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51" r:id="rId1"/>
    <p:sldMasterId id="2147483863" r:id="rId2"/>
  </p:sldMasterIdLst>
  <p:sldIdLst>
    <p:sldId id="264" r:id="rId3"/>
    <p:sldId id="256" r:id="rId4"/>
    <p:sldId id="257" r:id="rId5"/>
    <p:sldId id="263" r:id="rId6"/>
    <p:sldId id="258" r:id="rId7"/>
    <p:sldId id="261" r:id="rId8"/>
    <p:sldId id="260" r:id="rId9"/>
    <p:sldId id="265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74BB"/>
    <a:srgbClr val="0000CC"/>
    <a:srgbClr val="4A7FB4"/>
    <a:srgbClr val="3378CB"/>
    <a:srgbClr val="AB6817"/>
    <a:srgbClr val="865212"/>
    <a:srgbClr val="9D8D65"/>
    <a:srgbClr val="B26C18"/>
    <a:srgbClr val="D0C8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 varScale="1">
        <p:scale>
          <a:sx n="117" d="100"/>
          <a:sy n="117" d="100"/>
        </p:scale>
        <p:origin x="-5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56AE2E-CB5B-4315-99CC-C7B46C550B35}" type="slidenum">
              <a:rPr lang="es-ES" altLang="es-MX" smtClean="0"/>
              <a:pPr/>
              <a:t>‹#›</a:t>
            </a:fld>
            <a:endParaRPr lang="es-ES" altLang="es-MX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6E98-8F18-4810-83EF-86B5A5B8D03A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4A0E-E735-4AFB-BFF4-93ACC825D707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5DBC-AB55-4E33-BCFA-372A87BDD518}" type="slidenum">
              <a:rPr lang="es-ES" altLang="es-MX" smtClean="0"/>
              <a:pPr/>
              <a:t>‹#›</a:t>
            </a:fld>
            <a:endParaRPr lang="es-ES" alt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BD692-9A7E-40FB-9CCF-BF2D5A9D5830}" type="slidenum">
              <a:rPr lang="es-ES" altLang="es-MX" smtClean="0"/>
              <a:pPr/>
              <a:t>‹#›</a:t>
            </a:fld>
            <a:endParaRPr lang="es-ES" altLang="es-MX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8842-94D5-45CC-AE6C-1200F619FAB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07E7D-C4E6-4A51-8052-50581A233A7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B6F1F-A35F-4086-8B7A-AF3AC74CE082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8A29-76E0-43F7-B104-C57AACD96C6F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EC08-D7D9-4276-932E-090241B0F6EB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58BC6-7253-492F-B348-258490C6A62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65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507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0934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579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212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51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454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0271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0507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932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48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F94EF16D-D44F-4F77-89FA-35D93FA36A7E}" type="slidenum">
              <a:rPr lang="es-ES" altLang="es-MX" smtClean="0"/>
              <a:pPr/>
              <a:t>‹#›</a:t>
            </a:fld>
            <a:endParaRPr lang="es-ES" altLang="es-MX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31/03/14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7300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emf"/><Relationship Id="rId3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707904" y="1772816"/>
            <a:ext cx="5188860" cy="648072"/>
          </a:xfrm>
          <a:extLst/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sz="3200" b="1" dirty="0" err="1" smtClean="0">
                <a:solidFill>
                  <a:srgbClr val="000090"/>
                </a:solidFill>
                <a:effectLst/>
                <a:latin typeface="Arial"/>
                <a:cs typeface="Arial"/>
              </a:rPr>
              <a:t>Classroom</a:t>
            </a:r>
            <a:r>
              <a:rPr lang="es-MX" sz="3200" b="1" dirty="0" smtClean="0">
                <a:solidFill>
                  <a:srgbClr val="000090"/>
                </a:solidFill>
                <a:effectLst/>
                <a:latin typeface="Arial"/>
                <a:cs typeface="Arial"/>
              </a:rPr>
              <a:t> </a:t>
            </a:r>
            <a:r>
              <a:rPr lang="es-MX" sz="3200" b="1" dirty="0" err="1" smtClean="0">
                <a:solidFill>
                  <a:srgbClr val="000090"/>
                </a:solidFill>
                <a:effectLst/>
                <a:latin typeface="Arial"/>
                <a:cs typeface="Arial"/>
              </a:rPr>
              <a:t>instructions</a:t>
            </a:r>
            <a:r>
              <a:rPr lang="es-MX" sz="3200" b="1" dirty="0" smtClean="0">
                <a:solidFill>
                  <a:srgbClr val="000090"/>
                </a:solidFill>
                <a:effectLst/>
                <a:latin typeface="Arial"/>
                <a:cs typeface="Arial"/>
              </a:rPr>
              <a:t> </a:t>
            </a:r>
            <a:r>
              <a:rPr lang="es-MX" sz="3200" b="1" dirty="0" smtClean="0">
                <a:solidFill>
                  <a:schemeClr val="bg1">
                    <a:lumMod val="50000"/>
                  </a:schemeClr>
                </a:solidFill>
                <a:effectLst/>
                <a:latin typeface="Arial"/>
                <a:cs typeface="Arial"/>
              </a:rPr>
              <a:t>(Instrucciones en el salón de clases)</a:t>
            </a:r>
            <a:endParaRPr lang="es-MX" sz="3200" b="1" dirty="0">
              <a:solidFill>
                <a:schemeClr val="bg1">
                  <a:lumMod val="50000"/>
                </a:schemeClr>
              </a:solidFill>
              <a:effectLst/>
              <a:latin typeface="Arial"/>
              <a:cs typeface="Arial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3429000" cy="535114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004048" y="69269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2 Subtítulo"/>
          <p:cNvSpPr txBox="1">
            <a:spLocks/>
          </p:cNvSpPr>
          <p:nvPr/>
        </p:nvSpPr>
        <p:spPr>
          <a:xfrm>
            <a:off x="4572000" y="3212976"/>
            <a:ext cx="3888432" cy="10081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s-MX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E.T.E. Karim Juárez Cortés</a:t>
            </a:r>
          </a:p>
          <a:p>
            <a:pPr>
              <a:defRPr/>
            </a:pPr>
            <a:endParaRPr lang="es-MX" sz="1800" dirty="0" smtClean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algn="r">
              <a:defRPr/>
            </a:pPr>
            <a:r>
              <a:rPr lang="es-MX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Enero 2014</a:t>
            </a:r>
            <a:endParaRPr lang="es-MX" sz="18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0" name="TextBox 6"/>
          <p:cNvSpPr txBox="1"/>
          <p:nvPr/>
        </p:nvSpPr>
        <p:spPr>
          <a:xfrm>
            <a:off x="4860032" y="508518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90"/>
                </a:solidFill>
                <a:latin typeface="Book Antiqua" pitchFamily="18" charset="0"/>
              </a:rPr>
              <a:t>http://</a:t>
            </a:r>
            <a:r>
              <a:rPr lang="en-US" sz="1800" dirty="0" err="1" smtClean="0">
                <a:solidFill>
                  <a:srgbClr val="000090"/>
                </a:solidFill>
                <a:latin typeface="Book Antiqua" pitchFamily="18" charset="0"/>
              </a:rPr>
              <a:t>www.uaeh.edu.mx</a:t>
            </a:r>
            <a:r>
              <a:rPr lang="en-US" sz="1800" dirty="0" smtClean="0">
                <a:solidFill>
                  <a:srgbClr val="000090"/>
                </a:solidFill>
                <a:latin typeface="Book Antiqua" pitchFamily="18" charset="0"/>
              </a:rPr>
              <a:t>/virtual</a:t>
            </a:r>
            <a:endParaRPr lang="en-US" sz="1800" dirty="0">
              <a:solidFill>
                <a:srgbClr val="000090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8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88779">
            <a:off x="3499991" y="670128"/>
            <a:ext cx="527989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Classroom</a:t>
            </a:r>
          </a:p>
          <a:p>
            <a:pPr algn="ctr"/>
            <a:r>
              <a:rPr lang="en-US" sz="4800" b="1" cap="all" spc="0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instructions</a:t>
            </a:r>
            <a:endParaRPr lang="en-US" sz="4800" b="1" cap="all" spc="0" dirty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 descr="http://www.afb.org/images/Classroom_bli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1333">
            <a:off x="2870776" y="2567109"/>
            <a:ext cx="5831493" cy="392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data:image/jpeg;base64,/9j/4AAQSkZJRgABAQAAAQABAAD/2wCEAAkGBhQSEBQUEBQVFBUUFBQWFRUVFBYUGRcWFBUVGBgXGB4YHSceFxkjGhgZHy8gIycpLCwsGB4xNTAqNSYrLCkBCQoKDgwOGg8PGi0lHyQsLCwsLCwsLCwsLCksLCktKSosLSwpLCwsLSksLCwsLCwtLCksLCwsKSwpLCksLCwsLP/AABEIAL0BCwMBIgACEQEDEQH/xAAcAAEAAgIDAQAAAAAAAAAAAAAABQYEBwECAwj/xABFEAACAQIDBQQHBgMFCAMBAAABAgMAEQQSIQUGMUFREyJhcQcyQlKBkaEUIzNicrGCwdFDkrLC4SQ0U2Nzg6Lws8PSFf/EABoBAQADAQEBAAAAAAAAAAAAAAACAwQBBQb/xAAyEQACAgEDAwIDBwMFAAAAAAAAAQIRAwQSITFBURNhIrHwBTJCcYGRwVKh4RQjYtHx/9oADAMBAAIRAxEAPwDeNKUoBSlKAUpSgFKUoBSlKAUqOx21AmbUAKCWZuAAFz5ADnVLx/pewicJXkPSKM/u2UfWouSXUthhnP7qNiE15tiVHFh860ztD003v2OHJ8ZZP8qj/NVfxfpXxz+o0cQ/JGD9XzVW8qNUdBlfXg+gW2ivK58hXlHtdS1jpbjqCRfqOQr5nxu9OLm/FxEzA8u0ZR8lsPpWHgNpSQSCSF2Rx7SnXyPUeB0qPrexoX2a65Z9ZKwIuK5rU25npbSQiPFlYpOAfhE58b/hn6eI4VtDD45W8D+/lV0ZKXQ87LgnidSRk1wRXNKkUilKUApSlAKUpQClKUApSlAKUpQClKUApSlAKUpQCleQxSFygZc4FyuYZgOpHGvWgFK6u4AJJAAFyToABzNeGC2nFMCYZY5ADYmN1ex8cpNqAyax8ZiMo04nh/WvZ3sCTwFUvfjewYPDtKbGR7pCh5tbifyqNT8BzqMnSLMcHOVIpnpX3tsPscJ6Gcj5rH+zH+Eda1bXpPMzszOSzMSzE6kkm5J8b10rG3bs+mw4liioo4pXNLVwuOKVzS1AcVa90/SHPg7I330H/DY6qP8Alt7P6Tp5caqtqWrqdEJwjNVJH0nu1vhFio80D5wLZkOjpfkwPD9jyNWOKYMLg18o4DHyQSCSF2jdeDKbHy8R4HQ1vz0b7yNjMOsslg4Z43yiwJUAg25XBU+d60QyXwzxNVo/SW5dC7UpSrjzSB303sXZ2G7d0Ml3VAoIW5a54nhYKTWRuvvHHjsKk8NwGuGU2JRx6ym3P9wQeda79P8Aj7RYWEH1nkkI/QoUf42qh+jvf19mznMC8ElhKg4i3B05Zh05jToRtjpt+LcupBypn0tSsLZO2YcTEJcPIsiNwKn6EcVPgbGsy9YuhM5pSlAKUpQClKUApSuL0BzXFc1F7zxO2CxCxAlzDIFC8SSh7o8TwHiaAhm9JmGznLHiXiUkHEJAzQ6GxII7zqPeVSPGpTeHaeXASzQOD90XSRbMArAferyYKpzjlpVZwkyMiNFbIyqUtoMpAK26aW05VzsfGjCSdjIAcJiGKgH1YJZDYoekMpOnJXNuDi3LJuNEa+6WHy2jQRyAkrOv4yycRJ2nrs99SSddb6Grpujt04mD70BZ4WMWIUcBIoBzL+R1Kuvgw6Gq1s6Ix54GJLYdzFc8SgAaJj1JiZLn3g1dWxn2PFJiuEThYcV0CFvupj/03Ygn3JCfZrifJKStWSe+kQmngw8ovD2cszJ7MjxvEqK49pVzlsp0JK34VWt59mCGBsVg1WLEYYdojRqEzKmrxvlHfQpfQ+FW3exLYjCP1+0Rf3kWT/6KxZIgylW1VgQw6gix+lcbOx6Emd4I5MMs+YLF2SysxOgBQNr5A/OtBb4bytjsS0huEXuxIfZQdfzHiflwAqS2/tqWPAw4Ed1Y2lSUj2jBJlVfLg3jdelVK1UZJW6PY0OBRjvOtq5tXIqybO9HeOmAZYCqsAQzuiAg6g6m9reFVpN9D0JTjHq6K1alqv2xfRLNNGryTRxqb6BWkYZWKkH1QCCCOJrL3Q9H+GlnxcWJLu2GlCABsgZDmsxA11y8jzFS2MplqcaT5ujW2WvXDYR5DaNGc9EUsfkorZ+2th4PBbUwAWJBFIHV1YGRcxJVHOe9zmYeWWr5tbaceCw7SupEaZcwjUaZmC3toLXIqSgu7KZ6yq2x6mhJ91cVGEMsLxiSRY0MgyXduA11HmRarXg/QziD+LNDH4LnkP7KPrVm9Jm1sPJgWVJ4jKrxSRqsisxIa3AG47rE61Y5dsXjwkqkBZ5IgwNtVmjfLbykKcKkoxspnqcrimuOpU8F6GsOv400snULljH7MfrT0WnsMTjsKT+FMGXyVmQn5BPnVn3j2yuEaGaVmWG8kclgW1dM0ZsOJBjK3/Oaou7e8MUu33kgzdniUZe8MpLCNW4XPFo/rXXSaoqTyZYS3cqvkbtrxxuNSGNpJXVEQXZmNgB415TbQSKAyysEREzMx4ALx8/LnWlfSljsbirOVK4Ve8sSm5U+9KOb+VwvDqTfFw3xjOSV9LPKUJNNxV0Vr0i72f8A9DGtIl+yQCOIHQ5FJOYjkWJJ8rDlVWNdjXWvoYRUUkjMzO2Rt6fCvnw0rxNzKniOjDgw8wa9tp71YrESiSeeR3X1Tmy5bcMoWwX4AVFUArrhG7oH1duntDt8Dhpc2YvBGSxNyWygNc9cwN/GpetIei+bamEkCGGQ4Qt345bRlc3F4s5BuOJA0OvPUbrhnVhdTevCyw2SpMvV0elKUqoClKUAri1c0oCB3i3o+zsscURnmYZsgYRqiXIzyOQcoJBAABJINhoSPHYm+HayCHExfZ5Xv2f3gljksLlUeynOBrlZQbXIvY2iNuAx4+QPwnRHibkeyUJJH+pdHtzEhPI14YrBrKhR720IIJVlZTdXUjVXUgEEcCK42WKNo9sdgfs2KaMaRT55oeite80X949oPB3HBK5nw6yIyOoZXBVlPAqRYg1wuMfFRHCTsoxkf3uFmIyrMY+Daeq1iUkQey5I0OnXA4oSRq4BW97qeKMpKsjfmVgVPiDXGSi+xEx41osTGk7FmKiDtG4zRAlsPIesiMXhfqZYm9rSelhV1ZXAZWBVlOoKsLEHwI0qM3i2J9phyg5JEIeGT3JF1U+RIsf9BWbsvGGWJHIysRZ0PsupKunwYEfCoskjAg2gwhjw0zFpcFiYMrNxkw04eCKQ9SO0MbfmS/tCpwVAb17KZ1jmiuJIHRjb24hJG8kZ6+orjxTTjVgtR8nEqNTekjC9niX6OVmH8aZJP/KEH+Ktg7u7mYTBYZZZ0jZwgeWWUBgugJy5tFUcNBc2quelvAXgim9xzG36ZbEfJkA/iq54T/bNkrzM2Ey/x9ll/wAYqK6tmxTfpKN8XyeO927UOLwTlEQuIzJDIoF7hcygEcVYaW4a35CuPRvtb7Rs6InjF9ybcxGFynzKFfjevb0d4ztdm4cn2VMZ/wC2xW390CoH0V/dS47Cn+ymuPIF4z/gX5072GnslF/hf+CY3MxrmTHQyG5hxkpXlZJmZxbwvmP8VVXZUpg3kmVifvmkGvMSIJk+oAqz4CIxbbxIscuIwsct7aZoyI//ANfOqxv4hi23g5U4v9nNupWYoR8VsK4+xZjpya8x/gy/TNhT2WGmXikjpf8AWodfrGfnV57SOfDB5FDxyRLIysucFSofhz8vCoz0gbI+0bPmUHvIO1XziuxHxXMPjXO4U2bZeGJNwIspPLuMy2PkBb4V3uVN3ij7P58lC3h3ZbaUqT7NhCwGILmYJCrMjuLqoObw9UaiqJgcYY5Y5NbxOji/LIwa30re0O2tn4CIRLPDGqXsgk7RrkknQFm4mtF7XdPtExgN4zLIYzYjuliV0Oo0tVc0up6Olm5pxa47G89/tlHE7PmSMXYBZEHXs2DW15lcw+NaO3fx/Y4uCXkksbH9OYZv/G9XvF+mmQraPDIDbUyOzXNtdFC6fGtZSPV+LC880o/qzMpvS4msi69Ebix+3htTErh4STg8O2eVuAnkB7i+KAi/jx6VCekbeXs/uIj3mUlz7qnSw6E6/DzrN9He1cOY+yisr2uVbRmNhdvzcOX0rz2vujEmGlkxh7SZmZ2kS4OZjZEjvy9VQp515GTNjetT1EXtg0ox7v3/AJ/ZFUcbUKxtW+/b6/yUDd3dtsY7KjqpVQe9fW5ty5ePlUdj8E0MrxyCzIxVhx1H7itmQbrx4bAh5bpIo0aNssnavoFVh1YhelheqrvBuLiIh2gJnvq5AJbMeJI1LC/MfG1e7pftfHlzyUp1Fuoprq11p+/v5MmbSOMFtVtdaKpXrg8UYpEkW2aN1dbi4ujBhfwuK6MK6jx+lfQdUecXrbHpdxMgUYdVw9gc57spYnpnXugfE68a3DuhiWkhw7k3Lwxs56lowSTbxrXsuH2DDGjHs3DrYWaWV9BxZVJKN5ga6VsndHGRfZ4hAPuWReyOt8tu6Dm14dda8bPspbYtGpXzbssNK5pWUgcUrmlAcUrmlARe8WxBioCl8jqQ8UlrmOVb5W8RqQRzVmHOqfgcUWDB1ySRsUljvfI4tcDqpBDKeasp51sSqrvdsVg32vDqWkRcs0ai5mhFzoOcqXJXqCy8xbjROLoiMbgRKoBJUqQyOps8br6roeTD5EEg3BIMXhdrFMZ2eIssk+psLJJKot20fQSIveT2XjPHOCZjDTq6q6EMrAFWHAgi4IrH2xsZMTGFa6spDxyL60cg1Dr8eXOoltEiK4jhALEe0QT+qwF/iAPlXng3coO0AD2s1vVuOJX8p4jwOutZArh07Cus86ojO5sqqWY9ABc/SojZe8Od2SaMwHtSkQc2Mtr3yggdOWmoF6oO0t4XnZmkeTNaZBAiWVUZbHM3E6gE90+rxXlW5GnFp5TdMld4N52xcT4Y4cquIiLQNmzPdSWjdlA0UsmvQXOoqx+h7bKzbPEd+/C7AjmFcl1PlcsP4ape7mzMTLC0cMShZ+62JYG4jUgMgN+FxwAueHl6747svs5lxeAd40yqk2RipU2CiTT2WIGYcM1uuiLfUvzQxxexcX9c/I2nu1u8MHG8aOXVpnkUEWyB7dzQ62tx8eFay2lt+TZ228RKVDK7HOitxjkCsuttHFlOvO44G9QOE3+xyOHGJkY24Oe0UjxVtPiNfGova21HxEzzS2LyNdrCw4ACw5CwFQlPwaMWlkpNz5TRt6T0w4ILcLOT7vZqPqXtWs96N7HxmKE9smTKIlvfKEYsLnmcxJP+lQNKi5tmjFpseN2izbR9JGPmBBnyK1wVjRE0PEXAzfWq4cQxUKWYqOCknKLm+g4CvOuDXLsujjjHohSlS+6WwvtmMigNwrEtIRxEaC7W8Tw8yK7GO50Mk1CLk+xFPhnCCQqwQkqrlTlLDiAeBI6VjEV9K7S3dgmwxwzoBFlAVVsMmX1SnQj+t73N9Eb17oTYCXJIMyMT2coHdcf5WHNf3Gte9oZQjHYuvzPltXknlnvf/h13P2CcViMuZlCKWzJowNwFseWpv8DV3kxU0EkabQvPEmZ45UU5gVyjPMo17oPrC4Ga5ubWktzNjLgcEZJrKzDtJSfZAGi/AfUmvbdWSSZJcXiDYTH7pDYCOBC2Xyvck9bA18rr9b/qMuSfDxx+FeW/+L7d34r9DbhgsUYrueKxjHTxyKwOHg1UDUNMQCG00IVSPiT41mYbHu+NkiQDscOgWViNWmfKyqp5BU4/q8qpuObECQ4zZaZYtQQo/Fyk3do+DLe4FtdCdL3rvsL0hRphnWS6zHtHLHXtJHJN7+yb2FjoAB0qiWgnLHvxrdS2qPeDb53Lz7+/aix5Fv2vjvfZ/kc707sHHYxzhQiCNQkrm4Dy6kgWBuQpUE/DlVRxm5uKjmSIxEtI2WMrYqx6BuA011tYAmttRhcJhY0RZJSxCXjXMxdwzPKbeOZr+QqF3n3nXDYSPsXLyqyLG0hzPmjIJaQEA3toQQD3vGtn2f8AaeojOGGC3Q+6vP53/Hj8ijNp4STk+H1ZS5vRrtBSf9nzW5rJEQfLv61uv0bbNkXAYcTKUaNSpRvWBV2Av00sa1DJ6XcaXzDsQtgMnZ3XTnctmuf1Vtn0Y7yHHQdq2VXUskqpewN7roSTqtj86+j1PquK3pfoefHbztLvSlKwAUpSgFKUoBSlRO0t7MJh2yz4iJG9wuC/90d76UBXdu7L+xyGVP8AdpWvIOUErn1/CJye97rG/Bmy8is6b0h7OZSrzAqwIOaGbKQdCDdLEWqn4zb0WHBXCSJi4jYYcJIHdWJ0gkAu2guUYi5AynvAFotF0LfBO4vaEcIBldUBNgWYC58OtR23N4TH2UeHCyTT/hXIyWPtE31HTXX96Bj8cZHm+2rKZ7BYVXuqhPK3TUEWvf43rIk200eHOGkgMcqIFicqc4EjXcd7VcykgZfLxqhyPTjpap9fkd5cZHi0lkncRYuIAqwayOI+AUa2e/Q8bEe1UlsbZ2Jx7GSRmhhZAsjR2QzkcTw71+ZNx0vwGRu9uZntLjUVbCNY4gcosgtdwDqTa9r9b8bVadpbdgw2RZnCZyAotwF7ZiBwQdaJd2dyZUvgxq38vyMiGOLDQgArHHGAAWNgBfmTzJPxJqHwG8Axc0uHbDsYGSQCRr5XCtkYHSwBNwLG+nyr+08TI+IWLaq5YZSTEY2AWNhdQcw9Yd7XNwup0FxXpudtSaJ3w0YSaGOUlp8xCpHqWII0N+IHXNxGo7u5K/Q+Bt8v+37+Sh7e2G2DxT4drlR3omPtRN6p8xqD4g1g1sbbe8GFxbh8mf7M12DD8bDPZZstu8Cmkg4Gyki2tsPeb0ZtGnb4AnEQMucAd51Ui4It+ItuY18OdQlG+UbcGo21jycMotcVyRSqzeda4rtauLUBxVl9Hu8EeDxqyTeoyNGzD2MxUhvEArr4EnlY16DDs5tGrOeiqWPyFW7dP0cYiedPtMMkUAOZy4yFgPYUHvXbhe2guanC07RRncHBqbN3RuGAKkEEAgggggi4II4ivHHYCOZDHMiujcVYXGnA+BHIjUV1TYjxDNhcoU8cOe6nnGQD2THpYqegJLV2gxys2QgpJa5jcZWsOJGpDr+ZSR41rruj5zcnwV/ebYQnj7GRmRCyklfaVTfLfxqub6bTzCPAYW3aTWVgv9nCBre3AED5BvCtlEVE7RwQMqvkXuqQHCjMAeIvxA8OFeJk0q0v+6rajbUa6Sfd+y4/Y2Rn6nw/39ir4/FjAQ4eDDoHlkZY4kPMDV3a3h9W8DVZ9KGz4EjRwipKzaZQBcAHNe3EDTXxFbBx2AyH7Q6GQopCdnGXdFOpsBcsTzt0Gg1rR+9u3mxeJaQgqo7qKeKqDz6MTcnztyq/7K0eaeojNpquZP8Aqb7fXuRz5oxxtdb4S8GdsL0h4jDKENpUAsFe9wByDDW3gb1Gb0bxNjZ+1ZQllVVUG9gOpsLm5P0FRN663r67HodPjy+tCCUvK+qPLeWco7W+DZO5m7WzZMB2+KZS6s3alpWTs7MQq2VhoRY35306VeNxNq7Min7HAyRBptMqtIc5QFh6+hIGbnzrRGyNmnEYiKFSFMrqgY8BmPH/AEraWC9H+DwDJPiMSwZHVo2Z1gAZSCLAXLHwv8KpzwSbUpPnoiUXa4RuqlYGxNtxYqESwSLItyCUOYBhxHgf6is+vM6AUpSgFKUoCI3qxjR4VjGcrM0UYYcV7WVIyw8QGJHjaqlgcBHELRIqczYakniWPFiepJJq97QwCTxPFKLo4IYXIPmCNQQdQRqCAaqb7m4wG0eKhK8mkwzGS35skiqT4gDyrjROLSPMN41gbQ2Bh5/xoUY+9lsw8mWzD51ny7Bx0WpWDEAcoi0L/BZCyMfAuteWFxave1wVNnRgVdGtezKdVNtfEai41qLRammVbfHYJZYDCskkwYIHGpyi5HaMLag2sx8bmsh548FGr41+3xN2ZNAzLmtdUJ9VARx0FybDlVpFYWP2DBO2aaNXbLlubg2vfkepOtVtd0aY5uFGXRfuUPejbEn2iKbOskZAkgUG4Q2sMwGnaK2p1N7AcNKx9ubGvhY8Z25mMlhJm4hiCbDXkQQR8eFZW8+7KYWWH7MS7yN3YGXtLgfDvLyIOuvGpnd/ciND2uKK5kJcxBgY4vaGe5JNh1NrW48ahVm/1IQhGSf9uv15PHZu6+Kn7OLHG2HgByWK5mutlsRrYC3rdLW6WFtrYbDK8EBjEkcbssIvqyoWyk83NtRfMaj8ZvUcTeHZ0i9tc95xlBUAkmMm4JvbiOBJ8RVcNh4ZcPKHzR4+OR3HrZ5GBLZVA56HhqCAedq706FWyWTnJwvC+bR5S4Ay4I40z3kR8jR2VQqE5VVQOGjXta1iRyNXr0P7fLwfY5F/3cELIXAJDMSseU63AJ4X0A4VB7t7hZz22MXJdgywr3QfFx7NzrlFuJ4cBZ8fufg55GebDo7vbM5uG0AUWIOhsBqKlDgr1U4y+Fcvz49vc998vRjDi7yR2hmOudR3XP8AzFHP8w1634VTMH6F8QfxZokH5Q8h+oUfWr96KppG2cO0dpFWadIXc3ZoI5CqEnnwOvS1XAKBwqbxpmWGsy41tTNY4H0L4ZReV5pfAWjHyALfWs6Dd3Z0PqYVGI5uvaf/ACE/tWwapm14cszjxv8APX+dUZ28aTiTx555XUmya2EqvGSqiMBiuVLAaW6Acj0qUGFXpUDunNrIn6XH+E/stWOrsUt0EzJltSaFY+MwKSrlkUML3F+II4MpGqsORFiKyKVaVEHLgZotUJnT3WIEo/Sxssnk+U9WNdMLj0kuEPeW2dGBV0vwzK1mXwuLHlep+sLaOx45rFxZlvkkUlJEv7rLqB1HA8wadSam0YTVW95txsLjbmVMknKaOyv/ABcnH6r+BFT0mEni9b79PfUBZQPzILK/mmU9ENdY8Qri6kEXsfAjkQdVPgda7GTg7iyy1I0NvV6PMRgrvbtYR/aoOA/OvFPPUeNVM19SMaoO9noshnvJhbQS8StvumPkPwz4rp4c69LDrb4yfuUyw/0mmVcgggkEG4INiCOBFuBqZwv2naeKijkmLuQVVpDoqqCx4DoCdNSawtsbFmwsnZ4iNkblfgw6qRow8RWLhcW8Tq8bFHQ3VlNiD4VufxK49ezKenDN6bn4XD7FX77EgdrbtBJIqKSPajQ6i3C9zcceVtl4TFpKiyRMro4DKykMGB4EEcRXyhg4J9o4sKXzyyXu8hsAFW+thoABwArZeL9Ix2PJhsLEBPHFEFmQmxF8uUofZf1mIOhDjzHl5cDcqu5dy201fY3VSobdje7DY+LtMLIGtbMh0dCeTry8+B5E1M1jaadMClKVwClKUAqC3l2J2g7aEffxjTl2qDUwt4H2SfVax4FgZ2lDqdFFw2IV1DIbhhcaWPiCORBuCORBHKva9SW1t1SztLhXETsbujKWikb3iAQUf8ynXmGqIn2VjApWTDRSqwIPY4jUgix7sqpy/NUKLlNEFi94RiHeDBMvahCRMbZFsyhwp1JNjxAIuPjVX3eZZPtGClcK87i06nPnZG9Um/eDWJB53PUV6727sGFRJDh8RBlXLIGRmWx0zdohdR0N2F9PG/aDY8ePhiGDi7ExMFlke+uZQTYj8Qgi+tiLrwB0pd3yerj9NQuL48+GvP8A0RgJxGIT7NdJkdI4ly5ckUK/iSMBq19Tp73UCr5u/usImM+IbtcSxuznULfSy6Dlpe3gLCs7YuwYsKmWJdfac2zN5np4cBUkK6o0Z82o3fDHodqitpM+IkGDwxIkkW80g/sIGuC3/UcXVB5twWvHau3TmMOFs0oIEjkFo8OD7UlvWYDURjU21sONy3d2FHhYssZLlznklYgvK5GrsRxvyA0AsBoKsjTZim6Rm7PwCQRJFEoVI1VEUclUWArIpSrCgVWd54rSK3vL9VP9CKs1Q288N41b3W+hH9bVRqI3jZdhdTRDbBmy4lOjhl+YzD6r9auVa9Wbs2V/cdW+CkE/S9bCFV6WVxos1K+JMUpStZlFKUoBVL29MJJi8ZKFRlDpYEge9oQ635MCKsG8G0ezjsvrPoPAcz/L41U1jLEIupJAA8TwrJnyNNRiasMONzMnCbQlylpo+4DbtkHd4X763LIOrC69StZ2a/DUHh8asWBwgijVF4KLeZ5n4nWo/GbCGpgsp4lDoh62t6h8Rp1BOtao3XPUr3qyA2psuLERmOdFkQ8mHA9QeKnxFjWqN6vRXJFeTB3mj4mM/iKPC34g8tfA8a232/eKMCrqLlG0YDhmHvLf2hccr30oxrRizTxvgSipHzZhcVJDIHjZkdDow0IPA/zBBryxWKaR2eRizsSWYnUk8zW9t4tzMNjLmRMsn/FTuv8Axcn+IPwrW+2/RbiYrmG2IT8vdceak6/wk16OPUQn14ZnljkirbL2zNhZRLh5GjkXgym3wPIg9CCDX0psffnKi/brIGCkYhRaPvAEdqP7E6+tqnitwtfM5wjJKEmVkOYBg6lSATroda+gmW2nLhbw4W8qz6yrRLFG7NjKwIuNQeBFc1R91drLhnTDEZYpWIhtwjkILdmOiMAxUcAQRwKgXisDVHWqFKUrhwUpSgFKUoDB21sePFQtDMCUe18rFT3SCNR4iqTsbZ0cRmMSLGrTOoVRwSBmhW/Mk5CxJ1Jc1sSq/jdzUeRnjnngzksyxGMqWPrMBJG2Uk6nLYE3NrkmuNFkZtKn0IjGY+OFC8zrGg9pjYeQ6nwGtY2EwGKx3qB8JhjxlYZcRKOkSn8FT77d7oBxqybM3Nw0LiTK0so4SzuZnH6S2kf8AFTlc2hz8GvU2MMJeJFsouQBzvzudTfjcnjepzdna4Fo2PdP4ZPI+4enh43HQVLbX2b2qaesvqn+R8DVJmHZsSdFPrDhYj2vA/0B5VgluwTvsaotZYU+psalROwdr9qpVj94nH8w5N/XofAipavQjJSVoxSi4umKxNrQ5oXH5b/3df5Vl1wwuNaSVqgnTs17LGCCDzH71dtjYjPh4mOpKLf9QFm+oNUzEplZlPssR8jarJujNeAr7kjD4NZ/8xrBpXUmjbqFcUycpSlegYRXDMACToBqa5qB3p2mETJe1xdzwso/r/KoTkoqycI7nRB7TxxklZzoo0UH3Rz/AJ1I7oYQveZxYaiMHj4t8tPiagcLA08kaodGNzcezbx4W9b4Ac62FhsOEQKugUWH/vWseCDnLezVmkox2o9aUpW8xGHtPZEc6gSrexurAlXQ9UZbMp8jrwOlV7FbFnh4ffp7wAWUfqUWWTzXKfynjVtpXbOptFEWYNexvbRhzU9GB1U+BtXVjVxx+x4prdqgJHBhdXH6WWzL8DULiN0GH4M5t7syh/gGXKw82zV0sU/JXMZhEkFpURx0dQw+orDXZCKLRl4xyCSOF+CklB8qnZ9g4leMQfxjkU/STJ/OsN8JIPWilH/acj5qCPrXbZK0yDx+z37jCeQ9nLE4UrF3mWRbC6oGGp61t8VTdkbtvJKjyjLHGwcKdC7j1dOSg668SByGtzrkmVzoUpSokBSlKAUpSgFKUoBSlKAVX95dk3BkUfrHh739asFcEVXkgpxpk4TcHaNW7H2s0c3ZnuyxjNGfZZODL1I4XHEBlPIGtk7N2gs0YdfIjmrDip8R/Q86om+u7RDBoiEbVonIvlYeyfy6/Inxv23a24UtIVI9mePiQV9pepHEdRpxtbHin6ctsjZlgskd0TYdK6xSBgCpBBAII1BB4EeFdq9AwFL3hhy4hvzWb5jX63rK3QmtJInVVYfwkg/4hXffCHvRv1BU/DUfuajd3psuKj6NmQ/EXH1ArzfuZ/1+Z6H3sP12LzSlK9I888sTiAiFm4KL1RMchmkZ5Nc3BeQHTx/0FWDeHGXIjHAat4nkPhUbgcH2sgTlxY/lHH58Pj4Vgzyc5bEbMK2R3Mlt2tnZVMh4tov6f9T9AKnK4VbCw0ArmtkIqMaRllLc7FKUqZEUpSgFKUoBSlKAUpSgFKUoBSlKAUpSgFKUoBSlKAUpSgPHF4VZEKOLg/8Atx41r7amy3hl7vrD4CROXx/nWx6j9sbLEydHXVT/ACPgaz58W9Wupfhy7HT6Fe3W26FIiY9xzZL+w54oegJ4dD5i1xrWmNwlma2jjR0PtDUfA6Gx8Ktm6u3e2TI5u6jQniyg21/ODoR5HnUNPlv4JFmfH+KJm7e2eZobL6ykMo62uLfI1XdkbFlM6MyMiowYlhb1Tew63NXSlWTwqUlIpjllGO1CsfG4oRoW+Q6nlWRUPvFGxVSoJAve3K9rH96nkk4xbRGCTkkyCkluSSbkkkn96sew8B2cd2HefU+A5L8P3JqK2Ns0uwZh3FN9faI4AdRz+FWeqNPD8TLs8/woUpStZmFKUoBSlKAUpSgFKUoBSlKAUpSgFKUoBSlKAUpSgFKUoBSlKAUpSgILeDYPaHtIgM9rEaDMPPrWJu/u26TCWTuWDd0EEkkWubaaD+XSrRSqfRju3Fvqy27RSlKuKhSlKAAUpSgFKUoBSlKAUpSgFKUoBSlKAUpSgP/Z"/>
          <p:cNvSpPr>
            <a:spLocks noChangeAspect="1" noChangeArrowheads="1"/>
          </p:cNvSpPr>
          <p:nvPr/>
        </p:nvSpPr>
        <p:spPr bwMode="auto">
          <a:xfrm>
            <a:off x="155575" y="-1790700"/>
            <a:ext cx="52959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8051">
            <a:off x="575897" y="3899729"/>
            <a:ext cx="2543175" cy="252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http://4.bp.blogspot.com/-LJGVCRrYmjs/TzGU-8CLu2I/AAAAAAAAAVU/SbMWCOVvCUA/s1600/no+gu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48" y="451394"/>
            <a:ext cx="1910149" cy="2643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645">
        <p:blinds dir="vert"/>
      </p:transition>
    </mc:Choice>
    <mc:Fallback xmlns="">
      <p:transition spd="slow" advTm="4645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0.gstatic.com/images?q=tbn:ANd9GcThG20T0GVMxGiu8CHVP4ObPiG8_kamr9zP26qkIM-ta9J36Yw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65" y="2852936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Llamada ovalada"/>
          <p:cNvSpPr/>
          <p:nvPr/>
        </p:nvSpPr>
        <p:spPr>
          <a:xfrm>
            <a:off x="2123728" y="476672"/>
            <a:ext cx="6336704" cy="2808312"/>
          </a:xfrm>
          <a:prstGeom prst="wedgeEllipseCallout">
            <a:avLst>
              <a:gd name="adj1" fmla="val -55179"/>
              <a:gd name="adj2" fmla="val 7116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Dear @</a:t>
            </a:r>
            <a:r>
              <a:rPr lang="en-US" dirty="0" err="1" smtClean="0"/>
              <a:t>ll</a:t>
            </a:r>
            <a:r>
              <a:rPr lang="en-US" dirty="0" smtClean="0"/>
              <a:t>, 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Welcome to my classroom, you must be organized and follow some rules.  So, read the next instructions and rules to avoid problems during the course. </a:t>
            </a:r>
          </a:p>
          <a:p>
            <a:pPr algn="ctr"/>
            <a:endParaRPr lang="en-US" dirty="0"/>
          </a:p>
        </p:txBody>
      </p:sp>
      <p:sp>
        <p:nvSpPr>
          <p:cNvPr id="2" name="1 CuadroTexto"/>
          <p:cNvSpPr txBox="1"/>
          <p:nvPr/>
        </p:nvSpPr>
        <p:spPr>
          <a:xfrm>
            <a:off x="3975480" y="5733256"/>
            <a:ext cx="4681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INSTRUCTIONS: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Read the next instructions and rules and pay attention to the words in </a:t>
            </a:r>
            <a:r>
              <a:rPr lang="en-US" sz="1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green. </a:t>
            </a:r>
            <a:endParaRPr lang="en-US" sz="1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183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392">
        <p14:doors dir="vert"/>
      </p:transition>
    </mc:Choice>
    <mc:Fallback xmlns="">
      <p:transition spd="slow" advTm="11392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760189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Class</a:t>
            </a:r>
            <a:r>
              <a:rPr lang="es-MX" b="1" dirty="0" smtClean="0">
                <a:solidFill>
                  <a:srgbClr val="C00000"/>
                </a:solidFill>
              </a:rPr>
              <a:t> </a:t>
            </a:r>
            <a:r>
              <a:rPr lang="en-US" b="1" dirty="0" smtClean="0">
                <a:solidFill>
                  <a:srgbClr val="C00000"/>
                </a:solidFill>
              </a:rPr>
              <a:t>Instructions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5" name="AutoShape 2" descr="data:image/jpeg;base64,/9j/4AAQSkZJRgABAQAAAQABAAD/2wCEAAkGBxQSEBUUEhQUFBUVDRQXFhQYGBgXGBUVFxQWFxYYFRcZHCggGBwlHBUXITIhJSkrLi4uFx8zODMsNygtLisBCgoKDg0OGhAQGzckICYvLCwsLSwsLCwsLCwtLCwsLCwsLCwsLCwsLDQsLCwsLCwsLCwsLCwsLCwsLCwsLCwsLP/AABEIAOoA1wMBIgACEQEDEQH/xAAcAAACAgMBAQAAAAAAAAAAAAAAAQUGAwQHAgj/xABFEAACAQIDBQUEBwQIBgMAAAABAgADEQQSIQUGMUFhEyJRcYEHMpGhFCNCUnKCsZLB0eEkQ1Nic6LS8AgzY7LC8RU0k//EABoBAQADAQEBAAAAAAAAAAAAAAABAgMFBAb/xAAsEQACAgEEAAUDAwUAAAAAAAAAAQIRAwQSITEFEyJBURQysSNhcRVCQ4Gh/9oADAMBAAIRAxEAPwDuEcUIAQM1cbjkpC7njwUasfISKqY2rV4fVJ01c+vBfT4zy59Xiw/c+fglJslsTjqdPRm15KNWPko1M0am0nb3ECjxc3P7K/vM1aNFV4DjxPEnzJ1MyzkZvE8kvs4L7UeHLt71V/Je4P8ALr85gq0KYF3tbxck/NjMtZGOgbKOZAufS+g+E80sKqm9rn7zan4nh6Twyyzn9zssjXRaf2KObqECj4ta8zLWdNctamPEEOo81BYAekzhri89q1uEY8jg+HQZs4Tad7Z7Wa2WovuNfgD90/I+PKSQldrqE71h2bm1ROSk6ZreB5+h8Zu7OxJR+xck3F6TH7SjipPNl+Y9Z3dJq93pn38lHH4JaEUc6RQIQhAFHFHACKOKAOEIQAgYQMAIo4oA4QhAFIna21sncSxfmeSfxPT/AGdja2M7Knce8TZfPx9BrKqDe/PXU+J5kzleIa14lsh3+C8I3ybmDo5mLsSxvxOpJ/h0m/PGHWygdJ7nBtvll2E16FfO7W91dPNufw4fGedp1ylMlfeOg8zz/WQ2DrV6YstPS3NW+N4CRY4SptvZUAuaHdvbNcgamw+ZiO9lW5UYc3ABI10Bva/wPwmywZGro2+myfBYqZ77oeeo9Rr+sMFiL91uI+cqeI27ib9p2SpqouepCjTzIhhdoEVr4lwV+kCkyi699kDAggi9rgEW8Tyl/pslXRs9PKnaLlWxNMBkc3zIQUHeY300AhhqbNRS4+tp5WW/3l5E9RcHznqlRVBZVC+QtM9FrESmLI1JHjJPCYgVEV14Mt+o6HqOEzyJ2a2Ss9Pk31ieptUA9bH80lp9RhyeZBMyaoIQhNSBRxRwAijigDhCEAIGEDACKOKAOEids45lenRpECtWLZSRmCoilmci4uL5V83HhCVsmiN3gr3qkckT5nU/K0jcMO6vX95/nMu2279b8dvkBPGE+x+X90+T1cnLNJv5PRFVAmoQkTvDtRqKqqWz1C1idQoW2Y25nvDTrM4xcnSIhBzkoolpobcxPZ0G8WGUeZ/leUp8a5fWpWzX0bM1gfIGwHpaZdo7e7RkFa9MBQCSO4WPvHNwGvIz1LSytHt+ilBq3x7mLAbMqbQxT0UqGjhqFMU8Q62L1nYBuyS9wlgdW4974WGhu5h1r1aWGrV2rpSVqi1Haqljfs1qMw7pPesFIPMgjQ6O720hg2rBqdVlq4o1kqU0NQHOqgqwXUEFTra1iNZ42ztCia/0mnRajW7t3qVHUOUBFM/Rab/XML2Ga3ra070dijR55+d5jaMdDDJjqq0KlSpTR+0DUqY+sqNSIWqHcAilTRiFJGrMbAi2vjbO5FPAVKVeg1RsN2hStQqM1QIaq9mKyE68Wytfk1+U1a+NUtTbE0Fd6bu9Mvmw7kO16l+wulS5sSpAvzEkNs711cTSNIYcpTbLmYdozMAykKt6aouY2GYtp4SVt20iJPK8ikyy7IxH1NnbWkcrMTxAF1YnqpU+d5tYfGJUvkdWI4gG5HW0qWFwDue1dx2wAy09eyCi5CkfaNz751B4aaTNh8WztS/thXAsBYgZgKqsL+6FN78OB8JxcukirkmeiWlu5Fux72VKw40nzH8HCoP2bn0Em1a+okVQIN1PAj/3MuxHshpHjSbL5pxQ/s6ehnu8PzXx8/k50kSUIQnVKCjijgBFHFAHCEIAQMIGAE8VagVSzGwAJJPAAakmejKL7UtudnRGHU61FzVPEUVPD8xFuoDSs5bVZaMdzoy7m4o4zGYnGH3Qq0aN+SXzn1Nkb8x8I5L7lbMOHwVJWFnZe0f8b94j0Fh6RyILjkTfPBFbxU7VKnUq3xA/eDNbCt3VPQfKS+9dLUN402Hquo/UyDwLdzyM+X1sNmaS/f8AJ6I84yxAyO21soYhV72VkJKta410II5g2HwE3MI90HTT4TLMIyadorGTg7XZRtobPaiwDMjEj7N725Xv6z1gaIIJIuLWsfnFtisXrVCPv5R0C6fumnhto00xPYFjmGHLsSdAdDYDgNLmdXFbimzuYnKWNOXbPezE+i1HVsOa1JmzJlCnKfA5tLcPn4zxSx2au16SUcraU1C3tzLEDU+Wg6zxszeqlWqsligCkq7EANY8/DjJDEbNpVSH5n7Sm1/UT0PJJxomWl8udzRs4rFqKV7gMDdDzzcgBzvwt1MdTE1q1u2FNQMpyJmNyuoux662ty4zxh8Eiaqov946n4nWZ5CnJKisscG7oatbUTN24pP2490gLW/COD/lv8CfCYJmwx1sdQwsRKOKktr9yMkVJFkB5ieqlbI61uVslTopOjflPyYyM2Ex7EIdTTdqd+ZCnu365cs22xQuUUGoxFiii+h+9yUdSROdhnLFkpHEnHa2ixCOaOyaLpSC1LXBOUXvZfsgnmRwvN4T6iDtJtUYCjijlgEUcUAcIQgBAwiMAxYzErSptUc5URGZmPJVFyfgJxzZyttPaqlwcrVO2qD7lGn7iHzORT+ImWr2pbYy01wynV/rKvSmp7o/Mw+Cme/ZNsnJh3xLjvYhu70pLcL8Tc+Vp55+uaj7I2j6YOXyXsQjhPQYkdtrB9pT095TcDx0II+BlLwzZahU+NtdLHqOU6JaaG0Nj0q2rr3vvqbN8Rx9ZzdbofOe6L5NceTaqZXsLXynoeMklYHUazy+7jfZrftoG+alZ4bYNUAkVlvY2ApkXNtNe0nJ/p+oX9v/AFE7kynbSw5SsynnUJHUMbg/Oc83owVdcZWrIpKh+I1suUaEA3taXypjqlUA1GJ6cgfCRGPp4mttAJQCjNRBBYhVKgXYsx8Cbc57cG6KqS/Y+h0+KUoVN1Su/wCCB2Ru7VxKK6js1LEd7iLcwOJEv2ydnihSWmpJtfU8yTc+XlNLdis703L20qsot7rZdCynmCf0kzLOrPRmzZJeibughCEHmCeqZ1HmJ5mTZ+CfEtlpXVL2etyHiKf3m68B8paKbdIpOUYxuXRNbt7OWqlSo+Yq+JcqAxAIUKl9ONyhljw2GSmLIoUeAFosJh1poqIMqqoVR4ACwmedLHijDpcnz+Se+TYrRwhNSgo4o4ARRxQBwhCAE8VqgVSzEAKCSTwAAuSZ6JlN9pm1uzwwoKe9XJB6UlsX+Oi/mMrOW1WTGO50c7x1R9pY4KtwcTXAHjToD9MqAnzvO44XDrTRUQWVECqPAAWAnOfZJsnM1XGMOZpUvIWNRh5my/lM6WJlgjxufuaZnzS9hwhCbmQo4o4AoiI4GAULefdx0qNWoKXpuSz011ZGPvMo5g8SON7+lfo1lIswV1vwIBsfI8D0lw3y3qqYOolNKasalNmDsTYZWAIyjjxXmOM5ztnaNXFNmrML/wDTRaf+cDOR5tOdnjBS4fJ0cGvcY7ZqyyriqYHEKAOegH7pq1NvYcf1qHot3PwW8qhwqcxm6sS3/deZQLcNJ57LT8Qb+1E5V3mT7FOq/oEH+Yg/KalTeGufdp0k/EzOfgMv6yPgJFmEtZlfuTO7G3sLUqlNo1GVlqEKCuTDMORdgSb9HsPOdfw4XKMlsuUZctrW5WtpafNO1ky1iR9pQf8AxP6CTW7m9NfALmpP9WNWoN3qdvvKvGn1y2GtyDOzgwp4lKPuePJnlN+tn0DaOUfYftIw9cAVCKDc8/uejjQD8VpbqGJzqGQo6ngysGB8iDLNNdkJpm1CYDVYcQLdJmBkEhHFHACKOeXcAXJAHidIB6kLU3mohio7RsrEEqhIuDY687EcpMBpzzGr2Veqjce3dlHElXOcGw/ER6TDPkcEmj1aXDHLJqRJ47eF6lQnDuVRQACV0d9cwcML5RoNLG4Os5zvPtSri8Szgd+oy0qVMG+UXygX6sSSevSbW8O06iP2VOpqQS3dAyr053/jMe7tC2MR8jXpLmSobGmTawOX1PPkNJ43lcn6ujo/SLb+muUdi2DsxcLhqVBOFOkFv94/aY9Sbn1m/ILdratSs1RXynIF76gjVr90i51FgdPGTs6MJJq0cfJCUJOMuxwhCWKCjijgCmHGYpKVNqlRgiIhZmY2CqBckmZpxj247zlqi4GmbKqrUrkfaY606Z6ADOR1WTFW6IbohN4N+m2htBQq5MOiutIEd9r2Jd/AnKLLyFucyyg4O6srj7Dhj5E6y/A/pPBrse2afyIO0EIQniLhEb8hcnQDjc8hae6a3YAcSwHx8ZYcJgqVLvZszW0Y628gOEHr0umeRqT6Kdt3CFRTaoCpyi6nQrmvobfh+cijV1zLwHzvxv0l+ODos5asS9zm72i3HKw6cpV96soxVxS7NGpr3bWDKRa9uV/CdbQZv8dEa/S7byLhfBF4fZNQJUqUiWSnZyovmSk32hbiqm4PgLE6GesJimQlqTFWPEqSjn8yEEyc3Z2j9GxVNr3VMSKT9aVUhDfyJVvyyz73+zoOWq4KyuTdqB0VjzNM8EPQ6eU9znTp9HNUbVlSob6YxdBiK1vAsH+dQMZPbN9ouMFrVEqW+zUQC/QMlrHrrOc48VaFY06yNTb7jgqfNb+8OouJnwOJBJ5G0vtg10RbR33d/frD16D1KzphmpFRVWo6hQWHcKubZlaxtzuCLXEsD7RpCj25qoKPZh+1LDJkIuGzXtYgjXrPmc4kllY2uo421tz1mxidqVHRKZdylNbU1Y3CAcMo4Dz49Zm8HPZbzDoe9vtKZr08GTSTga7L9Y3+Eje4P7zC/QcZzfH4vtWLVV7Zte9WJqt8WvbyE1yfGa9fEAC3EzWMIxRRybLJuvvTikajRTEtRwz1U7ndPZgg91HdSVUmwsNBfS0u9baC0aZsxY3J1vd2Jvdjz8+k5LsHY2KxtTsMKhfUZm+xSBPGo/AAcbcTbQGdk3o3dw+C2Z381WvZUFZmIZnYd5tDbKqhjbpzPHm6zFudpnT0WeONNSRz5q5OaoSueo/dL3y21429Tb+90lo2JhaA7MZKVauTlKBbq9zexQ+6bfa0tx4SubK2bUx9VaNBQcqM5DGwyrYfMkD1l53ex2IoYmlSdGAyojK4JYksFOUnkBc3BtpPBGPKbOms27FJKrXPdNnRcDgqdFMlJFRbk5VFhc85sQEJ1EcJtvljhCEECjigYAT5O3px5r4vE1ibmpi6hB/u5yqfBAo9J0v2lb7bRwm0XpU3FKkKaNSHZo3aKVGZizA3Ia4sLWsPM8hxJ4fi/fNsca5M5v2JPBJ3T1NvlLVsupmoofBbHzXu/ulSwrtYhbXvxPAenOb+HxtQU+zU2GYntBoTfiFH2fPX98z1mB5YxUSISqybxu00pnLqz/cWxPrfRR5mR9TaVRgTmVNNFUFmPmzWA+Ej6aAcP5nqTznuTh0GOC9XLIeRvo3tk7Zc1EvcpnXvMArAeIC8R5gS9TkuKLIQqNpbn9mXPY+26xooGp5jkHe1W/xnh12CMGnFUdbw7VxhFxm/4LPT/wCYp8HB9OB+RlS37xbnEBbAlUsoU6AE/ba0lGxbnjYacF/if5SuYvu1m5nNcX8CLyuhV5f9E63VQnjcYmPDU37OoLEsUYg2td+ItfrOx7C31w1aqlN1r0Wdgq9oq5WY8BmR2C362v6zkBx7+IHwknsPGKlanUqXqinUD9mGC6j3Sbg3sbG2lyBrOxkgmjjxdHe9p7KoYlMlelTqp911DD0vwlD2z7JMGdcO1XDlmtYHtE1/uvqPIESybubx08SCaJLFR36Z0dL8Ljw6jQyZYs5HdKgG5Jnlto2pM4lj/ZDtCmfqalCsvLvNTb1VlK/5pHL7N9rE27ADqatK3yYmfRUJfzZEbEcGwfsf2hUI7WphqQ5996jD8oUD/NLdsb2NYSmQcTUqYk6d3/lU/gveI82nTIpVzkwoo1tnbPpUKYp0aaUkHBEUKB6CVX2j7sV8bTTsGW6Zr02OUMGtqpse9pbXSxPDndJr43FLSpl2vZbcNSbkAAdSSBM5RUlTLxdO0UX2TbBfCjE9vTNOsa6gKSpIo5QVIKkixqGr+yJ0G0iSxXaCjlVwLfGjVW1vSu3wktJSpUG7djijikkDhCEAUhN7d5qOz8Oa1Y31tTpj3qr8lX9SeAGskdp4+nh6L1qrBadOmXdvBVFz5npznzLvfvLU2jimr1LhRdaNLlSp30H4jxY+Q4AS0Y7mVk6FvPvPiNoVu0xDaAns6S+5SU8l8ToLsdT0FgK/iuXrM4iZAeM9NcUjKz1SrW4Gba40cx8JqYfAhuN7RYrCLTZSBcZtb2ktyirIpM2//kE6k+A1num1WppTpnzOny4/KWijs6kPdQdP/U2gAByA+AnLn4lJ8RRqsaILZ+7w96uc5+5wX15n42k8BNKvtWinvVFv4DU/Kar7cH2KbHq3dH8Z5XHNmd02X4RLX19JDbYo2dWOuZbfA/wMwPtOq3NU0PAXPxMwGqT7xY+c9ml0mSE1J8FJTTVHmelOulxPJ/3wgR+k6piSuzdqPTqLURylVD3Kg68VYc1NtVOh+E7VuhvCcbRD51WorZatLTutx08VI1B6+IM4B4yz7h7b+jYynUb3GIp1uqE9x/NGPHwZpllhasvGVM73RDa5vSZohHPKbBFHFAHK7v5UK4RSOW0MDm/D9Mo5vS15YpH7f2d9JwtWjmK9pSZQ44o1u6w6hrH0gGHaI/peFP8Ajr8UDf8AhJYyqbFxtbE16Ha0alJ8PQqduWUhDWYIgFFzpUUgO114Ai9ibS1mAEUcUAcIQgHFPbfvPnqLgabd2mVevY8X406Z/CLOR4lfCcrl29ru7S7PqiucR2xxVeo3Zstqg1LM2YaFQWUcAdecoKY5Dzt5z0QcUjKSdmwITylQHgQfWbODS7X8P9iaIoblGnlUCY8bRzpYceI85sRTRriiBLjMSVC9oqAADQXPhxmF8NmP1ju/mxtM8TuACTwAvMo4McekS5NmlSqIlbIABdQfXwv5TelXxbm4fgcxPlzH6Se2fjBUS/AjRh1/hJhNdEtG1Ca9XH014uPTX9JrPtcfZVj1PdHzl3JFaZImBNtTpIeptCofBfLU/EzXck+8SfPWV8xexbaS1THoOBzHpr8+EmNzsH9MxtPDs4oioHAYjPchS2W1wNQG1vKiJaNyqpXaeDYcfptIftHIfkxlJTdEpI+mNnYc06SIzFyiBc5Fi1ha56zZiEc8psEUcUAcIQgCjMIGAEUcUAcIQgHAP+Ioscbhgfd+htbzNTvfos5JUW075/xD7HL4bD4pQfqarU36JVtlJ/MgH55wWoNJddFX2eQk9BmHAkeRhTOk9ySAWvU5M/xMf0ur95/iZ7w/EzPLJP5INddoVeAczcqYh2WzNcc+Gsx2hLKxweKqXFpiXCjmZsQkULPKUwOAnqEJJAQhCANRrLl7OML2m1sItrgVy58qdN3v8QJT6I7wnXPYRsnNia+JI0pUhSU+L1CGf4KiftyJOkSlydqjijmBoEUcUAcIQgBAwgYARRxQBwhCARu8OyExmFq4ep7tWkyE81JHdYdQbEeU+R9sbMqYXEVMPWFqlKoVbr4MOhFiPOfZM5r7YNwDj6f0jDL/AEqkliv9vTGuT8Q4g+Y5i0p0Q0fOKaG0yTzVQ8LEEGxB0II4gjkY1MuVPdI6zZmoDNsS6IYQhCSQEIQgBCEIAQhGBcwDNhxxNieQA1J6DrPp/wBn2wfoWz6VJh9YR2lX/FexYemi+Sick9kG6RxWJGIqL/R8M4Ivwq1xqoHiE949co8Z34TKbvgvFe4RxRyhYIo4oA4QhACBhAwAijigDhCEAUDCOAco9q/sxGKzYvBKBiLXqUhoK4HNfCp/3ec4CyEEggggkEEWII0IIPAz7UnL/av7NBjA2KwihcUFu6CwGIA/SoOR58DyIlOiGj57mxSOkwOhBIIIIJBBFiCNCCDwN57oNrbxmiKGeEIS5AQhCAEIQgBLLuNupV2hiBTS6oLGrV5UqfTxduAHrwBkbu5sOrjcSlCgLsx1J91EFszv/dF/XQcSJ9Pbq7uUsBhloURw1dz71Rzxdv4cgABwlJSoslZu7I2ZTw1BKFFQlOmgVV/eTzJOpPMmbkITIuKOKOAEUcUAcIQgBAwgYARRxQBwhCAKOKOAKBEI4BzrfT2TYfH4k4gVXw7so7TIqsrsPtkHg1tDbjaVTE+wZwfq8av56J/VXnbzK5vDvOKOanQUVq9vcLZUQ/8AVcA28gLnpxkOairbLRxubqKs4hvJ7McTgwpavhnzNZVHaBjbibZSLDz5iQA3YxJ4LTPkzf6ZNba3x2jQx+baCrUU/YVQEyX/AKlrcr879Z72l7U3y/UYbKDfK9RiQbcbKoANvxTKWTNfp6PTDHp1H9S7II7rYu9jTF7X97l8JlO52N/sR+1/KRzb8Y01e0aqCSAMpVcuUXsALaDU9ZZMF7VnCgVcOrG3vI5UXt90g/rJc86+BGOlfdo2dg+yvGYoEiphqeVrMrtUzi4uDlFOxB8b8jLXgPYYP6/GE68KVML595yf0lb3I29tXFYo16dZaNC4V7orIVUkhFU6se8dbjjx5TrmH34oI6UsVUpU2drI4cZWPgwJvTPncdZdZX9rfJjPD3KK9Jubo7m4bZysMOrZntnqOcztl4C9gAOJsBa5MsUQMcsZBCEIAo4o4ARRxQBwhCAEDCBgBFHFAHCEIAo4o4Ao7xQMA437WfadUpVWwGAa1W4WrXuAUY/1dMnQN4ty4DXUVXYO6+3qgsKnYUzr2lWrT1vre65nJ6yp740l7eqbC5rOSbC5JY3JPMyG2SoNQAi4vwOo4eEbU+y0ZSXTOqbQ2bsvZ/1u0cW21cUoOXDq96YbwbU2H4j+Uyq4vZmO2uMRjTSFOhh8MWRQpWmtNNRSoL9rmSfPoJ1n2a7AwrKrNhsOWynvGkhPxyzpVamCjKQMuQjLbSxGot4RRW7PiSWreHcDG4QI7UXqUnoo4q01LKMyg5XsLqRw1naBu1g+zv8ARMNe39jT/wBM6XQFkUDQZBp6CAfKuwBsqutsTVxWBqaAmme1oN1C5S6dQSR1HAWrZ+yN2sPdq+Mq4ospAXLUAFxxAppfN1Jt0nX96tg4WouaphsO7E+81JGPxIlRpbt4O/8A9TDf/jT/ANMAiPZ9v7h8NjKWApYmrisJVbJQashWrh3JASmW4VEYmw0FiRoBO1SobJ3cwa1KbLhcMpV7qRRpggjUEELoQRe8t4gDhCEAUcUcAIo4oA4QhACBhAwAijigDhCEA//Z"/>
          <p:cNvSpPr>
            <a:spLocks noChangeAspect="1" noChangeArrowheads="1"/>
          </p:cNvSpPr>
          <p:nvPr/>
        </p:nvSpPr>
        <p:spPr bwMode="auto">
          <a:xfrm>
            <a:off x="155575" y="-1790700"/>
            <a:ext cx="34385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9" y="4077072"/>
            <a:ext cx="2047875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Llamada de nube"/>
          <p:cNvSpPr/>
          <p:nvPr/>
        </p:nvSpPr>
        <p:spPr>
          <a:xfrm>
            <a:off x="233637" y="3933056"/>
            <a:ext cx="2525944" cy="1872208"/>
          </a:xfrm>
          <a:prstGeom prst="cloudCallout">
            <a:avLst>
              <a:gd name="adj1" fmla="val 114949"/>
              <a:gd name="adj2" fmla="val -43632"/>
            </a:avLst>
          </a:prstGeom>
          <a:ln w="38100">
            <a:solidFill>
              <a:srgbClr val="0000CC"/>
            </a:solidFill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50"/>
                </a:solidFill>
              </a:rPr>
              <a:t>Check</a:t>
            </a:r>
            <a:r>
              <a:rPr lang="en-US" dirty="0" smtClean="0"/>
              <a:t> your  digital materials!</a:t>
            </a:r>
            <a:endParaRPr lang="en-US" dirty="0"/>
          </a:p>
        </p:txBody>
      </p:sp>
      <p:sp>
        <p:nvSpPr>
          <p:cNvPr id="9" name="8 Llamada de nube"/>
          <p:cNvSpPr/>
          <p:nvPr/>
        </p:nvSpPr>
        <p:spPr>
          <a:xfrm>
            <a:off x="255361" y="1304552"/>
            <a:ext cx="2804471" cy="1692399"/>
          </a:xfrm>
          <a:prstGeom prst="cloudCallout">
            <a:avLst>
              <a:gd name="adj1" fmla="val 99173"/>
              <a:gd name="adj2" fmla="val 114396"/>
            </a:avLst>
          </a:prstGeom>
          <a:ln w="38100"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50"/>
                </a:solidFill>
              </a:rPr>
              <a:t>Pay</a:t>
            </a:r>
            <a:r>
              <a:rPr lang="en-US" dirty="0" smtClean="0"/>
              <a:t> attention to the class!</a:t>
            </a:r>
            <a:endParaRPr lang="en-US" dirty="0"/>
          </a:p>
        </p:txBody>
      </p:sp>
      <p:sp>
        <p:nvSpPr>
          <p:cNvPr id="10" name="9 Llamada de nube"/>
          <p:cNvSpPr/>
          <p:nvPr/>
        </p:nvSpPr>
        <p:spPr>
          <a:xfrm>
            <a:off x="3053753" y="1916173"/>
            <a:ext cx="2525944" cy="1584176"/>
          </a:xfrm>
          <a:prstGeom prst="cloudCallout">
            <a:avLst>
              <a:gd name="adj1" fmla="val 4596"/>
              <a:gd name="adj2" fmla="val 82051"/>
            </a:avLst>
          </a:prstGeom>
          <a:ln w="381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50"/>
                </a:solidFill>
              </a:rPr>
              <a:t>Read</a:t>
            </a:r>
            <a:r>
              <a:rPr lang="en-US" dirty="0" smtClean="0"/>
              <a:t> each instruction carefully!</a:t>
            </a:r>
            <a:endParaRPr lang="en-US" dirty="0"/>
          </a:p>
        </p:txBody>
      </p:sp>
      <p:sp>
        <p:nvSpPr>
          <p:cNvPr id="11" name="10 Llamada de nube"/>
          <p:cNvSpPr/>
          <p:nvPr/>
        </p:nvSpPr>
        <p:spPr>
          <a:xfrm>
            <a:off x="5729792" y="1160537"/>
            <a:ext cx="3129455" cy="1584176"/>
          </a:xfrm>
          <a:prstGeom prst="cloudCallout">
            <a:avLst>
              <a:gd name="adj1" fmla="val -90132"/>
              <a:gd name="adj2" fmla="val 131392"/>
            </a:avLst>
          </a:prstGeom>
          <a:ln w="38100">
            <a:solidFill>
              <a:srgbClr val="4374BB"/>
            </a:solidFill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50"/>
                </a:solidFill>
              </a:rPr>
              <a:t>Turn</a:t>
            </a:r>
            <a:r>
              <a:rPr lang="en-US" dirty="0" smtClean="0"/>
              <a:t> off your mobile phone!</a:t>
            </a:r>
            <a:endParaRPr lang="en-US" dirty="0"/>
          </a:p>
        </p:txBody>
      </p:sp>
      <p:sp>
        <p:nvSpPr>
          <p:cNvPr id="12" name="11 Llamada de nube"/>
          <p:cNvSpPr/>
          <p:nvPr/>
        </p:nvSpPr>
        <p:spPr>
          <a:xfrm>
            <a:off x="6084168" y="3717032"/>
            <a:ext cx="2757779" cy="2088232"/>
          </a:xfrm>
          <a:prstGeom prst="cloudCallout">
            <a:avLst>
              <a:gd name="adj1" fmla="val -106792"/>
              <a:gd name="adj2" fmla="val -40833"/>
            </a:avLst>
          </a:prstGeom>
          <a:ln w="38100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50"/>
                </a:solidFill>
              </a:rPr>
              <a:t>Open</a:t>
            </a:r>
            <a:r>
              <a:rPr lang="en-US" dirty="0" smtClean="0"/>
              <a:t> your blackboard 3 times at least!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370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858">
        <p:blinds dir="vert"/>
      </p:transition>
    </mc:Choice>
    <mc:Fallback xmlns="">
      <p:transition spd="slow" advTm="13858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8424936" cy="5040560"/>
          </a:xfrm>
          <a:ln w="38100" cap="rnd" cmpd="sng">
            <a:solidFill>
              <a:srgbClr val="0000CC"/>
            </a:solidFill>
            <a:prstDash val="sysDash"/>
            <a:bevel/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00B050"/>
                </a:solidFill>
              </a:rPr>
              <a:t>Listen</a:t>
            </a:r>
            <a:r>
              <a:rPr lang="en-US" sz="2800" dirty="0" smtClean="0">
                <a:solidFill>
                  <a:schemeClr val="tx1"/>
                </a:solidFill>
              </a:rPr>
              <a:t> when your teacher is talking.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00B050"/>
                </a:solidFill>
              </a:rPr>
              <a:t>Follow</a:t>
            </a:r>
            <a:r>
              <a:rPr lang="en-US" sz="2800" dirty="0" smtClean="0">
                <a:solidFill>
                  <a:schemeClr val="tx1"/>
                </a:solidFill>
              </a:rPr>
              <a:t> directions quickly.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00B050"/>
                </a:solidFill>
              </a:rPr>
              <a:t>Be</a:t>
            </a:r>
            <a:r>
              <a:rPr lang="en-US" sz="2800" dirty="0" smtClean="0">
                <a:solidFill>
                  <a:schemeClr val="tx1"/>
                </a:solidFill>
              </a:rPr>
              <a:t> safe, kind and honest.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00B050"/>
                </a:solidFill>
              </a:rPr>
              <a:t>Raise</a:t>
            </a:r>
            <a:r>
              <a:rPr lang="en-US" sz="2800" dirty="0" smtClean="0">
                <a:solidFill>
                  <a:schemeClr val="tx1"/>
                </a:solidFill>
              </a:rPr>
              <a:t> your hand to speak to the class.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00B050"/>
                </a:solidFill>
              </a:rPr>
              <a:t>Be</a:t>
            </a:r>
            <a:r>
              <a:rPr lang="en-US" sz="2800" dirty="0" smtClean="0">
                <a:solidFill>
                  <a:schemeClr val="tx1"/>
                </a:solidFill>
              </a:rPr>
              <a:t> kind with your words and actions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00B050"/>
                </a:solidFill>
              </a:rPr>
              <a:t>Come</a:t>
            </a:r>
            <a:r>
              <a:rPr lang="en-US" sz="2800" dirty="0" smtClean="0">
                <a:solidFill>
                  <a:schemeClr val="tx1"/>
                </a:solidFill>
              </a:rPr>
              <a:t> to the class prepared with materials and positive attitude. 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760189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Class</a:t>
            </a:r>
            <a:r>
              <a:rPr lang="es-MX" b="1" dirty="0" smtClean="0">
                <a:solidFill>
                  <a:srgbClr val="C00000"/>
                </a:solidFill>
              </a:rPr>
              <a:t> Rules</a:t>
            </a:r>
            <a:endParaRPr lang="es-MX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https://encrypted-tbn1.gstatic.com/images?q=tbn:ANd9GcQeXJVm1jU9NnHq56_vPvkpcftw7NWxZ3R0EzmcNST_8R-1p0x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29890"/>
            <a:ext cx="2065490" cy="172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809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997">
        <p14:doors dir="vert"/>
      </p:transition>
    </mc:Choice>
    <mc:Fallback xmlns="">
      <p:transition spd="slow" advTm="1699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scripción: http://bilingualiesae.files.wordpress.com/2011/09/instructions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1206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Elipse"/>
          <p:cNvSpPr/>
          <p:nvPr/>
        </p:nvSpPr>
        <p:spPr>
          <a:xfrm>
            <a:off x="864794" y="534473"/>
            <a:ext cx="1584176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Elipse"/>
          <p:cNvSpPr/>
          <p:nvPr/>
        </p:nvSpPr>
        <p:spPr>
          <a:xfrm>
            <a:off x="4067944" y="4437112"/>
            <a:ext cx="1584176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Elipse"/>
          <p:cNvSpPr/>
          <p:nvPr/>
        </p:nvSpPr>
        <p:spPr>
          <a:xfrm>
            <a:off x="4716016" y="2780928"/>
            <a:ext cx="1584176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6 Elipse"/>
          <p:cNvSpPr/>
          <p:nvPr/>
        </p:nvSpPr>
        <p:spPr>
          <a:xfrm>
            <a:off x="6876256" y="2832547"/>
            <a:ext cx="1584176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Elipse"/>
          <p:cNvSpPr/>
          <p:nvPr/>
        </p:nvSpPr>
        <p:spPr>
          <a:xfrm>
            <a:off x="6372200" y="534473"/>
            <a:ext cx="1008112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8 Elipse"/>
          <p:cNvSpPr/>
          <p:nvPr/>
        </p:nvSpPr>
        <p:spPr>
          <a:xfrm>
            <a:off x="3563888" y="845096"/>
            <a:ext cx="1584176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9 Elipse"/>
          <p:cNvSpPr/>
          <p:nvPr/>
        </p:nvSpPr>
        <p:spPr>
          <a:xfrm>
            <a:off x="1197111" y="4653136"/>
            <a:ext cx="1584176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10 Elipse"/>
          <p:cNvSpPr/>
          <p:nvPr/>
        </p:nvSpPr>
        <p:spPr>
          <a:xfrm>
            <a:off x="837071" y="3243069"/>
            <a:ext cx="720080" cy="101993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Elipse"/>
          <p:cNvSpPr/>
          <p:nvPr/>
        </p:nvSpPr>
        <p:spPr>
          <a:xfrm>
            <a:off x="3131840" y="3104964"/>
            <a:ext cx="1584176" cy="64807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249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4328">
        <p:blinds dir="vert"/>
      </p:transition>
    </mc:Choice>
    <mc:Fallback xmlns="">
      <p:transition spd="slow" advTm="34328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69192" cy="688181"/>
          </a:xfrm>
        </p:spPr>
        <p:txBody>
          <a:bodyPr/>
          <a:lstStyle/>
          <a:p>
            <a:pPr algn="l"/>
            <a:r>
              <a:rPr lang="es-MX" sz="2800" b="1" dirty="0" smtClean="0">
                <a:latin typeface="Arial Narrow" panose="020B0606020202030204" pitchFamily="34" charset="0"/>
              </a:rPr>
              <a:t>REFERENCES:</a:t>
            </a:r>
            <a:br>
              <a:rPr lang="es-MX" sz="2800" b="1" dirty="0" smtClean="0">
                <a:latin typeface="Arial Narrow" panose="020B0606020202030204" pitchFamily="34" charset="0"/>
              </a:rPr>
            </a:br>
            <a:r>
              <a:rPr lang="es-MX" sz="1600" dirty="0" smtClean="0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</a:rPr>
              <a:t>REFERENCIAS:</a:t>
            </a:r>
            <a:endParaRPr lang="es-MX" sz="1600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604904"/>
            <a:ext cx="7772539" cy="479297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000" dirty="0" smtClean="0">
                <a:latin typeface="Arial Narrow" panose="020B0606020202030204" pitchFamily="34" charset="0"/>
              </a:rPr>
              <a:t>Englishteacher83(2010) Recuperado el día 20 </a:t>
            </a:r>
            <a:r>
              <a:rPr lang="es-MX" sz="2000" dirty="0">
                <a:latin typeface="Arial Narrow" panose="020B0606020202030204" pitchFamily="34" charset="0"/>
              </a:rPr>
              <a:t>de noviembre de 2013 de http://</a:t>
            </a:r>
            <a:r>
              <a:rPr lang="es-MX" sz="2000" dirty="0" smtClean="0">
                <a:latin typeface="Arial Narrow" panose="020B0606020202030204" pitchFamily="34" charset="0"/>
              </a:rPr>
              <a:t>englishteacher88.blogspot.mx/2010/11/classroom-rules.html</a:t>
            </a:r>
          </a:p>
          <a:p>
            <a:pPr marL="457200" indent="-457200">
              <a:buFont typeface="+mj-lt"/>
              <a:buAutoNum type="arabicPeriod"/>
            </a:pPr>
            <a:r>
              <a:rPr lang="es-MX" sz="2000" dirty="0" err="1" smtClean="0">
                <a:latin typeface="Arial Narrow" panose="020B0606020202030204" pitchFamily="34" charset="0"/>
              </a:rPr>
              <a:t>Fourth</a:t>
            </a:r>
            <a:r>
              <a:rPr lang="es-MX" sz="2000" dirty="0" smtClean="0">
                <a:latin typeface="Arial Narrow" panose="020B0606020202030204" pitchFamily="34" charset="0"/>
              </a:rPr>
              <a:t> and </a:t>
            </a:r>
            <a:r>
              <a:rPr lang="es-MX" sz="2000" dirty="0" err="1" smtClean="0">
                <a:latin typeface="Arial Narrow" panose="020B0606020202030204" pitchFamily="34" charset="0"/>
              </a:rPr>
              <a:t>Then</a:t>
            </a:r>
            <a:r>
              <a:rPr lang="es-MX" sz="2000" dirty="0" smtClean="0">
                <a:latin typeface="Arial Narrow" panose="020B0606020202030204" pitchFamily="34" charset="0"/>
              </a:rPr>
              <a:t> Recuperado el día 22 </a:t>
            </a:r>
            <a:r>
              <a:rPr lang="es-MX" sz="2000" dirty="0">
                <a:latin typeface="Arial Narrow" panose="020B0606020202030204" pitchFamily="34" charset="0"/>
              </a:rPr>
              <a:t>de noviembre de 2013 de http://www.fourthnten.com/2012/07/rules-and-behavior-expectation-freebies.html</a:t>
            </a:r>
          </a:p>
        </p:txBody>
      </p:sp>
      <p:sp>
        <p:nvSpPr>
          <p:cNvPr id="6" name="AutoShape 2" descr="data:image/jpeg;base64,/9j/4AAQSkZJRgABAQAAAQABAAD/2wCEAAkGBhQSEBUUExQVFRQVFBQWFRQVFxQVFBQXFBQVFBYUFBQXHCYeFxwjGhQUHy8gJSgpLCwsFR4xNTAqNSYrLCkBCQoKDgwOGg8PGikkHyQsLCksKiksLCovLiksKSwpKSwsLCksLCwpKSkpKS8sLCkpKSwsLCksLCwpLCwpLCwpLP/AABEIAM4A9QMBIgACEQEDEQH/xAAcAAABBAMBAAAAAAAAAAAAAAAABAUGBwECAwj/xABCEAABAwEFBQUECQMDAwUAAAABAAIDEQQFEiExBkFRYXEHEyKBkTKhscFCUmJygpKi0fBj4fEUIzMVQ8Ikc4OTsv/EABoBAQADAQEBAAAAAAAAAAAAAAABAgMEBQb/xAAoEQADAAICAgIBAwUBAAAAAAAAAQIDESExBBJBUWEFMkIicbHh8RP/2gAMAwEAAhEDEQA/ALxQhCAEIQgBCEIAQhCAEIXC126OJuKR7I2/We5rW+rjRAd0KHXl2s3fFUNkdO76sDC/9Zoz3qL3h2zTuys9lYwbnTvLj/8AWylPzLOssT2zePHy31JbKRXjfMFnFZpo4h/Ue1telTmqPt+19vn/AOS1vaD9CECEdKt8R8ymdtjZXERidvc6rnHqXLmrzJXSO7H+m2/3PRbt4dr9iZURd7aD/SYQ3878I9KqNXh2t2yTKGCKAfWkc6V/WjcLR71Dwsrmry7fXB3Y/wBOxT3yKrwvy12ivf2uZwOrGHuWdC2OlfNSjYLtDNnLbLbH1iNGw2hxzZwjmPDg7dvy0hq1kYCCCKg6hZx5FzW29m2Xw8Vx6paPRwKFT+wvaA6yFtntTi6zEhsUxzMHBkh3s4H6PTS32uBFRmDmCNCvWx5Fa2j5zNhrFXrRlCELQxBCEIAQhCAEIQgBCEIAQhCAEIQgBCRXrfENmj7yaRrG6VOpPBrRm48goTeXbBG2vcQPf9qQiNvoMRPuVKuZ7ZrGK7/aiw1pLM1oLnENaNSSAB1JVFX12r2+SoY9kI/pMGL8z8R9KKF2+8pZ3VmlklPGR7n06VOSzedfB0T4dfyZ6CvXtOu+CoNobI4fRhBlPSrPCPMhRK8+3PUWazE8HzODf0MrX8wVSNXRpWNZ6+DpjxMa75JZeXaXeE9az900/RgaGfrNX+9R6UmR2KRzpHfWkc57vVxXBpXRpXPVU+2dkY4npCli6tKTNcurXLFo6kxQHLcFcA5bhyo0aJnaqzVcg5ZxKui2zpVFVpiRiTQ2ZcARQ5g7lKNhdvnWEiC0EushNGPNS6z13HeY/h7lFS5auNclriyVje0YZ8M5p1R6SjkDmhzSC0gEEGoIOYII1C2VIbDbeusDhDMS+xk5HNzrOSdW7yyurd2o4G67PaGva17HBzXAFrmkFrgcwQRqF6+PIrW0fNZsNYq0zohCFoYghCEAIQhACEIQAhCEALhbbY2KN8jzhZG1z3Hg1oJJ9AuxKgnbLeJjuiYN/wC4+KM9HPBd6hpHmob0i0rbSKlv/a6S3Wl00hIbUiOOuUbK5NHPid58qEL6hRazTJ7sVoXn2udnuY2ktI7WqBNkjKJ9cKhNtqhVEzSkIQtwVqQgFWKo6tK6NK4grcFUaLpihrl0a5Jg5dA5UaNExS1y3DkmDluHKrRomKA9bByTh6271rWuc4kNaKmmpzDQ0cyXAcszuUeu+CXaS2zviQDVMX/VpZHf7UeQ3AF5A5n+wXRt7uaaSxlvkR+l2qt/5MyXkwx1ZaA6uEg0NDQg59Qk7bxa6Z0YB8IObqAuIPAVpka6lNksOE97Aat+k0ac8uHLUfDg+2jvmyDLTEOH0XdcldY0ZVnpa3/1Egc5STYbbx93v7uSr7I45t1dCSc3x8W8W+Yz1iuOvPmNFqXKIpw9ovlick6o9O2S2MljbJG4PY8BzXNNQQd4K7KgNh9un3fJhdV9lcavj3xk6yRfNu/rmr3sFvjnjbLE4PjeKtc3Qj5cKbl6ePIrR4ObC8T0+hQhCFoYAhCEAIQhACEIQHGd1Aq17XJO8sErN4wvHWNwJ/TiVlWluSrjb+zF0TqbqqH0Wl6eyg4n0KdY58FBq8+jRzTaGYZKHcfgs2aUkknUlclI9Wa+iU2J+WZqV0tEdQmuK04SGjNx14N6p1hzGeZXOzql74GieOi4pztcKbXtopRD4AFbgrn3jQCXYjSmTaZ9SdN246pO69D9BjRzPjd7/D+lW9dlHkUi4OW4cm58Ez83YuWMhnoHEe4IgtZacL+lTu68RzUOBOX7HUzNYxz3ZhtAG1pic6tATuFGuJ35UyrUNwtE0pJbkB9XCxo5Yicz1JK3t9TGRzDvQEf+RWLtn8GHeCT+amfup6ItJEVt3rYG0TR5vGJvHIj8zdPNdpLSJYnNbrQeE65EHz0XYPTfbbNhONmXEDdzHLkoWmXr2ld7R2ua0gNczfXF1yA91PeU4uoRQioO45j0TP3XejG3J41GlTxB3H+desV50ykBBGpp8RuSp29ojHalerMTxGF2Nh8J1B+B+R/h0tFlD295Hv1bz30/b0Sx1rjLHYnAjC6jc8TjQ4aCmWdDU8N+iR3Q41cN1AfOoHz9ylb1so/X29V1/g1ssdRWJ+F29jtOoOhHUea7/wCvczKRpHMaHpuPkVm0WKrsTCGurnuHXl8/iqFQKEg5Z0Bwnydr5o2mTM0uF/o1jtLXaHy3+ik+xO3El3yb32d5/wByLh/Ujro7lodDuIjLaAUaGtG+gAr1OpQoT9XtFqn3nVHqC670jtETZYXh8bxUOHvBGoI0IOiVrztsbtnLd8tW1dC4jvYq5HdibweOO/Q8r8ue+YrVC2aFwcx3qDva4biOC7seRWjyM2F43+BahCFqYAhCEAIQhAavbUKKbT2DE0qWpDeNlxNKA8v7W3SYZiQMiUy2V9HV4An0Vu7fbPYmuyVQSxlri06jLyWFyduG/gWWKXedTmSn6xzqLwyUTrY51z2jux1ofpG1CarTDROVnlqFztUKyXB0PkZSEjdWNwLSRwPxFU4zRpPIyoof8c1ojC52bstTKVc41P0QCXeZNG+9JLbaWvIwtwgCmZq52ZNXGgG+lOA3riGgOo6tK50pWnKoTlGGt9lrRzPjPq7IeQCnhGX9V8HCC3jIHgBXUZClStZrMWnEzTXLd+4SiezmRrnfUBcXchuJ55AcyFxsEpoRwoR5/wB/io/Jb59WdIbwB1yPuStkzMJc5zcND4agucaEBoaM9aZ6BJpLM12ooeLcvUafBcxdrfrn8mf/AO1GkWbvWjndXtH7tT5FtPj704vaHCjgD11HQjMLnFG1gIaDnq4+0aaDLIDl8VtVQ++C0LU6ZyN3R/bHIOb82rvG1rRRooNTnUmnE+uWQzWKoUbbJUyuUbVRVYWVBbZlCFlCAT9sjtdLYJscfijdTvIifC8cR9Vw3O+ITEshE2ntFaSpaZ6YuO/YrXC2aF2Jp1GjmO3seNxH8qE4LzhsvtRNYZu8iNQaCSMnwyN4HgeDt3SoN97PbRRW2ESwmo0c0+0x29rhuPuOoXdjyq/7nlZsLxva6HRCELY5wQhCAFhwWUICL7TXQHsOSoLbS5DHIXAb16etMOIKsdu9nMTXGiq0Xl6ZQ4KV2aVaW+xmKQtOlclxjdRc9I9GL2tkjsVoToMwo1ZJ092Seq5qR2RWzha4E3Pan+eOoTRaYqFExSEFoiqMtR7+S5We2lgphaeGKpp0FaHzqlRW8cmH2QAd7gBiP4tfRaJmLnb2jjJFNJTGaN3B/haPuxgfALrFE1gIBqTq45aaADcPjyWKrKhsmYS5NgVmq0Waqpc3WQtQshAbVWQsBbtbVQACzRc3Wlg+lXk3xe/T3ri63n6LQObvEfTIfFSpbKO0hY1tdAtZJmt1cK8B4j6NrTzSB73O9pxI4aD8oyWGwq3ovkq7fwhT/wBSbiHhOHeT7Xk0H5pWyhFQQRxHw5HkU2li0ZKY3Vb5jc4cCpcJ9FVbXY7p02d2jlsUwlhPJ7D7EjfquHwOoTWHAgEaEVHQ/wAp5LKy20zZpUtM9HbM7TxW6ESRHMUD2H2o3cHfI6FO6813Ff0tjmEsLqOGRB9l7d7XjePhqFfOyu1kVuhxx5PFBJGT4mH5tO52/kagd2LL7cPs8vPgePldD2hCFscwIQhACaL6u4PYck7rV7ahAeddv9mqEuAVej3jVeltsbhD2HJUBtLdJhlJplvWdI6cV6YggkTvY50xApbZplzUj0IolMMlQk1rgXGxWhODhULDo6e0MErM1zTha4Egc1XRm0YWVhZQgyFlYNBq5o6kVPQarU2lo0Bd+lv7n0CnTKukjq0VWXvDfaNDwGbvQaedEmdK45VoODch57z5lYbFRT6/ZR2/g6utv1W+bsz+UZD3rk/E72iTyOg6DQLcNWVbrorpvs0Ea2DVklamRBwjZYLkRROf7IJ56AdSckqiuwD23V+y3TzcfkobS7JW30Iw4k0AJPAZlKGXWT7Zw8hm79gl7KAUaA0ct/U6lYVHf0XWP7NYYgxuFuKn2jX0GgWyyhZt7LpaBLbnviWyzNlhdhe30cN7XDeDw+YBTZPa2Mycczo0ZuPRozKeLl2Rttre1scYhDvpz1DqbyIh4vWgV4iq6M7yRK1Rd2y23MFshxYmxyNoJI3OAwk72k+000NChRy6+w2xtZ/6l81pk3uL3RNHJkcZFB1JQu9e2uTyq9N8bLHQhCuZghCEAlt1mDmkKoe0DZioJAVzkJh2iuoSMOShkpnlOaEscWndosxPopdt1s6WPLgNCoaCsKR3Yr2tDxZJ092WaoUWs8qeLFaFzVJ3RQ52mKoTRaI6FPcbqhIrXAqJmlIaULeRi0WhmbuBcxzdcqtHNueXUVHmk0KUNdTMLV9mrmzI726A/dO7ofLgrJ/Blc87QBFVxDzWlDXSlDWvCiUNsTj7VGddfyjP1oj47Kp76OZetWuJNACTwAqUsZZGDi488h6D90pbJlQZDg0UHuVXSLejfYjZdzj7RDeWrvQfNKYrIxu7EeLs/wBOnxW4WwVHTZdQkZc4n+ZeiELjPa2M9pwB3DUnoBmqpbLNpdnZYJpmUqu+4LXaM2Rd1Hvln8AHRmvrRSq6uzSEEGcvtL9QHVZF1bE0YnDyI5recFPs5r8mJ65IRZHPndgs8b53f0x4R9558IUlu3s6mkztMwjG+Kz0c7o+Y+Fp6VVk2O5Q1oaA1jBoxoDWj8DTT1c7onSC7wKZdP7bh0AC6JwzJx35F1+CK3HsbBZ/+GJrDvfm6Q9ZHVd5CgU12bu4MDnUzOWgGQz6+pKG2cAJwu32PMrY5xWhCEAIQhACEIQAuc0dQuiEBXW2+zoe0mioS+ruMMpB0JXrG87EHtIVK9oOy+pAVaWzSK0yrGmicrE6vIDU7gmwsIJadQlEkmjBoKE8yVzUvg9Ga42iRWO11004nelsjKhMlhk8gN+5O1mtIdppxXO0dcsb7TCkZCfLVCmmaOilMikcQtgsLIUlDsJjmRkTqRqcqa8MhkgLmFuFBJ0C3CTzWprPacB8fTVOd3bP2u0Ed3F3bSKh82JpI+s2FoLyPtUw8wpUVXRneSY7YmqtIJjKS2Fj5iNcA8DfvyHwt8yprdXZtFk6dzrQ6uhoIgeAa04K/if91TawXEGNAa1sbW6Bow4emQLejRGt58dfyOS/Lf8AFFbXf2f2iUjv5BCDn3cQLpSPvUJ8w0jmpjcOxEEGcUQxb5X0e8/iJIHTE77ql1nutoFKczUZHmW7+rq9UubANfedP56romVPRy1dV2xqs90jInMjQ8OQdlT8IYnGKxgZAdQPiePUpUGfzT+/wCAeGfub+3xVjM1ZF/B++nxW+Q68tf3WHHidPIAdeHooPtL2vWKy1ZGf9TL9SEgsB+3L7PpiKE62Td3p7z/PVQS+O0BljvGNkb++MtI5bPGcbw7FRr8smOo7TeG6aEQa07RXpersGI2eB2Xdw1bUcHye07pWnJWn2b7DxWCOrWN7xw8UlAXkcMRzA5DJVa9i6/pJuhCFYzBCEIAQhCAEIQgMOCi+1NzCRhyUpXG0w4hRAeW9sbiMUhcBvUeaanLeVe23mzQc1xoqQtllMMpB0rksbR14b+DoZ6nCPYb+o7yU72KdR2N1E42Wdc9I7sbJMDUJvtcK6Wa0LW32prW1cQBz+XFYpcnQ2tbGxwWKpbd1zWm1UMMWGM6TTHBGfuD2pOjQTyUturswiBraHPtDhqzOOIf/ABsIeernR9F0Tib7OK/JieuSDWUulfggjfM/6sbS6g4uIyaOeikl2dn88gDp5GwsP0Yi17jyMx8AP3MZ+yrKsNxtY0Ma1rGjMRsa2nXA1uCv2sLz9pO9nsABrTM5YiauPLFX3An7q3nFKOS/IuvwRO4tiIbPnHEA8ayPqZOpe7xjy7kFSez3ONDnvw0FDzwAUPUh33k5w2X3e74U/T0SlkQ/xp66egrzWhziWGyAadK6mnAHPLkC7olTIQOvv92Y93RdB/mnzOvrRHLTkFJBilOXoT6aD3rb3czr/PRJrdeMUDDJLIyJg1e9wA6Yjv5CvRVrtF24xtJjsERnfp3rw5sQ5tbk93nh80JS2WfPM1jS55DWtFXOeQ1rRxJOQ81Xu0vbXZoSWWVptUmlW1bCD98ir/win2lAJLtvG9Xh1qke5tahnsxt+7GKNHWleanWzXZSyOhcKlRstpLshFstd53saTPc2In/AIYwWRebRm/8RKlezPZM1tC8VKs67dm2RgUaE8R2cDcmh7fQx3RswyICjQE/Rx0C3ohSUBCEIAQhCAEIQgBCEIAQhCAar5u8PYclRXaBszQlwC9EPbUKGbYXEHsOShlkzzMOeo1SiB6cdp7oMMpNMq5ptY3eue1o9DFXshysr5HvbHE3HI/2W6AAaucTk1oGZJ4Ke7PbARsIknpPN9Zw/wBpnKNjh4upaeQak3Zlc3+wZzTHM4+L6sbHYWtHCrmuJqRWjeCsux3dyr1/anyPVaRCk5c2Z29fAks9i35muVa0B5Yiau6V8lFr32lnEr4G4YMBpk0Fx5ioo38tVY8cI6nl8Ca/EkclV22VhL7XJhyOgpxp/NEyzVS1L0y/h3jjMqySmvlMluxF6d7GY5HB0jKHEdZGk0DiN7gcjlXMZhS1sf8Ak/tqfMqidhL5fDeEJcThc/un9JPDn0JB8lfOnLmdfT/CjCqUpW9s6f1TBOLPuFpPnX19mQ3z66eQ/ss18/cP7pk2i2wstibW0StaaVDD4pHfdiHi8yAOarC++2W1Wkllhh7tpy72QB8h5hmbG+ePyWuzzEmy273v+Cyx47RKyNm7EaV5NA8TzyaK8lWV/wDbe55Md3wFx076UZdWxDXq4/hUcu3s+tNsk721PfI46ueS49Kndy0VmbO9m0UQHhFULaSKwh2Utt4yCS1ySSHdiOTRwa0ZNHIAKxNm+y+OIAloJVg2O52MGQCXtjATRDoa7BcLIxkAnNkIC6IUlQQhCAEIQgBCEIAQhCAEIQgBCEIAQhCAEmttmDmkJSsEICm9v9mKhxAVQiIscY3c6fsvU20F1CRhyVD7cbLua8uaMwarO52jfFfqyUdlF4tksbI8sdnLmPBOYxPc9rhvAIcRlTNhVlQNy/gHoF5juy95rNOJoXd3KMnNPsSDKrSDkQaDI8ARmKqyLs7bQGgWiySYt5icHMPRrgCPzFSqXyVrG97XRbQPu3Dd8gmFuzoke979XE0AzPJQm29uzaUhschO7vXtjaPwsBJ9Qo7a9uL2t/gY4QRn6NnBZ6yVL/1Kdor6snlrt13XTDKy0uY+SWR0hhaBJMfETG2n/bwj6TiMyaKG3v2qW+2uLLGz/TRnLGPFOR/7pHg/AB1XbZzsmLiHS1JJqa5kk71aFx7DRRAUaEL3kdvdPbKkuHstkmdjnLnOcauLiSSeJJzJ6q0bg7PoogPCFMrPd7W6BKg1TozdCKy3W1gyCWNYAtkKSoIQhACEIQAhCEAIQhACEIQAhCEAIQhACEIQAhCEAIQhAaSR1CjF/wCzLZQclKlgtqgKOvfsxDiaBNcfZQa71f77I07lqLE3go0W9mVDdHZMwEFwqp7dGx0cQFGj0UmbCAtwE0Q2J4LE1ugSgBZQpIBCEIAQhCAEIQgBCEIAQhCAEIQgBCEID//Z"/>
          <p:cNvSpPr>
            <a:spLocks noChangeAspect="1" noChangeArrowheads="1"/>
          </p:cNvSpPr>
          <p:nvPr/>
        </p:nvSpPr>
        <p:spPr bwMode="auto">
          <a:xfrm>
            <a:off x="168275" y="-1790700"/>
            <a:ext cx="44481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5201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48680"/>
            <a:ext cx="112395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74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103">
        <p14:doors dir="vert"/>
      </p:transition>
    </mc:Choice>
    <mc:Fallback xmlns="">
      <p:transition spd="slow" advTm="3103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-108520" y="0"/>
            <a:ext cx="9361040" cy="695739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96752"/>
            <a:ext cx="8136904" cy="41044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556792"/>
            <a:ext cx="7452828" cy="6480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31640" y="2708920"/>
            <a:ext cx="6840760" cy="1913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_tradnl" sz="2000" dirty="0">
                <a:solidFill>
                  <a:srgbClr val="000090"/>
                </a:solidFill>
              </a:rPr>
              <a:t>Colaborador: </a:t>
            </a:r>
            <a:r>
              <a:rPr lang="es-ES_tradnl" sz="2000" dirty="0" smtClean="0"/>
              <a:t>E. T. E. Karim </a:t>
            </a:r>
            <a:r>
              <a:rPr lang="es-ES_tradnl" sz="2000" dirty="0"/>
              <a:t>J</a:t>
            </a:r>
            <a:r>
              <a:rPr lang="es-ES_tradnl" sz="2000" dirty="0" smtClean="0"/>
              <a:t>uárez Cortés</a:t>
            </a:r>
          </a:p>
          <a:p>
            <a:pPr>
              <a:lnSpc>
                <a:spcPct val="150000"/>
              </a:lnSpc>
              <a:defRPr/>
            </a:pPr>
            <a:r>
              <a:rPr lang="es-ES_tradnl" sz="2000" dirty="0" smtClean="0">
                <a:solidFill>
                  <a:srgbClr val="000090"/>
                </a:solidFill>
              </a:rPr>
              <a:t>Nombre </a:t>
            </a:r>
            <a:r>
              <a:rPr lang="es-ES_tradnl" sz="2000" dirty="0">
                <a:solidFill>
                  <a:srgbClr val="000090"/>
                </a:solidFill>
              </a:rPr>
              <a:t>de la asignatura</a:t>
            </a:r>
            <a:r>
              <a:rPr lang="es-ES_tradnl" sz="2000" dirty="0" smtClean="0">
                <a:solidFill>
                  <a:srgbClr val="000090"/>
                </a:solidFill>
              </a:rPr>
              <a:t>: </a:t>
            </a:r>
            <a: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Ingles II</a:t>
            </a:r>
          </a:p>
          <a:p>
            <a:pPr>
              <a:lnSpc>
                <a:spcPct val="150000"/>
              </a:lnSpc>
            </a:pPr>
            <a:r>
              <a:rPr lang="es-ES_tradnl" sz="2000" dirty="0" smtClean="0">
                <a:solidFill>
                  <a:srgbClr val="000090"/>
                </a:solidFill>
              </a:rPr>
              <a:t>Programa Educativo</a:t>
            </a:r>
            <a:r>
              <a:rPr lang="es-ES_tradnl" sz="2000" dirty="0" smtClean="0"/>
              <a:t>: Programa de Nivelación de la Licenciatura en Enfermería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88568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9|1.9|2.4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7|2.5|1.9|2.1|2.3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2|4.7|5|4.1|4.1|3|2.8|2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Cuaderno de dibujo</Template>
  <TotalTime>126</TotalTime>
  <Words>245</Words>
  <Application>Microsoft Macintosh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Sketchbook</vt:lpstr>
      <vt:lpstr>Tema de Office</vt:lpstr>
      <vt:lpstr>Classroom instructions (Instrucciones en el salón de clases)</vt:lpstr>
      <vt:lpstr>PowerPoint Presentation</vt:lpstr>
      <vt:lpstr>PowerPoint Presentation</vt:lpstr>
      <vt:lpstr>Class Instructions</vt:lpstr>
      <vt:lpstr>Class Rules</vt:lpstr>
      <vt:lpstr>PowerPoint Presentation</vt:lpstr>
      <vt:lpstr>REFERENCES: REFERENCIAS: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 AUTÓNOMA DEL ESTADO DE HIDALGO  SISTEMA DE UNIVERSIDAD VIRTUAL</dc:title>
  <dc:creator>KARIM</dc:creator>
  <cp:lastModifiedBy>UAEH SUV</cp:lastModifiedBy>
  <cp:revision>21</cp:revision>
  <dcterms:created xsi:type="dcterms:W3CDTF">2013-12-02T01:23:59Z</dcterms:created>
  <dcterms:modified xsi:type="dcterms:W3CDTF">2014-03-31T21:51:46Z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TC011408133082</vt:lpwstr>
  </property>
</Properties>
</file>