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51" r:id="rId1"/>
    <p:sldMasterId id="2147483863" r:id="rId2"/>
  </p:sldMasterIdLst>
  <p:sldIdLst>
    <p:sldId id="267" r:id="rId3"/>
    <p:sldId id="259" r:id="rId4"/>
    <p:sldId id="256" r:id="rId5"/>
    <p:sldId id="264" r:id="rId6"/>
    <p:sldId id="263" r:id="rId7"/>
    <p:sldId id="265" r:id="rId8"/>
    <p:sldId id="266" r:id="rId9"/>
    <p:sldId id="262" r:id="rId10"/>
    <p:sldId id="260" r:id="rId11"/>
    <p:sldId id="268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4A7FB4"/>
    <a:srgbClr val="4374BB"/>
    <a:srgbClr val="3378CB"/>
    <a:srgbClr val="AB6817"/>
    <a:srgbClr val="865212"/>
    <a:srgbClr val="9D8D65"/>
    <a:srgbClr val="B26C18"/>
    <a:srgbClr val="D0C8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/>
    <p:restoredTop sz="94600"/>
  </p:normalViewPr>
  <p:slideViewPr>
    <p:cSldViewPr>
      <p:cViewPr>
        <p:scale>
          <a:sx n="100" d="100"/>
          <a:sy n="100" d="100"/>
        </p:scale>
        <p:origin x="-1288" y="-10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456AE2E-CB5B-4315-99CC-C7B46C550B35}" type="slidenum">
              <a:rPr lang="es-ES" altLang="es-MX" smtClean="0"/>
              <a:pPr/>
              <a:t>‹#›</a:t>
            </a:fld>
            <a:endParaRPr lang="es-ES" altLang="es-MX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6E98-8F18-4810-83EF-86B5A5B8D03A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54A0E-E735-4AFB-BFF4-93ACC825D707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E5DBC-AB55-4E33-BCFA-372A87BDD518}" type="slidenum">
              <a:rPr lang="es-ES" altLang="es-MX" smtClean="0"/>
              <a:pPr/>
              <a:t>‹#›</a:t>
            </a:fld>
            <a:endParaRPr lang="es-ES" altLang="es-MX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BD692-9A7E-40FB-9CCF-BF2D5A9D5830}" type="slidenum">
              <a:rPr lang="es-ES" altLang="es-MX" smtClean="0"/>
              <a:pPr/>
              <a:t>‹#›</a:t>
            </a:fld>
            <a:endParaRPr lang="es-ES" altLang="es-MX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D8842-94D5-45CC-AE6C-1200F619FABD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07E7D-C4E6-4A51-8052-50581A233A7D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B6F1F-A35F-4086-8B7A-AF3AC74CE082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38A29-76E0-43F7-B104-C57AACD96C6F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EC08-D7D9-4276-932E-090241B0F6EB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58BC6-7253-492F-B348-258490C6A62D}" type="slidenum">
              <a:rPr lang="es-ES" altLang="es-MX" smtClean="0"/>
              <a:pPr/>
              <a:t>‹#›</a:t>
            </a:fld>
            <a:endParaRPr lang="es-ES" alt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865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507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0934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5793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2125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513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4543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0271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0507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9321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31/03/14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488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es-ES" alt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es-ES" alt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F94EF16D-D44F-4F77-89FA-35D93FA36A7E}" type="slidenum">
              <a:rPr lang="es-ES" altLang="es-MX" smtClean="0"/>
              <a:pPr/>
              <a:t>‹#›</a:t>
            </a:fld>
            <a:endParaRPr lang="es-ES" altLang="es-MX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C0D52FB-26BE-4EAE-9881-3C15C9354098}" type="datetimeFigureOut">
              <a:rPr lang="es-MX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31/03/14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7C52B7D-4E5A-48D9-9D23-225A06940380}" type="slidenum">
              <a:rPr lang="es-MX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87300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0.emf"/><Relationship Id="rId3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jpeg"/><Relationship Id="rId5" Type="http://schemas.openxmlformats.org/officeDocument/2006/relationships/image" Target="../media/image17.png"/><Relationship Id="rId6" Type="http://schemas.openxmlformats.org/officeDocument/2006/relationships/image" Target="../media/image18.jpeg"/><Relationship Id="rId7" Type="http://schemas.openxmlformats.org/officeDocument/2006/relationships/image" Target="../media/image19.jpeg"/><Relationship Id="rId8" Type="http://schemas.openxmlformats.org/officeDocument/2006/relationships/image" Target="../media/image20.png"/><Relationship Id="rId1" Type="http://schemas.openxmlformats.org/officeDocument/2006/relationships/tags" Target="../tags/tag1.xml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jpeg"/><Relationship Id="rId5" Type="http://schemas.openxmlformats.org/officeDocument/2006/relationships/image" Target="../media/image23.png"/><Relationship Id="rId1" Type="http://schemas.openxmlformats.org/officeDocument/2006/relationships/tags" Target="../tags/tag2.xml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1" Type="http://schemas.openxmlformats.org/officeDocument/2006/relationships/tags" Target="../tags/tag3.xml"/><Relationship Id="rId2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29.png"/><Relationship Id="rId6" Type="http://schemas.openxmlformats.org/officeDocument/2006/relationships/image" Target="../media/image30.jpeg"/><Relationship Id="rId7" Type="http://schemas.openxmlformats.org/officeDocument/2006/relationships/image" Target="../media/image31.png"/><Relationship Id="rId8" Type="http://schemas.openxmlformats.org/officeDocument/2006/relationships/image" Target="../media/image32.png"/><Relationship Id="rId9" Type="http://schemas.openxmlformats.org/officeDocument/2006/relationships/image" Target="../media/image33.png"/><Relationship Id="rId10" Type="http://schemas.openxmlformats.org/officeDocument/2006/relationships/image" Target="../media/image34.gif"/><Relationship Id="rId1" Type="http://schemas.openxmlformats.org/officeDocument/2006/relationships/tags" Target="../tags/tag4.xml"/><Relationship Id="rId2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4" Type="http://schemas.openxmlformats.org/officeDocument/2006/relationships/image" Target="../media/image36.jpeg"/><Relationship Id="rId1" Type="http://schemas.openxmlformats.org/officeDocument/2006/relationships/tags" Target="../tags/tag5.xml"/><Relationship Id="rId2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emf"/><Relationship Id="rId3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11960" y="1772816"/>
            <a:ext cx="4684804" cy="648072"/>
          </a:xfrm>
          <a:extLst/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sz="3200" b="1" dirty="0" err="1" smtClean="0">
                <a:solidFill>
                  <a:srgbClr val="000090"/>
                </a:solidFill>
                <a:effectLst/>
                <a:latin typeface="Arial"/>
                <a:cs typeface="Arial"/>
              </a:rPr>
              <a:t>Signs</a:t>
            </a:r>
            <a:r>
              <a:rPr lang="es-MX" sz="3200" b="1" dirty="0" smtClean="0">
                <a:solidFill>
                  <a:srgbClr val="000090"/>
                </a:solidFill>
                <a:effectLst/>
                <a:latin typeface="Arial"/>
                <a:cs typeface="Arial"/>
              </a:rPr>
              <a:t> </a:t>
            </a:r>
            <a:r>
              <a:rPr lang="es-MX" sz="3200" b="1" dirty="0" smtClean="0">
                <a:solidFill>
                  <a:schemeClr val="bg1">
                    <a:lumMod val="50000"/>
                  </a:schemeClr>
                </a:solidFill>
                <a:effectLst/>
                <a:latin typeface="Arial"/>
                <a:cs typeface="Arial"/>
              </a:rPr>
              <a:t>(Señales)</a:t>
            </a:r>
            <a:endParaRPr lang="es-MX" sz="3200" b="1" dirty="0">
              <a:solidFill>
                <a:schemeClr val="bg1">
                  <a:lumMod val="50000"/>
                </a:schemeClr>
              </a:solidFill>
              <a:effectLst/>
              <a:latin typeface="Arial"/>
              <a:cs typeface="Arial"/>
            </a:endParaRPr>
          </a:p>
        </p:txBody>
      </p:sp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3429000" cy="535114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004048" y="69269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2 Subtítulo"/>
          <p:cNvSpPr txBox="1">
            <a:spLocks/>
          </p:cNvSpPr>
          <p:nvPr/>
        </p:nvSpPr>
        <p:spPr>
          <a:xfrm>
            <a:off x="4572000" y="3212976"/>
            <a:ext cx="3888432" cy="10081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s-MX" sz="18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E.T.E. Karim Juárez Cortés</a:t>
            </a:r>
          </a:p>
          <a:p>
            <a:pPr>
              <a:defRPr/>
            </a:pPr>
            <a:endParaRPr lang="es-MX" sz="1800" dirty="0" smtClean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algn="r">
              <a:defRPr/>
            </a:pPr>
            <a:r>
              <a:rPr lang="es-MX" sz="1800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Enero 2014</a:t>
            </a:r>
            <a:endParaRPr lang="es-MX" sz="18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10" name="TextBox 6"/>
          <p:cNvSpPr txBox="1"/>
          <p:nvPr/>
        </p:nvSpPr>
        <p:spPr>
          <a:xfrm>
            <a:off x="4860032" y="508518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000090"/>
                </a:solidFill>
                <a:latin typeface="Book Antiqua" pitchFamily="18" charset="0"/>
              </a:rPr>
              <a:t>http://</a:t>
            </a:r>
            <a:r>
              <a:rPr lang="en-US" sz="1800" dirty="0" err="1" smtClean="0">
                <a:solidFill>
                  <a:srgbClr val="000090"/>
                </a:solidFill>
                <a:latin typeface="Book Antiqua" pitchFamily="18" charset="0"/>
              </a:rPr>
              <a:t>www.uaeh.edu.mx</a:t>
            </a:r>
            <a:r>
              <a:rPr lang="en-US" sz="1800" dirty="0" smtClean="0">
                <a:solidFill>
                  <a:srgbClr val="000090"/>
                </a:solidFill>
                <a:latin typeface="Book Antiqua" pitchFamily="18" charset="0"/>
              </a:rPr>
              <a:t>/virtual</a:t>
            </a:r>
            <a:endParaRPr lang="en-US" sz="1800" dirty="0">
              <a:solidFill>
                <a:srgbClr val="000090"/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83211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83285" y="188640"/>
            <a:ext cx="8424936" cy="1008111"/>
          </a:xfrm>
        </p:spPr>
        <p:txBody>
          <a:bodyPr>
            <a:normAutofit/>
          </a:bodyPr>
          <a:lstStyle/>
          <a:p>
            <a:r>
              <a:rPr lang="es-MX" sz="2000" dirty="0" smtClean="0">
                <a:latin typeface="Copperplate Gothic Bold" panose="020E0705020206020404" pitchFamily="34" charset="0"/>
              </a:rPr>
              <a:t>UNIVERSIDAD AUTÓNOMA DEL ESTADO DE HIDALGO </a:t>
            </a:r>
            <a:br>
              <a:rPr lang="es-MX" sz="2000" dirty="0" smtClean="0">
                <a:latin typeface="Copperplate Gothic Bold" panose="020E0705020206020404" pitchFamily="34" charset="0"/>
              </a:rPr>
            </a:br>
            <a:r>
              <a:rPr lang="es-MX" sz="2000" dirty="0" smtClean="0">
                <a:latin typeface="Copperplate Gothic Bold" panose="020E0705020206020404" pitchFamily="34" charset="0"/>
              </a:rPr>
              <a:t>SISTEMA DE UNIVERSIDAD VIRTUAL </a:t>
            </a:r>
            <a:endParaRPr lang="es-MX" sz="2000" dirty="0">
              <a:latin typeface="Copperplate Gothic Bold" panose="020E0705020206020404" pitchFamily="34" charset="0"/>
            </a:endParaRPr>
          </a:p>
        </p:txBody>
      </p:sp>
      <p:pic>
        <p:nvPicPr>
          <p:cNvPr id="519170" name="Imagen 2" descr="Descripción: logo_ingles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719" y="1052736"/>
            <a:ext cx="3415360" cy="2880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23527" y="3861048"/>
            <a:ext cx="8712968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CC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UNIT  1 </a:t>
            </a:r>
            <a:endParaRPr lang="es-MX" sz="2000" dirty="0" smtClean="0">
              <a:solidFill>
                <a:srgbClr val="0000CC"/>
              </a:solidFill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CC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PLACE LOCATIONS AND INSTRUCTIONS  </a:t>
            </a:r>
            <a:endParaRPr lang="es-MX" sz="2000" dirty="0" smtClean="0">
              <a:solidFill>
                <a:srgbClr val="0000CC"/>
              </a:solidFill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s-MX" sz="1400" dirty="0" smtClean="0">
                <a:solidFill>
                  <a:schemeClr val="bg1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(Unidad 1 Proporcionar ubicación de lugares y </a:t>
            </a:r>
            <a:r>
              <a:rPr lang="es-MX" sz="14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llevar a cabo instrucciones simples</a:t>
            </a:r>
            <a:r>
              <a:rPr lang="es-MX" sz="1400" dirty="0" smtClean="0">
                <a:solidFill>
                  <a:schemeClr val="bg1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) </a:t>
            </a: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 </a:t>
            </a:r>
            <a:r>
              <a:rPr lang="en-US" sz="2000" b="1" i="0" u="none" strike="noStrike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“</a:t>
            </a:r>
            <a:r>
              <a:rPr 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Signs</a:t>
            </a:r>
            <a:r>
              <a:rPr lang="en-US" sz="2000" b="1" i="0" u="none" strike="noStrike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”</a:t>
            </a:r>
            <a:endParaRPr lang="es-MX" sz="2000" b="1" i="1" u="sng" dirty="0" smtClean="0"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  <a:tabLst>
                <a:tab pos="3638550" algn="l"/>
              </a:tabLst>
            </a:pPr>
            <a:r>
              <a:rPr lang="es-MX" sz="1400" dirty="0" smtClean="0">
                <a:solidFill>
                  <a:schemeClr val="bg1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(</a:t>
            </a:r>
            <a:r>
              <a:rPr lang="es-MX" sz="14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Señales</a:t>
            </a:r>
            <a:r>
              <a:rPr lang="es-MX" sz="1400" dirty="0" smtClean="0">
                <a:solidFill>
                  <a:schemeClr val="bg1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)</a:t>
            </a:r>
          </a:p>
          <a:p>
            <a:pPr algn="ctr">
              <a:spcAft>
                <a:spcPts val="0"/>
              </a:spcAft>
            </a:pPr>
            <a:endParaRPr lang="es-MX" sz="1600" b="0" i="0" u="none" strike="noStrike" dirty="0" smtClean="0"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endParaRPr lang="es-MX" sz="1600" b="0" i="0" u="none" strike="noStrike" dirty="0" smtClean="0"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endParaRPr lang="es-MX" sz="1600" b="0" i="0" u="none" strike="noStrike" dirty="0" smtClean="0"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s-MX" sz="1600" b="0" i="0" u="none" strike="noStrike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E.T.E. Karim Juárez Cortés </a:t>
            </a:r>
            <a:endParaRPr lang="es-MX" sz="1600" b="1" i="1" u="sng" dirty="0" smtClean="0"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n-US" sz="1600" b="1" i="0" u="none" strike="noStrike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Original idea and Design  by: </a:t>
            </a:r>
            <a:endParaRPr lang="es-MX" sz="1600" b="1" i="1" u="sng" dirty="0" smtClean="0"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s-MX" sz="1400" dirty="0" smtClean="0">
                <a:solidFill>
                  <a:schemeClr val="bg1">
                    <a:lumMod val="50000"/>
                  </a:schemeClr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(Idea Original y Diseño:)</a:t>
            </a:r>
            <a:endParaRPr lang="es-MX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330" y="5372144"/>
            <a:ext cx="487363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4906615"/>
      </p:ext>
    </p:extLst>
  </p:cSld>
  <p:clrMapOvr>
    <a:masterClrMapping/>
  </p:clrMapOvr>
  <p:transition xmlns:p14="http://schemas.microsoft.com/office/powerpoint/2010/main" spd="slow" advTm="2037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20850365">
            <a:off x="254971" y="666608"/>
            <a:ext cx="5279891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6000" b="1" cap="all" dirty="0" err="1" smtClean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</a:rPr>
              <a:t>Signs</a:t>
            </a:r>
            <a:endParaRPr lang="es-ES" sz="6000" b="1" cap="all" spc="0" dirty="0">
              <a:ln w="0"/>
              <a:solidFill>
                <a:schemeClr val="bg1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AutoShape 4" descr="http://upload.wikimedia.org/wikipedia/commons/1/1c/Italian_traffic_signs_-_fermarsi_e_dare_precedenza_-_stop.svg"/>
          <p:cNvSpPr>
            <a:spLocks noChangeAspect="1" noChangeArrowheads="1"/>
          </p:cNvSpPr>
          <p:nvPr/>
        </p:nvSpPr>
        <p:spPr bwMode="auto">
          <a:xfrm>
            <a:off x="155575" y="-17907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AutoShape 6" descr="http://upload.wikimedia.org/wikipedia/commons/1/1c/Italian_traffic_signs_-_fermarsi_e_dare_precedenza_-_stop.svg"/>
          <p:cNvSpPr>
            <a:spLocks noChangeAspect="1" noChangeArrowheads="1"/>
          </p:cNvSpPr>
          <p:nvPr/>
        </p:nvSpPr>
        <p:spPr bwMode="auto">
          <a:xfrm>
            <a:off x="307975" y="-16383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7316">
            <a:off x="6228184" y="404664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http://www.easypacelearning.com/images/tow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920">
            <a:off x="2709270" y="2596224"/>
            <a:ext cx="5839783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60561">
            <a:off x="659742" y="3811286"/>
            <a:ext cx="2481378" cy="2570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06">
        <p:blinds dir="vert"/>
      </p:transition>
    </mc:Choice>
    <mc:Fallback xmlns="">
      <p:transition spd="slow" advTm="1806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484785"/>
            <a:ext cx="1512168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07505" y="3176757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Don’t park here!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1028" name="Picture 4" descr="http://www.designofsignage.com/application/symbol/building/image/600x600/no-foo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40" y="4365104"/>
            <a:ext cx="1447849" cy="1447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173791" y="5949280"/>
            <a:ext cx="19714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No Food Allowed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4" name="AutoShape 6" descr="data:image/jpeg;base64,/9j/4AAQSkZJRgABAQAAAQABAAD/2wCEAAkGBhIQERQUEhQTFBAUFxwXFxcYGBUcGBQVFRQWGBUYGBkaHCceHBklGhQVHy8gJCcqOCw4IB4xNTAqNycsLCkBCQoKDgwOGg8PGi8kHyQuLCwpKSwtLDAsNSwwLC0pNCwpKikuLykpLCkqLyksNSwsKSw1LDUsNSwtNSw1LCkpNf/AABEIAOEA4QMBIgACEQEDEQH/xAAcAAEBAAMBAQEBAAAAAAAAAAAABwUGCAQDAQL/xABSEAABAwECBgkNDQcEAwEAAAABAAIDBAURBgcSMUFRITVhcXSRkqGzCBMXGCIyNFNUcoGT0xQWI0JVYoK0wdHS1PAVM1KisbLCQ0RjcyRkw4P/xAAbAQEAAgMBAQAAAAAAAAAAAAAAAwQCBQYBB//EADARAAIBAgMGBAcAAwEAAAAAAAABAgMEBRExEhMhMlGxIkFh4XGBkaHB0fAUYvFC/9oADAMBAAIRAxEAPwCuWnaeTl922KKIZU0zrroxdfktv2Mq4gkm8AEbBv2JDbuO6zg8tioTWNabuuTuHdbrQ9r3Xb928Ex3W68WbQxtJa2syqiTduDJA06xlTA/RGpfXFJijoaqhZVVbDM+YuyW5T2tja17mDvCCXEtJ2Tq2EBhuzbRfItLyovy6dm2i+RaXlRfl1UewzY3kbfWT+0TsM2N5G31k/tEBLuzbRfItLyovy6dm2i+RaXlRfl1UewzY3kbfWT+0TsM2N5G31k/tEBLuzbRfItLyovy6dm2i+RaXlRfl1UewzY3kbfWT+0TsM2N5G31k/tEBLuzbRfItLyovy6dm2i+RaXlRfl1UewzY3kbfWT+0TsM2N5G31k/tEBLuzbRfItLyovy6dm2i+RaXlRfl1UewzY3kbfWT+0TsM2N5G31k/tEBLuzbRfItLyovy6dm2i+RaXlRfl1Q6nFvg7F+8ip2H51RIDxGVeB+CeCwzim9E05/pIvM0SxoVJcsW/kzS+zbRfItLyovy6dm2i+RaXlRfl1ubcFMFjop/TNOP6yL202L3BuTvGUzjqFRJfxddTNHroVY6xf0ZP+zbRfItLyovy6dm2i+RaXlRfl1URiasY5qRt3/ZP7ROwzY3kbfWT+0XpCS7s20XyLS8qL8unZtovkWl5UX5dVHsM2N5G31k/tE7DNjeRt9ZP7RAS7s20XyLS8qL8unZtovkWl5UX5dVHsM2N5G31k/tE7DNjeRt9ZP7RAS7s20XyLS8qL8unZtovkWl5UX5dVHsM2N5G31k/tE7DNjeRt9ZP7RAS7s20XyLS8qL8unZtovkWl5UX5dVHsM2N5G31k/tE7DNjeRt9ZP7RATuyseNnh/d2Y2nac74HMyxyWRn+ZVuxLejljjlil6/SS3Bknxo3E3BkmwNPc3kAg3A333rRsPcS1nChnlpYjBPDG6UEPkcH9baXFrg9xzgEAi643LU+p5tFz5aujcSYZYTJdoa9rmxkjUSJByRqQHQiKQdl+bxfOF+oDVsdvgVi8Hd0VKqjiZ2lo/Nk+sSqXY7fArF4O7oqVVHEztLR+bJ9YlQG7IiIAiIgCItQwsxkU9FfGz4aoGxkNPcsPz3aN4XneXjaWpNRoVK0tims2bbJIGglxAA2STsADWStOtvGrR097Yyah40R95fuvOxxXqU2/hbVVx+GkORojbsRj6OnfN5WHUMqvQ6S2wOK413n6LT6/8N1tXG1Wy3iLrcDfmjKdyn7HE0LVq62aif8AezSyec9xHFfcvGiicm9Td0rWjR5Ipf3XU/AF+oly8LAQhLkQHpo7SmhN8UskZ+Y9zf6FbNZeNOvhuDntmaNEjRfym3HjvWoIvU2tCGrb0qvPFP5FmsXG7SzXNna6ndrPdM5QF49IC3amqWSND43New5nNIIO8RsLmNZGxsIKijflQSOYdIztd5zTsHfz7qkVV+ZpLnA6cuNF5Po9P33OkEWh4KY1Iai6OpAgmOwHX/BvO4T3p3DxrfFOmnoc1Xt6lCWzUWX95BERekAREQGHww2vrODTdC9Qjqc9s5eCv6aBXfDDa+s4NN0L1COpz2zl4K/poEBj0REBmMdvgVi8Hd0VKqjiZ2lo/Nk+sSqXY7fArF4O7oqVVHEztLR+bJ9YlQG7IiIAv4llaxpc4hrWi8km4ADOSTmCSytY0ucQ1rQSSTcABskk6lE8PsPnVzjFCS2kad4zEfGd83U30nZuAxlJRResrKd1PZjwS1f95mRw2xoOmyoaMlkOZ0o2HyeZpa3dznc0zxEVVyb1O3t7anbw2Ka/fzCLNYN4I1Ne66FtzAbnSO2GN3L9J3BzKt4N4t6Sjuc5vX5x8d4FwPzGZm7+yd1ZRg5Fa7xKjbcHxl0X56EnsXAitq7jFCRGfjv7hnoJ2T6AVulm4lhsGoqDutiaB/M+/wDtVQRTKmkc5Wxq4qcnhXpr9X7Go0mKyzo88TpDrfI88wIHMsjHgNZ7c1LB6WA/1WdRZbK6Gvld15azf1Zg5MCKB2ekg9DGj+i8FViws5/+iWHWx7xzX3cy2tF7sroeRuq8dJv6smtpYl4zeYKh7ToEjQ4cbck8xWm2zi8rqW8ui65GPjxd2LtZbdlDiV8RYOmmbCjjNzT5ntL1/aOXkV/wjwEpK28vZkTH/VZcHX/O0O9I4lJMKsA6mgJc4dcg0StGwNWWM7TzbqhlBo6K0xOjc+HSXR/h+Zra3TAvGPLRkRTZUtLm1viHzTpb80+i7MdLRYptaF2vQp14bFRZo6aoa6OeNskTg+N4va4ZiPv3NC+6gOBmGklnSaX07z8JH/mzU8c+Y6CLtQV8c8bZYnB8bxe0jSPsOi7QrMZ7RxN/YTtJdYvR/h+p6ERFma4w+GG19ZwaboXqEdTntnLwV/TQK74YbX1nBpuheoR1Oe2cvBX9NAgMeiIgMxjt8CsXg7uipVUcTO0tH5sn1iVS7Hb4FYvB3dFSqo4mdpaPzZPrEqA3ZEWoYyMK/cVPkRm6omvazWxvx3+i+4bpGpeN5LMmoUZVqipw1ZqGNDDbrzzSQO+BYbpXD/UeD3nmtOfWd7ZniIqknm8zv7a3hb01Th/PqF+goQvxeFgvGAOFMFXA1kbWQyRAB0LdgNH8TNbCeLTrO0rmezrRkp5WyxOLJGG8Ec4I0g5iNKuuBmGcdoxaGVDB8JH/AJN1sPNmO7YhPPgzjcTw10G6sOMX9vb1NjREUppAiIgCIiAIiIAv5ewOBBAIIuIOyCDnBGpf0iAlGHeLHrYdPRtJYNl8I2S3W6PWPm6NGpTVdQqV4zMAg3Kq6Zvc55mDRrkaNX8Q9OtQTh5o6jDMUcmqNZ/B/h/smS3DF5hoaGXrcp/8WQ91/wATjsZY3P4uPRs6eiiTyeZ0FejCvB056M6ga6/ZGZfqnmKfCzr0ZpZT8JEL4yfjRZsnfbsDeI1Khq3F5rM+f3NvK3qOnLyMPhhtfWcGm6F6hHU57Zy8Ff00Cu+GG19ZwaboXqEdTntnLwV/TQL0rmPREQGYx2+BWLwd3RUqqOJnaWj82T6xKpdjt8CsXg7uipVUcTO0tH5sn1iVAbpJIGgkkAAXknMAM5K54wtt811VJNs5F+TGNUbe949lx3SVVsatue56IxtNz6g9bGvIzyHi7n6SiKgqy8jqsDtsouu/Pgvh5/3oFmsEcG3V9S2IXiMd1I4fFjB2bvnHMOPQsKrri3wb9x0jXOF0810j9YBHcM9APGSsIR2mbLErv/Go5rmfBfv5H94U4AwVdO2NjWxSQtyYXAbDQMzHa2Hmz674haNnSU8ropWlkjDcQeYg6Qc4OldMLXMM8DI7Ri0MqGD4OT/F2th5s43ZZwz4o57DcTdB7FV5xf29iAr02daMlPK2WJxZIw3gjnBGkHMRpS0bOkp5XRStLJGG4g8xB0g5wdK8yrnYeGceqZfcDMM47Ri0MqGD4SP/ACbrYebMd3O1VdHEAZHsYDsDKc1t53LyubrOtGSnlbLE4skYbwRzgjSDmI0rJ44MMI7RoKQ3Bk7JXCRmomPYc3W03ejMd2xCefBnH4nhrt3vKfL29i7i3abx8PrGfen7cpvHw+sZ964qRSmkO1hbdP4+H1jPvT9tU/jofWM+9cUogO1v21T+Oh9Yz71+/tmn8dFy2feuKEQHa/7Zp/HRctn3p+2IPHRctn3rihEB2v8AtiDx0XLZ96+kVbFJe1r437GyA5p2NOwDmXEip/U87au4PJ/fEgM7jCwS9wVF7B/40t7o/mH40fovvG5vFaquiMLsH211LJEbsu7KjP8ADI3vTvaDuErnmSMtJDgQ4Egg5wQbiDu3qrUjkzuMKvP8illLmjwf4Z6bJtN9LNHNH38bg4bo0tO4QSPSujbNtBlRDHLGb2SNDhvEZjujMuZ1WsTduZcUtM47MZ64zzHnuh6HbP0llSlk8itjdtt0lVWsdfh7M2/DDa+s4NN0L1COpz2zl4K/poFd8MNr6zg03QvUI6nPbOXgr+mgVg5Ax6IiAzGO3wKxeDu6KlVRxM7S0fmyfWJVLsdvgVi8Hd0VKqjiZ2lo/Nk+sSoDSsbVq9drutg9zAwN+m/u3cxYPQtJXstmu6/UTS+Mkc70Fxu5rl41Tk83mfRbWluaMYdF/fczuBFi+662GMi+MHLf5jNkg75yW+ldCKX4lrM2KicjS2Jp3hlv/qziVQVimskcnjVbeXGx5R4fn++AREUhpie46WU0dCaiZp68xzWRFt2U4uOyw3523BzvRsKOQTte0Oab2nMf1pW39UnbN76SmBzB0zh5xyGf2ycakNlWq6B2th75v2jdUU4Z8UbvDcSdu93U5e3sbmvnPA17S1wvac4/WlIJ2vaHNN7TmP60r6Kudh4Zx6pmmWrZToHa2HvXfYd1eBb9PA17S1wvac4/WlahatlOgdrYe9d9h3VYhPPgzj8Sw1273lPl7ex4ERFKaQIiIAiIgCp/U87au4PJ/fEpgqf1PO2ruDyf3xIDpRQ/GpYvueuL2i5lQOuDzxsSDjud9JXBaJjgs3rlE2UDuoZAb/mydwecs4lHUWcTaYTW3VzFeUuH6+5GVsOAFq+57Qgdfc17utO3pO5F/wBLJPoWvL9a8g3jONkb42RzqsnkztatNVIOD81kdEYYbX1nBpuheoR1Oe2cvBX9NArdbtWJrJnkGaSjkfyqdx+1RHqc9s5eCv6aBXT5u008mY9ERDwzGO3wKxeDu6KlVDxb1PWsG4n5iyCd3pEsxHOp5jt8CsXg7uipVumCb7sFAf8AgmHHPKPtXj0JaEdqpGPVruTABfqIFTPpBc8VlJ1uzYjpkc959LyBzNC25YLAaPJs6lH/AAtPKF/2rOq3HRHzu7ltV5v1fcx1uYQ01DGJKqVkUZdkguv2XEEgADZJuBPoWB7LdkeWxcUn4VqPVIeA03CP/k9c8rIrG3Y1MJGV9pzyxuy4RksjOzcWMaBeL9BcXH0rUURAe+yrVdA7Ww9837Rurb4J2vaHNN7TmP60rQV77KtV0DtbD3zftG6opwz4o3eG4k7d7upy9vY3NfOeBr2lrhe05x+tKQTte0Oab2nMf1pX0VfQ7Dwzj1TNMtWynQO1sPeu+w7q8C36eBr2lrhe05x+tK1C1bKdA7Ww9677DuqxCefBnH4lhrt3vKfL29jwIiKU0gREQBU/qedtXcHk/viUwVP6nnbV3B5P74kB0osNhlSddoKlmuJxG+0ZQ52hZlfCujyo3t1tcONpC8ehJSlsTjLo0cyovxuYb32L9VM+kllsqoy8HXn+GknZyGStHMApZ1Oe2cvBX9NAqNgu+/B6p3IqofyPP2qc9TntnLwV/TQK3HRHzy9js3FRf7PuY9ERZFUzGO3wKxeDu6KlW54KNvwUH/RKeKeU/YtMx2+BWLwd3RUqoGLyn65gyxml0E4G+ZJrudePQmoS2asX6ruSVAgKKmfRzoXAiTKs+kP/AAsHE277FnFqmLCqy7Nh1sy2H6MjruYhbWrkdEfOrqOzXmvV9yRdUj4DTcI/+T1zyq5jlxk0dp08cNP13rkUxc7LYGi4Me03HKOkhSNelcIiIAiLYcDsBqm1XyMput5UbQ52W7JFxN2xsHSgMbZVqugdrYe+b9o3Vt8E7XtDmm9pzH9aV7u19tX/ANb1p/AvdZeJK14Hf7csOdvXTxjuM6inDPijd4biTt3u6nL29jDr5zwNe0tcL2nOP1pXttGzpKeV0UrSyRhuIPMRrBzg6V5lXOw8M49UzTLVsp0DtbD3rvsO6vAt+nga9pa4XtOcfrStQtWynQO1sPeu+w7qsQnnwZx+JYa7d7yny9vY8CIvfYVjSVlRHTxZIkldktyjc2+45zcdSlNIeBU/qedtXcHk/viX8dr7av8A63rT+BbpimxVV1mVxnqOs9bMLmdw8uOU5zCNjJGx3JQFjXxrH5MbzqaTxAr7LE4WVXWqKpfqhfdvlpA5yF4zOnHamo9Wc5tzDe+xfqAIqZ9KKvgs27B6q3Yqo/yPH2KddTntnLwV/TQKo2NT5GDsnzqWofy2ykcxCl3U57Zy8Ff00Ctx0R89vXtXFR/7PuY9ERZFQzGO3wKxeDu6KlVRxNC+xKS/NkydPKpdjt8CsXg7uipVUcTO0tH5sn1iVAR20qMwzSxHPG9zOS4gcwXmW3407L6zaD3AXNma2Qb92S/nbf6VqCptZPI+j29Xe0oz6pFXxL2lfHUQHO1wkG88ZLudg41SlA8Xls+5a+Ik3RyfBP3n3ZJO88N51fFYpvNHIYzR3dy5eUuP4NNkxQWO4kmjYSTee7mznP8AHX52HLH8jZy5vxrc0UhpzjLCuwX0NZPTvBBieQL/AIzCb2O3i0tKxK64w4xbUdrAGYOZM0XNlZcHgZ8k3ghzb9BzbNxF60Wk6munDwZKuV8elrY2NJGrKJd/RAaJiYwEbaVY508eXRwtJeCXAPe4ERsvaQb87tg/FGtdB4PYD0Nnuc+kgbE54yXEOebwDeB3TjpXssGwIKGFsFNGI4m6BnJOdzidlzjrKyKAIiIDW8M8C47Ri0MqGD4OT/F2th5s43YXaNnSU8ropWlkjDcQeYg6Qc4OldMLW8M8DI7Ri0MqGD4OS7+V2th5s43Ypwz4o3eG4k7d7upy9vYgS+c8DXtLXC9pzj9aV7bRs6SnldFK0skYbiDzEHSDnB0rzKvodh4Zx6pmmWrZToHa2HvXfYd1bxiLwZfU2kybJPWKW97naMstLY2367zlbzSvNPA17S1wvaf1xq44rrUo30jYaaNsD4h3cQzknPJlHZeDrOyMx0KxCefBnH4lhrt3vKfL29jdERFKaQLScbdo9boOt6ZntZ9Fpy3f2gelbsovjctnr1Y2FpvZTtuP/Y+5zuJoYONYVHlE2eFUd7cx6Lj9PfI0ZN7Po30WbwKsv3TXU8d17csPd5sfdnjyQPSqqWZ29Sapwc35LMsVr0XWLHmi8XRPZ6W07gecKKdTntnLwV/TQK74YbX1nBpuheoR1Oe2cvBX9NArp82lJybbMeiIh4ZjHb4FYvB3dFSqo4mdpaPzZPrEql2O3wKxeDu6KlVRxM7S0fmyfWJUB8sbti9epGzNHdU7rz/1vuD+I5J9BUZXTlTTNkY5jxex7S1w1tcLiOIrnTCCxnUdTJA74h2D/Ew7LHekXem9V6q45nWYHc7VN0XquK+H/e5jl0BgJhF7to2PJ+GZ3EvntHffSFzvSdS5/WyYB4Ve4KkOcT1iS5so1C/uX77ST6CVjCWTL2KWn+TR8PMuK/XzL6i/ljw4Agggi8EZiDmIOpf0rRwoREQBERAEREAREQGt4Z4Fx2jFoZUMHwcn+LtbDzZxuwu0bOkp5XRStLJGG4g8xB0g5wdK6YWt4Z4GR2jFoZUMHwcn+LtbDzZxuxThnxRu8NxJ273dTl7exAl6bOtGSnlbLE4skYbwRzgjSDmI0paNnSU8ropWlkjDcQeYg6Qc4OleZVzsPDOPVMvuBmGcdoxaGVDB8JH/AJN1sPNmO7si5ns60ZKeVssTiyRhvBHOCNIOYjSrpgZhnHaMWhlQwfCR/wCTdbDzZju2ITz4M4/EsNdu95T5e3sZPCG2mUdNJM/MwbA/iedhjfSSAuc6mpdI9z3m973Fzjrc43k8ZW54z8LfdU/WIjfBCTeRmklzE7obstH0jqWkKOpLNm6wi03FLblzS7eQVSxM2JcJqpwz/BM3hc6Q8eSPQVM6KjfNIyOMXySODWjWSbh6F0ZYdktpKeOFnextAv8A4jnc7fJJPpXtNZvMjxq53dHdLWXY82GG19ZwaboXqEdTntnLwV/TQK74YbX1nBpuheoR1Oe2cvBX9NArBxxj0REBmMdvgVi8Hd0VKqjiZ2lo/Nk+sSqXY7fArF4O7oqVVHEztLR+bJ9YlQG7LRMamCvuiAVEYvmgBygM74s5G+3ZcPpa1vaLxrNZE9vXlQqKpHyOXkW6Yx8CzRy9eib/AOLKdH+k852+ac49I0C/S1UayeR9AoV4V6aqQ0ZSsWOHYjyaSodcwm6F5+KT/puOq/vTozalV1y8qbgFjMyA2nrHdzmZMdGpsh1an8etSwn5M0GKYY5N1qK+K/KKoi/GuBF42QV+qc5cIiIAiIgCIiAIiIDW8M8DI7Ri0MqGD4OT/F2th5s43YXaNnSU8ropWlkjDcQeYg6Qc4OldMLW8NMDI7Ri0MqGD4OT/F2th5s43Ypwz4o3eG4k7d7upy9vYgS+tLVvidlRucx9xF7SQbnC4i8awUq6V0T3Rvuy2OLTcQReDcbiNgr5KudjwkvQIi2PAjBF1oT3G8U7LjK7c0MB/idzC86ryWfAwq1Y0oOc3wRt2KPBW6+skGe9sIOrM+T+rR9LWqgvnBA1jWtYA1jQA0DMABcANy5fRW4x2VkcBd3Mrmq6kvl8DD4YbX1nBpuheoR1Oe2cvBX9NArvhhtfWcGm6F6hHU57Zy8Ff00CyKpj0REBmMdvgVi8Hd0VKqjiZ2lo/Nk+sSqXY7fArF4O7oqVVHEztLR+bJ9YlQG7IiID4V1DHPG6OVofG8XOadI+/d0KE4aYGSWdLpfTvPwcn+D9Txz5xpAvq89fQRzxujlaHxvFxacx+47uhYThtGxsL+VpPrF6r8r1OZkW4YaYvJaEmSLKkpf4vjRbj7tHzuO7Tp6rNNcGdvRrwrQ26bzRtWCWMKooLmH4Wm8W47LP+t2jeOxvZ1XsH8LqWubfDIMu7ZjdsSN326Rui8bq53X9MeWkFpIcNkEEgg6wRsgrKNRo195hVK48S8Muq/KOn0UPsXGpW09zZC2oYNEmw+7ceNnjBW62bjgo5LhK2WF2m8ZbeNuz/KplUiznK2E3NLSO0vT9am9osNSYZUMveVMJ3C8NPE64rJR10bu9ew7zmn+hWeaNdKlOHNFr5H3RfF9ZG3O9g33AfasfVYWUUXf1MA3OuNJ4gb0zPI05y5U2ZZFpNpY26GO/rfXJj81pDeU+7mBWm2zjcq5rxCGU7DpHdP5RFw9DfSsXUijYUcKuav8A5yXrw+2v2KtbWENPRsyp5Gs1DO53mtGyVJ8LcZ81XfHBfBAdgm/4SQbpHejcHHoWmVNS+RxfI5z3nO5xJJ3ydlfNQyqNnRWmEUqD2p+KX2+gRFseCOBE9oOvb3FOD3UpGxuhg+M7mGnUY0s9DaVasKUXObyR48GcGZq+YRxC5o2XvI7mNus6zqGnevIvdh2JFRwthhFzG5zpc453OOlxSxLDho4hFC3JYM5+M52lzjpcV71ahDZOKxDEJXUslwitF+WERFmasw+GG19ZwaboXqEdTntnLwV/TQK74YbX1nBpuheoR1Oe2cvBX9NAgMeiIgMxjt8CsXg7uipVUcTO0tH5sn1iVS7Hb4FYvB3dFSqo4mdpaPzZPrEqA3ZERAEREB+ObfsHZBU9wsxTxzXyUZbFIdkxn924/N/gPNuBUNF44p6li3ualvLapvL+8zmm07Jmpn9bnjdG/U4Z91pzOG6CV5F0xaFmRVDCyaNkjDocARvjUd0LQLcxNxPvdSymM/wPvcz0O74enKUEqTWh09tjdKfCqtl9fL9okyLYbUwAr6e/Kgc9o+NH3Y37m90PSAtfe243HYOo7B4iommjdU6sKizg0/gfi/MkahxBfqISH5kjUOJfoCIgCJuadSzdl4F1tTd1unkyT8Z4yG8b7r/ReiWZhOpCms5tJephF9qOjkmeGRMc+Q5mtBJPoGjdVLsTEzmdVzX/ADIs3pe4X8QG+qDZNhU9IzIgjbG3TcNl3nOOyTvlSqm3qaa5xqjT4U/E/sT7BXFHmkrjuiFp2P8A9HDPvN4yqZBA1jQ1jQ1jRcGgAAAaABmC+iKaMVHQ5i5u6tzLOo/l5BERZFUIiIDD4YbX1nBpuheoR1Oe2cvBX9NArvhhtfWcGm6F6hHU57Zy8Ff00CAx6IiA2XHjZTxZ9mPztp2ugedT8iNv9YHhbHiWw9ohZsVNLPFDPBlAiR7WZbXSOe1zS4gHv7iL7xct4t+w45Y5YpozLST/ALxgBLo3bHwjANnOAdjZBF4vvKjVo9TzK9xNDV08sJOx1wua5o1Esa4E7tw3ggLZ78KDyyk9fD+JPfhQeWUnr4fxKEdrnaXjaPlzexTtc7S8bR8ub2KAu/vwoPLKT18P4k9+FB5ZSevh/EoR2udpeNo+XN7FO1ztLxtHy5vYoC7+/Cg8spPXw/iT34UHllJ6+H8ShHa52l42j5c3sU7XO0vG0fLm9igLv78KDyyk9fD+JPfhQeWUnr4fxKEdrnaXjaPlzexTtc7S8bR8ub2KAu/vwoPLKT18P4l5qy3bKmF0s9BIPnyQO/qVEe1ztLxtHy5vYp2udpeNo+XN7FD1Np5oqdRZWD7876EeZUMb/bIAvE/BewD/ALmEb1Wz7Xqc9rnaXjaPlzexTtc7S8bR8ub2Kx2V0LMb24jpUl9WUVuC1gD/AHUJ36tn2OXsgsbB9n+pRu86pa7mMlyl3a52l42j5c3sU7XO0vG0fLm9imyuh6724lrUl9WWuiteyIP3U1nx+bJTg8YK9nvwoPLKT18P4lCO1ztLxtHy5vYp2udpeNo+XN7FZFaUnJ5tl39+FB5ZSevh/EnvwoPLKT18P4lCO1ztLxtHy5vYp2udpeNo+XN7FDEu/vwoPLKT18P4k9+FB5ZSevh/EoR2udpeNo+XN7FO1ztLxtHy5vYoC7+/Cg8spPXw/iT34UHllJ6+H8ShHa52l42j5c3sU7XO0vG0fLm9igLv78KDyyk9fD+JPfhQeWUnr4fxKEdrnaXjaPlzexTtc7S8bR8ub2KAqWMTGJQQ2fUNbUQyyyxPjYyN7HuLpGFt5ySbmjKvJN2bWpp1O1KRV1VQf3UVOWuOi98jHgcmJxSl6naqDr6mqpYotLml7jduBzWDnVcwVwVgpYG01M1zaVpy5JHd/Uv2NwXtNwvNwBADQCCSgJv2M63U3nRXREAUhxv/AL5n6+KiICfIiIAiIgCIiAIiIAiIgCIiAIiIAiIgCIiAIiIAiIgCIiA2zFl4aN4f3K5oiAIiID//2Q=="/>
          <p:cNvSpPr>
            <a:spLocks noChangeAspect="1" noChangeArrowheads="1"/>
          </p:cNvSpPr>
          <p:nvPr/>
        </p:nvSpPr>
        <p:spPr bwMode="auto">
          <a:xfrm>
            <a:off x="155575" y="-1554163"/>
            <a:ext cx="323850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5" y="4312213"/>
            <a:ext cx="1503609" cy="1503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7002393" y="5741246"/>
            <a:ext cx="19714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No trucks Allowed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1" name="1 Título"/>
          <p:cNvSpPr txBox="1">
            <a:spLocks/>
          </p:cNvSpPr>
          <p:nvPr/>
        </p:nvSpPr>
        <p:spPr>
          <a:xfrm>
            <a:off x="551280" y="436563"/>
            <a:ext cx="8041440" cy="6881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s-MX" b="1" dirty="0" err="1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Prohibited</a:t>
            </a:r>
            <a:endParaRPr lang="es-MX" b="1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033" name="Picture 9" descr="No U turn sig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392" y="1326439"/>
            <a:ext cx="1737511" cy="168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CuadroTexto"/>
          <p:cNvSpPr txBox="1"/>
          <p:nvPr/>
        </p:nvSpPr>
        <p:spPr>
          <a:xfrm>
            <a:off x="6741559" y="3011825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Don’t U turn 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1035" name="Picture 11" descr="No left turn sig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075" y="1439654"/>
            <a:ext cx="1584176" cy="1536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CuadroTexto"/>
          <p:cNvSpPr txBox="1"/>
          <p:nvPr/>
        </p:nvSpPr>
        <p:spPr>
          <a:xfrm>
            <a:off x="3131840" y="3130589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Don’t  turn to the left.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1037" name="Picture 13" descr="http://smokeforwhat.com/img/no_smoking_signs/no-smoking-sig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188" y="4229623"/>
            <a:ext cx="1511623" cy="151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17 CuadroTexto"/>
          <p:cNvSpPr txBox="1"/>
          <p:nvPr/>
        </p:nvSpPr>
        <p:spPr>
          <a:xfrm>
            <a:off x="3275856" y="5919663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Don’t  smoke.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8056097"/>
      </p:ext>
    </p:extLst>
  </p:cSld>
  <p:clrMapOvr>
    <a:masterClrMapping/>
  </p:clrMapOvr>
  <p:transition xmlns:p14="http://schemas.microsoft.com/office/powerpoint/2010/main" spd="slow" advTm="23246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688181"/>
          </a:xfrm>
        </p:spPr>
        <p:txBody>
          <a:bodyPr/>
          <a:lstStyle/>
          <a:p>
            <a:r>
              <a:rPr lang="es-MX" b="1" dirty="0" err="1" smtClean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Warning</a:t>
            </a:r>
            <a:r>
              <a:rPr lang="es-MX" b="1" dirty="0" smtClean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endParaRPr lang="es-MX" b="1" dirty="0">
              <a:solidFill>
                <a:srgbClr val="FFC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3" t="7074" r="76748" b="84024"/>
          <a:stretch/>
        </p:blipFill>
        <p:spPr bwMode="auto">
          <a:xfrm>
            <a:off x="296330" y="1196752"/>
            <a:ext cx="2115430" cy="199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60" t="7074" r="40392" b="83939"/>
          <a:stretch/>
        </p:blipFill>
        <p:spPr bwMode="auto">
          <a:xfrm>
            <a:off x="3258079" y="1268760"/>
            <a:ext cx="2335116" cy="1902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41" t="7074" r="4950" b="84219"/>
          <a:stretch/>
        </p:blipFill>
        <p:spPr bwMode="auto">
          <a:xfrm>
            <a:off x="6300192" y="1196752"/>
            <a:ext cx="2429560" cy="1889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68338" y="3176757"/>
            <a:ext cx="197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Slippery Way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131840" y="3183359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Merging Traffic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156176" y="3191279"/>
            <a:ext cx="2573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Divided Highway 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4100" name="Picture 4" descr="http://instructional1.calstatela.edu/lkamhis/tesl565_sp10/chung_issagholian_kenderes/trafficsign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10" t="21330" r="6099" b="69473"/>
          <a:stretch/>
        </p:blipFill>
        <p:spPr bwMode="auto">
          <a:xfrm>
            <a:off x="6375647" y="3861048"/>
            <a:ext cx="2228801" cy="1781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1" r="78159" b="29193"/>
          <a:stretch/>
        </p:blipFill>
        <p:spPr bwMode="auto">
          <a:xfrm>
            <a:off x="368338" y="3738602"/>
            <a:ext cx="2155676" cy="2015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 descr="http://instructional1.calstatela.edu/lkamhis/tesl565_sp10/chung_issagholian_kenderes/trafficsigns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42" t="21330" r="41455" b="70303"/>
          <a:stretch/>
        </p:blipFill>
        <p:spPr bwMode="auto">
          <a:xfrm>
            <a:off x="3347864" y="3738603"/>
            <a:ext cx="2025069" cy="1903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CuadroTexto"/>
          <p:cNvSpPr txBox="1"/>
          <p:nvPr/>
        </p:nvSpPr>
        <p:spPr>
          <a:xfrm>
            <a:off x="368338" y="5631631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Sharp Turn 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3208270" y="5642554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Two Way Traffic ahead 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386987" y="5570043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Right Lane Ends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272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5458">
        <p:blinds dir="vert"/>
      </p:transition>
    </mc:Choice>
    <mc:Fallback xmlns="">
      <p:transition spd="slow" advTm="25458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1808237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41939" y="2225466"/>
            <a:ext cx="19714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Pedestrian Crossing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72158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6228184" y="2200958"/>
            <a:ext cx="2476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The road ahead, curves sharply left, then right.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55347"/>
            <a:ext cx="1657995" cy="1662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3263162" y="2219082"/>
            <a:ext cx="197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Lights Ahead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2430611"/>
      </p:ext>
    </p:extLst>
  </p:cSld>
  <p:clrMapOvr>
    <a:masterClrMapping/>
  </p:clrMapOvr>
  <p:transition xmlns:p14="http://schemas.microsoft.com/office/powerpoint/2010/main" spd="slow" advTm="12499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data:image/jpeg;base64,/9j/4AAQSkZJRgABAQAAAQABAAD/2wCEAAkGBhEGDw8SBw4OExMQEhIQEhIQDRAQEA8QExkhFBMWFRUXJycqIxkvGRIVHy8sIzMpLDgwGB4xQTAqNjIrLCkBCQoKDgwOGQ8PGSslHyI1NCk0MDUpNSkqLywpKTUqNSotNTA0Kiw1MjQsNTUtLSk0LCwtLTQ0LCosKS4tLCkpNf/AABEIAOIA3wMBIgACEQEDEQH/xAAcAAEBAQADAQEBAAAAAAAAAAAABwYEBQgCAQP/xABLEAABAwECBQwOCQMFAQAAAAAAAQIDBAURBgc0dLISFiExNTZBUVRVc5MTFyImU2FxhJKjwsPS0xWBkZShsbPR4hRiciMzQoKiUv/EABoBAQEBAQEBAQAAAAAAAAAAAAAEBQIBBgP/xAAxEQACAAMFBgUEAwEBAAAAAAAAAQIDBBEUMlJyEjNRkZKxEyExQXGBodHwBWHBQjT/2gAMAwEAAhEDEQA/AKrhbhZFgnCj6hFe96q2KNFuV6pt7PA1L0vXxoZSO0cIbURJKeGnha7Zax7Y2uu4L0eqr9tx+2pGlr4S08dUl7IIke1q7WqRqyIt3+StX/qhkcKcOa2esqEgqZYmRyPjYyJ6sRGscrUvu212L1v4zTkyfJJJNtW+f9mZPn2NuJtJOyxf17mw74+Ol9QO+PjpfUE614V/L6vr3jXhX8vq+veUXaPhDyJbzBxj5lF74+Ol9QO+PjpfUE614V/L6vr3jXhX8vq+veLtHwh5C8wcY+ZRe+PjpfUDvj46X1BOteFfy+r69414V/L6vr3i7R8IeQvMHGPmUXvj46X1A74+Ol9QTrXhX8vq+veNeFfy+r694u0fCHkLzBxj5lF74+Ol9QO+PjpfUE614V/L6vr3jXhX8vq+veLtHwh5C8wcY+ZRe+PjpfUDvj46X1BOteFfy+r69414V/L6vr3i7R8IeQvMHGPmUXvj46X1A74+Ol9QTrXhX8vq+veNeFfy+r694u0fCHkLzBxj5lF74+Ol9QO+PjpfUE614V/L6vr3jXhX8vq+veLtHwh5C8wcY+ZRe+PjpfUDvj46X1BOteFfy+r69414V/L6vr3i7R8IeQvMHGPmUXvj46X1A74+Ol9QTrXhX8vq+veNeFfy+r694u0fCHkLzBxj5lF74+Ol9QO+PjpfUE614V/L6vr3jXhX8vq+veLtHwh5C8wcY+ZRe+PjpfUDvj46X1BOteFfy+r69414V/L6vr3i7R8IeQvMHGPmUKa1sILGRZayCCaNuy9rEYqo3hXuFRfwU1+C+E8WFUCS0l7VRdTJGqoro37d3jThReH7USVYF4bVja6nZVVMsrJpGxObK9Xpc9dSioq7SoqouwajBeJLIwgtCCm2I5I+y6lNhEd3D0uTxdlen1k0+TYmmkmlb5FUida00203Z58T9TfT5v7smFu5XVdPNpqU9N9Pm/uyYW7ldV082mpVTYlpRJVYXqZwQAXkAAAAAABzLJsqW25mQ0LdU967GzciImyquXgREKFBiTcrU7PXIjuFG0yuai+JVcn5HFxLxI6qqnKmy2FqIvEjnbOihXTJq6qZBHsweRrUlLLjl7UattJh2kk5wX7p/MdpJOcF+6fzKeCS+Ts32RZcpGX7smHaSTnBfun8x2kk5wX7p/Mp4F8nZvshcpGX7smHaSTnBfun8x2kk5wX7p/Mp4F8nZvshcpGX7smHaSTnBfun8z8diT2O5r9nx0uxplQAvk7N9kLlIy/dnnbCbBefBWVI65EVHJqo5G36iRqbd1/CnCnk8SnTlhxzRI6ip3Kmy2oREXhRHMden/lPsI8bNNNc2Won6mLUylKmOFegABQTgAAAAAHbYJboUOcw6aFJsvfPWZv7ERNsEt0KHOYdNCk2XvnrM39iIz6rE9L7mjS4VqXZnym+nzf3ZMLdyuq6ebTUp6b6fN/dkwt3K6rp5tNT2mxLSjmqwvUzggAvIAAAAAACjYlsoq+ij0lK052oRVdtJsr5CS4lsoq+ij0lKrV/wC3J/g78jArd8/ofQUW4RBsI8N6q3pnuSeWOO9exxxyOY1rP+N+p23XbaqdR9LVHKajr5P3OIgNyGXDCrEjCimRRO1s5f0tUcpqOvk/cfS1Rymo6+T9ziA92VwPNp8Tl/S1Rymo6+T9x9LVHKajr5P3OIBsrgNp8TnQ27U07kdDVVKKm0qTyfuW/ADCR2E1EklVd2SN6xSKiXI5zURUdd42uT67yBFhxM5FUZwv6bCGugh8O2zzL6CZF4mzb5H3jlyCHOW6DyNnpC3rBhwjhWG0Wqrb9UiotzmPRLkc1ePZXxbJFcL8BJ8FXapf9SBVubK1Nq/aSROBfwX8DihnQ7Phv1O6+THteIvQzIANMywAAAAADtsEt0KHOYdNCk2XvnrM39iIm2CW6FDnMOmhSbL3z1mb+xEZ9Viel9zRpcK1Lsz5TfT5v7smFu5XVdPNpqU9N9Pm/uyYW7ldV082mp7TYlpRzVYXqZwQAXkAAAAAABRsS2UVfRR6SlVq/wDbk/wd+RKsS2UVfRR6SlVq/wDbk/wd+Rg1m/f0PoKLcL6nmRAEBvHz4AAAAAALDiZyKozhf02EeLDiZyKozhf02EVduWXUG+Rr7at6GwEidaDla2WVIUdde1jnIqoruJvc7ZzZoW1LXNna1zXIrXNciOa5F20VF4DC45cghzlv6bzW4OyLLRUjnrerqeFVVdtVViKpjxS0pcMaNiGY3MigfsSnD/F4tgq6eykV1Oq3ubsq6nVfzZ4+Dh4zCnp6ViSNcj0RUVFRUVL0VF2FRUPMTkuVbjWop8UyFqL2MiukQyok4fc/AAXkAAAB22CW6FDnMOmhSbL3z1mb+xETbBLdChzmHTQpNl756zN/YiM+qxPS+5o0uFal2Z8pvp8392TC3crqunm01Kem+nzf3ZMLdyuq6ebTU9psS0o5qsL1M4IALyAAAAAAAo2JbKKvoo9JSrVezHJd/wDDvyJTiWyir6KPSUrZgVu+f0PoKLco8vICh4SYpahkz3WH2N8T3K5rHPRj4r9nU91sKnFs3/mdR2rbS5Oz7xF+5rw1Mpq3aRjxU02F2bLMmDWdq20uTs+8RfuO1baXJ2feIv3OvHlZlzObvNyvkZMGs7VtpcnZ94i/cdq20uTs+8RfuPHlZlzF3m5XyMmWHEzkVRnK/psMdBiptGVyI+KJiLtudOxUT0b1K1grg6zBelZBC7VKiq977rtXI7bW7i2ERPEiEVbPgil7MLtLqKRMhmbUSsRmMcuQQ5y3QeavBnIaLNoP00MpjlyCHOW6DzV4M5DRZtB+mhFHuIfll0H/AKIvhHYvW5F8inmFVvPTk63Md/iv5HmJODyIV/x3/X0/0j/kv+fr/gABqmSAAAdtgluhQ5zDpoUmy989Zm/sRE2wS3Qoc5h00KTZe+eszf2IjPqsT0vuaNLhWpdmfKb6fN/dkwt3K6rp5tNSnpvp8392TC3crqunm01PabEtKOarC9TOCAC8gAAAAAAKNiWyir6KPSUrZJMS2UVfRR6SlbMCt3z/AH2PoaHcoAAjLAAAAAAAAADBY5cghzlug8x1FjWraCKKKFlLqYmMjbfFIq6lialL+627kNjjlyCHOW6DyNm1SS4Y5K2laYdZMilznsuzyPQ+DlqPtuz4p6pGo+WNznahFRt96psIt/EeeE2k8iF7wF3Ipehd+biCJtJ5EPKJJRzEuP5Pa5twS2+H4AANIzQAADtsEt0KHOYdNCk2XvnrM39iIm2CW6FDnMOmhSbL3z1mb+xEZ9Viel9zRpcK1Lsz5TfT5v7smFu5XVdPNpqU9N9Pm/uyYW7ldV082mp7TYlpRzVYXqZwQAXkAAAAAABRsS2UVfRR6SlbJJiWyir6KPSUrZgVu+f77H0NDuUAARlgAAAAAAAABgscuQQ5y3QeRsuGNCxp7co4mWbE6RzZ2vVrVaio1GOS/ZVOFU+0i9bQS2Y9Y66J8b022varVu4F2eA3KGJeHZb5mDXwvxbbPIueAu5FL0LvzcQRNpPIhe8BdyKXoXfm4gibSeRDmjxzPn8ndbu5fx+AADRM0AAA7bBLdChzmHTQpNl756zN/YiJtgluhQ5zDpoUmy989Zm/sRGfVYnpfc0aXCtS7M+U30+b+7JhbuV1XTzaalPTfT5v7smFu5XVdPNpqe02JaUc1WF6mcEAF5AAAAAAAUbEtlFX0UekpWySYlsoq+ij0lK2YFbvn++x9DQ7lAAEZYAAAAAAAAADK4yLCjtagmfKiJJTsdNG+7ZTU7Lm+RUS77F4Dh4166SzaSmlo3uY9lUxWuatyouof+HiO7wsdq7MrFXhppF/8FEuFwOCNP1ZNMiUajga9EcTAZbrIpr/AALvzcQRNpPIhfsBkSayaVG8MKt+u9UX8SAqmp2F4Nj7DSo8cz5/Jm1u7l/H4AANEzQAADtsEt0KHOYdNCk2XvnrM39iIm2CW6FDnMOmhSbL3z1mb+xEZ9Viel9zRpcK1Lsz5TfT5v7smFu5XVdPNpqU9N9Pm/uyYW7ldV082mp7TYlpRzVYXqZwQAXkAAAAAABRsS2UVfRR6SlbJJiWyir6KPSUrZgVu+f77H0NDuUAARlgAAAAAAAABgccuQQ5y39N5osKty6vNZNAzuOXIIc5b+m80WFW5dXmsmgWLBL+X/hG8cz4X+nRYorTSroHRKvdU8jm3f2SLq2r9qvT6iZ4aWK6wq6eN6XNc90sa8Donqqtu8my3ytU5WL/AAk1t1rVmW6Ka6KXiair3L/qX8FcU7GPgvripFdTtvmp0WSO7be3/mz60S9PGiFjfgVHn6RESV4p0l6wkLABpmWAAAdtgluhQ5zDpoUmy989Zm/sRE2wS3Qoc5h00KTZe+eszf2IjPqsT0vuaNLhWpdmfKb6fN/dkwt3K6rp5tNSnpvp8392TC3crqunm01PabEtKOarC9TOCAC8gAAAAAAKNiWyir6KPSUrZJMS2UVfRR6SlbMCt3z/AH2PoaHcoAAjLAAAAAAAAADA45cghzlv6bzRYVbl1eayaBnccuQQ5y39N5osKU1Vl1d3JZNBSxYJfy/8I3jmfC/089KXTFnhB9OULWzOvkp1SF9+2rUT/Td6Ox5WqQs2uKa1loLQ7E5e5qWOZdfsatvdsX8HJ/2NOsl7cp/15mVRzdial7PyOvxhWD9A18rYkujl/wBeO7aRHr3Tfqcjk8lxmiv45LM7PSwztTZhk1Cr/ZIl2k1v2kgO6WZ4kpN/BxVy/DmtL5AAKSY7bBLdChzmHTQpNl756zN/YiJtgluhQ5zDpoUmy989Zm/sRGfVYnpfc0aXCtS7M+U30+b+7JhbuV1XTzaalPTfT5v7smFu5XVdPNpqe02JaUc1WF6mcEAF5AAAAAAAUbEtlFX0UekpWySYlsoq+ij0lK2YFbvn++x9DQ7lAAEZYAAAAAAAAAYHHNkEOct/Tea1rUtmiRE2qinu+qRn8jJ45cghzlug87XFtaX0jZlPs3rCiwO8XY17n/wrCyJPwIYl7NkcMSvEUL90iDuarFVHbabC+JU2znWBVf0VXSyJ/wAJ4nfUjkv/AAvO1xhWKti2hOiJcyZVnjXguet7k+p2qT7Dp7HplrKmnjZtvmjan1uRDaUSjg2vZow3C4Jmz7pl0xgU/wDU2XWIvBHq/rjVH+yefz0Hh1MkFmVqu4YXN+t/cp+Ljz4Rfx+B/Jb/ACONfAABpGadtgluhQ5zDpoUmy989Zm/sRE2wS3Qoc5h00KTZe+eszf2IjPqsT0vuaNLhWpdmfKb6fN/dkwt3K6rp5tNSnpvp8392TC3crqunm01PabEtKOarC9TOCAC8gAP6U9M+rcjaZj3uW9UaxjnuW7b2EOYmD1Wu1R1f3Wb9jlxJerPVC36I68HYpg3WLtUVZ91m/Y/dbNZyGs+6TfsebcPE92IuBtMS2UVfRR6SlbJfiismezp6pa6nnjR0bERZYXxoqo5b0TVIhUDCrGnOdh9BRJqSrQACQrAAAAAAAAAMFjlyCHOW6DzMYpcI0s2pdTVLrmVN2oVV2EnbsIn1pseVGmuxs0Eto0UTaKKWRyVDXK2ONz3I3UPS+5vBsp9pKG4M1zVRW0VYipsoqUsyKi/YbFPDDHT7ETMapiigqNuFFwwtwSiwthRlQqsexVWOVEvVirtoqcLVuS9PEh0GBuLFMHZ+z10zZXsv7E1rFa1qql2qW/bW5Vu4r+Hg+cFsNauKNseENn16q1LknZRyu1Sf3tu2/Gl9/Eh21rYbLSsX6Ms+0Jn3dyi0VRExF/uVzb/ALEI7J0CcpPyLLZEbU1rzOkxw24lNTR0sa93M5JHpxRMW9L/ACvRLv8AFSQnb4RNraqV1RbkM7HSuu1UkL427Ww1uqTaRE2vEdQa9PLUuWoUY9TNcyY4mAAUE522CW6FDnMOmhSbL3z1mb+xETbBLdChzmHTQpNl756zN/YiM+qxPS+5o0uFal2Z8pvp8392TC3crqunm01Kem+nzf3ZMLdyuq6ebTU9psS0o5qsL1M4IALyA12KvdSLo5tEuZ57wKt2PBytZPWNerGte1UjRFde5Lk21QpHbkofA1nVxfEZFbJjjmWwq3yNiinS4JdkTs8zeAwfbkofA1nVxfEO3JQ+BrOri+Iju03Ky29ScyN4DB9uSh8DWdXF8Q7clD4Gs6uL4hdpuVi9ScyN4DB9uSh8DWdXF8Q7clD4Gs6uL4hdpuVi9ScyN4DB9uSh8DWdXF8Q7clD4Gs6uL4hdpuVi9ScyN4DB9uSh8DWdXF8Q7clD4Gs6uL4hdpuVi9ScyN4DB9uSh8DWdXF8Q7clD4Gs6uL4hdpuVi9ScyN4DB9uSh8DWdXF8Q7clD4Gs6uL4hdpuVi9ScyN4DB9uSh8DWdXF8Q7clD4Gs6uL4hdpuVi9ScyP4458jps49hxIDeYwcO6fCuCKOhZO1WS9kXsjWIl2pVuxcq7N7jBmxSQRQSkokYtZHDHNbhYABWSHbYJboUOcw6aFJsvfPWZv7ERNsEt0KHOYdNCk2XvnrM39iIz6rE9L7mjS4VqXZnzOv9LhRGsuwksFzVXhXsap+bFQnGFVC+zq2qbUtVqrNI5L0uRzHOVzXJ4lRULDhzge7CJsctnP7HVU66qJ1+p1SX6rUq5Npb0vReO/jOjZhlatEiMtOxnyvbsK9jJNS7x9w1yfYtx+Mib5KKGx+VjVtnp7n7T5StcMVqVtqdlvr7EkBXNfldzBN6E3yxr8ruYJvQm+WU3iZkXUiW7S876WSMFc1+V3ME3oTfLGvyu5gm9Cb5YvEzIupC7S876WSMFc1+V3ME3oTfLGvyu5gm9Cb5YvEzIupC7S876WSMFc1+V3ME3oTfLGvyu5gm9Cb5YvEzIupC7S876WSMFc1+V3ME3oTfLGvyu5gm9Cb5YvEzIupC7S876WSMFc1+V3ME3oTfLGvyu5gm9Cb5YvEzIupC7S876WSMFc1+V3ME3oTfLGvyu5gm9Cb5YvEzIupC7S876WSMFc1+V3ME3oTfLGvyu5gm9Cb5YvEzIupC7S876WSMFc1+V3ME3oTfLGvyu5gm9Cb5YvEzIupC7S876WSMFc1+V3ME3oTfLGvyu5gm9Cb5YvEzIupC7S876WSMFc1+V3ME3oTfLGvyu5gm9Cb5YvEzIupC7S876WSMFc1+V3ME3oTfLGvyu5gm9Cb5YvEzIupC7S876WYHAahfXWjSf07Vd2OZkr1RNhjGLqnKq8G19qoUCw3pVYS17otlrIVYq8CORI2Kn2tVPqP5y4XWtaKLHZdkPgc/Y7I9j7m+NFejWovlv8hocBsEdbET1qnauonVHTPvVUv2VRqKu3sqqqvCqr4iWfN8nFFYm1Ylbb9SunlWNQw2tJ2t2We3oaYAGWaoAAAAAAAAAAAAAAAAAAAAAAAAAAAAAAAAAAAAAA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5" name="AutoShape 6" descr="data:image/jpeg;base64,/9j/4AAQSkZJRgABAQAAAQABAAD/2wCEAAkGBhEGDw8SBw4OExMQEhIQEhIQDRAQEA8QExkhFBMWFRUXJycqIxkvGRIVHy8sIzMpLDgwGB4xQTAqNjIrLCkBCQoKDgwOGQ8PGSslHyI1NCk0MDUpNSkqLywpKTUqNSotNTA0Kiw1MjQsNTUtLSk0LCwtLTQ0LCosKS4tLCkpNf/AABEIAOIA3wMBIgACEQEDEQH/xAAcAAEBAQADAQEBAAAAAAAAAAAABwYEBQgCAQP/xABLEAABAwECBQwOCQMFAQAAAAAAAQIDBAURBgc0dLISFiExNTZBUVRVc5MTFyImU2FxhJKjwsPS0xWBkZShsbPR4hRiciMzQoKiUv/EABoBAQEBAQEBAQAAAAAAAAAAAAAEBQIBBgP/xAAxEQACAAMFBgUEAwEBAAAAAAAAAQIDBBEUMlJyEjNRkZKxEyExQXGBodHwBWHBQjT/2gAMAwEAAhEDEQA/AKrhbhZFgnCj6hFe96q2KNFuV6pt7PA1L0vXxoZSO0cIbURJKeGnha7Zax7Y2uu4L0eqr9tx+2pGlr4S08dUl7IIke1q7WqRqyIt3+StX/qhkcKcOa2esqEgqZYmRyPjYyJ6sRGscrUvu212L1v4zTkyfJJJNtW+f9mZPn2NuJtJOyxf17mw74+Ol9QO+PjpfUE614V/L6vr3jXhX8vq+veUXaPhDyJbzBxj5lF74+Ol9QO+PjpfUE614V/L6vr3jXhX8vq+veLtHwh5C8wcY+ZRe+PjpfUDvj46X1BOteFfy+r69414V/L6vr3i7R8IeQvMHGPmUXvj46X1A74+Ol9QTrXhX8vq+veNeFfy+r694u0fCHkLzBxj5lF74+Ol9QO+PjpfUE614V/L6vr3jXhX8vq+veLtHwh5C8wcY+ZRe+PjpfUDvj46X1BOteFfy+r69414V/L6vr3i7R8IeQvMHGPmUXvj46X1A74+Ol9QTrXhX8vq+veNeFfy+r694u0fCHkLzBxj5lF74+Ol9QO+PjpfUE614V/L6vr3jXhX8vq+veLtHwh5C8wcY+ZRe+PjpfUDvj46X1BOteFfy+r69414V/L6vr3i7R8IeQvMHGPmUXvj46X1A74+Ol9QTrXhX8vq+veNeFfy+r694u0fCHkLzBxj5lF74+Ol9QO+PjpfUE614V/L6vr3jXhX8vq+veLtHwh5C8wcY+ZRe+PjpfUDvj46X1BOteFfy+r69414V/L6vr3i7R8IeQvMHGPmUKa1sILGRZayCCaNuy9rEYqo3hXuFRfwU1+C+E8WFUCS0l7VRdTJGqoro37d3jThReH7USVYF4bVja6nZVVMsrJpGxObK9Xpc9dSioq7SoqouwajBeJLIwgtCCm2I5I+y6lNhEd3D0uTxdlen1k0+TYmmkmlb5FUida00203Z58T9TfT5v7smFu5XVdPNpqU9N9Pm/uyYW7ldV082mpVTYlpRJVYXqZwQAXkAAAAAABzLJsqW25mQ0LdU967GzciImyquXgREKFBiTcrU7PXIjuFG0yuai+JVcn5HFxLxI6qqnKmy2FqIvEjnbOihXTJq6qZBHsweRrUlLLjl7UattJh2kk5wX7p/MdpJOcF+6fzKeCS+Ts32RZcpGX7smHaSTnBfun8x2kk5wX7p/Mp4F8nZvshcpGX7smHaSTnBfun8x2kk5wX7p/Mp4F8nZvshcpGX7smHaSTnBfun8z8diT2O5r9nx0uxplQAvk7N9kLlIy/dnnbCbBefBWVI65EVHJqo5G36iRqbd1/CnCnk8SnTlhxzRI6ip3Kmy2oREXhRHMden/lPsI8bNNNc2Won6mLUylKmOFegABQTgAAAAAHbYJboUOcw6aFJsvfPWZv7ERNsEt0KHOYdNCk2XvnrM39iIz6rE9L7mjS4VqXZnym+nzf3ZMLdyuq6ebTUp6b6fN/dkwt3K6rp5tNT2mxLSjmqwvUzggAvIAAAAAACjYlsoq+ij0lK052oRVdtJsr5CS4lsoq+ij0lKrV/wC3J/g78jArd8/ofQUW4RBsI8N6q3pnuSeWOO9exxxyOY1rP+N+p23XbaqdR9LVHKajr5P3OIgNyGXDCrEjCimRRO1s5f0tUcpqOvk/cfS1Rymo6+T9ziA92VwPNp8Tl/S1Rymo6+T9x9LVHKajr5P3OIBsrgNp8TnQ27U07kdDVVKKm0qTyfuW/ADCR2E1EklVd2SN6xSKiXI5zURUdd42uT67yBFhxM5FUZwv6bCGugh8O2zzL6CZF4mzb5H3jlyCHOW6DyNnpC3rBhwjhWG0Wqrb9UiotzmPRLkc1ePZXxbJFcL8BJ8FXapf9SBVubK1Nq/aSROBfwX8DihnQ7Phv1O6+THteIvQzIANMywAAAAADtsEt0KHOYdNCk2XvnrM39iIm2CW6FDnMOmhSbL3z1mb+xEZ9Viel9zRpcK1Lsz5TfT5v7smFu5XVdPNpqU9N9Pm/uyYW7ldV082mp7TYlpRzVYXqZwQAXkAAAAAABRsS2UVfRR6SlVq/wDbk/wd+RKsS2UVfRR6SlVq/wDbk/wd+Rg1m/f0PoKLcL6nmRAEBvHz4AAAAAALDiZyKozhf02EeLDiZyKozhf02EVduWXUG+Rr7at6GwEidaDla2WVIUdde1jnIqoruJvc7ZzZoW1LXNna1zXIrXNciOa5F20VF4DC45cghzlv6bzW4OyLLRUjnrerqeFVVdtVViKpjxS0pcMaNiGY3MigfsSnD/F4tgq6eykV1Oq3ubsq6nVfzZ4+Dh4zCnp6ViSNcj0RUVFRUVL0VF2FRUPMTkuVbjWop8UyFqL2MiukQyok4fc/AAXkAAAB22CW6FDnMOmhSbL3z1mb+xETbBLdChzmHTQpNl756zN/YiM+qxPS+5o0uFal2Z8pvp8392TC3crqunm01Kem+nzf3ZMLdyuq6ebTU9psS0o5qsL1M4IALyAAAAAAAo2JbKKvoo9JSrVezHJd/wDDvyJTiWyir6KPSUrZgVu+f0PoKLco8vICh4SYpahkz3WH2N8T3K5rHPRj4r9nU91sKnFs3/mdR2rbS5Oz7xF+5rw1Mpq3aRjxU02F2bLMmDWdq20uTs+8RfuO1baXJ2feIv3OvHlZlzObvNyvkZMGs7VtpcnZ94i/cdq20uTs+8RfuPHlZlzF3m5XyMmWHEzkVRnK/psMdBiptGVyI+KJiLtudOxUT0b1K1grg6zBelZBC7VKiq977rtXI7bW7i2ERPEiEVbPgil7MLtLqKRMhmbUSsRmMcuQQ5y3QeavBnIaLNoP00MpjlyCHOW6DzV4M5DRZtB+mhFHuIfll0H/AKIvhHYvW5F8inmFVvPTk63Md/iv5HmJODyIV/x3/X0/0j/kv+fr/gABqmSAAAdtgluhQ5zDpoUmy989Zm/sRE2wS3Qoc5h00KTZe+eszf2IjPqsT0vuaNLhWpdmfKb6fN/dkwt3K6rp5tNSnpvp8392TC3crqunm01PabEtKOarC9TOCAC8gAAAAAAKNiWyir6KPSUrZJMS2UVfRR6SlbMCt3z/AH2PoaHcoAAjLAAAAAAAAADBY5cghzlug8x1FjWraCKKKFlLqYmMjbfFIq6lialL+627kNjjlyCHOW6DyNm1SS4Y5K2laYdZMilznsuzyPQ+DlqPtuz4p6pGo+WNznahFRt96psIt/EeeE2k8iF7wF3Ipehd+biCJtJ5EPKJJRzEuP5Pa5twS2+H4AANIzQAADtsEt0KHOYdNCk2XvnrM39iIm2CW6FDnMOmhSbL3z1mb+xEZ9Viel9zRpcK1Lsz5TfT5v7smFu5XVdPNpqU9N9Pm/uyYW7ldV082mp7TYlpRzVYXqZwQAXkAAAAAABRsS2UVfRR6SlbJJiWyir6KPSUrZgVu+f77H0NDuUAARlgAAAAAAAABgscuQQ5y3QeRsuGNCxp7co4mWbE6RzZ2vVrVaio1GOS/ZVOFU+0i9bQS2Y9Y66J8b022varVu4F2eA3KGJeHZb5mDXwvxbbPIueAu5FL0LvzcQRNpPIhe8BdyKXoXfm4gibSeRDmjxzPn8ndbu5fx+AADRM0AAA7bBLdChzmHTQpNl756zN/YiJtgluhQ5zDpoUmy989Zm/sRGfVYnpfc0aXCtS7M+U30+b+7JhbuV1XTzaalPTfT5v7smFu5XVdPNpqe02JaUc1WF6mcEAF5AAAAAAAUbEtlFX0UekpWySYlsoq+ij0lK2YFbvn++x9DQ7lAAEZYAAAAAAAAADK4yLCjtagmfKiJJTsdNG+7ZTU7Lm+RUS77F4Dh4166SzaSmlo3uY9lUxWuatyouof+HiO7wsdq7MrFXhppF/8FEuFwOCNP1ZNMiUajga9EcTAZbrIpr/AALvzcQRNpPIhfsBkSayaVG8MKt+u9UX8SAqmp2F4Nj7DSo8cz5/Jm1u7l/H4AANEzQAADtsEt0KHOYdNCk2XvnrM39iIm2CW6FDnMOmhSbL3z1mb+xEZ9Viel9zRpcK1Lsz5TfT5v7smFu5XVdPNpqU9N9Pm/uyYW7ldV082mp7TYlpRzVYXqZwQAXkAAAAAABRsS2UVfRR6SlbJJiWyir6KPSUrZgVu+f77H0NDuUAARlgAAAAAAAABgccuQQ5y39N5osKty6vNZNAzuOXIIc5b+m80WFW5dXmsmgWLBL+X/hG8cz4X+nRYorTSroHRKvdU8jm3f2SLq2r9qvT6iZ4aWK6wq6eN6XNc90sa8Donqqtu8my3ytU5WL/AAk1t1rVmW6Ka6KXiair3L/qX8FcU7GPgvripFdTtvmp0WSO7be3/mz60S9PGiFjfgVHn6RESV4p0l6wkLABpmWAAAdtgluhQ5zDpoUmy989Zm/sRE2wS3Qoc5h00KTZe+eszf2IjPqsT0vuaNLhWpdmfKb6fN/dkwt3K6rp5tNSnpvp8392TC3crqunm01PabEtKOarC9TOCAC8gAAAAAAKNiWyir6KPSUrZJMS2UVfRR6SlbMCt3z/AH2PoaHcoAAjLAAAAAAAAADA45cghzlv6bzRYVbl1eayaBnccuQQ5y39N5osKU1Vl1d3JZNBSxYJfy/8I3jmfC/089KXTFnhB9OULWzOvkp1SF9+2rUT/Td6Ox5WqQs2uKa1loLQ7E5e5qWOZdfsatvdsX8HJ/2NOsl7cp/15mVRzdial7PyOvxhWD9A18rYkujl/wBeO7aRHr3Tfqcjk8lxmiv45LM7PSwztTZhk1Cr/ZIl2k1v2kgO6WZ4kpN/BxVy/DmtL5AAKSY7bBLdChzmHTQpNl756zN/YiJtgluhQ5zDpoUmy989Zm/sRGfVYnpfc0aXCtS7M+U30+b+7JhbuV1XTzaalPTfT5v7smFu5XVdPNpqe02JaUc1WF6mcEAF5AAAAAAAUbEtlFX0UekpWySYlsoq+ij0lK2YFbvn++x9DQ7lAAEZYAAAAAAAAAYHHNkEOct/Tea1rUtmiRE2qinu+qRn8jJ45cghzlug87XFtaX0jZlPs3rCiwO8XY17n/wrCyJPwIYl7NkcMSvEUL90iDuarFVHbabC+JU2znWBVf0VXSyJ/wAJ4nfUjkv/AAvO1xhWKti2hOiJcyZVnjXguet7k+p2qT7Dp7HplrKmnjZtvmjan1uRDaUSjg2vZow3C4Jmz7pl0xgU/wDU2XWIvBHq/rjVH+yefz0Hh1MkFmVqu4YXN+t/cp+Ljz4Rfx+B/Jb/ACONfAABpGadtgluhQ5zDpoUmy989Zm/sRE2wS3Qoc5h00KTZe+eszf2IjPqsT0vuaNLhWpdmfKb6fN/dkwt3K6rp5tNSnpvp8392TC3crqunm01PabEtKOarC9TOCAC8gAP6U9M+rcjaZj3uW9UaxjnuW7b2EOYmD1Wu1R1f3Wb9jlxJerPVC36I68HYpg3WLtUVZ91m/Y/dbNZyGs+6TfsebcPE92IuBtMS2UVfRR6SlbJfiismezp6pa6nnjR0bERZYXxoqo5b0TVIhUDCrGnOdh9BRJqSrQACQrAAAAAAAAAMFjlyCHOW6DzMYpcI0s2pdTVLrmVN2oVV2EnbsIn1pseVGmuxs0Eto0UTaKKWRyVDXK2ONz3I3UPS+5vBsp9pKG4M1zVRW0VYipsoqUsyKi/YbFPDDHT7ETMapiigqNuFFwwtwSiwthRlQqsexVWOVEvVirtoqcLVuS9PEh0GBuLFMHZ+z10zZXsv7E1rFa1qql2qW/bW5Vu4r+Hg+cFsNauKNseENn16q1LknZRyu1Sf3tu2/Gl9/Eh21rYbLSsX6Ms+0Jn3dyi0VRExF/uVzb/ALEI7J0CcpPyLLZEbU1rzOkxw24lNTR0sa93M5JHpxRMW9L/ACvRLv8AFSQnb4RNraqV1RbkM7HSuu1UkL427Ww1uqTaRE2vEdQa9PLUuWoUY9TNcyY4mAAUE522CW6FDnMOmhSbL3z1mb+xETbBLdChzmHTQpNl756zN/YiM+qxPS+5o0uFal2Z8pvp8392TC3crqunm01Kem+nzf3ZMLdyuq6ebTU9psS0o5qsL1M4IALyA12KvdSLo5tEuZ57wKt2PBytZPWNerGte1UjRFde5Lk21QpHbkofA1nVxfEZFbJjjmWwq3yNiinS4JdkTs8zeAwfbkofA1nVxfEO3JQ+BrOri+Iju03Ky29ScyN4DB9uSh8DWdXF8Q7clD4Gs6uL4hdpuVi9ScyN4DB9uSh8DWdXF8Q7clD4Gs6uL4hdpuVi9ScyN4DB9uSh8DWdXF8Q7clD4Gs6uL4hdpuVi9ScyN4DB9uSh8DWdXF8Q7clD4Gs6uL4hdpuVi9ScyN4DB9uSh8DWdXF8Q7clD4Gs6uL4hdpuVi9ScyN4DB9uSh8DWdXF8Q7clD4Gs6uL4hdpuVi9ScyN4DB9uSh8DWdXF8Q7clD4Gs6uL4hdpuVi9ScyP4458jps49hxIDeYwcO6fCuCKOhZO1WS9kXsjWIl2pVuxcq7N7jBmxSQRQSkokYtZHDHNbhYABWSHbYJboUOcw6aFJsvfPWZv7ERNsEt0KHOYdNCk2XvnrM39iIz6rE9L7mjS4VqXZnzOv9LhRGsuwksFzVXhXsap+bFQnGFVC+zq2qbUtVqrNI5L0uRzHOVzXJ4lRULDhzge7CJsctnP7HVU66qJ1+p1SX6rUq5Npb0vReO/jOjZhlatEiMtOxnyvbsK9jJNS7x9w1yfYtx+Mib5KKGx+VjVtnp7n7T5StcMVqVtqdlvr7EkBXNfldzBN6E3yxr8ruYJvQm+WU3iZkXUiW7S876WSMFc1+V3ME3oTfLGvyu5gm9Cb5YvEzIupC7S876WSMFc1+V3ME3oTfLGvyu5gm9Cb5YvEzIupC7S876WSMFc1+V3ME3oTfLGvyu5gm9Cb5YvEzIupC7S876WSMFc1+V3ME3oTfLGvyu5gm9Cb5YvEzIupC7S876WSMFc1+V3ME3oTfLGvyu5gm9Cb5YvEzIupC7S876WSMFc1+V3ME3oTfLGvyu5gm9Cb5YvEzIupC7S876WSMFc1+V3ME3oTfLGvyu5gm9Cb5YvEzIupC7S876WSMFc1+V3ME3oTfLGvyu5gm9Cb5YvEzIupC7S876WSMFc1+V3ME3oTfLGvyu5gm9Cb5YvEzIupC7S876WSMFc1+V3ME3oTfLGvyu5gm9Cb5YvEzIupC7S876WSMFc1+V3ME3oTfLGvyu5gm9Cb5YvEzIupC7S876WYHAahfXWjSf07Vd2OZkr1RNhjGLqnKq8G19qoUCw3pVYS17otlrIVYq8CORI2Kn2tVPqP5y4XWtaKLHZdkPgc/Y7I9j7m+NFejWovlv8hocBsEdbET1qnauonVHTPvVUv2VRqKu3sqqqvCqr4iWfN8nFFYm1Ylbb9SunlWNQw2tJ2t2We3oaYAGWaoAAAAAAAAAAAAAAAAAAAAAAAAAAAAAAAAAAAAAAB//9k="/>
          <p:cNvSpPr>
            <a:spLocks noChangeAspect="1" noChangeArrowheads="1"/>
          </p:cNvSpPr>
          <p:nvPr/>
        </p:nvSpPr>
        <p:spPr bwMode="auto">
          <a:xfrm>
            <a:off x="155575" y="-1790700"/>
            <a:ext cx="36957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317611"/>
            <a:ext cx="1353519" cy="1371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9" descr="data:image/jpeg;base64,/9j/4AAQSkZJRgABAQAAAQABAAD/2wCEAAkGBxAPDxQNDxQPDw8QDxUPDw8PEBAUFRAPFBQWFhQUFRQYHCggGBolHRQUITEhJSkrLi4uFx8zODMtNygtLisBCgoKDg0OGxAQGzckICQsLCwsLCwsLCwsLCwsLCwsLCwsLCwsLCwsLCwsLCwsLCwsLCwsLCwsLCwsLCwsLCwsLP/AABEIAOEA4QMBEQACEQEDEQH/xAAbAAEAAwEBAQEAAAAAAAAAAAAAAQYHBQQDAv/EAEQQAAEDAgEFCwsDAwMFAQAAAAEAAgMEETEFBhIhcwcTFTI0QVFhcbLBIkJSU1SBkZKTsdEUYnIjgqEkM0NEY6Lw8SX/xAAaAQEAAgMBAAAAAAAAAAAAAAAAAQUDBAYC/8QALREBAAIBAgQGAgMBAAMBAAAAAAECAwQREyExUQUSMjNBcRRSImGBI5GhsUL/2gAMAwEAAhEDEQA/ANxQEBAQEBAQEBAQEBAQEBAQEBAQEBAQEBAQEBAQEBB4Kmqc11hgg+X61ybSDq5wxsO0qYjfoiZiOcvhw0z1kfztXrh37PHFp3OGo/WRfO1OHbsniU7nDUfrIvnanDv2OJTucNR+si+dqcO/Y4lO5w1H6yL52pw79jiU7nDUfrIvnanDv2OJTucNM9ZF87U4VuxxadzhpnrIvnanDt2OLTucNR+si+dqcO3ZHFp3OGmesi+dqcO3Y4tO5w1H6yL52pwrdji07p4ZZ6yL52pw7dji07nDMfrIvnanCt2OLTujhlnrIvnanCv2OLTucMx+si+dicK3Y4tO5wyz1kXztThW7HFp3OGo/WRfO1OFfscWnc4aZ6yP52pwrdk8Wnc4ZZ6yP52pwrdjiU7o4aZ6yP52pw7djiU7vu2tcRcG46QQvM1mOqYtE9JT+rcoepS2sdcdF9aDphAQEHKreOUgVjOvORlEwNFnzvHkMvgPSd1LZ02m4s7z0aer1cYo2jqy/KWVp6lxdM9z7ni3s0djRqVxjw0pG0Qosme955y8Nll2YdyybG5ZTtAWTaBNk2g3LJtBuWTaDcsm0BZNoNyybQbmim0G5oqORunRU7Qbmim0G5optBuiwTaDcsm0G5ZNoNyybQblgm0G71UGUJqd2nA98Z/adR7WnUVjtipfrDJjzXp0lpuaOdTawbzLZlQ0XsNQkb0t6+kKo1WlnHzjovNJrOL/ABnqspOHaPutNvu6gICDk15s8nqSI3nZEztG8sKy1lA1NRJOTfSd5OvBg1NA9wC6LDjilIiHL58k3vMvCsjCKQQEBBKIEBATcE/1PMT/AFBdP9C6biUBAQQgICAgICD70NU6GVkzCQ6NwePccOxeMlIvXaWTHeaXi0NvgnEkbJW8V7WPHY6xH3XO3r5bTDqqW81YtHysS8vQgIOFl0+RIf8AtO7pXvH64eMvon6YEF0cdHJylSCAglARAgIJQWTc/gZJWhkjWvbvTzouAIvq5itTWWmuPeG7oKRbLtMfDTeB6b1MP02/hU/Gyd19GDHt6Tgem9TD9Nv4TjZO5wMfY4HpvUw/Tb+E4uTuRgx9jgem9TD9Nv4TjX7nAx9mebpNLHFURCNjIwYSSGNAudI9CtdDabVmZU3iVYreIrCorfVogICAoBBCAgIls+bh/wBDTbGLwXPaj3JdPpfZr9LisLYEBBwsu8SXZO7pXvH64eMnon6YEF0kdHJpQEQlAQEBBKApFo3N+XjYv8Fpa72m/wCG+9/jVlSOhcXOrOAUMQfo7497tFjb2GoayT0flbGnwcWZjs1dVqYwxur2R90AyStiniaxr3BofG4nRJ1C4PNey2sugitd6y08PifmttaF8VatmabqPKYtie+Vb+HeiVH4p64UtWKqESICAgKAQQgIls+bnIKbYxeC57Ue5Lp9L7NfpcVhbAgIOFl3iS7J3dK94/XDxk9E/TAgukjo5NKCUQICCUBAQFItG5vy8bF/gtLX+03/AA33v8ajPUxx8d7GXw0nAX+KporaY5Qv5tWOsqZuhQmpEIgLJNEuLjvkYABAxJNlYaK0Y5mbKzxCs5YjyqPRwOjqo43gtc2eMOaebygrG1omkzHZU0rNckRPeG5LnJdXDM91LlMWxPfKt/D/AESo/FPXCmKxVQghEiAgKAQEEINnzc5BTbKLwXPaj3JdRpPZr9LisLYEBBw8vcSXZO7pXvH64eMnon6YEMF0kdHJiCUQBBpmZObUYpTJUMa91QOI8A6MYwxwJx+CqNXqZ8+1Z5QvdFpaxj3vHV4Mv5gEXkozpDEwvOsfwd4H4rJh10dMjDqPDZ64v/CjzwPjcY5GuY9uotcCCPcVZVtW0bxKqtSaztL5qYeRSLTub8vGxf4LS13LH/rf8N97/HgzxqXS102kSQyQsYDg1rdWoLJpa1rjjZi1l7WzTEz0cyNkjWl7WvDHDQLtE6JHRe1uZZp8s8mCItEbwseSnENgNU5sglcBTN0A6RjmPaATLi0C48kk6jgtTLz38kN7DvE18/Pfo1ZUq/Zpupcpi2J75Vv4d6JUXinrhS1YqsRP2/UcbnENaC5xNg1oJJPRZeZtERumtZtO0LnkHMGSS0lWTEzHem8c9p81aGfXRHKizweHWnnd3s6M1Yn0ejTRtZJDeRgaBd+rymk4kn7gLW0+qtxN7/Lb1WjpwtqfDK1cwoJFIKAKDZs3OQU2xi8Fz2o9yXUaT2a/S4rC2BAQcPLvEl2Tu6V7x+uHjJ6J+mBBdJHRycpRCQES7mZ+Rf1lSGuH9KPy5T0gYN961tTm4dW3o8HFv/TYgLahqA5lQ7785dHEbRslEudljItPVt0Z2BxHFeNTm9jh/wDFmx5rY53hgzaemSP5QzrL+ZM9NeSK9RDjdo8to628/aPgrXDraX5WU2o0F8fOvOFXW7vEq9aNzfl42MngtLXT/wAm/wCHRvm/xzM7GkV1QP8AvE/HWPuFm00/8q7dmDVx/wBrfa15z1hjyXSPp3OjBLG3Ybat6dcHp1haWCsTntFlhqbzXT1mio0NXJLVQGVznkTMA0iTYaQwW9ekVpO3ZW472tkrNp+W2rnXVQzTdS5TFsD3yrfw/wBEqLxT1wpasVYsWQMz6irs939CE/8AI8a3D9redamfV0xxy5t3T6G+Wd55Q0fImb9PRj+k27/OldrcffzDqCqcuovk6rvDpseKOTrLA2BBk2fuRP01RvrBaKclwtg2Tzm+PvV3o8/nptPWHPa7T8O/mjpKsLdaAgFQNmzd5BTbGLwXPaj3JdRpPZr9LisLYEBBw8u8SXZO7pXvH6oY8von6YE3BdJHRykpRD9NaSQBrJNgBznoSZ25piN+TYs0ciijpmsP+6/y5T+4ji9g/KoNTl4l/wCnSaTBwsf9u4tfdt/IgIdOYgr+X80aaru+28zesjA8o/vbg77raw6u9OXw09RoseXn0lX8083aijygN9beMxPDZWXLSdVr9B6itrU6iuXDyael0t8Obm5m6PQmOs37zZ2BwP72ANcPho/FZtDfzY9uzX8RxeXLvHy8RrTJkowO1mCraWfwe1+r43+KyeTy5vN3YuJ5tP5Z+Jc3Iw/1MO3Z3gs2X0T9MGD3I+25lc26yFGz5yHPWVcTYW3Ahs6R2prfLOJ8FZaTPXFSfMqtbp75skeV0s38y6emtJJ/Xmxu8DRaf2t8SsObWXyco5QzYNBTHztzlZ7LTb/QQQglBzc4clNrKd0B1E643ei8YHw7Cs2DLOK8Whg1GGMtJrLFJ4nMcY3gte1xa5p5nDELoK2iY3hzFqzWdpfhenkKgbNm7yCm2MXgue1HuS6jSezX6XFYWwICDh5d4kuyd3SveP1Qx5fRP0wIYLpI6OUlIRC4bneRN+m/VPH9OE+R+6Xm+GK0Ndm8tfLHVZ+Hafz288/DT1Tr0QSglBCAglByM58iNrYDEbNkb5UT/Rf+Dgs+nzTivv8ADW1OCM1PL8svfQyQwVUUrSx7HwEtP8ni4PONeKuIyVtas1UXDtSl62jps8mQ+VQbdneCyZvRP0xYPcj7bmucdWIIQEBBCAgIM73SsiaLhXRjU4hk1uZ3mu9+HwVroc/LyWU3iOn2nz1URWW3NUBUjZs3eQU2xi8Fzuo9yXUaT2a/S4rC2BAQcPLvEl2Tu6V7x+qGPL6J+mBtwXSR0cpKUQsGbedU1FaOwkgvcxnUQTiWuGB7brV1Glrl+25ptZbD/cNJyHnDT1jbxOs+3lRPsHt93OOsKpy6e+KecLzDqqZY3rLrLA2NxBKAgICAgrO6JEDQPdYX0o/Ktrtp4X963NDP/WIaHiMf8Zlmub7dKrgHTMz7q4zT/CVHgj/pDRc0c6DUSvo5rGVhdvcg1CRjTbX+7n61UajTeSsXhd6XV+e8456rYtJYCAgIIKCE5DnZXy3T0jdKZ4B81g1ud2BZsWC+T0wwZtRTFH8pZvnJnjNVgxMAigOot1Fzx+44DsCtcGkjHznqpNTrrZeUdFZW60QoNnzd5BTbKLwXO6j3JdRpPZr9LgsLYEBBw8u8SXZO7pXvH6oY8von6YG3BdJHRycpUgg/Ucha4OaS1wNw5pIIPSComInlKYtMTvC6ZAz9kjtHVgysw31ttMfyHnfftVdn0MTzos9P4jNf43aBk/KEVQwSQvbI087TgegjmPUqy+O1J2suMeWuSN6y9K8MiUEoCCEFfz7H/wCfL2NP/kFs6P3Yaeu9mYZ7kiL9LGcoSanWLKRhxfKRYv8A4tBOvpVtlt57RSv+qXDWMdeJb/H7zEic7KERHm6T3H9uiQfuFGr2rimHrQ72zxLX1QukSghAQfCsq44WGSVzWMGLnGy9Upa87Q8XvWkbzKhZfz/Lrx0Y0Rhvzxr/ALWn7n4Kz0+h+bKnU+I7/wAaKRUTukcZJHOe84ucbkqxrSteUKq17Wne0vkV6eRAKDZs3eQU2yi8Fzuo9yXUaT2a/S4rC2BAQcTLnEl2Tu6V7x+qGPL6J+mBNwXSR0cnKVIIJRAnOEvTk+vlp375C90buo6iOgjAheL463jaYZMeW+Od6y0DN/P6OS0dWBE/1reIe3nb9lV5tBMc6LjT+JRblddI5A4BzSHNIuCCCCOkFV8xMcpWcTExvD9KEiAg4Wd+U6eCnLagb5p6mwg63kEHX0DVrWzpsVr33q1NXnpjptbmyrKNfLVy6Thc8WONg1MbzMY1XdKRjjl/rn8l7ZbNLzHzdNHGZZf9+UeUPQZiG9vSqfWajiztHSF5otLOKvmt1lZ1pt8QQ5wAubADElOfSETy5yqOX8+oYbx09p5MNL/jae3zvct7BobW526K7P4jFeVOcs8yplWeqfpzvL+huDW/xbzK1x4qY42rCmy575Z3tLxLLzYuSEQFARIUGzZu8gptjF4LndR7kuo0ns1+lxWFsCAg4mXOJLsnd0r3j9UPGX0T9MCGC6SOjkkqQCISgIPpT075XCONrnvODWi5K82tFY3tOz1Sk2naF7zf3P8ACSsPXvDT3nD7BVmfX/FFvpvDZnnkXymp2RMEcbQxjRZrWiwAVbaZmd5W1axWNofRQ9CCHGwucBrKbbomdoYnnDlN1VUvmcbjSLYx6MYPk2+/vXQ4McY6Q5jU5Zy3lY8zaeOnqoY5Gh9VOC7XhTR6DnN/vdYdgWrqrWyUmY5RH/tt6StceSKzzmf/AE0pVC9SghB+ZY2uaWuAc1wsWkXBHQQpjeJ3RMbxtKkZfzAY68lGRG7HeHcU/wAT5vYdSsMGvmOVlXqPDotzxqBW0csDzFMx0bx5rhj1jpCtKXrfnWVPkx2pO1o2fBe2MQQgIlCgbPm7yCm2MXguf1Huy6jSezX6XFYGwICDiZc4kuyd3SveP1Q8ZfRP0wILpI6OSlKkEQkBRM7JiN+i1ZAzInqLSTXgiOvyh5bh1N5u0rTz62tOVecrDT+H3vztyhouR8jQUjdCFgafOedbndrlU5c1sk85XWHT0xx/GHRWJmQgICD8ys0mlvSCPiprO07otG8bMbybk3QrxBOLCJ7nSA87YwXfA2HuKv7ZN8fmr9Oapj2zeW3xzezM+qMuVGVEhALnSPcXHDSY4AX94Cx6mu2nmsMmkvvqYtP9taVG6IQ3EEoIQePKWTYalm9zsa9vNfEdYOIWTHltjnerHkw1yxtaGe5fzDlivJSkzR472f8Acb2czvurTDrq25X5KbUeHWrzpzhT3tIJaQQRqIIsQesLf335qyY25S/KkEAqBs2bvIKbZReC57Ue5LqNJ7NfpcVhbAgIOJlziS7J3dK94/VDxl9E/TAm4LpI6OSlKkdjIObdRWG8bdGO9nSu4o7OcnsWvm1FcXXq2cGlvm6dGkZBzTp6Szrb7N614wP7W4BVObV3ycvhd4NFjx856u+tVuJQEBAQEBRJDhZzZIikY+qtaeOCQNeMXNLHDRd0jWtrBltW0VjpLU1OCtqTb52lmWR2AQ1M7sBBvLeuSUgAdoAJ9yuMvO0VhRYo2ray/wC53lSSopnMlJc6F4YHHEsIu256RrVXrscVvy+Vx4dmm9Ofwta0uqwSggoIQEBBxsuZtU9YLyN0ZOaZmpw7fS7Cs+HU3xzynk1s+lx5Y5xzZvl/NSoo7vI32Ef8rOb+TcR9lb4dVXJyUmo0d8XPrDgraaYVA2bNzkFNsYvBc9qPcl1Gk9mv0uKwtgQEHEy5xJdk7ule8fqh4y+ifpgQXSR0clKVIum5xlvepTRyHyJTeO/my9HvH+Qq7XYPNHnhaeHajyW8kzylpaqF5/aUEoIQEBAQEHnrywRP3whrNBwc52oAEL3jifNEwx5ZjyTuxrKlWxwZTU4O8RHUbeVNIdRkcPsOYK+x0mP5W6uby3if4U6f/WmZj5HdSUoEgtLK7fHj0dQDW/D7qo1eaMmTl8LvQ4JxY+fWVhWq3RAQEEICAnwKBuk5b1ChjONnzW6PNb4/BWehwf8A7lUeI6jb+Ff9Z+rT6UyCg2fN3kFNsovBc9qPcl1Gk9mv0uKwtgQEHEy5xJdk7ule8fqhjy+ifpgQXSR0cnKQpQ/THlpDmkhwIII5iMComN4eonaYmGzZq5YFZTNl1b43yJh0SADX2HH3qg1GGcV9nTaXPGam/wAuwtds/wBJQE5AnI5uNlzOSmoxaR2lJa7Yma3Ht6B1lbGLTXyTyhq5tXjxRzlXs2c6Z62vDHWjh3t5ETddyMC53OVtajS1xY92pptZbNm2+F5Vb/a1Ztuk5Zc6UUbTaNgDpLec84A9QFvirbQ4IivnlSeJZ5m/Djo+m59kmLfi+Uac7IxK1pwiDuKT0uIN+oW6U1uW20RHQ8Pw1m289YaLdVK7UvPLOOeiqo97s6N0V3xOwcQ4i4OIKsNLp65aSrNZqr4ckbOvkHOqnrLNad7m54n4/wBpwcsGbS3x/DYwazHl5RO0u4tb5bfxySghAQeDLeUm0sD53+aNQ9J51NA7TZZMOPiXirFnyxjpNmKVdQ+WR0sh0nvcXOPWf/f8LoaUitdocte83nzS+K9PIiWz5ucgptjF4LntR7kun0vs1+lxWFsCAg4mXOJLsnd0r3j9cPGX0T9MCC6SOjkpSpQlBYMyst/pKkaR/oy2ZJfAei/3H/BK1NXh4ld46w3dFn4V+fSWvKi2l0kTE80oPLlLKMNOzfJntY3rIueoDnK90x2vO0Qx5Mtccb2lnucGfkkt46UGKPDfDbTd2eirXDoYrzupdR4ja3KimveXEucSXE3JJuSeslb8RERtCtmd53lZ9zfl42MngtPXe03/AA33v8auqR0PwzfO3IruE45HAmColjaXcwdcAtJ5r2Vtp80cKa/Kk1entGeLfEvVuduJrKtx1nn+d34XjW+3Vk8P926+qsW7Nd1HlMWxPfKt/DvRKi8U9cKWDz9GsdRVj8bKzdbMgZ8z09o571EQ1X1b40dR873/ABWjn0db86rDT6+9OVucNDyVleCqZpwPDvSbg5vUW4hVWTDek84XWLPjyRvWXuWJm+0qdkb8mWboOW9/n/TsP9KAkG2DpcD8MPirnQ4fJXzT1lReIajz28sdIVNbsK1CAUS2bN3kFNsYvBc9qPcl0+l9mv0uSwtgQEHEy5xJdk7ule8fqh4y+ifpgQwXSR0cklSJRAg1LMXL4mpjHM4CSnFnOcbXi811+rA9nWqXWaea33r8ug0Oqi2Pa09Hky/n6xl46QCV2BldcMHYPO+y94dBM87seo8RrHLGoFfXS1D98me6R3S44dQHMFaUpWkbVhT5Mtsk72l517YxBaNzfl42L/BaWu9pYeG+9/jVlSOhh+ZGBwsQCMbEX1jAqYmYRMRMbSoeYUjWVdS12oySmNnWWmR5HwCstZEzjqqdDO2W33K/qsW7NN1LlMWxPfKt/DvRKi8U9cKUrFViJfWlqXxOEkbnRvGDmmxXi9ItG0vdL2pO9ZXvIGf+EdYLc2/sHeb4j4Ktz6D5otdP4l8ZP/LuZ0ZwsgpDLE5r3TAshLTcXI1u9y19Pp7Wv/L4bWq1Va496z1ZG431nWTrJPOVdxG3Jz0zvO8oUoEAols2bvIKbZReC57Ue5Lp9L7NfpclhbAgIOHlziS7J3dK94/VDxl9E/TA24LpI6OSlKkAiEok8cetRtE9SJmEKUJQEBBaNzjl42MngtLX+0sPDfe/xqypHQiCp5qQRvqJnFj2SUsr2AniudK5xc7ts1g7LdK3NRbasc+qv0tazknl0Wxaaw5fDNN1LlMWwPfKt/DvRKj8U9cKWrFViAgKAvzKIiI5vW8z1QpeRARKCg2fNzkFNsovBc9qPcl0+l9mv0uSwtgQEHEy5xJdk7ule8fqhjy+ifpgTcF0kdHJylSCAiEoCAgICC0bnHLxsX+C0tf7Sw8N97/GrKkdCIIAAwsL6zqxPWp3nbYiNp3gUDNd1HlMWxPfKt/DvRKj8U9cKWrFVigEBBCAiRECJQg2bNzkFNsovBc9qPcl0+l9mv0uawtgQEHDy3xJdm7ule8fqhjyeifpgYw9y6SOjk5SpBAQEQICAgILPudvDa8EkAb0/WTboWnrY3x7Q3/D58uXeWp/qGekz5gqXyW7Og89e5+oZ6TPmCeS3Y89e5+oZ6TPmCeS3Y89e5+pZ6TPmCeS3Y89e7Nt054dURFpB/onA384q20EbVndSeJzE3jZTlYKwUCEBAQEEIkQEGzZu8hptlF4LntR7kun0vs1+lzWFsCAg5NaLucDgdXuU1nad0WjeJhhGVaF1NPJTu1GN5A624tPwIXRYr+ekS5XNj8l5h5VkYhSCAgICAgICG/Yv2rzsneS/b8VO0G8lz1/FNoN5L9vxTY3Cm2x9oRAgICAiUICAg+tLA6WRsTBdz3BrR1k2Xi87RMvVKze0Vht0EAiijiGEYjYP7bDwXO3t5rTLqsdfLWK9lmXl7EBByqrjlBVM8M2BWt32OzahgsCcJG+i7o6itzS6nhztPRo6zRxljevVmFdQywOLJmPjcDazgdfWDgR2K4pkreN4lQ3xXpO1oede2PYUgoEIbCCUEJuJQQgIF0BAQEBNwTcE3EJukTcE3H2pqaSVwZG10jjg1gJP+F4m9Y6y90pa/KsNJzMzU/S/wConsZyLNaNYiBx187lU6rVef8AjXou9Ho+H/O/VapsB/JveC0VisCAgIONXyaMhBB16xYIPP8AqR0O+VB+JXRvGi9mmOh8ekP8r1FrR0l5mtbdYeI5Joj/ANND9Bg8F74+TuxfjYv1OBqL2aL6I/Cnj5O5+Ni/U4FovZYvoj8J+Rk7n42L9U8C0XssX0G/hPyMnc/GxfqcCUfssX0R+E/Iydz8bF+pwHR+yx/RH4Tj5O5+Ni/VPAdH7LF9Bv4Tj5O5+Ni/U4Do/ZY/oN/CcfJ3PxsX6o4Co/ZY/oNTj5O5+Ni/U4Co/ZY/oNTj5O5+Ni/U4Co/ZY/oNTj5O5+Ni/U4Co/ZY/oNTj5O5+Ni/VHAdH7LH9FqcfJ3PxsX6nAdH7LH9BqcfJ3PxsX6o4Do/ZY/oNTj5O5+Ni/U4Eo/ZY/oNTj5O5+Ni/VHAlH7LH9BqcfJ3PxsX6nAtH7LH9BqcfJ3PxsX6o4Go/ZY/oNTj5O5+Ni/U4HovZY/oNTj5O5+Ni/V66cRRC0cW9joZEG/ZY7XtbrLJXHWvSH1NUPRk+Ury9vyZ9MhoD76QxaeYhBZkBAQRZAsglAQEBAQEBAQEBAQEBAQEBAQEBAQEBAQRZBKAgICAgICAgICAgICAgICAgICAgICAgICAgICAgICD//Z"/>
          <p:cNvSpPr>
            <a:spLocks noChangeAspect="1" noChangeArrowheads="1"/>
          </p:cNvSpPr>
          <p:nvPr/>
        </p:nvSpPr>
        <p:spPr bwMode="auto">
          <a:xfrm>
            <a:off x="155575" y="-1477963"/>
            <a:ext cx="3086100" cy="308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46" y="1311352"/>
            <a:ext cx="1310545" cy="1310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1 Título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688181"/>
          </a:xfrm>
        </p:spPr>
        <p:txBody>
          <a:bodyPr/>
          <a:lstStyle/>
          <a:p>
            <a:r>
              <a:rPr lang="es-MX" b="1" dirty="0" err="1" smtClean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Information</a:t>
            </a:r>
            <a:endParaRPr lang="es-MX" b="1" dirty="0">
              <a:solidFill>
                <a:srgbClr val="00B05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436920" y="6084300"/>
            <a:ext cx="197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Airport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927348" y="2638478"/>
            <a:ext cx="197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Gas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7" name="AutoShape 14" descr="data:image/jpeg;base64,/9j/4AAQSkZJRgABAQAAAQABAAD/2wCEAAkGBxQHEhQSExIWFhUWGRoYFxcWGBoXGBkaGBcZFxwfGh4YHSkgGxooGxcaITEhJyksLi4wGCAzPDMsNyotLi0BCgoKBQUFDgUFDisZExkrKysrKysrKysrKysrKysrKysrKysrKysrKysrKysrKysrKysrKysrKysrKysrKysrK//AABEIAN4A4wMBIgACEQEDEQH/xAAcAAADAQEAAwEAAAAAAAAAAAAABwgGBQIDBAH/xABQEAABAwIBBQcMEAUEAgMAAAABAAIDBBEFBgcSITEIEzVBUWFxFiIyc3SBkrGztNLTFBcjNEJSU1Vyg5GUobLBwhVigpOiM0OjwyRj0fDx/8QAFAEBAAAAAAAAAAAAAAAAAAAAAP/EABQRAQAAAAAAAAAAAAAAAAAAAAD/2gAMAwEAAhEDEQA/AHTiFdHhsb5pXhkbBpOc7UAB/wDdiQOW2e2ornOioBvMQNhKQDK/nAOpg5tZ5xsXjn+yvdX1P8PjcRFBYygbHykX18oaCO+TyBZnNpm/ly3lJ0jHTxkb5La5JOvQZfUX27zQQTtAIZjEcYqMUN5p5ZT/AOx7neMr4VW2D5tsMwlga2iik5XTNEzjz9eCB3gAul1H4f8AN9J93i9FBG6FZHUfh/zfSfd4vRR1H4f830n3eL0UEboVkdR+H/N9J93i9FHUfh/zfSfd4vRQRuhWR1H4f830n3eL0UdR+H/N9J93i9FBG6FZHUfh/wA30n3eL0UdR+H/ADfSfd4vRQRuhWR1H4f830n3eL0UdR+H/N9J93i9FBG6FZHUfh/zfSfd4vRR1H4f830n3eL0UEboVkdR+H/N9J93i9FHUfh/zfSfd4vRQRuhWR1H4f8AN9J93i9FHUfh/wA30n3eL0UEboVkdR+H/N9J93i9FHUfh/zfSfd4vRQRuhWR1H4f830n3eL0UdR+H/N9J93i9FBG69kE7qc6THOaRxtJB+0KxOo/D/m+k+7xeivXNkTh0wIOH0uvkgjae8Q0EIJwyazo4jgDhad00Y2xzkyAjmcTpN7xtzKg8gcu6fLWLSj6yZoG+QuN3N5wfhMvx/aAlznIzMsgjfU4cHAsBc+nJL7gbTET12kNZ0Te/FxAqDJvHJcnKmOphdZ7De3E5vwmu5WkakFoIXxYLibMZgiqI+wlY17b7RpC9jzjYehCCNsZrjidRNOdssj3n+txd+qqvNbhbMKwqjawdnE2Zx4y6UCQ36NIDoAUjqyMh+DqHuWDyLEHbQvkqsUho5I4pJo2SSm0bHPDXPI+KCbnvLzrq+LDm6c0rImXA0pHBjbnYLuIFyg+hC9VRUMpmOke5rWNBc5ziA1oAuSSdQFuNFLUsrGNkje17HC7XMIc1w5QRqIQe1C9FJWx1oJikZIA4tJY4OAc3UQdE6iDtC96AQhCAQhCAQhCAQhCAQhCAQhCAQhCAQhYXOfnEjyKjDGASVUgvHGexaNmnJbXo3GobTY7NZAbeaZsALnODWjaXEADvleTXBwuDcHYQo0yiylqspZDJUzPkN7hpPWN5mNGpo6FQ2YSodPhLA5xOhLI1t+JtwbdF3FAxlI+dPC2YPitXFGLN0w8AagN9Y2Ww5gX27yrhStnv4aquiHzeJB92SWc2XAKSKmaTaPStr+M9z+T+ZCW6EArIyH4Ooe5YPIsUbqyMh+DqHuWDyLECLzhYsZspoiT1tPNSsbzBrmSH/J7lrN0pUhtNSRX1ule+30GW/7B9qVWcWqIxisk421Drf0OsPyrf7pSo319A3kZK7wzGP2oNXltiJfkuJeOSmpgel5iB8ZXlmXrtDAtL5Ez/gTJ+5ZbK7EQ/JOi130zFF/bL/VL8zWVu85O4rrN2b+RzaVM0D8Qg+Pc3YmYqqppr9bJEJB9KNwbqHOJD4IVBKXsxE+84xCPjslb/wAZf+xVCgEIQgEIQgEIQgEIQgEIQgEIQgEIQg9FbVNoY3yvNmRtc9x5GtBcT9gUbZS43JlFVTVUp66RxNtui3Y1o5mtsO8qhzuVZosHrXDjYGf3JGxn8HqS0AqZ3P3BQ7dJ+1TMqZ3P3BQ7dJ+1AylK2e/hqq6IfN4lVKlbPfw1VdEPm8SDCoQhAKyMh+DqHuWDyLFG6sjIfg6h7lg8ixBLucyPe8Vrh/73n7Tf9V3M8eLNxaSgc1wI9gwuNjeznlxIPIRYalzM7ke9YxWj+cHwo2u/VZBAwscxNkuTmHwBwLm1MxLb6wGmR2sfXD7Qv3IjFBS4LjMZdYkQaIvt3x5jdbl1WS8Qg3GZPhqj+u83lVVqVMyfDVJ9d5vKqrQCEIQCEIQCEIQCEIQCEIQCEIQCEIQYbPbwLV/U+cRKVVVWe3gWr+p84iUqoBUzufuCh26T9qmZUxufTfCvr5PExAy1K2e/hqq6IfN4lVKlbPfw1VdEPm8SDCoQhAKyMh+DqHuWDyLFG6sjIfg6h7lg8ixBOefCHecZqT8YRO/4WD9Fg0z90PDvWKNPx6eN3+cjf2pYIBCEIGDmIj08YhPxWSn/AI3N/VVEpp3PcenipPxYJD/kxv7lSyAQhY3L7OLTZGN0XHfagi7YGnXzF5+A38TxA60Gwe8RgkkADWSdQAHKsBlJngw7BbtZIal4+DANJvfebNt0E9CQuWOXtZlc479KWxX1Qx3bGOMXHwjzuueSyy6BvYvn7qpzanpoYm8shdK7m2aIH2FZmqzt4tUEn2XojkZHEAP8L/aVh0INgM6GKjX7Ok8FnoroUGeTFaTsp2SjkkiZ42Bp/FL9CB3YJn+cLCroweV8DrfYx9/zJm5MZwKDKezYKgb4f9qTrJOgB3Zf0kqREILjQplyGzwVeTxEdQTUwfzu91YP5Xnsh/K7kABaqFybyip8poRPTSB7DqI2OYfivadbT/8AouNaDqoQhBhs9vAtX9T5xEpVVVZ7eBav6nziJSqgFS+584K+vk8TFNCpfc+cFfXyeJiBmKVs9/DVV0Q+bxKqVK2e/hqq6IfN4kGFQhCAVkZD8HUPcsHkWKN1ZGQ/B1D3LB5FiBO7pWn0aijk+NHI3wHNP/Ykyn/ulKPTpqSbjZK9n9xml/1JAIBCEIG1ub6cvr6iTibTlvfdLGR+DCqJSK3M8F31z7bBC0HpMhPiCYGdPLduRlLdtjUS3bC08XK8/wArbjVxkgctg4udrOcMlwaWlIdVuHXO1EQAjUSNhkI1hp2aidVgZwqah9W90kjnPe4kuc4kucTtJJ1kr8qJ3VTnPe4ue4lznONy4k3JJO0kr1oBfXheGTYvIIoInyyHY1jS48lzbYNe06gtfm3zbTZZu3xxMVK02dKRrdba2MHaefYOfYmBjeX+H5uo3UeFQMkmGp773YHAbXvHXSuvxAgC5FxayDhZP5iqioAkrZ2U7bXLG2keOXSNwxvSC5dZ+S2TOAC1RV784bfdnPN+imGpKnKPK+symcTU1D3tJ1Rg6MY5LMb1vftfnXCQPMYhkm3VvXf0Kn9daG4RkrjVxHPvBPHvksVuj2QC39EjEIHRi+Yvf2b7h9ayVp2NltY9EkdwfBHSlblDk1VZNv0KqB8ROwkXa76Lhdru8V6sGx2owJ+nTTyRO2nQcQDb4w2OHMQU3Mmc70OOs9h4xBG5j7DfQ27OYyM+Cb/DbsNtQtdAkl2clcpqjJWcT077O2OadbHt+K8cY/EcVlus5Gar+DsNbQOM1KRploOm6Np16TSOzi59oGs3F3JWIK/yEyxhyzpxNF1r29bLETd0bv1adodx8xBA0ijnIzKibJGpZUw67apGE2bIw7Wnxg8RAKrjA8Xix2COpgdpRyC7Tx8hB5HAggjlBQZTPbwLV/U+cRKVVVWe3gWr+p84iUqoBUvufOCvr5PExTQqX3PnBX18niYgZilbPfw1VdEPm8SqlStnv4aquiHzeJBhUIQgFZGQ/B1D3LB5FijdWRkPwdQ9yweRYg9WXGSsWWNK6mlcWaw9jwLlj23ANjtFiQRyE6xtU85ZZqa3JWJ9Q4xywMtd7HWIDnBou11je7hqF1UyxGengas6IvLxoJTW4yfzUYljrWSNiZHFI0PZJJI0NLXC4Nmlz9hv2Kw6sPN9wZQdzQ+Tag52bvIyPIClka6XTe475NIRotAaNQA4mtF9Z23J1bBOOcDKh2V1bJUG+h2ETT8GNpOiOk3LjzuKe+fnH/4Rhpha6z6p296tugOukPRazT9NTIgFtM12Q7ss6mzrtporOmeNV+Rjf5nW7wueQHHwQuqXNYwFznENa0aySTYAc5KfWVtW3NXg0VDAbVVQDpPbtuQN9kuOMXDG8ew/BQcTOvnDFMP4VhpEcEQ3uV8eq9tW9sI2MGsOO1x1bL6ScQhAIQhAIQhAIQhAxM1Wcl+STxBOS+jedY2mIk63MHJxlvHrI17fvzx5AswjRxCjANLMQXNZrbG5+trm22RO4uIEgDUWhKxOzMhlEzG4ZsFq+vY9jjFc/AI6+McdxfTbyddssECTTg3PuVpop3YdI73Oa74r/BlAuQOZzQe+0cqW2VuBPyaq5qV+sxus0/GYdbXd9pBXPoat9BIyWM6L43Ne08jmkEH7QgqPPbwLV/U+cRKVVW+L0jc4eEFrHaAqomPadui4FsgDrcj26J76SVTmSxKna5xdTkNBJtI7YBfVdiBaql9z5wV9fJ4mKaFTO59FsK+uk8TUDKUrZ7+Gqroh83iVUqVs9/DVV0Q+bxIMKhCEArIyH4Ooe5YPIsUbqyMh+DqHuWDyLEHbWIz08DVnRF5eNbdYjPTwNWdEXl40Epqw833BlB3ND5NqjxWHm+4MoO5ofJtQJDdEYp7LxCOAHrYIhq5HyHSP+IjSrWtzsVPsvF61x4pND+21sf7VkkDEzFYIMWxRkjhdlO0zHk0hZrO/pO0v6Fzs72PHHsUndfrITvEY5oyQftfpHvhb7c+sGHUeI1h+DYdAijfIfzj7AkhI8ykuJuSSSTxk6yg8UIQgEIQgEIQgEIQgF0MAxV+B1MNTH2UT2vAva9jraeYi4PMVz0IHVuhsMZVNo8Sj1tkbvZPKCDLGemxf9gSVTzxN38ZyQje4XdCGAc29T7yLf0FIxBSm57xT2bhhhO2CVzR9F9pB/k547yYmLf6E3a3/AJSkpuaKkh9dHxFsTrc4MgP5h9gTrxb/AEJu1v8AylBE6pnc/cEjt0n7VMypnc/cEjt0n7UDKUrZ7+Gqroh83iVUqVs9/DVV0Q+bxIMKhCEArIyH4Ooe5YPIsUbqyMh+DqHuWDyLEHbWIz08DVnRF5eNbdYjPTwNWdEXl40Epqw833BlB3ND5NqjxWHm+4MoO5ofJtQS7nCBGJ119vsiX7NM2/BZ5bDO7Sew8YrG8rw/+4xr/wByx6B4ZoxfAMVA2/8AkeatSPTv3O04rIcQo3bHBrgOUPa+N+rvN+1JWqp3Uj3xvFnMcWuHIWmx/EIPUhCEAhCEAhCEAhCEAhCED0wPrckJtLYRJb++AP8AJItPTKRn8AySp4XanT71q47ySGpt4IP2JFoHDubAfZdUeLeW36dMW/VPfFv9Cbtb/wApSY3NFKb10vF7kwdPujj+37U58W/0Ju1v/KUETqmdz9wSO3SftUzKmdz9wSO3SftQMpStnv4aquiHzeJVSpWz38NVXRD5vEgwqEIQCsjIfg6h7lg8ixRurIyH4Ooe5YPIsQdtI/dH46+P2PRMcQxzTLKBqD7O0WA8oBa425dE8QTwU77pH3/T9zjysiBSKiNz1lJLilPNSyuLhTb3vTjtDHhw0OhpZq5nW2AKd07tzP2df0QeOVBzd0dhXsesgqQOtmi0T9OJ2v8Axe37Eo1U+enJ44/hkhY28kBEzLbSGgh48AuNuMtClhBuczGO/wADxSHSNmT3gff+cjR/5Gs18hK9+e7J44HickgFo6n3Zh4tI/6g6dO7uh4WAB0dYVAOY3O9gotb2dTctr74Br/plaOgO+ign5C85YjC4tc0tc0kOaRYgg2IIOwg8S8EAhCEAhCEAhCEAuzkfgTspKyClbf3R40iPgsGt57zQT9i4yfGavBGZCUE2MVg0Xvj9zaeyEZsWgX+HI7R72jsuUHJ3RONNdLTUEdg2Fm+PA2BzhosbzEMF+h4SdX347ismOVEtTKbvleXHkF9gHMBYDmAXjguGPxqeKniF3yvDG81ztPMBrPMCgo/MJhP8OwtshHXVEj5NfxRaNvesy/9S72cnKiPJSifK9pc6S8UbBq0nuadp4gACSebnWgwyhZhkMcEYsyJjWNHM0Bo8SU+6T96UvbneTKCfU/tzvlLHLDJh5BErC6Zp4ntJaD0EG2rjB5ikCmTmA4Wb2mT9EFNKVs9/DVV0Q+bxKqVK2e/hqq6IfN4kGFQhCAVkZD8HUPcsHkWKN1ZGQ/B1D3LB5FiDtqd90j7/p+5x5WRUQp33SPv+n7nHlZECkTu3M/Z1/RB45UkU7tzP2df0QeOVA9CLqT86uSJyRrnsaPcJbyQHi0SdbOlp1dGieNVis3l9kjHllSOgfZrx10UnGx42f0nYRyHlAQSAtHkHlbLkdVNnju5h62WO9hIzk5nDaDxEchIPIxfC5cGmfTzsLJIzZzT4xygjWDxggr40D4zgZEw5ewDFcLLXSOF5IxqMltur4Mw2EHstXHtRUsZhcWuBa5pIIIsQRqIIOw3WhyJy0qcjZd8gddjrb5E7sHgeJ3I4axzi4Lelp8IzwM0mO9jV1tewSXAt1zbgTs1bQdK1tbdiCfULeZT5psRwEkth9kRjY+C7zbnZ2YPLYEDlWGmidA4tc0tcNocCCOkHYg8EIX6Bpagg/ELWZO5uMRygI3umcxh/wByb3JgHL12tw+iCmjhuROF5s2tqcRnbNOOujYRquPk4r3eQSOudqGo9agz2a3NkJwMQxJojpoxptjl63TDdenJpbIhtsey+j2XDztZwTljMIobikhJ0AdRkds3xw4tVw0HWATsJIHrzjZzJ8siYmgw0oNxEDrfbYZCNp49HYOci6waATx3PWR+t2Jyj40dOCP6XvH4sHS9LzNvkRJlpUhmtsDCDNJyN+K3+d2wcms8Sq6ipGUEbIo2hjGNDWtGwACwAQe9J7dJ+9KXtzvyFOFJ7dJ+9KXtzvyFBPqZGYDhZvaZPEEt0yMwHCze0yeIIKbUrZ7+Gqroh83iVUqVs9/DVV0Q+bxIMKhCEArIyH4Ooe5YPIsUbqyMh+DqHuWDyLEHbU77pH3/AE/c48rIqIU77pH3/T9zjysiBSJ3bmfs6/og8cqSKd25n7Ov6IPHKgeqEIQYjOZm8iy1jDgRHVMFo5baiNuhJbWWXvY7Wk3F9YMxY5g02AzOgqI3RyN2g8Y4i07HNNtRGpWouHlZknS5Wxb1Ux3tfQe3VIwnjY7i6DcGwuCgjheTHFhBBII1gjUQRyJi5aZn6zAC58DTVQbbxj3Ro/mZtPS241X1JcuGjqOohBvcnc72JYIA10oqGDVozjSI6Hgh9+klbOPPdSYk3RrcM0uI2McwPeka23RcpHIQO8ZwsnTrOEa+T2LT+nZebc8eG4SP/DwvRP0YYBfpjDkjUIGZj+e3EMTBbDvdM3lYNJ9vpPuO+AClzV1clc8ySvdI93ZPe4uceku1lelfTh9BLibxFDG+R52NY0uce8EHzLWZAZCVGWkuiwaELT7pMR1reOzfjPsex59dgt9kNmPfMWy4k7QbtEEbruP03jU0czbnXtCeNBQx4bG2KFjY42CzWtFgB3kHx5NZPwZM07KanZosbrJOtznHa5x43H/4AsAAuohCASe3SfvSl7c78hThSe3SfvSl7c78hQT6mRmA4Wb2mTxBLdMjMBws3tMniCCm1K2e/hqq6IfN4lVKlbPfw1VdEPm8SDCoQhAKyMh+DaHuWDyLFJ+WGFnBa6ppyLb3K8D6JN2nvtIPfVG5lso2Y7hsUekN9pgIZG8Ya3VGbchYAL8rXciDfKd90j7/AKfuceVkVEJZ55c3suV7Yp6Yt3+IFug46IkYTcAE6g4G+2wOkdYsgmhO7cz9nX9EHjlWGGafFybewj/dh9YnhmhyEfkXBIZnNM85aXhpu1jWX0Wg8Z65xJ57a7XIb5CEIBCEIBZ7KLImhykuaimY55/3GjQk8Nlieg3C0KECbxfMFBKb01XJHzStbKOgFuiR37rM1eYWuYfc6ime3lc6Rh+zQI/FUUhBNgzF4kfh039x/q10KDMDVSf61XAztYfJ+YMVBoQKrBcxVDR2M8k1QeMX3ph7zOu/yTFwfBKfBGaFPBHE3jDGgX6TtcecroIQCEIQCEIQCT26T96UvbnfkKcKVu6EwmTEMPjljaXCCTTkA1kMLS0u6AbX5jfiQTcmRmA4Wb2mTxBLdNjc74TJPXPqQ071FG5pfxF7y2zRym1zzauUIKLUrZ7uGqv6nzeJVJU1DaRjpHuDWMBc5zjYNaBckk7AAo9y3xzqjr6mqHYyP6y+3QaAxl+fQaEHEDSeJCeuQGbCPFcPp55bB8jS6xvsL3aJ77dE99CD6s++QbsTAxGnbpPjbadgGtzBseLbS0ajzW+Kkrk1lFUZMTioppNB41EbWvbe5a8cbTb9RY2Ks1LLLbM3S5QOdNTu9jTON3WGlE48ZLdWiTytNuOxKDj4Pn9gcweyqSVr+Mwlr2k8tnuaW9Fz0ro+3zh3yNX4EXrUmMr8h58k3Fsz4ndrLj+ZoWXQUf7fOHfI1fgRetR7fOHfI1fgRetU4IQUf7fOHfI1fgRetR7fOHfI1fgRetU4IQUf7fOHfI1fgRetR7fOHfI1fgRetU4IQUf7fOHfI1fgRetR7fOHfI1fgRetU4IQUf7fOHfI1fgRetR7fOHfI1fgRetU4IQUf7fOHfI1fgRetR7fOHfI1fgRetU4IQUf7fOHfI1fgRetR7fOHfI1fgRetU4IQUf7fOHfI1fgRetR7fOHfI1fgRetU4IQUf7fOHfI1fgRetR7fOHfI1fgRetU4IQUf7fOHfI1fgRetR7fGHH/AGav+3F61TghA9Zc5WT8xLnYUXOOsk0lMSekl66UefLDaJmhDS1DQ0dawRxMYObrZNXeCnhfZheHuxOQRsLQTq664H4AoNjl/nSqcsGmEAQU99cbTcvts3x1hpAEXsABy3sCvhzbZEyZZ1IbYiBhBmk4g2/Yg/HdsHJrPEt3kpmKM+jLWVLdA697gvcjne8C3eaelOvBsIhwOFsFPG2ONuxrfGSdZceMnWUH1wQtp2tYwBrWgNaBqAAFgBzWX4vYhB//2Q=="/>
          <p:cNvSpPr>
            <a:spLocks noChangeAspect="1" noChangeArrowheads="1"/>
          </p:cNvSpPr>
          <p:nvPr/>
        </p:nvSpPr>
        <p:spPr bwMode="auto">
          <a:xfrm>
            <a:off x="155575" y="-1790700"/>
            <a:ext cx="382905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215" y="1353202"/>
            <a:ext cx="1239689" cy="1212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CuadroTexto"/>
          <p:cNvSpPr txBox="1"/>
          <p:nvPr/>
        </p:nvSpPr>
        <p:spPr>
          <a:xfrm>
            <a:off x="2339752" y="6063679"/>
            <a:ext cx="197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Cafe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55574" y="2525995"/>
            <a:ext cx="17793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Medical Center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02829" y="6112996"/>
            <a:ext cx="197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Parking Only 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6911743" y="6164228"/>
            <a:ext cx="197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Hotel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2096530" y="2636912"/>
            <a:ext cx="197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Restaurant 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2065" name="Picture 17" descr="https://encrypted-tbn3.gstatic.com/images?q=tbn:ANd9GcRYW14OFxwJY6kRoTS7U-ND30NREDEjP8YouBjhdCaHli4DH-8zW2Vm8aRU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202" y="4765072"/>
            <a:ext cx="1332614" cy="1412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19" descr="data:image/jpeg;base64,/9j/4AAQSkZJRgABAQAAAQABAAD/2wCEAAkGBxQHBhUIBxQWFRQVFRobEhYYGBUYFxwaHhseGB4mGRwfICggICEpHxYeITEhJSkrLy4uGx8zODMsNygtLisBCgoKDg0OGxAQGjUkICY1Nyw3NCw1NCwsNCwsLzQsLCwsLCwsLCwsLCwsLCwsLCwsLCwsLCwsLCwsLCwsLCwsLP/AABEIAOEA4QMBEQACEQEDEQH/xAAcAAEAAwEAAwEAAAAAAAAAAAAABgcIBQECBAP/xABNEAABAgMCBBAMBAUEAgMAAAABAAIDBBEFBgcSITETFhdBUVJTYXGBkZKTsbLSFBUiMjY3cnN0ocHRIzNCYiRjgqLCNVTh8EOzJSY0/8QAGgEBAAMBAQEAAAAAAAAAAAAAAAMEBQECBv/EACwRAQACAQIEBQQDAQEBAAAAAAABAgMEERIUM1ETITFBUgUiMmEjcYGR8OH/2gAMAwEAAhEDEQA/ALpmpgw3CDBGM93mjMANcuOsOtB8kzLw4MAzFsxAQPOLziQhvBtaU9qp3yuxEzO0OTMR5y4brfsdrqGJKcTWH5gKblsvxl48and40w2NukpzGd1OWy/Fzxsfc0w2NukpzGd1OWy/E8bH3NMNjbpKcxndTlsvxPGx9zTDY26SnMZ3U5bL8Txsfc0w2NukpzGd1OWy/E8bH3NMNjbpKcxndTlsvxPGx9zTDY26SnMZ3U5bL8Txsfc0w2NukpzGd1OWy/E8bH3NMNjbpKcxndTlsvxPGx9zTDY26SnMZ3U5bL8Txsfc0w2NukpzGd1OWy/E8bH3NMNjbpKcxndTlsvxPGx9zTDY26SnMZ3U5bL8Txsfc0w2NukpzGd1OWy/E8bH3NMNjbpKcxndTlsvxPGx9zTDY26SnMZ3U5bL8Txsfc0w2NukpzGd1OWy/E8bH3NMNjbpKcxndTlsvxPGx9zTDY26SnMZ3U5bL8Txsfc0w2NukpzGd1OWy/E8bH3NMNjbpKcxndTlsvxPGx9zTDY26SnMZ3U5bL8TxsfcF4LGJ/MlOYzupy2X4njY+7syMKXnYGj2JEaBrOgubi83KzlCitW1Z2mNkkWifR9svMOEXweboH0qCK4rhrkVzHZbU8JXl19SDlysw2DIxLWmTQEF5dsQ21xab1PK4XE667ETM7Q5M7RvLPd7rzxrz2k6ZmnEQwToUOpxWt1smbGpnOut7DhrirtHqyMuWbzvLhKdCICAgICAgICAgICAgICAgICAgICAgICDo2FbUawZ8TtmvLXDOMuK4bDhrhR5MdckbWe6ZLUneGiZO0G3gu5DtSSFCWh8MZy14zivKw7IJ2VgZKTS01ls0vFqxMPGmmBtxyrw9OZeV2LguiFv+zaOVoCn03Vr/aLN+Es8rfYwgICAgICAg7l1rqzF6JowrOaA1vnxHVDG8J1zvBQ5s9MUb2S4sNsk+SzpHA7Lw4X8dGivdTKW4rRXeFCfms631C8z5Quxo6e8udbuB3FgmJYUarh+iLQA8DgMh4RxhSY/qHn98f8AHm+j+MqtnZN8hNulZ1pY9ho5pzgrRraLRvCjas1naX4L08iAgICAgICAgICAgICC/cDbibkMB1osSnOr9Via7qy1tL04QiiqLCf3n9Vr/hGdlqn03VqizdOWelvsYQEBAQEBB+0nLOnZtkrLir3uDWjfJoOtebWisby9Vjedmnrv2NDsGyWWdJjyWjKddztcnfK+eyZJyWm0tmlIpXaHRXh7EFcYZrutnLF8dwW/iwaB5Gd0MmmXgLq8FVf0OWYvwT6SqavHE14veFIrXZggICAgICAgICAgICAgvzA16Et97E61i67qtbS9NClTWE+vP6rX/CM7LVPpurVFm6cs9LfYwgICAgICCQXAcGX0lTFzaKOWhA+dFBqd/Ctsn0+3iRu0qsBriAg4d+XBtzpsxM3g8TlLSB86KbT9Wv8AaPL+EszL6BiiAgICAgICAgICAgICC/MDXoS33sTrWLruq1tL00KVNYT68/qtf8IzstU+m6tUWbpyz0t9jCAgICAgIPeDGdLxmx4Bo5pDmnYINQeULkxExtLsTtO7VVnzHhchDmTkx2NdygH6r5u0bTMNyJ3jd9C46IKuwz3nbDkdL0qaveWujU/S0HGAO+SAabA31o6HDMz4kqWryxEcEKbWqzhAQEBAQEBAQEBAQEBBfmBr0Jb72J1rF13Va2l6aFKmsJ9ef1Wv+EZ2WqfTdWqLN05Z6W+xhAQEBAQEBHWnroRdHutLRNmAzsgL57NG2S0fttY53pEuuontSt5sK0zEivkrNYyBiuc0vrjvyEjJWgHIVrYtDTaLWndn5dXbfaPJW0SIYsQxIpJcTVxJqSTnJOuVfiNlL1eq64ICAgICAgICAgICAgIL8wNehLfexOtYuu6rW0vTQpU1hPrz+q1/wjOy1T6bq1RZunLPS32MICAgICAgINI4OYui3JlTsQgOQkfRYGpjbLZs4Z3xwkigSstXhZodvzDDrRonbK+ixfhH9MXJ+cuepEYgICAgICAgICAgICAgIL8wNehLfexOtYuu6rW0vTQpU1hPrz+q1/wjOy1T6bq1RZunLPS32MICAgICAgINCYJImiXEg7zog5IjvosPWR/NLX03ThMVVTsy31h6Fe6aYNaO/rX0GnnfFVj542yS4imQiAgICAgICAgICAgICAgvzA16Et97E61i67qtbS9NClTWE+vP6rX/AAjOy1T6bq1RZunLPS32MICAgICAgIL2wJxtEue5m0mHj+1jv8lja+Nsv+NTSTvjT9Ulpm3CKzQ78TTf5leVrT9VvaXpVZGo6ko4rCAQEBAQEBAQEBAQEBAQEF+YGvQlvvYnWsXXdVraXpoUqawn15/Va/4RnZap9N1aos3Tlnpb7GEBAQEBAQEF1YColbAjwtiYrysaP8Vk/UI++J/TT0c/ZMLLWetqav7cOdta90efs+EHQ3lhacdozQ2NOQnZBWrp9Vjpjitp8/8A6oZ8F73mYhH9TO0dxHSM+6m5zD3Q8rk7GpnaO4jpGfdOcw9zlcnY1M7R3EdIz7pzmHucrk7GpnaO4jpGfdOcw9zlcnZxrwXbmLuuY21mBhiY2JRzXVxaVze0FNizUyb8KPJitT8nIUqIQEBAQEBAQEBBfmBr0Jb72J1rF13Va2l6aFKmsJ9ef1Wv+EZ2WqfTdWqLN05Z6W+xhAQEBAQSG6Vz5i9MekkMWGDR8V1cUbNNs7eHGQoM2opijz9U2LDbJPkn17LhS13biRosq0vjDEJivyupjtrijM0UyZOMqlh1V8maIn0W8uCtMc7epgHi/wANNQv3Qz8nBPqEedZNFPlK1lmrogICAgIKgw9f/pk/ZjdcNan070t/ijrfZVK0meICAgICAgICAgvzA16Et97E61i67qtbS9NClTWE+vP6rX/CM7LVPpurVFm6cs9LfYwgICAgm2Du4rrzR/DJ2rZZhynMXkazd7ZPEMuanqdTGKNo9VnBg8Tzn0XzJyrJGVbKyjQxjRRrQKABY1rTad5akRERtDiYQYei3Lmm/wApx5Mv0U2mn+Wv9o83TlXuAiJS0ZmH/LYfmR9Vd+o+lVXResrjWWvuBea90vdiIxlqF40QEtxWl2ala8qmxYL5d+FFky1p+Tiaq9n7aL0ZU3I5UfNYzVXs/bRejKcjlOaxmqvZ+2i9GU5HKc1jNVez9tF6MpyOU5rGr/CnemXvPGl32UXHQxED8Zpb5xZSnNKu6PBbFE8Xuq6nLW+3CgiuqggICAgICAgICC/MDXoS33sTrWLruq1tL00KVNYT68/qtf8ACM7LVPpurVFm6cs9LfYwgICCQXIuy69NtiTbVsNoxozwMza5h+45hxnWUGozRipv7psOKcltmj5OVZIyrZWUaGsYAGtGQABYNrTad5a8RERtD9lx1XOEy/UGQk4liSYEWK9pZEy+TDBGWp13ft5dg3tLprWmLz5QqajPFY4Y9UVwHxcW88WFtoBPI5veVn6hH8cT+0Gjn75heCyGkqnDtAxoErFaK+VEHyaVo/T587QpayPKFSaC7ankK1N4UOGXnQHbV3IVzijucM9jwZ+0dzSnFHc4bdnnwV+0dzSnFHc4LdjwV+0fzXfZOKvd3gt2PBX7R/Nd9k4q9zgt2esSC6F+a0iuaoIXYmJ9HJrMer8115EBAQEBAQEF+YGvQlvvYnWsXXdVraXpoUqawn15/Va/4RnZap9N1aos3Tlnpb7GEBB5R1orBvd3S9dtjIoGixfLjHfOYcQoOGqwtVl8TJ+oa+DHwUSpVkyAYU76GwZTxZZppMRW5XCn4bM1faOtwE7Cu6TT+JPFb0hV1ObgjaPVRTnFzsZxqTnJzrYZib4HIuhX3a3bwojfkHf4qpro3xLOknbIv1YrUer4YieeAeEVTceugN2reQLu8ubQ86E3ajkCby7s8iGBmA5Fzc2ecUbCBRAoghuFew/G91HRYIrEgHRGcA88c2p4QFa0eTgyefpKvqacVP6Z9W4yRAQEBAQEBBfmBr0Jb72J1rF13Va2l6aFKmsJ9ef1Wv8AhGdlqn03VqizdOWelvsYQEEmwdWN47vbBgRBVjDokTgZlA4zQcBKr6rJwY5n/E+npxXho9YLXfJa1oMsqzIk/NGjYbC48Wtx5l6pWb2isPNrRWN5Zhte0X2vacS0Js1fEcXHe2AN4CgHAvoaUilYrHsxr2m1pmXxr28JPgzmGyt+ZaNHIa2sQEkgDLCeMp4SFW1cb4bRH/vNY00xGSN2gPHEvu8Lnt+6xfDt2anFXueOJfd4XPb908O3Y4q9zxxL7vC57funh27HFXueOJfd4XPb908O3Y4q9zxxL7vC57funh27HFXueOJfd4XPb908O3Y4q9zxxL7vC57funh27HFXu+qBHbMQtFl3BzTmLSCNjOF5mJj1did3u5oe0tdlBzrjrM187FNgXkjSBHkhxdC32Oyt5Bk4QV9BgyeJjizGzU4LzDiKZEICAgICAgvzA16Et97E61i67qtbS9NClTWE+vP6rX/CM7LVPpurVFm6cs9LfYwgILYwESVYk1PuGYMY08rnf4rM+o2/GrQ0VfWVurMXlc4brT8Gu9Ds9hyxonlD9rPK7WKr2gpvebdlTV32pt3UgthmCAgUR3cohuUQ3KIblENyiG5RDdbeA63MkWwox/mQvkHgcoPGdhZevxel4/pf0eT1rK2lmryscN1heEWdDtqAMsI4kXfY45DxO7RWhoMu1ppPup6zHvXij2UwtZmiAgICAgIL8wNehLfexOtYuu6rW0vTQpU1hPrz+q1/wjOy1T6bq1RZunLPS32MICC88CMIMuo94/VHcTxNaPosfXz/ACf41NJH2LCVFaUph0jl14YEsczYGMOFz3A/+sLW+nx9kz+2drZ+6IVqtBSEBAQEBAQEBAQdO7drusK3IVpQ6+Q6rgNdpyOHGCVHlxxkpNUmK/BaJafgxRGhCLCNWuALTsg5QvnpjbybT57WkG2rZkSQmfNiMc08YpUb4zrtLTW0Wj2ctXijaWXrSknWbaESRmfOhvLXcINP+V9FS0WrFoYl6zWZiXzL08iAgICAgvzA16Et97E61i67qtbS9NClTWE+vP6rX/CM7LVPpurVFm6cs9LfYwgIL1wJvxrpOaNaM6vI0/VY2v6v+NTST/GsBUlpSOHOGReeDFOYy4A4REeT2gtf6fP8cx+2brI++J/SuFfUxAQEBAQEBAQEHvFhOhU0UEVAcK64OYjeXImJdmJhe+B63PGd2fAox8uXdicLDlaetv8ATvrG1uPhybx7tTS34qbdk7VNZUrhssPwW1mWzBHkxhixPbaMnK0f2rW0GXes0n2Z+sx7TxK0WgoiAgICAgvzA16Et97E61i67qtbS9NClTWE+vP6rX/CM7LVPpurVFm6cs9LfYwgILfwDztZeakDrOZEb/UC08mI3lWX9Rr51s0dFbymFrLNXVYYc7O0Wy4FotH5byx3A8V62/NaH0++1pr3U9ZXesSplazNEBAQEBAQEBB7Q2GLEEOHlJIAG+cgXJnbzdiN52WxhOuj4NdSWnZVvlS0NkOLQZSymc8Du0Ss3SZ98lon381/U4fsiY9kTwXW54mvZDbENIcb8OJsZfNPE6g4CVZ1ePjxz3jzQaa/Df8AtodYbVcK+1hi8F24sjSr6Y0Lee3KKcObgJU2DJ4d4sjy046TDNGbOvoGM8I4ICAgIL8wNehLfexOtYuu6rW0vTQpU1hPrz+q1/wjOy1T6bq1RZunLPS32MICCZYKLW8V3whsiGjY40I8J83+4AcaqazHxYp/Xms6W/Dfbu0GsRquXeeyG29YMWzIv62+SdhwOM08TgCpMWScd4tDxkpx1mrMc1LulJl0tMCj2OLXjYc00PzC+hiYmN4YsxtOz8l1wQEBAQEBAQTXBRd/x1eZszFFYcuWxHe1XyBytr/Sqmsy8GPaPWf/AErWlx8V9+y+p2VbPSj5WZFWPaWuGyCKFYtbTWd4acxExtLMNvWW+wbZiWfHPlQ3UDs1RnaRwihX0OO8ZKRaPdjZKzS2zQ1x7a8fXYgzrjV+LixfbbkdykV41h6jH4eSatbFfjpEu8oUihsINz4zL5vh2RBe9scaI3EaSASTjAnMPKBOU/qC2dNqK+F90+nkzM+G3ifbHq+2w8EMxNERLYiMgt2rfLicf6RyleMmvrH4xu9U0cz+UpbOYLpSFYMWBIMLo5YcSI9xJxhlFB5oqRTIMxVautyTeJmfJYnS04ZiPVRWbIVsst4RwQX5ga9CW+9idaxdd1WtpemhSprCfXn9Vr/hGdlqn03VqizdOWelvsYQEHtDeYUQRIZoQQQdgjKFyY38nYnZpi5tui8V3odoN84ikUbDxkP3G8Qvn8+Lw7zVs4r8dYl21EkVVhduYZit4LLbVwH8S0ZyBmcN8DId6mwtHRajb+O3+KWqwb/fCn1qs4QEBAQEBB9dl2dEtafZIyDcaI80aOsnYAzkrxe8UrxS90pNp2ho+593WXZsRshByuzxX7Z5zng1hvALBzZZy34pa+LHFK7Q7aiSKVw5CD47gmCfx9C/FAzYlTiV3643FTeWt9P4uCd/Rnazh4o7vbAjbfg1qRLHjHyYwxoY/e0ZacLeyua/HvWLx7GjvtM1XQspoiAg+W0LRhWZA0e0IjIbRrucAF6rS1p2rG7lrRXzlm++ceBNXljTNiuxoT3YwOKW5TldQGhpWq3sEXjHEX9WPmms3mauIpkQgvzA16Et97E61i67qtbS9NClTWE+vP6rX/CM7LVPpurVFm6cs9LfYwgICCZ4Mr2aW7X0GcdSXjUESuZrtZ30O9wKpq8HiV3j1hZ02XgttPpLQLXYzcZuUHMViNUIqKFBU9/sGJiRHWldoDLlfAGTjh93k2FpabW7fbk/6o59Lv8AdRU0WE6BFMKO0tcMha4EEHfByhacTE+cKExMTtL0XXBAQEHWu9d2YvFN+D2ZDLts81DG+07MODOosuamON7Slx4rXnyXxcm5kG6sp+H5cZw/EikUPA3Ybva+usbPqLZZ/TTxYYxx+0nVdM5d5Lch3dsl1oTpyDI1taF7tZrd804gCdZSYsU5LcMPGTJFK7yzVa9pxLYtJ9oTxq97qnYGwBvAZAt+lIpWKwx73m07y9bLnnWZaUOfl/Ohva4cRrTgOY8KXrFqzWfcpbhtEtRWdOttGz2TsuasiMDmneIqvnrVmszEtqs7xvDh2/fqSsOrJmMHvH/jh0e+uwaZBxkKXHpsl/SEd89Kesq2t7C5MTlYVjsbAblo40fEps5sUHeoeFaGPQUj8p3U76y0/jGyAz0/FtGPo8/EfEcdd7i4/NXa1rWNqxsqWtNvWXzL08iAgvzA16Et97E61i67qtbS9NClTWE+vP6rX/CM7LVPpurVFm6cs9LfYwgICAgtLBhhA8DDbEt13kVpAimlG7DXna7B1q0zZs3V6Xf76L2m1G322XEDUVCy2g8oOLeC6sreFn/ycIOdrPFWvH9Qy8RqFLjz3x/jKO+Kt/WFf2rgbqS6yJimw2K3/Jv2Ku0+ofKP+KttF8ZcKJgjn2GjTLu3xEf9WBTxr8X7Rcnd+0rgfnIj/wCJiwGDXo6I53JigfNeZ+oY/aJdjR295SyxcEcrKEPtR745H6fy2cgNfmq19fefx8k9NJSPXzT6Tk4cjLiXkmNYwZmtAAHEFStabTvK1EREbQ/dcdfFbFqwrFs909aLg1jRlOuTrBo1ydYL3Slrzw1ebWisbyz1fa9kS9VpaNEq2E38mHsDZdsuP/C29PgjFXb3ZWbNOSf0jisIBB1G3hmm2U2y2R3iC2uKxpxRlJcakZTlJyEqLwacXFt5pPFvw8O/k5aleBHBAQEBBfmBr0Jb72J1rF13Va2l6aFKmsJ9ef1Wv+EZ2WqfTdWqLN05Z6W+xhAQEBAQTu4+EeLd9rZG0QYsuKBu3hj9p1x+08RCpajSVyfdXylbw6maeVvRdNiW7At2V8JsqI141xmcPaaco41lZMVsc7WhoUvW8b1l0VG9iAgICAgiV7L/AMrd1pg42ixqZITDWntuzN4M+8rOHS3yefpCDLnrT+1IXmvLHvNO+E2k7IK6GwZGMB2o+pyla+LDXFG1Wbky2yTvLjKZEICAgICAgICAgvzA16Et97E61i67qtbS9NClTWE+vNlwXRKf7RvZap9N1aos3Tlnpb7GEBAQEBAQfvJzkSRjiPJPfDeMzmOLTyhebVi0bTD1W0184TyxsLc3JNDLSYyYA1/y38oBH9qpX0FJ/GdlqmstHrG6YWfhdk47f4xkWEdfyQ8cRaa/IKtbQZI9PNYrq6T6+TqswkWc9uN4RThY+vUouUy9nvmMfd+UbCdZ0IVEZzvZY8/RdjR5Z9idTj7uBamGSFDGLZcu952YjgxvIMYngyKen0+0/lKG2sr7Qg9v4Qp22gYbomhMP6IVWcrvOPBWit49Jjp7b/2rX1N7fpFDlNSrKB4XXBAQEBAQEBAQEBBfmBof/SG+9idaxdd1WtpemhNVTWFsQZNs7YkSx5jMGuguH7aUb/YWleq2mtomHLRvGzOVv2NFsG1H2fPijmnIdZza5HN3ivoMeSMleKGLkpNLbS5ykeBAQEBAQEBAQEBAQEBAQEBAQEBAQEBAQfRIyb7Qm2ykk0viPNGtGcn/ALrrza0VjeXqtZtO0NHWLZule6bJCEQXsbSozGK863C9y+fzZPEvNmzjpwVir5NJMH/pKje0gmYBEbwqVpjgUIOQObnoTrEEkg752UHOtKUlbwQfBLXhtJGZkQYr2k58U/VpIOyvdMlqTvWdnm1K2jaYcJ2Cqzi6oZEG8IjvqrHPZe6HlcfZ41KbP2sXpHLvPZTlcfY1KbP2sXpHJz2U5XH2NSmz9rF6Ryc9lOVx9jUps/axekcnPZTlcfY1KbP2sXpHJz2U5XH2NSmz9rF6Ryc9lOVx9jUps/axekcnPZTlcfY1KbP2sXpHJz2U5XH2NSmz9rF6Ryc9lOVx9jUps/axekcnPZTlcfY1KbP2sXpHJz2U5XH2NSmz9rF6Ryc9lOVx9jUps/axekcnPZTlcfY1KbP2sXpHJz2U5XH2NSmz9rF6Ryc9lOVx9jUps/axekcnPZTlcfY1KbP2sXpHJz2U5XH2NSmz9rF6Ryc9lOVx9jUps/axekcnPZTlcfY1KbP2sXpHJz2U5XH2NSmz9rF6Ryc9lOVx9jUps/axekcnPZTlcfZ5GCmz6+ZF6Ryc9lOVx9nZsqyZK64MOzobWPIoaVfFOvvvKgyZr5PylLTHWn4w6cGE6PHEzNjFxfy2VBxaihLiMmNQkZMgBOU1UT2+xAQcO+H+jP8AZKCqkBAQEBAQEBAQEBAQEBAQEBAQEBAQEBAQWPcD/TOXrQSpAQf/2Q=="/>
          <p:cNvSpPr>
            <a:spLocks noChangeAspect="1" noChangeArrowheads="1"/>
          </p:cNvSpPr>
          <p:nvPr/>
        </p:nvSpPr>
        <p:spPr bwMode="auto">
          <a:xfrm>
            <a:off x="155575" y="-137160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09" y="4764053"/>
            <a:ext cx="1342479" cy="1342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362" y="4794722"/>
            <a:ext cx="1298574" cy="1298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0" name="Picture 2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340" y="4794722"/>
            <a:ext cx="1298574" cy="1298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2" name="Picture 24" descr="http://www.interwestsafety.com/images/catalog/I-6-11-l.gif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031" y="1340768"/>
            <a:ext cx="1281129" cy="128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28 CuadroTexto"/>
          <p:cNvSpPr txBox="1"/>
          <p:nvPr/>
        </p:nvSpPr>
        <p:spPr>
          <a:xfrm>
            <a:off x="4427984" y="2607295"/>
            <a:ext cx="197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Bus Stop 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459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4029">
        <p:blinds dir="vert"/>
      </p:transition>
    </mc:Choice>
    <mc:Fallback xmlns="">
      <p:transition spd="slow" advTm="24029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7" r="80726" b="85666"/>
          <a:stretch/>
        </p:blipFill>
        <p:spPr bwMode="auto">
          <a:xfrm>
            <a:off x="3497670" y="4320609"/>
            <a:ext cx="2082442" cy="1725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Recreation Symbols - General Symbols Positiv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00" t="82756" r="41223" b="4608"/>
          <a:stretch/>
        </p:blipFill>
        <p:spPr bwMode="auto">
          <a:xfrm>
            <a:off x="6804247" y="4121565"/>
            <a:ext cx="2039127" cy="192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Recreation Symbols - General Symbols Positiv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63" t="66727" r="61474" b="20819"/>
          <a:stretch/>
        </p:blipFill>
        <p:spPr bwMode="auto">
          <a:xfrm>
            <a:off x="307596" y="4221088"/>
            <a:ext cx="2320188" cy="1924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52" r="61613" b="84632"/>
          <a:stretch/>
        </p:blipFill>
        <p:spPr bwMode="auto">
          <a:xfrm>
            <a:off x="574210" y="883587"/>
            <a:ext cx="2053573" cy="2390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 descr="Recreation Symbols - General Symbols Positiv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76" t="50000" b="36315"/>
          <a:stretch/>
        </p:blipFill>
        <p:spPr bwMode="auto">
          <a:xfrm>
            <a:off x="6563900" y="980728"/>
            <a:ext cx="227947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01" t="17758" r="61470" b="68748"/>
          <a:stretch/>
        </p:blipFill>
        <p:spPr bwMode="auto">
          <a:xfrm>
            <a:off x="3347864" y="1096485"/>
            <a:ext cx="2277850" cy="2116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3547394" y="6045811"/>
            <a:ext cx="2176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Smoking Area 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606984" y="3068960"/>
            <a:ext cx="197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Falling Rocks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15289" y="3043363"/>
            <a:ext cx="197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Automobile 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555730" y="2982143"/>
            <a:ext cx="197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Food 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717930" y="5991671"/>
            <a:ext cx="197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Walk Bicycle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15289" y="6060121"/>
            <a:ext cx="1971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Strollers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7189656"/>
      </p:ext>
    </p:extLst>
  </p:cSld>
  <p:clrMapOvr>
    <a:masterClrMapping/>
  </p:clrMapOvr>
  <p:transition xmlns:p14="http://schemas.microsoft.com/office/powerpoint/2010/main" spd="slow" advTm="21115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69192" cy="688181"/>
          </a:xfrm>
        </p:spPr>
        <p:txBody>
          <a:bodyPr/>
          <a:lstStyle/>
          <a:p>
            <a:pPr algn="l"/>
            <a:r>
              <a:rPr lang="es-MX" sz="2800" b="1" dirty="0" smtClean="0">
                <a:latin typeface="Arial Narrow" panose="020B0606020202030204" pitchFamily="34" charset="0"/>
              </a:rPr>
              <a:t>REFERENCES:</a:t>
            </a:r>
            <a:endParaRPr lang="es-MX" sz="2800" b="1" dirty="0">
              <a:latin typeface="Arial Narrow" panose="020B0606020202030204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1604904"/>
            <a:ext cx="7772539" cy="479297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es-MX" sz="20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Signs</a:t>
            </a:r>
            <a:r>
              <a:rPr lang="es-MX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and Symbols (s.f.) Recuperado el día 28 </a:t>
            </a:r>
            <a:r>
              <a:rPr lang="es-MX" sz="2000" dirty="0">
                <a:solidFill>
                  <a:schemeClr val="tx1"/>
                </a:solidFill>
                <a:latin typeface="Arial Narrow" panose="020B0606020202030204" pitchFamily="34" charset="0"/>
              </a:rPr>
              <a:t>de diciembre de 2013 de http://signsanddisplays.wordpress.com</a:t>
            </a:r>
            <a:r>
              <a:rPr lang="es-MX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/</a:t>
            </a:r>
          </a:p>
          <a:p>
            <a:pPr marL="457200" indent="-457200">
              <a:buFont typeface="+mj-lt"/>
              <a:buAutoNum type="arabicParenR"/>
            </a:pPr>
            <a:r>
              <a:rPr lang="es-MX" sz="20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Traffic</a:t>
            </a:r>
            <a:r>
              <a:rPr lang="es-MX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es-MX" sz="20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Signs</a:t>
            </a:r>
            <a:r>
              <a:rPr lang="es-MX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(s.f.) Recuperado el día 3 de enero de </a:t>
            </a:r>
            <a:r>
              <a:rPr lang="es-MX" sz="2000" dirty="0">
                <a:solidFill>
                  <a:schemeClr val="tx1"/>
                </a:solidFill>
                <a:latin typeface="Arial Narrow" panose="020B0606020202030204" pitchFamily="34" charset="0"/>
              </a:rPr>
              <a:t>2014 de http://</a:t>
            </a:r>
            <a:r>
              <a:rPr lang="es-MX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instructional1.calstatela.edu/lkamhis/tesl565_sp10/chung_issagholian_kenderes/trafficsigns2.html</a:t>
            </a:r>
          </a:p>
          <a:p>
            <a:pPr marL="457200" indent="-457200">
              <a:buFont typeface="+mj-lt"/>
              <a:buAutoNum type="arabicParenR"/>
            </a:pPr>
            <a:r>
              <a:rPr lang="es-MX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USA </a:t>
            </a:r>
            <a:r>
              <a:rPr lang="es-MX" sz="20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Traffic</a:t>
            </a:r>
            <a:r>
              <a:rPr lang="es-MX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es-MX" sz="20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Signs</a:t>
            </a:r>
            <a:r>
              <a:rPr lang="es-MX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(2005-2014)  </a:t>
            </a:r>
            <a:r>
              <a:rPr lang="es-MX" sz="20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Traffic</a:t>
            </a:r>
            <a:r>
              <a:rPr lang="es-MX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es-MX" sz="2000" dirty="0" err="1" smtClean="0">
                <a:solidFill>
                  <a:schemeClr val="tx1"/>
                </a:solidFill>
                <a:latin typeface="Arial Narrow" panose="020B0606020202030204" pitchFamily="34" charset="0"/>
              </a:rPr>
              <a:t>Signs</a:t>
            </a:r>
            <a:r>
              <a:rPr lang="es-MX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Recuperado el día 15 de diciembre de 2013.  de http</a:t>
            </a:r>
            <a:r>
              <a:rPr lang="es-MX" sz="2000" dirty="0">
                <a:solidFill>
                  <a:schemeClr val="tx1"/>
                </a:solidFill>
                <a:latin typeface="Arial Narrow" panose="020B0606020202030204" pitchFamily="34" charset="0"/>
              </a:rPr>
              <a:t>://www.usa-traffic-signs.com/Test_s/50.htm</a:t>
            </a:r>
          </a:p>
        </p:txBody>
      </p:sp>
      <p:sp>
        <p:nvSpPr>
          <p:cNvPr id="6" name="AutoShape 2" descr="data:image/jpeg;base64,/9j/4AAQSkZJRgABAQAAAQABAAD/2wCEAAkGBhQSEBUUExQVFRQVFBQWFRQVFxQVFBQXFBQVFBYUFBQXHCYeFxwjGhQUHy8gJSgpLCwsFR4xNTAqNSYrLCkBCQoKDgwOGg8PGikkHyQsLCksKiksLCovLiksKSwpKSwsLCksLCwpKSkpKS8sLCkpKSwsLCksLCwpLCwpLCwpLP/AABEIAM4A9QMBIgACEQEDEQH/xAAcAAABBAMBAAAAAAAAAAAAAAAABAUGBwECAwj/xABCEAABAwEFBQUECQMDAwUAAAABAAIDEQQFEiExBkFRYXEHEyKBkTKhscFCUmJygpKi0fBj4fEUIzMVQ8Ikc4OTsv/EABoBAQADAQEBAAAAAAAAAAAAAAABAgMEBQb/xAAoEQADAAICAgIBAwUBAAAAAAAAAQIDESExBBJBUWEFMkIicbHh8RP/2gAMAwEAAhEDEQA/ALxQhCAEIQgBCEIAQhCAEIXC126OJuKR7I2/We5rW+rjRAd0KHXl2s3fFUNkdO76sDC/9Zoz3qL3h2zTuys9lYwbnTvLj/8AWylPzLOssT2zePHy31JbKRXjfMFnFZpo4h/Ue1telTmqPt+19vn/AOS1vaD9CECEdKt8R8ymdtjZXERidvc6rnHqXLmrzJXSO7H+m2/3PRbt4dr9iZURd7aD/SYQ3878I9KqNXh2t2yTKGCKAfWkc6V/WjcLR71Dwsrmry7fXB3Y/wBOxT3yKrwvy12ivf2uZwOrGHuWdC2OlfNSjYLtDNnLbLbH1iNGw2hxzZwjmPDg7dvy0hq1kYCCCKg6hZx5FzW29m2Xw8Vx6paPRwKFT+wvaA6yFtntTi6zEhsUxzMHBkh3s4H6PTS32uBFRmDmCNCvWx5Fa2j5zNhrFXrRlCELQxBCEIAQhCAEIQgBCEIAQhCAEIQgBCRXrfENmj7yaRrG6VOpPBrRm48goTeXbBG2vcQPf9qQiNvoMRPuVKuZ7ZrGK7/aiw1pLM1oLnENaNSSAB1JVFX12r2+SoY9kI/pMGL8z8R9KKF2+8pZ3VmlklPGR7n06VOSzedfB0T4dfyZ6CvXtOu+CoNobI4fRhBlPSrPCPMhRK8+3PUWazE8HzODf0MrX8wVSNXRpWNZ6+DpjxMa75JZeXaXeE9az900/RgaGfrNX+9R6UmR2KRzpHfWkc57vVxXBpXRpXPVU+2dkY4npCli6tKTNcurXLFo6kxQHLcFcA5bhyo0aJnaqzVcg5ZxKui2zpVFVpiRiTQ2ZcARQ5g7lKNhdvnWEiC0EushNGPNS6z13HeY/h7lFS5auNclriyVje0YZ8M5p1R6SjkDmhzSC0gEEGoIOYII1C2VIbDbeusDhDMS+xk5HNzrOSdW7yyurd2o4G67PaGva17HBzXAFrmkFrgcwQRqF6+PIrW0fNZsNYq0zohCFoYghCEAIQhACEIQAhCEALhbbY2KN8jzhZG1z3Hg1oJJ9AuxKgnbLeJjuiYN/wC4+KM9HPBd6hpHmob0i0rbSKlv/a6S3Wl00hIbUiOOuUbK5NHPid58qEL6hRazTJ7sVoXn2udnuY2ktI7WqBNkjKJ9cKhNtqhVEzSkIQtwVqQgFWKo6tK6NK4grcFUaLpihrl0a5Jg5dA5UaNExS1y3DkmDluHKrRomKA9bByTh6271rWuc4kNaKmmpzDQ0cyXAcszuUeu+CXaS2zviQDVMX/VpZHf7UeQ3AF5A5n+wXRt7uaaSxlvkR+l2qt/5MyXkwx1ZaA6uEg0NDQg59Qk7bxa6Z0YB8IObqAuIPAVpka6lNksOE97Aat+k0ac8uHLUfDg+2jvmyDLTEOH0XdcldY0ZVnpa3/1Egc5STYbbx93v7uSr7I45t1dCSc3x8W8W+Yz1iuOvPmNFqXKIpw9ovlick6o9O2S2MljbJG4PY8BzXNNQQd4K7KgNh9un3fJhdV9lcavj3xk6yRfNu/rmr3sFvjnjbLE4PjeKtc3Qj5cKbl6ePIrR4ObC8T0+hQhCFoYAhCEAIQhACEIQHGd1Aq17XJO8sErN4wvHWNwJ/TiVlWluSrjb+zF0TqbqqH0Wl6eyg4n0KdY58FBq8+jRzTaGYZKHcfgs2aUkknUlclI9Wa+iU2J+WZqV0tEdQmuK04SGjNx14N6p1hzGeZXOzql74GieOi4pztcKbXtopRD4AFbgrn3jQCXYjSmTaZ9SdN246pO69D9BjRzPjd7/D+lW9dlHkUi4OW4cm58Ez83YuWMhnoHEe4IgtZacL+lTu68RzUOBOX7HUzNYxz3ZhtAG1pic6tATuFGuJ35UyrUNwtE0pJbkB9XCxo5Yicz1JK3t9TGRzDvQEf+RWLtn8GHeCT+amfup6ItJEVt3rYG0TR5vGJvHIj8zdPNdpLSJYnNbrQeE65EHz0XYPTfbbNhONmXEDdzHLkoWmXr2ld7R2ua0gNczfXF1yA91PeU4uoRQioO45j0TP3XejG3J41GlTxB3H+desV50ykBBGpp8RuSp29ojHalerMTxGF2Nh8J1B+B+R/h0tFlD295Hv1bz30/b0Sx1rjLHYnAjC6jc8TjQ4aCmWdDU8N+iR3Q41cN1AfOoHz9ylb1so/X29V1/g1ssdRWJ+F29jtOoOhHUea7/wCvczKRpHMaHpuPkVm0WKrsTCGurnuHXl8/iqFQKEg5Z0Bwnydr5o2mTM0uF/o1jtLXaHy3+ik+xO3El3yb32d5/wByLh/Ujro7lodDuIjLaAUaGtG+gAr1OpQoT9XtFqn3nVHqC670jtETZYXh8bxUOHvBGoI0IOiVrztsbtnLd8tW1dC4jvYq5HdibweOO/Q8r8ue+YrVC2aFwcx3qDva4biOC7seRWjyM2F43+BahCFqYAhCEAIQhAavbUKKbT2DE0qWpDeNlxNKA8v7W3SYZiQMiUy2V9HV4An0Vu7fbPYmuyVQSxlri06jLyWFyduG/gWWKXedTmSn6xzqLwyUTrY51z2jux1ofpG1CarTDROVnlqFztUKyXB0PkZSEjdWNwLSRwPxFU4zRpPIyoof8c1ojC52bstTKVc41P0QCXeZNG+9JLbaWvIwtwgCmZq52ZNXGgG+lOA3riGgOo6tK50pWnKoTlGGt9lrRzPjPq7IeQCnhGX9V8HCC3jIHgBXUZClStZrMWnEzTXLd+4SiezmRrnfUBcXchuJ55AcyFxsEpoRwoR5/wB/io/Jb59WdIbwB1yPuStkzMJc5zcND4agucaEBoaM9aZ6BJpLM12ooeLcvUafBcxdrfrn8mf/AO1GkWbvWjndXtH7tT5FtPj704vaHCjgD11HQjMLnFG1gIaDnq4+0aaDLIDl8VtVQ++C0LU6ZyN3R/bHIOb82rvG1rRRooNTnUmnE+uWQzWKoUbbJUyuUbVRVYWVBbZlCFlCAT9sjtdLYJscfijdTvIifC8cR9Vw3O+ITEshE2ntFaSpaZ6YuO/YrXC2aF2Jp1GjmO3seNxH8qE4LzhsvtRNYZu8iNQaCSMnwyN4HgeDt3SoN97PbRRW2ESwmo0c0+0x29rhuPuOoXdjyq/7nlZsLxva6HRCELY5wQhCAFhwWUICL7TXQHsOSoLbS5DHIXAb16etMOIKsdu9nMTXGiq0Xl6ZQ4KV2aVaW+xmKQtOlclxjdRc9I9GL2tkjsVoToMwo1ZJ092Seq5qR2RWzha4E3Pan+eOoTRaYqFExSEFoiqMtR7+S5We2lgphaeGKpp0FaHzqlRW8cmH2QAd7gBiP4tfRaJmLnb2jjJFNJTGaN3B/haPuxgfALrFE1gIBqTq45aaADcPjyWKrKhsmYS5NgVmq0Waqpc3WQtQshAbVWQsBbtbVQACzRc3Wlg+lXk3xe/T3ri63n6LQObvEfTIfFSpbKO0hY1tdAtZJmt1cK8B4j6NrTzSB73O9pxI4aD8oyWGwq3ovkq7fwhT/wBSbiHhOHeT7Xk0H5pWyhFQQRxHw5HkU2li0ZKY3Vb5jc4cCpcJ9FVbXY7p02d2jlsUwlhPJ7D7EjfquHwOoTWHAgEaEVHQ/wAp5LKy20zZpUtM9HbM7TxW6ESRHMUD2H2o3cHfI6FO6813Ff0tjmEsLqOGRB9l7d7XjePhqFfOyu1kVuhxx5PFBJGT4mH5tO52/kagd2LL7cPs8vPgePldD2hCFscwIQhACaL6u4PYck7rV7ahAeddv9mqEuAVej3jVeltsbhD2HJUBtLdJhlJplvWdI6cV6YggkTvY50xApbZplzUj0IolMMlQk1rgXGxWhODhULDo6e0MErM1zTha4Egc1XRm0YWVhZQgyFlYNBq5o6kVPQarU2lo0Bd+lv7n0CnTKukjq0VWXvDfaNDwGbvQaedEmdK45VoODch57z5lYbFRT6/ZR2/g6utv1W+bsz+UZD3rk/E72iTyOg6DQLcNWVbrorpvs0Ea2DVklamRBwjZYLkRROf7IJ56AdSckqiuwD23V+y3TzcfkobS7JW30Iw4k0AJPAZlKGXWT7Zw8hm79gl7KAUaA0ct/U6lYVHf0XWP7NYYgxuFuKn2jX0GgWyyhZt7LpaBLbnviWyzNlhdhe30cN7XDeDw+YBTZPa2Mycczo0ZuPRozKeLl2Rttre1scYhDvpz1DqbyIh4vWgV4iq6M7yRK1Rd2y23MFshxYmxyNoJI3OAwk72k+000NChRy6+w2xtZ/6l81pk3uL3RNHJkcZFB1JQu9e2uTyq9N8bLHQhCuZghCEAlt1mDmkKoe0DZioJAVzkJh2iuoSMOShkpnlOaEscWndosxPopdt1s6WPLgNCoaCsKR3Yr2tDxZJ092WaoUWs8qeLFaFzVJ3RQ52mKoTRaI6FPcbqhIrXAqJmlIaULeRi0WhmbuBcxzdcqtHNueXUVHmk0KUNdTMLV9mrmzI726A/dO7ofLgrJ/Blc87QBFVxDzWlDXSlDWvCiUNsTj7VGddfyjP1oj47Kp76OZetWuJNACTwAqUsZZGDi488h6D90pbJlQZDg0UHuVXSLejfYjZdzj7RDeWrvQfNKYrIxu7EeLs/wBOnxW4WwVHTZdQkZc4n+ZeiELjPa2M9pwB3DUnoBmqpbLNpdnZYJpmUqu+4LXaM2Rd1Hvln8AHRmvrRSq6uzSEEGcvtL9QHVZF1bE0YnDyI5recFPs5r8mJ65IRZHPndgs8b53f0x4R9558IUlu3s6mkztMwjG+Kz0c7o+Y+Fp6VVk2O5Q1oaA1jBoxoDWj8DTT1c7onSC7wKZdP7bh0AC6JwzJx35F1+CK3HsbBZ/+GJrDvfm6Q9ZHVd5CgU12bu4MDnUzOWgGQz6+pKG2cAJwu32PMrY5xWhCEAIQhACEIQAuc0dQuiEBXW2+zoe0mioS+ruMMpB0JXrG87EHtIVK9oOy+pAVaWzSK0yrGmicrE6vIDU7gmwsIJadQlEkmjBoKE8yVzUvg9Ga42iRWO11004nelsjKhMlhk8gN+5O1mtIdppxXO0dcsb7TCkZCfLVCmmaOilMikcQtgsLIUlDsJjmRkTqRqcqa8MhkgLmFuFBJ0C3CTzWprPacB8fTVOd3bP2u0Ed3F3bSKh82JpI+s2FoLyPtUw8wpUVXRneSY7YmqtIJjKS2Fj5iNcA8DfvyHwt8yprdXZtFk6dzrQ6uhoIgeAa04K/if91TawXEGNAa1sbW6Bow4emQLejRGt58dfyOS/Lf8AFFbXf2f2iUjv5BCDn3cQLpSPvUJ8w0jmpjcOxEEGcUQxb5X0e8/iJIHTE77ql1nutoFKczUZHmW7+rq9UubANfedP56romVPRy1dV2xqs90jInMjQ8OQdlT8IYnGKxgZAdQPiePUpUGfzT+/wCAeGfub+3xVjM1ZF/B++nxW+Q68tf3WHHidPIAdeHooPtL2vWKy1ZGf9TL9SEgsB+3L7PpiKE62Td3p7z/PVQS+O0BljvGNkb++MtI5bPGcbw7FRr8smOo7TeG6aEQa07RXpersGI2eB2Xdw1bUcHye07pWnJWn2b7DxWCOrWN7xw8UlAXkcMRzA5DJVa9i6/pJuhCFYzBCEIAQhCAEIQgMOCi+1NzCRhyUpXG0w4hRAeW9sbiMUhcBvUeaanLeVe23mzQc1xoqQtllMMpB0rksbR14b+DoZ6nCPYb+o7yU72KdR2N1E42Wdc9I7sbJMDUJvtcK6Wa0LW32prW1cQBz+XFYpcnQ2tbGxwWKpbd1zWm1UMMWGM6TTHBGfuD2pOjQTyUturswiBraHPtDhqzOOIf/ABsIeernR9F0Tib7OK/JieuSDWUulfggjfM/6sbS6g4uIyaOeikl2dn88gDp5GwsP0Yi17jyMx8AP3MZ+yrKsNxtY0Ma1rGjMRsa2nXA1uCv2sLz9pO9nsABrTM5YiauPLFX3An7q3nFKOS/IuvwRO4tiIbPnHEA8ayPqZOpe7xjy7kFSez3ONDnvw0FDzwAUPUh33k5w2X3e74U/T0SlkQ/xp66egrzWhziWGyAadK6mnAHPLkC7olTIQOvv92Y93RdB/mnzOvrRHLTkFJBilOXoT6aD3rb3czr/PRJrdeMUDDJLIyJg1e9wA6Yjv5CvRVrtF24xtJjsERnfp3rw5sQ5tbk93nh80JS2WfPM1jS55DWtFXOeQ1rRxJOQ81Xu0vbXZoSWWVptUmlW1bCD98ir/win2lAJLtvG9Xh1qke5tahnsxt+7GKNHWleanWzXZSyOhcKlRstpLshFstd53saTPc2In/AIYwWRebRm/8RKlezPZM1tC8VKs67dm2RgUaE8R2cDcmh7fQx3RswyICjQE/Rx0C3ohSUBCEIAQhCAEIQgBCEIAQhCAar5u8PYclRXaBszQlwC9EPbUKGbYXEHsOShlkzzMOeo1SiB6cdp7oMMpNMq5ptY3eue1o9DFXshysr5HvbHE3HI/2W6AAaucTk1oGZJ4Ke7PbARsIknpPN9Zw/wBpnKNjh4upaeQak3Zlc3+wZzTHM4+L6sbHYWtHCrmuJqRWjeCsux3dyr1/anyPVaRCk5c2Z29fAks9i35muVa0B5Yiau6V8lFr32lnEr4G4YMBpk0Fx5ioo38tVY8cI6nl8Ca/EkclV22VhL7XJhyOgpxp/NEyzVS1L0y/h3jjMqySmvlMluxF6d7GY5HB0jKHEdZGk0DiN7gcjlXMZhS1sf8Ak/tqfMqidhL5fDeEJcThc/un9JPDn0JB8lfOnLmdfT/CjCqUpW9s6f1TBOLPuFpPnX19mQ3z66eQ/ss18/cP7pk2i2wstibW0StaaVDD4pHfdiHi8yAOarC++2W1Wkllhh7tpy72QB8h5hmbG+ePyWuzzEmy273v+Cyx47RKyNm7EaV5NA8TzyaK8lWV/wDbe55Md3wFx076UZdWxDXq4/hUcu3s+tNsk721PfI46ueS49Kndy0VmbO9m0UQHhFULaSKwh2Utt4yCS1ySSHdiOTRwa0ZNHIAKxNm+y+OIAloJVg2O52MGQCXtjATRDoa7BcLIxkAnNkIC6IUlQQhCAEIQgBCEIAQhCAEIQgBCEIAQhCAEmttmDmkJSsEICm9v9mKhxAVQiIscY3c6fsvU20F1CRhyVD7cbLua8uaMwarO52jfFfqyUdlF4tksbI8sdnLmPBOYxPc9rhvAIcRlTNhVlQNy/gHoF5juy95rNOJoXd3KMnNPsSDKrSDkQaDI8ARmKqyLs7bQGgWiySYt5icHMPRrgCPzFSqXyVrG97XRbQPu3Dd8gmFuzoke979XE0AzPJQm29uzaUhschO7vXtjaPwsBJ9Qo7a9uL2t/gY4QRn6NnBZ6yVL/1Kdor6snlrt13XTDKy0uY+SWR0hhaBJMfETG2n/bwj6TiMyaKG3v2qW+2uLLGz/TRnLGPFOR/7pHg/AB1XbZzsmLiHS1JJqa5kk71aFx7DRRAUaEL3kdvdPbKkuHstkmdjnLnOcauLiSSeJJzJ6q0bg7PoogPCFMrPd7W6BKg1TozdCKy3W1gyCWNYAtkKSoIQhACEIQAhCEAIQhACEIQAhCEAIQhACEIQAhCEAIQhAaSR1CjF/wCzLZQclKlgtqgKOvfsxDiaBNcfZQa71f77I07lqLE3go0W9mVDdHZMwEFwqp7dGx0cQFGj0UmbCAtwE0Q2J4LE1ugSgBZQpIBCEIAQhCAEIQgBCEIAQhCAEIQgBCEID//Z"/>
          <p:cNvSpPr>
            <a:spLocks noChangeAspect="1" noChangeArrowheads="1"/>
          </p:cNvSpPr>
          <p:nvPr/>
        </p:nvSpPr>
        <p:spPr bwMode="auto">
          <a:xfrm>
            <a:off x="168275" y="-1790700"/>
            <a:ext cx="44481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52019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48680"/>
            <a:ext cx="1123950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74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167">
        <p:blinds dir="vert"/>
      </p:transition>
    </mc:Choice>
    <mc:Fallback xmlns="">
      <p:transition spd="slow" advTm="7167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-108520" y="0"/>
            <a:ext cx="9361040" cy="6957392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196752"/>
            <a:ext cx="8136904" cy="41044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556792"/>
            <a:ext cx="7452828" cy="6480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31640" y="2708920"/>
            <a:ext cx="6840760" cy="1913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ES_tradnl" sz="2000" dirty="0">
                <a:solidFill>
                  <a:srgbClr val="000090"/>
                </a:solidFill>
              </a:rPr>
              <a:t>Colaborador: </a:t>
            </a:r>
            <a:r>
              <a:rPr lang="es-ES_tradnl" sz="2000" dirty="0" smtClean="0"/>
              <a:t>E. T. E. Karim </a:t>
            </a:r>
            <a:r>
              <a:rPr lang="es-ES_tradnl" sz="2000" dirty="0"/>
              <a:t>J</a:t>
            </a:r>
            <a:r>
              <a:rPr lang="es-ES_tradnl" sz="2000" dirty="0" smtClean="0"/>
              <a:t>uárez Cortés</a:t>
            </a:r>
          </a:p>
          <a:p>
            <a:pPr>
              <a:lnSpc>
                <a:spcPct val="150000"/>
              </a:lnSpc>
              <a:defRPr/>
            </a:pPr>
            <a:r>
              <a:rPr lang="es-ES_tradnl" sz="2000" dirty="0" smtClean="0">
                <a:solidFill>
                  <a:srgbClr val="000090"/>
                </a:solidFill>
              </a:rPr>
              <a:t>Nombre </a:t>
            </a:r>
            <a:r>
              <a:rPr lang="es-ES_tradnl" sz="2000" dirty="0">
                <a:solidFill>
                  <a:srgbClr val="000090"/>
                </a:solidFill>
              </a:rPr>
              <a:t>de la asignatura</a:t>
            </a:r>
            <a:r>
              <a:rPr lang="es-ES_tradnl" sz="2000" dirty="0" smtClean="0">
                <a:solidFill>
                  <a:srgbClr val="000090"/>
                </a:solidFill>
              </a:rPr>
              <a:t>: </a:t>
            </a:r>
            <a:r>
              <a:rPr lang="es-ES_tradnl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Ingles II</a:t>
            </a:r>
          </a:p>
          <a:p>
            <a:pPr>
              <a:lnSpc>
                <a:spcPct val="150000"/>
              </a:lnSpc>
            </a:pPr>
            <a:r>
              <a:rPr lang="es-ES_tradnl" sz="2000" dirty="0" smtClean="0">
                <a:solidFill>
                  <a:srgbClr val="000090"/>
                </a:solidFill>
              </a:rPr>
              <a:t>Programa Educativo</a:t>
            </a:r>
            <a:r>
              <a:rPr lang="es-ES_tradnl" sz="2000" dirty="0" smtClean="0"/>
              <a:t>: Programa de Nivelación de la Licenciatura en Enfermería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858748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2.4|2.5|3.2|2.9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.9|4.1|2.7|3.2|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2.8|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2.2|3.2|2.7|2.8|2.6|2.6|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.3|1.8|2.4|2.5|2.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Cuaderno de dibujo</Template>
  <TotalTime>1371</TotalTime>
  <Words>240</Words>
  <Application>Microsoft Macintosh PowerPoint</Application>
  <PresentationFormat>On-screen Show (4:3)</PresentationFormat>
  <Paragraphs>57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Sketchbook</vt:lpstr>
      <vt:lpstr>Tema de Office</vt:lpstr>
      <vt:lpstr>Signs (Señales)</vt:lpstr>
      <vt:lpstr>UNIVERSIDAD AUTÓNOMA DEL ESTADO DE HIDALGO  SISTEMA DE UNIVERSIDAD VIRTUAL </vt:lpstr>
      <vt:lpstr>PowerPoint Presentation</vt:lpstr>
      <vt:lpstr>PowerPoint Presentation</vt:lpstr>
      <vt:lpstr>Warning </vt:lpstr>
      <vt:lpstr>PowerPoint Presentation</vt:lpstr>
      <vt:lpstr>Information</vt:lpstr>
      <vt:lpstr>PowerPoint Presentation</vt:lpstr>
      <vt:lpstr>REFERENCES: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UNIVERSIDAD AUTÓNOMA DEL ESTADO DE HIDALGO  SISTEMA DE UNIVERSIDAD VIRTUAL</dc:title>
  <dc:creator>KARIM</dc:creator>
  <cp:lastModifiedBy>UAEH SUV</cp:lastModifiedBy>
  <cp:revision>35</cp:revision>
  <dcterms:created xsi:type="dcterms:W3CDTF">2013-12-02T01:23:59Z</dcterms:created>
  <dcterms:modified xsi:type="dcterms:W3CDTF">2014-03-31T21:51:11Z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TC011408133082</vt:lpwstr>
  </property>
</Properties>
</file>