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51" r:id="rId1"/>
    <p:sldMasterId id="2147483863" r:id="rId2"/>
  </p:sldMasterIdLst>
  <p:sldIdLst>
    <p:sldId id="264" r:id="rId3"/>
    <p:sldId id="256" r:id="rId4"/>
    <p:sldId id="257" r:id="rId5"/>
    <p:sldId id="258" r:id="rId6"/>
    <p:sldId id="262" r:id="rId7"/>
    <p:sldId id="261" r:id="rId8"/>
    <p:sldId id="260" r:id="rId9"/>
    <p:sldId id="265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4A7FB4"/>
    <a:srgbClr val="4374BB"/>
    <a:srgbClr val="3378CB"/>
    <a:srgbClr val="AB6817"/>
    <a:srgbClr val="865212"/>
    <a:srgbClr val="9D8D65"/>
    <a:srgbClr val="B26C18"/>
    <a:srgbClr val="D0C8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4600"/>
  </p:normalViewPr>
  <p:slideViewPr>
    <p:cSldViewPr>
      <p:cViewPr varScale="1">
        <p:scale>
          <a:sx n="117" d="100"/>
          <a:sy n="117" d="100"/>
        </p:scale>
        <p:origin x="-56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456AE2E-CB5B-4315-99CC-C7B46C550B35}" type="slidenum">
              <a:rPr lang="es-ES" altLang="es-MX" smtClean="0"/>
              <a:pPr/>
              <a:t>‹#›</a:t>
            </a:fld>
            <a:endParaRPr lang="es-ES" altLang="es-MX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6E98-8F18-4810-83EF-86B5A5B8D03A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4A0E-E735-4AFB-BFF4-93ACC825D707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E5DBC-AB55-4E33-BCFA-372A87BDD518}" type="slidenum">
              <a:rPr lang="es-ES" altLang="es-MX" smtClean="0"/>
              <a:pPr/>
              <a:t>‹#›</a:t>
            </a:fld>
            <a:endParaRPr lang="es-ES" alt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BD692-9A7E-40FB-9CCF-BF2D5A9D5830}" type="slidenum">
              <a:rPr lang="es-ES" altLang="es-MX" smtClean="0"/>
              <a:pPr/>
              <a:t>‹#›</a:t>
            </a:fld>
            <a:endParaRPr lang="es-ES" altLang="es-MX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8842-94D5-45CC-AE6C-1200F619FABD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07E7D-C4E6-4A51-8052-50581A233A7D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B6F1F-A35F-4086-8B7A-AF3AC74CE082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8A29-76E0-43F7-B104-C57AACD96C6F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EC08-D7D9-4276-932E-090241B0F6EB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58BC6-7253-492F-B348-258490C6A62D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865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507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0934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5793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2125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513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4543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0271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0507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9321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488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F94EF16D-D44F-4F77-89FA-35D93FA36A7E}" type="slidenum">
              <a:rPr lang="es-ES" altLang="es-MX" smtClean="0"/>
              <a:pPr/>
              <a:t>‹#›</a:t>
            </a:fld>
            <a:endParaRPr lang="es-ES" altLang="es-MX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31/03/14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87300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jpeg"/><Relationship Id="rId5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emf"/><Relationship Id="rId3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11960" y="1772816"/>
            <a:ext cx="4684804" cy="648072"/>
          </a:xfrm>
          <a:extLst/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sz="3200" b="1" dirty="0" smtClean="0">
                <a:solidFill>
                  <a:srgbClr val="000090"/>
                </a:solidFill>
                <a:effectLst/>
                <a:latin typeface="Arial"/>
                <a:cs typeface="Arial"/>
              </a:rPr>
              <a:t>Places </a:t>
            </a:r>
            <a:r>
              <a:rPr lang="es-MX" sz="3200" b="1" dirty="0" smtClean="0">
                <a:solidFill>
                  <a:schemeClr val="bg1">
                    <a:lumMod val="50000"/>
                  </a:schemeClr>
                </a:solidFill>
                <a:effectLst/>
                <a:latin typeface="Arial"/>
                <a:cs typeface="Arial"/>
              </a:rPr>
              <a:t>(Lugares)</a:t>
            </a:r>
            <a:endParaRPr lang="es-MX" sz="3200" b="1" dirty="0">
              <a:solidFill>
                <a:schemeClr val="bg1">
                  <a:lumMod val="50000"/>
                </a:schemeClr>
              </a:solidFill>
              <a:effectLst/>
              <a:latin typeface="Arial"/>
              <a:cs typeface="Arial"/>
            </a:endParaRPr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3429000" cy="535114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004048" y="69269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2 Subtítulo"/>
          <p:cNvSpPr txBox="1">
            <a:spLocks/>
          </p:cNvSpPr>
          <p:nvPr/>
        </p:nvSpPr>
        <p:spPr>
          <a:xfrm>
            <a:off x="4572000" y="3212976"/>
            <a:ext cx="3888432" cy="10081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s-MX" sz="18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E.T.E. Karim Juárez Cortés</a:t>
            </a:r>
          </a:p>
          <a:p>
            <a:pPr>
              <a:defRPr/>
            </a:pPr>
            <a:endParaRPr lang="es-MX" sz="1800" dirty="0" smtClean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algn="r">
              <a:defRPr/>
            </a:pPr>
            <a:r>
              <a:rPr lang="es-MX" sz="18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Enero 2014</a:t>
            </a:r>
            <a:endParaRPr lang="es-MX" sz="18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10" name="TextBox 6"/>
          <p:cNvSpPr txBox="1"/>
          <p:nvPr/>
        </p:nvSpPr>
        <p:spPr>
          <a:xfrm>
            <a:off x="4860032" y="508518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0090"/>
                </a:solidFill>
                <a:latin typeface="Book Antiqua" pitchFamily="18" charset="0"/>
              </a:rPr>
              <a:t>http://</a:t>
            </a:r>
            <a:r>
              <a:rPr lang="en-US" sz="1800" dirty="0" err="1" smtClean="0">
                <a:solidFill>
                  <a:srgbClr val="000090"/>
                </a:solidFill>
                <a:latin typeface="Book Antiqua" pitchFamily="18" charset="0"/>
              </a:rPr>
              <a:t>www.uaeh.edu.mx</a:t>
            </a:r>
            <a:r>
              <a:rPr lang="en-US" sz="1800" dirty="0" smtClean="0">
                <a:solidFill>
                  <a:srgbClr val="000090"/>
                </a:solidFill>
                <a:latin typeface="Book Antiqua" pitchFamily="18" charset="0"/>
              </a:rPr>
              <a:t>/virtual</a:t>
            </a:r>
            <a:endParaRPr lang="en-US" sz="1800" dirty="0">
              <a:solidFill>
                <a:srgbClr val="000090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9774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7125" name="Picture 5" descr="http://roble.pntic.mec.es/jheb0015/Ework/Places_tow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3823">
            <a:off x="2783550" y="2554658"/>
            <a:ext cx="5772940" cy="384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 rot="20850365">
            <a:off x="254971" y="666608"/>
            <a:ext cx="527989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6000" b="1" cap="all" spc="0" dirty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Places</a:t>
            </a:r>
            <a:endParaRPr lang="es-ES" sz="6000" b="1" cap="all" spc="0" dirty="0">
              <a:ln w="0"/>
              <a:solidFill>
                <a:schemeClr val="bg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4" t="39590" r="68379" b="14222"/>
          <a:stretch/>
        </p:blipFill>
        <p:spPr bwMode="auto">
          <a:xfrm>
            <a:off x="323528" y="260649"/>
            <a:ext cx="1800200" cy="1944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81" t="54188" r="27286"/>
          <a:stretch/>
        </p:blipFill>
        <p:spPr bwMode="auto">
          <a:xfrm>
            <a:off x="6835195" y="3753134"/>
            <a:ext cx="1984360" cy="1852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07333"/>
            <a:ext cx="2321716" cy="1753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 descr="http://www.easypacelearning.com/images/typesofbuilding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t="78840" r="50000" b="5917"/>
          <a:stretch/>
        </p:blipFill>
        <p:spPr bwMode="auto">
          <a:xfrm>
            <a:off x="3203848" y="260650"/>
            <a:ext cx="2456563" cy="180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easypacelearning.com/images/typesofbuilding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93" r="75155" b="54099"/>
          <a:stretch/>
        </p:blipFill>
        <p:spPr bwMode="auto">
          <a:xfrm>
            <a:off x="3131840" y="3610573"/>
            <a:ext cx="3053205" cy="213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92" y="3749248"/>
            <a:ext cx="2871848" cy="1775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0707" y="2204864"/>
            <a:ext cx="166584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Hospital</a:t>
            </a:r>
            <a:endParaRPr lang="es-E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138348" y="2354786"/>
            <a:ext cx="25875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Police</a:t>
            </a:r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Station</a:t>
            </a:r>
            <a:endParaRPr lang="es-E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628679" y="5606111"/>
            <a:ext cx="239738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Fire</a:t>
            </a:r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Station</a:t>
            </a:r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  <a:endParaRPr lang="es-E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028890" y="5645400"/>
            <a:ext cx="111921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Bank</a:t>
            </a:r>
            <a:endParaRPr lang="es-E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066418" y="5746192"/>
            <a:ext cx="152214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Church</a:t>
            </a:r>
            <a:endParaRPr lang="es-E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7024041" y="2244153"/>
            <a:ext cx="134684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School</a:t>
            </a:r>
            <a:endParaRPr lang="es-E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183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395980"/>
              </p:ext>
            </p:extLst>
          </p:nvPr>
        </p:nvGraphicFramePr>
        <p:xfrm>
          <a:off x="467544" y="404668"/>
          <a:ext cx="7920880" cy="5760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220"/>
                <a:gridCol w="1980220"/>
                <a:gridCol w="1980220"/>
                <a:gridCol w="1980220"/>
              </a:tblGrid>
              <a:tr h="523694">
                <a:tc>
                  <a:txBody>
                    <a:bodyPr/>
                    <a:lstStyle/>
                    <a:p>
                      <a:r>
                        <a:rPr lang="es-MX" dirty="0" smtClean="0"/>
                        <a:t>English</a:t>
                      </a:r>
                      <a:r>
                        <a:rPr lang="es-MX" baseline="0" dirty="0" smtClean="0"/>
                        <a:t>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err="1" smtClean="0"/>
                        <a:t>Spanish</a:t>
                      </a:r>
                      <a:r>
                        <a:rPr lang="es-MX" dirty="0" smtClean="0"/>
                        <a:t>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English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err="1" smtClean="0"/>
                        <a:t>Spanish</a:t>
                      </a:r>
                      <a:endParaRPr lang="es-MX" dirty="0"/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Airport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Aeropuerto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Cinema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Cine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Bakery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Panadería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Fire Station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Estación</a:t>
                      </a:r>
                      <a:r>
                        <a:rPr lang="es-MX" sz="1400" baseline="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bomberos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Bank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Banco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 Station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Gasolinera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Bookstore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Librería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Gym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Gimnasio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Bus Station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Estación</a:t>
                      </a:r>
                      <a:r>
                        <a:rPr lang="es-MX" sz="1400" baseline="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autobús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Hairdresser’s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Estética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Butcher’s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Carnicería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Hospital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Hospital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Café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Café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Hotel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Hotel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Church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Iglesia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Jail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Cárcel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Craft</a:t>
                      </a:r>
                      <a:r>
                        <a:rPr lang="en-US" sz="1400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Market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Mercado de artesanías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Laundromat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Lavandería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Department Store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Tienda departamental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Library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Biblioteca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809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421" y="355156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50" t="7621" r="4976" b="53494"/>
          <a:stretch/>
        </p:blipFill>
        <p:spPr bwMode="auto">
          <a:xfrm>
            <a:off x="819800" y="994672"/>
            <a:ext cx="1624416" cy="242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71" t="52629" r="5621" b="4888"/>
          <a:stretch/>
        </p:blipFill>
        <p:spPr bwMode="auto">
          <a:xfrm>
            <a:off x="6516216" y="994672"/>
            <a:ext cx="1774538" cy="2145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8" t="68938" b="2714"/>
          <a:stretch/>
        </p:blipFill>
        <p:spPr bwMode="auto">
          <a:xfrm>
            <a:off x="2411760" y="4035836"/>
            <a:ext cx="2130224" cy="2451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" t="67906" r="65967" b="2462"/>
          <a:stretch/>
        </p:blipFill>
        <p:spPr bwMode="auto">
          <a:xfrm>
            <a:off x="6973926" y="3945768"/>
            <a:ext cx="1918554" cy="2653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0" t="39045" r="36057" b="32607"/>
          <a:stretch/>
        </p:blipFill>
        <p:spPr bwMode="auto">
          <a:xfrm>
            <a:off x="3693028" y="2204864"/>
            <a:ext cx="1697909" cy="217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5" t="7717" r="36169" b="63935"/>
          <a:stretch/>
        </p:blipFill>
        <p:spPr bwMode="auto">
          <a:xfrm>
            <a:off x="228919" y="3818638"/>
            <a:ext cx="1966817" cy="2659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05" t="69120" r="35267" b="2437"/>
          <a:stretch/>
        </p:blipFill>
        <p:spPr bwMode="auto">
          <a:xfrm>
            <a:off x="4860089" y="4005064"/>
            <a:ext cx="1872151" cy="248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378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537452"/>
              </p:ext>
            </p:extLst>
          </p:nvPr>
        </p:nvGraphicFramePr>
        <p:xfrm>
          <a:off x="467544" y="404668"/>
          <a:ext cx="7920880" cy="5760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220"/>
                <a:gridCol w="1980220"/>
                <a:gridCol w="1980220"/>
                <a:gridCol w="1980220"/>
              </a:tblGrid>
              <a:tr h="523694">
                <a:tc>
                  <a:txBody>
                    <a:bodyPr/>
                    <a:lstStyle/>
                    <a:p>
                      <a:r>
                        <a:rPr lang="es-MX" dirty="0" smtClean="0"/>
                        <a:t>English</a:t>
                      </a:r>
                      <a:r>
                        <a:rPr lang="es-MX" baseline="0" dirty="0" smtClean="0"/>
                        <a:t>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err="1" smtClean="0"/>
                        <a:t>Spanish</a:t>
                      </a:r>
                      <a:r>
                        <a:rPr lang="es-MX" dirty="0" smtClean="0"/>
                        <a:t>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English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err="1" smtClean="0"/>
                        <a:t>Spanish</a:t>
                      </a:r>
                      <a:endParaRPr lang="es-MX" dirty="0"/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Museum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Museo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Zoo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Zoológico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Pharmacy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Farmacia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Shoes</a:t>
                      </a:r>
                      <a:r>
                        <a:rPr lang="en-US" sz="1400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Store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Zapatería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Police Station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Estación</a:t>
                      </a:r>
                      <a:r>
                        <a:rPr lang="es-MX" sz="1400" baseline="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Policía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Green grocer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Verdulería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Pub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Bridge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Puente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Park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Parque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Florist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Florería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Restaurant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Restaurante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Post office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Oficina</a:t>
                      </a:r>
                      <a:r>
                        <a:rPr lang="es-MX" sz="1400" baseline="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postal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School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Clothes shop 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Tienda de ropa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Square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Cuadra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 shop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Tienda de mascotas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Supermarket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Supermercado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Newsagent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Tienda de revistas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369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Video Store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Tienda de Videos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Travel agent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Agencia de viajes</a:t>
                      </a:r>
                      <a:endParaRPr lang="es-MX" sz="14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44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69192" cy="688181"/>
          </a:xfrm>
        </p:spPr>
        <p:txBody>
          <a:bodyPr/>
          <a:lstStyle/>
          <a:p>
            <a:pPr algn="l"/>
            <a:r>
              <a:rPr lang="es-MX" sz="2800" b="1" dirty="0" smtClean="0">
                <a:latin typeface="Arial Narrow" panose="020B0606020202030204" pitchFamily="34" charset="0"/>
              </a:rPr>
              <a:t>REFERENCES:</a:t>
            </a:r>
            <a:endParaRPr lang="es-MX" sz="2800" b="1" dirty="0">
              <a:latin typeface="Arial Narrow" panose="020B0606020202030204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604904"/>
            <a:ext cx="8132579" cy="4792973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MX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ESL </a:t>
            </a:r>
            <a:r>
              <a:rPr lang="es-MX" sz="1800" dirty="0">
                <a:solidFill>
                  <a:schemeClr val="tx1"/>
                </a:solidFill>
                <a:latin typeface="Arial Narrow" panose="020B0606020202030204" pitchFamily="34" charset="0"/>
              </a:rPr>
              <a:t>Printable.com Recuperado el día 15 de enero de 2014 de http://</a:t>
            </a:r>
            <a:r>
              <a:rPr lang="es-MX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www.eslprintables.com/vocabulary_worksheets/the_city/places_in_the_city/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8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Kid’s</a:t>
            </a:r>
            <a:r>
              <a:rPr lang="es-MX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page.com (2007-2012) </a:t>
            </a:r>
            <a:r>
              <a:rPr lang="es-MX" sz="18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Kid’s</a:t>
            </a:r>
            <a:r>
              <a:rPr lang="es-MX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page </a:t>
            </a:r>
            <a:r>
              <a:rPr lang="es-MX" sz="18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for</a:t>
            </a:r>
            <a:r>
              <a:rPr lang="es-MX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</a:t>
            </a:r>
            <a:r>
              <a:rPr lang="es-MX" sz="18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small</a:t>
            </a:r>
            <a:r>
              <a:rPr lang="es-MX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es-MX" sz="18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ages</a:t>
            </a:r>
            <a:r>
              <a:rPr lang="es-MX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Recuperado el día 28 de diciembre de 2013. </a:t>
            </a:r>
            <a:r>
              <a:rPr lang="es-MX" sz="1800" dirty="0">
                <a:solidFill>
                  <a:schemeClr val="tx1"/>
                </a:solidFill>
                <a:latin typeface="Arial Narrow" panose="020B0606020202030204" pitchFamily="34" charset="0"/>
              </a:rPr>
              <a:t>de http://</a:t>
            </a:r>
            <a:r>
              <a:rPr lang="es-MX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www.kids-pages.com/folders/flashcards/Places_2/page1.htm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8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Worksheets</a:t>
            </a:r>
            <a:r>
              <a:rPr lang="es-MX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</a:t>
            </a:r>
            <a:r>
              <a:rPr lang="es-MX" sz="18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for</a:t>
            </a:r>
            <a:r>
              <a:rPr lang="es-MX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es-MX" sz="18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Teaching</a:t>
            </a:r>
            <a:r>
              <a:rPr lang="es-MX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K7 Recuperado el día 22 </a:t>
            </a:r>
            <a:r>
              <a:rPr lang="es-MX" sz="1800" dirty="0">
                <a:solidFill>
                  <a:schemeClr val="tx1"/>
                </a:solidFill>
                <a:latin typeface="Arial Narrow" panose="020B0606020202030204" pitchFamily="34" charset="0"/>
              </a:rPr>
              <a:t>de diciembre de 2013 de http://bogglesworldesl.com/kids_worksheets/cityplaces.htm</a:t>
            </a:r>
            <a:endParaRPr lang="es-MX" sz="18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es-MX" sz="18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AutoShape 2" descr="data:image/jpeg;base64,/9j/4AAQSkZJRgABAQAAAQABAAD/2wCEAAkGBhQSEBUUExQVFRQVFBQWFRQVFxQVFBQXFBQVFBYUFBQXHCYeFxwjGhQUHy8gJSgpLCwsFR4xNTAqNSYrLCkBCQoKDgwOGg8PGikkHyQsLCksKiksLCovLiksKSwpKSwsLCksLCwpKSkpKS8sLCkpKSwsLCksLCwpLCwpLCwpLP/AABEIAM4A9QMBIgACEQEDEQH/xAAcAAABBAMBAAAAAAAAAAAAAAAABAUGBwECAwj/xABCEAABAwEFBQUECQMDAwUAAAABAAIDEQQFEiExBkFRYXEHEyKBkTKhscFCUmJygpKi0fBj4fEUIzMVQ8Ikc4OTsv/EABoBAQADAQEBAAAAAAAAAAAAAAABAgMEBQb/xAAoEQADAAICAgIBAwUBAAAAAAAAAQIDESExBBJBUWEFMkIicbHh8RP/2gAMAwEAAhEDEQA/ALxQhCAEIQgBCEIAQhCAEIXC126OJuKR7I2/We5rW+rjRAd0KHXl2s3fFUNkdO76sDC/9Zoz3qL3h2zTuys9lYwbnTvLj/8AWylPzLOssT2zePHy31JbKRXjfMFnFZpo4h/Ue1telTmqPt+19vn/AOS1vaD9CECEdKt8R8ymdtjZXERidvc6rnHqXLmrzJXSO7H+m2/3PRbt4dr9iZURd7aD/SYQ3878I9KqNXh2t2yTKGCKAfWkc6V/WjcLR71Dwsrmry7fXB3Y/wBOxT3yKrwvy12ivf2uZwOrGHuWdC2OlfNSjYLtDNnLbLbH1iNGw2hxzZwjmPDg7dvy0hq1kYCCCKg6hZx5FzW29m2Xw8Vx6paPRwKFT+wvaA6yFtntTi6zEhsUxzMHBkh3s4H6PTS32uBFRmDmCNCvWx5Fa2j5zNhrFXrRlCELQxBCEIAQhCAEIQgBCEIAQhCAEIQgBCRXrfENmj7yaRrG6VOpPBrRm48goTeXbBG2vcQPf9qQiNvoMRPuVKuZ7ZrGK7/aiw1pLM1oLnENaNSSAB1JVFX12r2+SoY9kI/pMGL8z8R9KKF2+8pZ3VmlklPGR7n06VOSzedfB0T4dfyZ6CvXtOu+CoNobI4fRhBlPSrPCPMhRK8+3PUWazE8HzODf0MrX8wVSNXRpWNZ6+DpjxMa75JZeXaXeE9az900/RgaGfrNX+9R6UmR2KRzpHfWkc57vVxXBpXRpXPVU+2dkY4npCli6tKTNcurXLFo6kxQHLcFcA5bhyo0aJnaqzVcg5ZxKui2zpVFVpiRiTQ2ZcARQ5g7lKNhdvnWEiC0EushNGPNS6z13HeY/h7lFS5auNclriyVje0YZ8M5p1R6SjkDmhzSC0gEEGoIOYII1C2VIbDbeusDhDMS+xk5HNzrOSdW7yyurd2o4G67PaGva17HBzXAFrmkFrgcwQRqF6+PIrW0fNZsNYq0zohCFoYghCEAIQhACEIQAhCEALhbbY2KN8jzhZG1z3Hg1oJJ9AuxKgnbLeJjuiYN/wC4+KM9HPBd6hpHmob0i0rbSKlv/a6S3Wl00hIbUiOOuUbK5NHPid58qEL6hRazTJ7sVoXn2udnuY2ktI7WqBNkjKJ9cKhNtqhVEzSkIQtwVqQgFWKo6tK6NK4grcFUaLpihrl0a5Jg5dA5UaNExS1y3DkmDluHKrRomKA9bByTh6271rWuc4kNaKmmpzDQ0cyXAcszuUeu+CXaS2zviQDVMX/VpZHf7UeQ3AF5A5n+wXRt7uaaSxlvkR+l2qt/5MyXkwx1ZaA6uEg0NDQg59Qk7bxa6Z0YB8IObqAuIPAVpka6lNksOE97Aat+k0ac8uHLUfDg+2jvmyDLTEOH0XdcldY0ZVnpa3/1Egc5STYbbx93v7uSr7I45t1dCSc3x8W8W+Yz1iuOvPmNFqXKIpw9ovlick6o9O2S2MljbJG4PY8BzXNNQQd4K7KgNh9un3fJhdV9lcavj3xk6yRfNu/rmr3sFvjnjbLE4PjeKtc3Qj5cKbl6ePIrR4ObC8T0+hQhCFoYAhCEAIQhACEIQHGd1Aq17XJO8sErN4wvHWNwJ/TiVlWluSrjb+zF0TqbqqH0Wl6eyg4n0KdY58FBq8+jRzTaGYZKHcfgs2aUkknUlclI9Wa+iU2J+WZqV0tEdQmuK04SGjNx14N6p1hzGeZXOzql74GieOi4pztcKbXtopRD4AFbgrn3jQCXYjSmTaZ9SdN246pO69D9BjRzPjd7/D+lW9dlHkUi4OW4cm58Ez83YuWMhnoHEe4IgtZacL+lTu68RzUOBOX7HUzNYxz3ZhtAG1pic6tATuFGuJ35UyrUNwtE0pJbkB9XCxo5Yicz1JK3t9TGRzDvQEf+RWLtn8GHeCT+amfup6ItJEVt3rYG0TR5vGJvHIj8zdPNdpLSJYnNbrQeE65EHz0XYPTfbbNhONmXEDdzHLkoWmXr2ld7R2ua0gNczfXF1yA91PeU4uoRQioO45j0TP3XejG3J41GlTxB3H+desV50ykBBGpp8RuSp29ojHalerMTxGF2Nh8J1B+B+R/h0tFlD295Hv1bz30/b0Sx1rjLHYnAjC6jc8TjQ4aCmWdDU8N+iR3Q41cN1AfOoHz9ylb1so/X29V1/g1ssdRWJ+F29jtOoOhHUea7/wCvczKRpHMaHpuPkVm0WKrsTCGurnuHXl8/iqFQKEg5Z0Bwnydr5o2mTM0uF/o1jtLXaHy3+ik+xO3El3yb32d5/wByLh/Ujro7lodDuIjLaAUaGtG+gAr1OpQoT9XtFqn3nVHqC670jtETZYXh8bxUOHvBGoI0IOiVrztsbtnLd8tW1dC4jvYq5HdibweOO/Q8r8ue+YrVC2aFwcx3qDva4biOC7seRWjyM2F43+BahCFqYAhCEAIQhAavbUKKbT2DE0qWpDeNlxNKA8v7W3SYZiQMiUy2V9HV4An0Vu7fbPYmuyVQSxlri06jLyWFyduG/gWWKXedTmSn6xzqLwyUTrY51z2jux1ofpG1CarTDROVnlqFztUKyXB0PkZSEjdWNwLSRwPxFU4zRpPIyoof8c1ojC52bstTKVc41P0QCXeZNG+9JLbaWvIwtwgCmZq52ZNXGgG+lOA3riGgOo6tK50pWnKoTlGGt9lrRzPjPq7IeQCnhGX9V8HCC3jIHgBXUZClStZrMWnEzTXLd+4SiezmRrnfUBcXchuJ55AcyFxsEpoRwoR5/wB/io/Jb59WdIbwB1yPuStkzMJc5zcND4agucaEBoaM9aZ6BJpLM12ooeLcvUafBcxdrfrn8mf/AO1GkWbvWjndXtH7tT5FtPj704vaHCjgD11HQjMLnFG1gIaDnq4+0aaDLIDl8VtVQ++C0LU6ZyN3R/bHIOb82rvG1rRRooNTnUmnE+uWQzWKoUbbJUyuUbVRVYWVBbZlCFlCAT9sjtdLYJscfijdTvIifC8cR9Vw3O+ITEshE2ntFaSpaZ6YuO/YrXC2aF2Jp1GjmO3seNxH8qE4LzhsvtRNYZu8iNQaCSMnwyN4HgeDt3SoN97PbRRW2ESwmo0c0+0x29rhuPuOoXdjyq/7nlZsLxva6HRCELY5wQhCAFhwWUICL7TXQHsOSoLbS5DHIXAb16etMOIKsdu9nMTXGiq0Xl6ZQ4KV2aVaW+xmKQtOlclxjdRc9I9GL2tkjsVoToMwo1ZJ092Seq5qR2RWzha4E3Pan+eOoTRaYqFExSEFoiqMtR7+S5We2lgphaeGKpp0FaHzqlRW8cmH2QAd7gBiP4tfRaJmLnb2jjJFNJTGaN3B/haPuxgfALrFE1gIBqTq45aaADcPjyWKrKhsmYS5NgVmq0Waqpc3WQtQshAbVWQsBbtbVQACzRc3Wlg+lXk3xe/T3ri63n6LQObvEfTIfFSpbKO0hY1tdAtZJmt1cK8B4j6NrTzSB73O9pxI4aD8oyWGwq3ovkq7fwhT/wBSbiHhOHeT7Xk0H5pWyhFQQRxHw5HkU2li0ZKY3Vb5jc4cCpcJ9FVbXY7p02d2jlsUwlhPJ7D7EjfquHwOoTWHAgEaEVHQ/wAp5LKy20zZpUtM9HbM7TxW6ESRHMUD2H2o3cHfI6FO6813Ff0tjmEsLqOGRB9l7d7XjePhqFfOyu1kVuhxx5PFBJGT4mH5tO52/kagd2LL7cPs8vPgePldD2hCFscwIQhACaL6u4PYck7rV7ahAeddv9mqEuAVej3jVeltsbhD2HJUBtLdJhlJplvWdI6cV6YggkTvY50xApbZplzUj0IolMMlQk1rgXGxWhODhULDo6e0MErM1zTha4Egc1XRm0YWVhZQgyFlYNBq5o6kVPQarU2lo0Bd+lv7n0CnTKukjq0VWXvDfaNDwGbvQaedEmdK45VoODch57z5lYbFRT6/ZR2/g6utv1W+bsz+UZD3rk/E72iTyOg6DQLcNWVbrorpvs0Ea2DVklamRBwjZYLkRROf7IJ56AdSckqiuwD23V+y3TzcfkobS7JW30Iw4k0AJPAZlKGXWT7Zw8hm79gl7KAUaA0ct/U6lYVHf0XWP7NYYgxuFuKn2jX0GgWyyhZt7LpaBLbnviWyzNlhdhe30cN7XDeDw+YBTZPa2Mycczo0ZuPRozKeLl2Rttre1scYhDvpz1DqbyIh4vWgV4iq6M7yRK1Rd2y23MFshxYmxyNoJI3OAwk72k+000NChRy6+w2xtZ/6l81pk3uL3RNHJkcZFB1JQu9e2uTyq9N8bLHQhCuZghCEAlt1mDmkKoe0DZioJAVzkJh2iuoSMOShkpnlOaEscWndosxPopdt1s6WPLgNCoaCsKR3Yr2tDxZJ092WaoUWs8qeLFaFzVJ3RQ52mKoTRaI6FPcbqhIrXAqJmlIaULeRi0WhmbuBcxzdcqtHNueXUVHmk0KUNdTMLV9mrmzI726A/dO7ofLgrJ/Blc87QBFVxDzWlDXSlDWvCiUNsTj7VGddfyjP1oj47Kp76OZetWuJNACTwAqUsZZGDi488h6D90pbJlQZDg0UHuVXSLejfYjZdzj7RDeWrvQfNKYrIxu7EeLs/wBOnxW4WwVHTZdQkZc4n+ZeiELjPa2M9pwB3DUnoBmqpbLNpdnZYJpmUqu+4LXaM2Rd1Hvln8AHRmvrRSq6uzSEEGcvtL9QHVZF1bE0YnDyI5recFPs5r8mJ65IRZHPndgs8b53f0x4R9558IUlu3s6mkztMwjG+Kz0c7o+Y+Fp6VVk2O5Q1oaA1jBoxoDWj8DTT1c7onSC7wKZdP7bh0AC6JwzJx35F1+CK3HsbBZ/+GJrDvfm6Q9ZHVd5CgU12bu4MDnUzOWgGQz6+pKG2cAJwu32PMrY5xWhCEAIQhACEIQAuc0dQuiEBXW2+zoe0mioS+ruMMpB0JXrG87EHtIVK9oOy+pAVaWzSK0yrGmicrE6vIDU7gmwsIJadQlEkmjBoKE8yVzUvg9Ga42iRWO11004nelsjKhMlhk8gN+5O1mtIdppxXO0dcsb7TCkZCfLVCmmaOilMikcQtgsLIUlDsJjmRkTqRqcqa8MhkgLmFuFBJ0C3CTzWprPacB8fTVOd3bP2u0Ed3F3bSKh82JpI+s2FoLyPtUw8wpUVXRneSY7YmqtIJjKS2Fj5iNcA8DfvyHwt8yprdXZtFk6dzrQ6uhoIgeAa04K/if91TawXEGNAa1sbW6Bow4emQLejRGt58dfyOS/Lf8AFFbXf2f2iUjv5BCDn3cQLpSPvUJ8w0jmpjcOxEEGcUQxb5X0e8/iJIHTE77ql1nutoFKczUZHmW7+rq9UubANfedP56romVPRy1dV2xqs90jInMjQ8OQdlT8IYnGKxgZAdQPiePUpUGfzT+/wCAeGfub+3xVjM1ZF/B++nxW+Q68tf3WHHidPIAdeHooPtL2vWKy1ZGf9TL9SEgsB+3L7PpiKE62Td3p7z/PVQS+O0BljvGNkb++MtI5bPGcbw7FRr8smOo7TeG6aEQa07RXpersGI2eB2Xdw1bUcHye07pWnJWn2b7DxWCOrWN7xw8UlAXkcMRzA5DJVa9i6/pJuhCFYzBCEIAQhCAEIQgMOCi+1NzCRhyUpXG0w4hRAeW9sbiMUhcBvUeaanLeVe23mzQc1xoqQtllMMpB0rksbR14b+DoZ6nCPYb+o7yU72KdR2N1E42Wdc9I7sbJMDUJvtcK6Wa0LW32prW1cQBz+XFYpcnQ2tbGxwWKpbd1zWm1UMMWGM6TTHBGfuD2pOjQTyUturswiBraHPtDhqzOOIf/ABsIeernR9F0Tib7OK/JieuSDWUulfggjfM/6sbS6g4uIyaOeikl2dn88gDp5GwsP0Yi17jyMx8AP3MZ+yrKsNxtY0Ma1rGjMRsa2nXA1uCv2sLz9pO9nsABrTM5YiauPLFX3An7q3nFKOS/IuvwRO4tiIbPnHEA8ayPqZOpe7xjy7kFSez3ONDnvw0FDzwAUPUh33k5w2X3e74U/T0SlkQ/xp66egrzWhziWGyAadK6mnAHPLkC7olTIQOvv92Y93RdB/mnzOvrRHLTkFJBilOXoT6aD3rb3czr/PRJrdeMUDDJLIyJg1e9wA6Yjv5CvRVrtF24xtJjsERnfp3rw5sQ5tbk93nh80JS2WfPM1jS55DWtFXOeQ1rRxJOQ81Xu0vbXZoSWWVptUmlW1bCD98ir/win2lAJLtvG9Xh1qke5tahnsxt+7GKNHWleanWzXZSyOhcKlRstpLshFstd53saTPc2In/AIYwWRebRm/8RKlezPZM1tC8VKs67dm2RgUaE8R2cDcmh7fQx3RswyICjQE/Rx0C3ohSUBCEIAQhCAEIQgBCEIAQhCAar5u8PYclRXaBszQlwC9EPbUKGbYXEHsOShlkzzMOeo1SiB6cdp7oMMpNMq5ptY3eue1o9DFXshysr5HvbHE3HI/2W6AAaucTk1oGZJ4Ke7PbARsIknpPN9Zw/wBpnKNjh4upaeQak3Zlc3+wZzTHM4+L6sbHYWtHCrmuJqRWjeCsux3dyr1/anyPVaRCk5c2Z29fAks9i35muVa0B5Yiau6V8lFr32lnEr4G4YMBpk0Fx5ioo38tVY8cI6nl8Ca/EkclV22VhL7XJhyOgpxp/NEyzVS1L0y/h3jjMqySmvlMluxF6d7GY5HB0jKHEdZGk0DiN7gcjlXMZhS1sf8Ak/tqfMqidhL5fDeEJcThc/un9JPDn0JB8lfOnLmdfT/CjCqUpW9s6f1TBOLPuFpPnX19mQ3z66eQ/ss18/cP7pk2i2wstibW0StaaVDD4pHfdiHi8yAOarC++2W1Wkllhh7tpy72QB8h5hmbG+ePyWuzzEmy273v+Cyx47RKyNm7EaV5NA8TzyaK8lWV/wDbe55Md3wFx076UZdWxDXq4/hUcu3s+tNsk721PfI46ueS49Kndy0VmbO9m0UQHhFULaSKwh2Utt4yCS1ySSHdiOTRwa0ZNHIAKxNm+y+OIAloJVg2O52MGQCXtjATRDoa7BcLIxkAnNkIC6IUlQQhCAEIQgBCEIAQhCAEIQgBCEIAQhCAEmttmDmkJSsEICm9v9mKhxAVQiIscY3c6fsvU20F1CRhyVD7cbLua8uaMwarO52jfFfqyUdlF4tksbI8sdnLmPBOYxPc9rhvAIcRlTNhVlQNy/gHoF5juy95rNOJoXd3KMnNPsSDKrSDkQaDI8ARmKqyLs7bQGgWiySYt5icHMPRrgCPzFSqXyVrG97XRbQPu3Dd8gmFuzoke979XE0AzPJQm29uzaUhschO7vXtjaPwsBJ9Qo7a9uL2t/gY4QRn6NnBZ6yVL/1Kdor6snlrt13XTDKy0uY+SWR0hhaBJMfETG2n/bwj6TiMyaKG3v2qW+2uLLGz/TRnLGPFOR/7pHg/AB1XbZzsmLiHS1JJqa5kk71aFx7DRRAUaEL3kdvdPbKkuHstkmdjnLnOcauLiSSeJJzJ6q0bg7PoogPCFMrPd7W6BKg1TozdCKy3W1gyCWNYAtkKSoIQhACEIQAhCEAIQhACEIQAhCEAIQhACEIQAhCEAIQhAaSR1CjF/wCzLZQclKlgtqgKOvfsxDiaBNcfZQa71f77I07lqLE3go0W9mVDdHZMwEFwqp7dGx0cQFGj0UmbCAtwE0Q2J4LE1ugSgBZQpIBCEIAQhCAEIQgBCEIAQhCAEIQgBCEID//Z"/>
          <p:cNvSpPr>
            <a:spLocks noChangeAspect="1" noChangeArrowheads="1"/>
          </p:cNvSpPr>
          <p:nvPr/>
        </p:nvSpPr>
        <p:spPr bwMode="auto">
          <a:xfrm>
            <a:off x="168275" y="-1790700"/>
            <a:ext cx="44481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52019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48680"/>
            <a:ext cx="1123950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74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196752"/>
            <a:ext cx="8136904" cy="41044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556792"/>
            <a:ext cx="7452828" cy="6480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1640" y="2708920"/>
            <a:ext cx="6840760" cy="1913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_tradnl" sz="2000" dirty="0">
                <a:solidFill>
                  <a:srgbClr val="000090"/>
                </a:solidFill>
              </a:rPr>
              <a:t>Colaborador: </a:t>
            </a:r>
            <a:r>
              <a:rPr lang="es-ES_tradnl" sz="2000" dirty="0" smtClean="0"/>
              <a:t>E. T. E. Karim </a:t>
            </a:r>
            <a:r>
              <a:rPr lang="es-ES_tradnl" sz="2000" dirty="0"/>
              <a:t>J</a:t>
            </a:r>
            <a:r>
              <a:rPr lang="es-ES_tradnl" sz="2000" dirty="0" smtClean="0"/>
              <a:t>u</a:t>
            </a:r>
            <a:r>
              <a:rPr lang="es-ES_tradnl" sz="2000" dirty="0" smtClean="0"/>
              <a:t>árez Cortés</a:t>
            </a:r>
          </a:p>
          <a:p>
            <a:pPr>
              <a:lnSpc>
                <a:spcPct val="150000"/>
              </a:lnSpc>
              <a:defRPr/>
            </a:pPr>
            <a:r>
              <a:rPr lang="es-ES_tradnl" sz="2000" dirty="0" smtClean="0">
                <a:solidFill>
                  <a:srgbClr val="000090"/>
                </a:solidFill>
              </a:rPr>
              <a:t>Nombre </a:t>
            </a:r>
            <a:r>
              <a:rPr lang="es-ES_tradnl" sz="2000" dirty="0">
                <a:solidFill>
                  <a:srgbClr val="000090"/>
                </a:solidFill>
              </a:rPr>
              <a:t>de la asignatura</a:t>
            </a:r>
            <a:r>
              <a:rPr lang="es-ES_tradnl" sz="2000" dirty="0" smtClean="0">
                <a:solidFill>
                  <a:srgbClr val="000090"/>
                </a:solidFill>
              </a:rPr>
              <a:t>: </a:t>
            </a:r>
            <a:r>
              <a:rPr lang="es-ES_tradnl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Ingles II</a:t>
            </a:r>
            <a:endParaRPr lang="es-ES_tradnl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s-ES_tradnl" sz="2000" dirty="0" smtClean="0">
                <a:solidFill>
                  <a:srgbClr val="000090"/>
                </a:solidFill>
              </a:rPr>
              <a:t>Programa Educativo</a:t>
            </a:r>
            <a:r>
              <a:rPr lang="es-ES_tradnl" sz="2000" dirty="0" smtClean="0"/>
              <a:t>: Programa de Nivelación de la Licenciatura en Enfermería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521557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Cuaderno de dibujo</Template>
  <TotalTime>694</TotalTime>
  <Words>264</Words>
  <Application>Microsoft Macintosh PowerPoint</Application>
  <PresentationFormat>On-screen Show (4:3)</PresentationFormat>
  <Paragraphs>107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Sketchbook</vt:lpstr>
      <vt:lpstr>Tema de Office</vt:lpstr>
      <vt:lpstr>Places (Lugares)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REFERENCES: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UNIVERSIDAD AUTÓNOMA DEL ESTADO DE HIDALGO  SISTEMA DE UNIVERSIDAD VIRTUAL</dc:title>
  <dc:creator>KARIM</dc:creator>
  <cp:lastModifiedBy>UAEH SUV</cp:lastModifiedBy>
  <cp:revision>25</cp:revision>
  <dcterms:created xsi:type="dcterms:W3CDTF">2013-12-02T01:23:59Z</dcterms:created>
  <dcterms:modified xsi:type="dcterms:W3CDTF">2014-03-31T21:44:40Z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TC011408133082</vt:lpwstr>
  </property>
</Properties>
</file>