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57" r:id="rId3"/>
    <p:sldId id="270" r:id="rId4"/>
    <p:sldId id="258" r:id="rId5"/>
    <p:sldId id="259" r:id="rId6"/>
    <p:sldId id="260" r:id="rId7"/>
    <p:sldId id="261" r:id="rId8"/>
    <p:sldId id="264" r:id="rId9"/>
    <p:sldId id="267" r:id="rId10"/>
    <p:sldId id="268" r:id="rId11"/>
    <p:sldId id="262" r:id="rId12"/>
    <p:sldId id="263" r:id="rId13"/>
    <p:sldId id="272" r:id="rId14"/>
    <p:sldId id="265" r:id="rId15"/>
    <p:sldId id="273" r:id="rId16"/>
    <p:sldId id="283" r:id="rId17"/>
    <p:sldId id="274" r:id="rId18"/>
    <p:sldId id="275" r:id="rId19"/>
    <p:sldId id="276" r:id="rId20"/>
    <p:sldId id="277" r:id="rId21"/>
    <p:sldId id="278" r:id="rId22"/>
    <p:sldId id="279" r:id="rId23"/>
    <p:sldId id="280" r:id="rId24"/>
    <p:sldId id="281" r:id="rId25"/>
    <p:sldId id="266" r:id="rId26"/>
    <p:sldId id="269" r:id="rId27"/>
    <p:sldId id="282" r:id="rId28"/>
    <p:sldId id="284" r:id="rId29"/>
    <p:sldId id="285" r:id="rId30"/>
    <p:sldId id="286" r:id="rId31"/>
    <p:sldId id="287" r:id="rId32"/>
  </p:sldIdLst>
  <p:sldSz cx="9144000" cy="6858000" type="screen4x3"/>
  <p:notesSz cx="6858000" cy="9144000"/>
  <p:defaultTextStyle>
    <a:defPPr>
      <a:defRPr lang="es-ES_trad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4E94"/>
    <a:srgbClr val="1D33A4"/>
    <a:srgbClr val="2A7A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p:scale>
          <a:sx n="70" d="100"/>
          <a:sy n="70" d="100"/>
        </p:scale>
        <p:origin x="-1912" y="-1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7C71DA-2A12-407B-AE9E-B19816457AD6}" type="datetimeFigureOut">
              <a:rPr lang="es-MX" smtClean="0"/>
              <a:pPr/>
              <a:t>25/03/14</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54278E-6FA6-4C5B-88A6-D650C7B93313}" type="slidenum">
              <a:rPr lang="es-MX" smtClean="0"/>
              <a:pPr/>
              <a:t>‹#›</a:t>
            </a:fld>
            <a:endParaRPr lang="es-MX"/>
          </a:p>
        </p:txBody>
      </p:sp>
    </p:spTree>
    <p:extLst>
      <p:ext uri="{BB962C8B-B14F-4D97-AF65-F5344CB8AC3E}">
        <p14:creationId xmlns:p14="http://schemas.microsoft.com/office/powerpoint/2010/main" val="1285546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BF54278E-6FA6-4C5B-88A6-D650C7B93313}" type="slidenum">
              <a:rPr lang="es-MX" smtClean="0"/>
              <a:pPr/>
              <a:t>1</a:t>
            </a:fld>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lIns="45720" tIns="0" rIns="45720" bIns="0" rtlCol="0" anchor="b">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s-ES_tradnl" smtClean="0"/>
              <a:t>Clic para editar título</a:t>
            </a:r>
            <a:endParaRPr/>
          </a:p>
        </p:txBody>
      </p:sp>
      <p:sp>
        <p:nvSpPr>
          <p:cNvPr id="3" name="Subtitle 2"/>
          <p:cNvSpPr>
            <a:spLocks noGrp="1"/>
          </p:cNvSpPr>
          <p:nvPr>
            <p:ph type="subTitle" idx="1"/>
          </p:nvPr>
        </p:nvSpPr>
        <p:spPr>
          <a:xfrm>
            <a:off x="2209800" y="5056632"/>
            <a:ext cx="6477000" cy="704088"/>
          </a:xfrm>
        </p:spPr>
        <p:txBody>
          <a:bodyPr tIns="0" rIns="45720" bIns="0" rtlCol="0">
            <a:normAutofit/>
          </a:bodyPr>
          <a:lstStyle>
            <a:lvl1pPr marL="0" indent="0" algn="l" defTabSz="914400" rtl="0" eaLnBrk="1" latinLnBrk="0" hangingPunct="1">
              <a:lnSpc>
                <a:spcPts val="2600"/>
              </a:lnSpc>
              <a:spcBef>
                <a:spcPts val="200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a:p>
        </p:txBody>
      </p:sp>
      <p:sp>
        <p:nvSpPr>
          <p:cNvPr id="4" name="Date Placeholder 3"/>
          <p:cNvSpPr>
            <a:spLocks noGrp="1"/>
          </p:cNvSpPr>
          <p:nvPr>
            <p:ph type="dt" sz="half" idx="10"/>
          </p:nvPr>
        </p:nvSpPr>
        <p:spPr>
          <a:xfrm>
            <a:off x="457200" y="6300788"/>
            <a:ext cx="1984375" cy="273050"/>
          </a:xfrm>
        </p:spPr>
        <p:txBody>
          <a:bodyPr/>
          <a:lstStyle>
            <a:lvl1pPr algn="l">
              <a:defRPr smtClean="0"/>
            </a:lvl1pPr>
          </a:lstStyle>
          <a:p>
            <a:pPr>
              <a:defRPr/>
            </a:pPr>
            <a:fld id="{6F6F83DC-DBB8-4753-ACD6-2D7D09BAECF1}" type="datetime1">
              <a:rPr lang="es-ES_tradnl"/>
              <a:pPr>
                <a:defRPr/>
              </a:pPr>
              <a:t>25/03/14</a:t>
            </a:fld>
            <a:endParaRPr lang="es-ES_tradnl"/>
          </a:p>
        </p:txBody>
      </p:sp>
      <p:sp>
        <p:nvSpPr>
          <p:cNvPr id="5" name="Footer Placeholder 4"/>
          <p:cNvSpPr>
            <a:spLocks noGrp="1"/>
          </p:cNvSpPr>
          <p:nvPr>
            <p:ph type="ftr" sz="quarter" idx="11"/>
          </p:nvPr>
        </p:nvSpPr>
        <p:spPr>
          <a:xfrm>
            <a:off x="3959225" y="6300788"/>
            <a:ext cx="3813175" cy="273050"/>
          </a:xfrm>
        </p:spPr>
        <p:txBody>
          <a:bodyPr/>
          <a:lstStyle>
            <a:lvl1pPr algn="l">
              <a:defRPr smtClean="0"/>
            </a:lvl1pPr>
          </a:lstStyle>
          <a:p>
            <a:pPr>
              <a:defRPr/>
            </a:pPr>
            <a:endParaRPr lang="es-ES"/>
          </a:p>
        </p:txBody>
      </p:sp>
      <p:sp>
        <p:nvSpPr>
          <p:cNvPr id="6" name="Slide Number Placeholder 5"/>
          <p:cNvSpPr>
            <a:spLocks noGrp="1"/>
          </p:cNvSpPr>
          <p:nvPr>
            <p:ph type="sldNum" sz="quarter" idx="12"/>
          </p:nvPr>
        </p:nvSpPr>
        <p:spPr>
          <a:xfrm>
            <a:off x="8275638" y="6300788"/>
            <a:ext cx="685800" cy="273050"/>
          </a:xfrm>
        </p:spPr>
        <p:txBody>
          <a:bodyPr/>
          <a:lstStyle>
            <a:lvl1pPr>
              <a:defRPr sz="1100" smtClean="0">
                <a:latin typeface="Rockwell" charset="0"/>
              </a:defRPr>
            </a:lvl1pPr>
          </a:lstStyle>
          <a:p>
            <a:pPr>
              <a:defRPr/>
            </a:pPr>
            <a:fld id="{7D62ECA2-6FB1-4FA2-A3B4-C6F8B7086938}" type="slidenum">
              <a:rPr lang="es-ES_tradnl"/>
              <a:pPr>
                <a:defRPr/>
              </a:pPr>
              <a:t>‹#›</a:t>
            </a:fld>
            <a:endParaRPr lang="es-ES_tradnl"/>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6" name="Date Placeholder 3"/>
          <p:cNvSpPr>
            <a:spLocks noGrp="1"/>
          </p:cNvSpPr>
          <p:nvPr>
            <p:ph type="dt" sz="half" idx="16"/>
          </p:nvPr>
        </p:nvSpPr>
        <p:spPr/>
        <p:txBody>
          <a:bodyPr/>
          <a:lstStyle>
            <a:lvl1pPr>
              <a:defRPr/>
            </a:lvl1pPr>
          </a:lstStyle>
          <a:p>
            <a:pPr>
              <a:defRPr/>
            </a:pPr>
            <a:fld id="{8108DE7E-7BC4-49AF-BDBB-5B5CCCF0B7F2}" type="datetime1">
              <a:rPr lang="es-ES_tradnl"/>
              <a:pPr>
                <a:defRPr/>
              </a:pPr>
              <a:t>25/03/14</a:t>
            </a:fld>
            <a:endParaRPr lang="es-ES_tradnl"/>
          </a:p>
        </p:txBody>
      </p:sp>
      <p:sp>
        <p:nvSpPr>
          <p:cNvPr id="7" name="Footer Placeholder 4"/>
          <p:cNvSpPr>
            <a:spLocks noGrp="1"/>
          </p:cNvSpPr>
          <p:nvPr>
            <p:ph type="ftr" sz="quarter" idx="17"/>
          </p:nvPr>
        </p:nvSpPr>
        <p:spPr/>
        <p:txBody>
          <a:bodyPr/>
          <a:lstStyle>
            <a:lvl1pPr>
              <a:defRPr/>
            </a:lvl1pPr>
          </a:lstStyle>
          <a:p>
            <a:pPr>
              <a:defRPr/>
            </a:pPr>
            <a:endParaRPr lang="es-ES"/>
          </a:p>
        </p:txBody>
      </p:sp>
      <p:sp>
        <p:nvSpPr>
          <p:cNvPr id="8" name="Slide Number Placeholder 5"/>
          <p:cNvSpPr>
            <a:spLocks noGrp="1"/>
          </p:cNvSpPr>
          <p:nvPr>
            <p:ph type="sldNum" sz="quarter" idx="18"/>
          </p:nvPr>
        </p:nvSpPr>
        <p:spPr/>
        <p:txBody>
          <a:bodyPr/>
          <a:lstStyle>
            <a:lvl1pPr>
              <a:defRPr/>
            </a:lvl1pPr>
          </a:lstStyle>
          <a:p>
            <a:pPr>
              <a:defRPr/>
            </a:pPr>
            <a:fld id="{812585C3-E058-4BFC-A8C0-68CA0295BD7E}" type="slidenum">
              <a:rPr lang="es-ES_tradnl"/>
              <a:pPr>
                <a:defRPr/>
              </a:pPr>
              <a:t>‹#›</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7" name="Date Placeholder 3"/>
          <p:cNvSpPr>
            <a:spLocks noGrp="1"/>
          </p:cNvSpPr>
          <p:nvPr>
            <p:ph type="dt" sz="half" idx="16"/>
          </p:nvPr>
        </p:nvSpPr>
        <p:spPr/>
        <p:txBody>
          <a:bodyPr/>
          <a:lstStyle>
            <a:lvl1pPr>
              <a:defRPr/>
            </a:lvl1pPr>
          </a:lstStyle>
          <a:p>
            <a:pPr>
              <a:defRPr/>
            </a:pPr>
            <a:fld id="{C61BF40B-223C-4306-8103-E0E6B1C33543}" type="datetime1">
              <a:rPr lang="es-ES_tradnl"/>
              <a:pPr>
                <a:defRPr/>
              </a:pPr>
              <a:t>25/03/14</a:t>
            </a:fld>
            <a:endParaRPr lang="es-ES_tradnl"/>
          </a:p>
        </p:txBody>
      </p:sp>
      <p:sp>
        <p:nvSpPr>
          <p:cNvPr id="9" name="Footer Placeholder 4"/>
          <p:cNvSpPr>
            <a:spLocks noGrp="1"/>
          </p:cNvSpPr>
          <p:nvPr>
            <p:ph type="ftr" sz="quarter" idx="17"/>
          </p:nvPr>
        </p:nvSpPr>
        <p:spPr/>
        <p:txBody>
          <a:bodyPr/>
          <a:lstStyle>
            <a:lvl1pPr>
              <a:defRPr/>
            </a:lvl1pPr>
          </a:lstStyle>
          <a:p>
            <a:pPr>
              <a:defRPr/>
            </a:pPr>
            <a:endParaRPr lang="es-ES"/>
          </a:p>
        </p:txBody>
      </p:sp>
      <p:sp>
        <p:nvSpPr>
          <p:cNvPr id="10" name="Slide Number Placeholder 5"/>
          <p:cNvSpPr>
            <a:spLocks noGrp="1"/>
          </p:cNvSpPr>
          <p:nvPr>
            <p:ph type="sldNum" sz="quarter" idx="18"/>
          </p:nvPr>
        </p:nvSpPr>
        <p:spPr/>
        <p:txBody>
          <a:bodyPr/>
          <a:lstStyle>
            <a:lvl1pPr>
              <a:defRPr/>
            </a:lvl1pPr>
          </a:lstStyle>
          <a:p>
            <a:pPr>
              <a:defRPr/>
            </a:pPr>
            <a:fld id="{08D05C09-9C4D-4F2A-BF6E-468738D41F5A}" type="slidenum">
              <a:rPr lang="es-ES_tradnl"/>
              <a:pPr>
                <a:defRPr/>
              </a:pPr>
              <a:t>‹#›</a:t>
            </a:fld>
            <a:endParaRPr lang="es-ES_trad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Date Placeholder 3"/>
          <p:cNvSpPr>
            <a:spLocks noGrp="1"/>
          </p:cNvSpPr>
          <p:nvPr>
            <p:ph type="dt" sz="half" idx="10"/>
          </p:nvPr>
        </p:nvSpPr>
        <p:spPr/>
        <p:txBody>
          <a:bodyPr/>
          <a:lstStyle>
            <a:lvl1pPr>
              <a:defRPr/>
            </a:lvl1pPr>
          </a:lstStyle>
          <a:p>
            <a:pPr>
              <a:defRPr/>
            </a:pPr>
            <a:fld id="{4DCFFCEE-7E10-49AE-AC69-A1187BC2D5B8}" type="datetime1">
              <a:rPr lang="es-ES_tradnl"/>
              <a:pPr>
                <a:defRPr/>
              </a:pPr>
              <a:t>25/03/14</a:t>
            </a:fld>
            <a:endParaRPr lang="es-ES_tradnl"/>
          </a:p>
        </p:txBody>
      </p:sp>
      <p:sp>
        <p:nvSpPr>
          <p:cNvPr id="4" name="Footer Placeholder 4"/>
          <p:cNvSpPr>
            <a:spLocks noGrp="1"/>
          </p:cNvSpPr>
          <p:nvPr>
            <p:ph type="ftr" sz="quarter" idx="11"/>
          </p:nvPr>
        </p:nvSpPr>
        <p:spPr/>
        <p:txBody>
          <a:bodyPr/>
          <a:lstStyle>
            <a:lvl1pPr>
              <a:defRPr/>
            </a:lvl1pPr>
          </a:lstStyle>
          <a:p>
            <a:pPr>
              <a:defRPr/>
            </a:pPr>
            <a:endParaRPr lang="es-ES"/>
          </a:p>
        </p:txBody>
      </p:sp>
      <p:sp>
        <p:nvSpPr>
          <p:cNvPr id="5" name="Slide Number Placeholder 5"/>
          <p:cNvSpPr>
            <a:spLocks noGrp="1"/>
          </p:cNvSpPr>
          <p:nvPr>
            <p:ph type="sldNum" sz="quarter" idx="12"/>
          </p:nvPr>
        </p:nvSpPr>
        <p:spPr/>
        <p:txBody>
          <a:bodyPr/>
          <a:lstStyle>
            <a:lvl1pPr>
              <a:defRPr/>
            </a:lvl1pPr>
          </a:lstStyle>
          <a:p>
            <a:pPr>
              <a:defRPr/>
            </a:pPr>
            <a:fld id="{76CAE39C-93FF-47A2-B0ED-F79F1627CF1B}" type="slidenum">
              <a:rPr lang="es-ES_tradnl"/>
              <a:pPr>
                <a:defRPr/>
              </a:pPr>
              <a:t>‹#›</a:t>
            </a:fld>
            <a:endParaRPr lang="es-ES_trad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59B09B6-83C6-4C4A-9467-E6159052FAB4}" type="datetime1">
              <a:rPr lang="es-ES_tradnl"/>
              <a:pPr>
                <a:defRPr/>
              </a:pPr>
              <a:t>25/03/14</a:t>
            </a:fld>
            <a:endParaRPr lang="es-ES_tradnl"/>
          </a:p>
        </p:txBody>
      </p:sp>
      <p:sp>
        <p:nvSpPr>
          <p:cNvPr id="3" name="Footer Placeholder 4"/>
          <p:cNvSpPr>
            <a:spLocks noGrp="1"/>
          </p:cNvSpPr>
          <p:nvPr>
            <p:ph type="ftr" sz="quarter" idx="11"/>
          </p:nvPr>
        </p:nvSpPr>
        <p:spPr/>
        <p:txBody>
          <a:bodyPr/>
          <a:lstStyle>
            <a:lvl1pPr>
              <a:defRPr/>
            </a:lvl1pPr>
          </a:lstStyle>
          <a:p>
            <a:pPr>
              <a:defRPr/>
            </a:pPr>
            <a:endParaRPr lang="es-ES"/>
          </a:p>
        </p:txBody>
      </p:sp>
      <p:sp>
        <p:nvSpPr>
          <p:cNvPr id="4" name="Slide Number Placeholder 5"/>
          <p:cNvSpPr>
            <a:spLocks noGrp="1"/>
          </p:cNvSpPr>
          <p:nvPr>
            <p:ph type="sldNum" sz="quarter" idx="12"/>
          </p:nvPr>
        </p:nvSpPr>
        <p:spPr/>
        <p:txBody>
          <a:bodyPr/>
          <a:lstStyle>
            <a:lvl1pPr>
              <a:defRPr/>
            </a:lvl1pPr>
          </a:lstStyle>
          <a:p>
            <a:pPr>
              <a:defRPr/>
            </a:pPr>
            <a:fld id="{C1AC8EBF-03CC-4C80-BDBA-FE6734B7B0E9}" type="slidenum">
              <a:rPr lang="es-ES_tradnl"/>
              <a:pPr>
                <a:defRPr/>
              </a:pPr>
              <a:t>‹#›</a:t>
            </a:fld>
            <a:endParaRPr lang="es-ES_trad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s-ES_tradnl" smtClean="0"/>
              <a:t>Clic para editar título</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4" name="Text Placeholder 3"/>
          <p:cNvSpPr>
            <a:spLocks noGrp="1"/>
          </p:cNvSpPr>
          <p:nvPr>
            <p:ph type="body" sz="half" idx="2"/>
          </p:nvPr>
        </p:nvSpPr>
        <p:spPr>
          <a:xfrm>
            <a:off x="914398" y="2866030"/>
            <a:ext cx="3563938"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0D2E68A3-4735-42BB-A242-A8D7EB01DA3E}" type="datetime1">
              <a:rPr lang="es-ES_tradnl"/>
              <a:pPr>
                <a:defRPr/>
              </a:pPr>
              <a:t>25/03/14</a:t>
            </a:fld>
            <a:endParaRPr lang="es-ES_tradnl"/>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A2D9E2AB-9461-41D2-8FC6-95F93B6AF4FC}" type="slidenum">
              <a:rPr lang="es-ES_tradnl"/>
              <a:pPr>
                <a:defRPr/>
              </a:pPr>
              <a:t>‹#›</a:t>
            </a:fld>
            <a:endParaRPr lang="es-ES_tradn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magen con título">
    <p:spTree>
      <p:nvGrpSpPr>
        <p:cNvPr id="1" name=""/>
        <p:cNvGrpSpPr/>
        <p:nvPr/>
      </p:nvGrpSpPr>
      <p:grpSpPr>
        <a:xfrm>
          <a:off x="0" y="0"/>
          <a:ext cx="0" cy="0"/>
          <a:chOff x="0" y="0"/>
          <a:chExt cx="0" cy="0"/>
        </a:xfrm>
      </p:grpSpPr>
      <p:grpSp>
        <p:nvGrpSpPr>
          <p:cNvPr id="5" name="Group 7"/>
          <p:cNvGrpSpPr>
            <a:grpSpLocks/>
          </p:cNvGrpSpPr>
          <p:nvPr/>
        </p:nvGrpSpPr>
        <p:grpSpPr bwMode="auto">
          <a:xfrm rot="-178369">
            <a:off x="628650" y="506413"/>
            <a:ext cx="3851275" cy="5514975"/>
            <a:chOff x="1524000" y="381000"/>
            <a:chExt cx="3657600" cy="4737978"/>
          </a:xfrm>
        </p:grpSpPr>
        <p:sp>
          <p:nvSpPr>
            <p:cNvPr id="6" name="Rectangle 9"/>
            <p:cNvSpPr>
              <a:spLocks noChangeArrowheads="1"/>
            </p:cNvSpPr>
            <p:nvPr userDrawn="1"/>
          </p:nvSpPr>
          <p:spPr bwMode="auto">
            <a:xfrm>
              <a:off x="1522886" y="380938"/>
              <a:ext cx="3657600" cy="4724340"/>
            </a:xfrm>
            <a:prstGeom prst="rect">
              <a:avLst/>
            </a:prstGeom>
            <a:solidFill>
              <a:schemeClr val="bg1"/>
            </a:solidFill>
            <a:ln w="19050">
              <a:solidFill>
                <a:schemeClr val="bg1"/>
              </a:solidFill>
              <a:miter lim="800000"/>
              <a:headEnd/>
              <a:tailEnd/>
            </a:ln>
            <a:effectLst>
              <a:outerShdw dist="38100" dir="2700000" algn="tl" rotWithShape="0">
                <a:srgbClr val="808080">
                  <a:alpha val="39999"/>
                </a:srgbClr>
              </a:outerShdw>
            </a:effectLst>
          </p:spPr>
          <p:txBody>
            <a:bodyPr anchor="ctr"/>
            <a:lstStyle/>
            <a:p>
              <a:pPr algn="ctr">
                <a:defRPr/>
              </a:pPr>
              <a:endParaRPr lang="es-ES">
                <a:solidFill>
                  <a:srgbClr val="FFFFFF"/>
                </a:solidFill>
                <a:latin typeface="Goudy Old Style" charset="0"/>
              </a:endParaRPr>
            </a:p>
          </p:txBody>
        </p:sp>
        <p:sp>
          <p:nvSpPr>
            <p:cNvPr id="7"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ea typeface="ＭＳ Ｐゴシック" charset="-128"/>
              </a:endParaRPr>
            </a:p>
          </p:txBody>
        </p:sp>
      </p:grpSp>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s-ES_tradnl" smtClean="0"/>
              <a:t>Clic para editar título</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rtlCol="0">
            <a:normAutofit/>
          </a:bodyPr>
          <a:lstStyle>
            <a:lvl1pPr>
              <a:buNone/>
              <a:defRPr/>
            </a:lvl1pPr>
          </a:lstStyle>
          <a:p>
            <a:pPr lvl="0"/>
            <a:r>
              <a:rPr lang="es-ES_tradnl" noProof="0" smtClean="0"/>
              <a:t>Haga clic en el icono para agregar una imagen</a:t>
            </a:r>
            <a:endParaRPr noProof="0"/>
          </a:p>
        </p:txBody>
      </p:sp>
      <p:sp>
        <p:nvSpPr>
          <p:cNvPr id="8" name="Date Placeholder 4"/>
          <p:cNvSpPr>
            <a:spLocks noGrp="1"/>
          </p:cNvSpPr>
          <p:nvPr>
            <p:ph type="dt" sz="half" idx="15"/>
          </p:nvPr>
        </p:nvSpPr>
        <p:spPr/>
        <p:txBody>
          <a:bodyPr/>
          <a:lstStyle>
            <a:lvl1pPr>
              <a:defRPr smtClean="0"/>
            </a:lvl1pPr>
          </a:lstStyle>
          <a:p>
            <a:pPr>
              <a:defRPr/>
            </a:pPr>
            <a:fld id="{8F1EABB9-052D-4153-AAEE-E6AD00170F53}" type="datetime1">
              <a:rPr lang="es-ES_tradnl"/>
              <a:pPr>
                <a:defRPr/>
              </a:pPr>
              <a:t>25/03/14</a:t>
            </a:fld>
            <a:endParaRPr lang="es-ES_tradnl"/>
          </a:p>
        </p:txBody>
      </p:sp>
      <p:sp>
        <p:nvSpPr>
          <p:cNvPr id="9" name="Footer Placeholder 5"/>
          <p:cNvSpPr>
            <a:spLocks noGrp="1"/>
          </p:cNvSpPr>
          <p:nvPr>
            <p:ph type="ftr" sz="quarter" idx="16"/>
          </p:nvPr>
        </p:nvSpPr>
        <p:spPr/>
        <p:txBody>
          <a:bodyPr/>
          <a:lstStyle>
            <a:lvl1pPr>
              <a:defRPr smtClean="0"/>
            </a:lvl1pPr>
          </a:lstStyle>
          <a:p>
            <a:pPr>
              <a:defRPr/>
            </a:pPr>
            <a:endParaRPr lang="es-ES"/>
          </a:p>
        </p:txBody>
      </p:sp>
      <p:sp>
        <p:nvSpPr>
          <p:cNvPr id="10" name="Slide Number Placeholder 6"/>
          <p:cNvSpPr>
            <a:spLocks noGrp="1"/>
          </p:cNvSpPr>
          <p:nvPr>
            <p:ph type="sldNum" sz="quarter" idx="17"/>
          </p:nvPr>
        </p:nvSpPr>
        <p:spPr/>
        <p:txBody>
          <a:bodyPr/>
          <a:lstStyle>
            <a:lvl1pPr>
              <a:defRPr smtClean="0"/>
            </a:lvl1pPr>
          </a:lstStyle>
          <a:p>
            <a:pPr>
              <a:defRPr/>
            </a:pPr>
            <a:fld id="{DC34D9F4-DF6C-49B0-ADD6-B4A9B009C0BA}" type="slidenum">
              <a:rPr lang="es-ES_tradnl"/>
              <a:pPr>
                <a:defRPr/>
              </a:pPr>
              <a:t>‹#›</a:t>
            </a:fld>
            <a:endParaRPr lang="es-ES_tradn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imágenes con título">
    <p:spTree>
      <p:nvGrpSpPr>
        <p:cNvPr id="1" name=""/>
        <p:cNvGrpSpPr/>
        <p:nvPr/>
      </p:nvGrpSpPr>
      <p:grpSpPr>
        <a:xfrm>
          <a:off x="0" y="0"/>
          <a:ext cx="0" cy="0"/>
          <a:chOff x="0" y="0"/>
          <a:chExt cx="0" cy="0"/>
        </a:xfrm>
      </p:grpSpPr>
      <p:grpSp>
        <p:nvGrpSpPr>
          <p:cNvPr id="6" name="Group 13"/>
          <p:cNvGrpSpPr>
            <a:grpSpLocks/>
          </p:cNvGrpSpPr>
          <p:nvPr/>
        </p:nvGrpSpPr>
        <p:grpSpPr bwMode="auto">
          <a:xfrm rot="-385649">
            <a:off x="312738" y="3521075"/>
            <a:ext cx="4089400" cy="3025775"/>
            <a:chOff x="1524000" y="381000"/>
            <a:chExt cx="3657600" cy="4737978"/>
          </a:xfrm>
        </p:grpSpPr>
        <p:sp>
          <p:nvSpPr>
            <p:cNvPr id="7" name="Rectangle 14"/>
            <p:cNvSpPr>
              <a:spLocks noChangeArrowheads="1"/>
            </p:cNvSpPr>
            <p:nvPr userDrawn="1"/>
          </p:nvSpPr>
          <p:spPr bwMode="auto">
            <a:xfrm>
              <a:off x="1522986" y="380761"/>
              <a:ext cx="3657600" cy="4725550"/>
            </a:xfrm>
            <a:prstGeom prst="rect">
              <a:avLst/>
            </a:prstGeom>
            <a:solidFill>
              <a:schemeClr val="bg1"/>
            </a:solidFill>
            <a:ln w="19050">
              <a:solidFill>
                <a:schemeClr val="bg1"/>
              </a:solidFill>
              <a:miter lim="800000"/>
              <a:headEnd/>
              <a:tailEnd/>
            </a:ln>
            <a:effectLst>
              <a:outerShdw dist="38100" dir="2700000" algn="tl" rotWithShape="0">
                <a:srgbClr val="808080">
                  <a:alpha val="39999"/>
                </a:srgbClr>
              </a:outerShdw>
            </a:effectLst>
          </p:spPr>
          <p:txBody>
            <a:bodyPr anchor="ctr"/>
            <a:lstStyle/>
            <a:p>
              <a:pPr algn="ctr">
                <a:defRPr/>
              </a:pPr>
              <a:endParaRPr lang="es-ES">
                <a:solidFill>
                  <a:srgbClr val="FFFFFF"/>
                </a:solidFill>
                <a:latin typeface="Goudy Old Style" charset="0"/>
              </a:endParaRPr>
            </a:p>
          </p:txBody>
        </p:sp>
        <p:sp>
          <p:nvSpPr>
            <p:cNvPr id="8"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ea typeface="ＭＳ Ｐゴシック" charset="-128"/>
              </a:endParaRPr>
            </a:p>
          </p:txBody>
        </p:sp>
      </p:grpSp>
      <p:grpSp>
        <p:nvGrpSpPr>
          <p:cNvPr id="9" name="Group 9"/>
          <p:cNvGrpSpPr>
            <a:grpSpLocks/>
          </p:cNvGrpSpPr>
          <p:nvPr/>
        </p:nvGrpSpPr>
        <p:grpSpPr bwMode="auto">
          <a:xfrm rot="232774">
            <a:off x="169863" y="241300"/>
            <a:ext cx="4087812" cy="3025775"/>
            <a:chOff x="1524000" y="381000"/>
            <a:chExt cx="3657600" cy="4737978"/>
          </a:xfrm>
        </p:grpSpPr>
        <p:sp>
          <p:nvSpPr>
            <p:cNvPr id="10" name="Rectangle 10"/>
            <p:cNvSpPr>
              <a:spLocks noChangeArrowheads="1"/>
            </p:cNvSpPr>
            <p:nvPr userDrawn="1"/>
          </p:nvSpPr>
          <p:spPr bwMode="auto">
            <a:xfrm>
              <a:off x="1523760" y="381014"/>
              <a:ext cx="3657600" cy="4725550"/>
            </a:xfrm>
            <a:prstGeom prst="rect">
              <a:avLst/>
            </a:prstGeom>
            <a:solidFill>
              <a:schemeClr val="bg1"/>
            </a:solidFill>
            <a:ln w="19050">
              <a:solidFill>
                <a:schemeClr val="bg1"/>
              </a:solidFill>
              <a:miter lim="800000"/>
              <a:headEnd/>
              <a:tailEnd/>
            </a:ln>
            <a:effectLst>
              <a:outerShdw dist="38100" dir="2700000" algn="tl" rotWithShape="0">
                <a:srgbClr val="808080">
                  <a:alpha val="39999"/>
                </a:srgbClr>
              </a:outerShdw>
            </a:effectLst>
          </p:spPr>
          <p:txBody>
            <a:bodyPr anchor="ctr"/>
            <a:lstStyle/>
            <a:p>
              <a:pPr algn="ctr">
                <a:defRPr/>
              </a:pPr>
              <a:endParaRPr lang="es-ES">
                <a:solidFill>
                  <a:srgbClr val="FFFFFF"/>
                </a:solidFill>
                <a:latin typeface="Goudy Old Style" charset="0"/>
              </a:endParaRPr>
            </a:p>
          </p:txBody>
        </p:sp>
        <p:sp>
          <p:nvSpPr>
            <p:cNvPr id="11"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ea typeface="ＭＳ Ｐゴシック" charset="-128"/>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rtlCol="0">
            <a:normAutofit/>
          </a:bodyPr>
          <a:lstStyle>
            <a:lvl1pPr>
              <a:buNone/>
              <a:defRPr/>
            </a:lvl1pPr>
          </a:lstStyle>
          <a:p>
            <a:pPr lvl="0"/>
            <a:r>
              <a:rPr lang="es-ES_tradnl" noProof="0" smtClean="0"/>
              <a:t>Haga clic en el icono para agregar una imagen</a:t>
            </a:r>
            <a:endParaRPr noProof="0"/>
          </a:p>
        </p:txBody>
      </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rtlCol="0">
            <a:normAutofit/>
          </a:bodyPr>
          <a:lstStyle>
            <a:lvl1pPr>
              <a:buNone/>
              <a:defRPr/>
            </a:lvl1pPr>
          </a:lstStyle>
          <a:p>
            <a:pPr lvl="0"/>
            <a:r>
              <a:rPr lang="es-ES_tradnl" noProof="0" smtClean="0"/>
              <a:t>Haga clic en el icono para agregar una imagen</a:t>
            </a:r>
            <a:endParaRPr noProof="0"/>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s-ES_tradnl" smtClean="0"/>
              <a:t>Clic para editar título</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12" name="Date Placeholder 4"/>
          <p:cNvSpPr>
            <a:spLocks noGrp="1"/>
          </p:cNvSpPr>
          <p:nvPr>
            <p:ph type="dt" sz="half" idx="17"/>
          </p:nvPr>
        </p:nvSpPr>
        <p:spPr/>
        <p:txBody>
          <a:bodyPr/>
          <a:lstStyle>
            <a:lvl1pPr>
              <a:defRPr smtClean="0"/>
            </a:lvl1pPr>
          </a:lstStyle>
          <a:p>
            <a:pPr>
              <a:defRPr/>
            </a:pPr>
            <a:fld id="{E993C924-6659-4371-9ACE-5CA9BB7874AA}" type="datetime1">
              <a:rPr lang="es-ES_tradnl"/>
              <a:pPr>
                <a:defRPr/>
              </a:pPr>
              <a:t>25/03/14</a:t>
            </a:fld>
            <a:endParaRPr lang="es-ES_tradnl"/>
          </a:p>
        </p:txBody>
      </p:sp>
      <p:sp>
        <p:nvSpPr>
          <p:cNvPr id="14" name="Footer Placeholder 5"/>
          <p:cNvSpPr>
            <a:spLocks noGrp="1"/>
          </p:cNvSpPr>
          <p:nvPr>
            <p:ph type="ftr" sz="quarter" idx="18"/>
          </p:nvPr>
        </p:nvSpPr>
        <p:spPr/>
        <p:txBody>
          <a:bodyPr/>
          <a:lstStyle>
            <a:lvl1pPr>
              <a:defRPr smtClean="0"/>
            </a:lvl1pPr>
          </a:lstStyle>
          <a:p>
            <a:pPr>
              <a:defRPr/>
            </a:pPr>
            <a:endParaRPr lang="es-ES"/>
          </a:p>
        </p:txBody>
      </p:sp>
      <p:sp>
        <p:nvSpPr>
          <p:cNvPr id="15" name="Slide Number Placeholder 6"/>
          <p:cNvSpPr>
            <a:spLocks noGrp="1"/>
          </p:cNvSpPr>
          <p:nvPr>
            <p:ph type="sldNum" sz="quarter" idx="19"/>
          </p:nvPr>
        </p:nvSpPr>
        <p:spPr/>
        <p:txBody>
          <a:bodyPr/>
          <a:lstStyle>
            <a:lvl1pPr>
              <a:defRPr smtClean="0"/>
            </a:lvl1pPr>
          </a:lstStyle>
          <a:p>
            <a:pPr>
              <a:defRPr/>
            </a:pPr>
            <a:fld id="{F7BF5CE7-20D7-4424-B160-F9D77FE6F627}" type="slidenum">
              <a:rPr lang="es-ES_tradnl"/>
              <a:pPr>
                <a:defRPr/>
              </a:pPr>
              <a:t>‹#›</a:t>
            </a:fld>
            <a:endParaRPr lang="es-ES_tradnl"/>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n encima del título">
    <p:spTree>
      <p:nvGrpSpPr>
        <p:cNvPr id="1" name=""/>
        <p:cNvGrpSpPr/>
        <p:nvPr/>
      </p:nvGrpSpPr>
      <p:grpSpPr>
        <a:xfrm>
          <a:off x="0" y="0"/>
          <a:ext cx="0" cy="0"/>
          <a:chOff x="0" y="0"/>
          <a:chExt cx="0" cy="0"/>
        </a:xfrm>
      </p:grpSpPr>
      <p:grpSp>
        <p:nvGrpSpPr>
          <p:cNvPr id="5" name="Group 8"/>
          <p:cNvGrpSpPr>
            <a:grpSpLocks/>
          </p:cNvGrpSpPr>
          <p:nvPr/>
        </p:nvGrpSpPr>
        <p:grpSpPr bwMode="auto">
          <a:xfrm rot="232774">
            <a:off x="2058988" y="379413"/>
            <a:ext cx="5032375" cy="3443287"/>
            <a:chOff x="1524000" y="381000"/>
            <a:chExt cx="3657600" cy="4737978"/>
          </a:xfrm>
        </p:grpSpPr>
        <p:sp>
          <p:nvSpPr>
            <p:cNvPr id="6" name="Rectangle 9"/>
            <p:cNvSpPr>
              <a:spLocks noChangeArrowheads="1"/>
            </p:cNvSpPr>
            <p:nvPr userDrawn="1"/>
          </p:nvSpPr>
          <p:spPr bwMode="auto">
            <a:xfrm>
              <a:off x="1523766" y="381015"/>
              <a:ext cx="3657600" cy="4724872"/>
            </a:xfrm>
            <a:prstGeom prst="rect">
              <a:avLst/>
            </a:prstGeom>
            <a:solidFill>
              <a:schemeClr val="bg1"/>
            </a:solidFill>
            <a:ln w="19050">
              <a:solidFill>
                <a:schemeClr val="bg1"/>
              </a:solidFill>
              <a:miter lim="800000"/>
              <a:headEnd/>
              <a:tailEnd/>
            </a:ln>
            <a:effectLst>
              <a:outerShdw dist="38100" dir="2700000" algn="tl" rotWithShape="0">
                <a:srgbClr val="808080">
                  <a:alpha val="39999"/>
                </a:srgbClr>
              </a:outerShdw>
            </a:effectLst>
          </p:spPr>
          <p:txBody>
            <a:bodyPr anchor="ctr"/>
            <a:lstStyle/>
            <a:p>
              <a:pPr algn="ctr">
                <a:defRPr/>
              </a:pPr>
              <a:endParaRPr lang="es-ES">
                <a:solidFill>
                  <a:srgbClr val="FFFFFF"/>
                </a:solidFill>
                <a:latin typeface="Goudy Old Style" charset="0"/>
              </a:endParaRPr>
            </a:p>
          </p:txBody>
        </p:sp>
        <p:sp>
          <p:nvSpPr>
            <p:cNvPr id="7"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ea typeface="ＭＳ Ｐゴシック" charset="-128"/>
              </a:endParaRPr>
            </a:p>
          </p:txBody>
        </p:sp>
      </p:grpSp>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s-ES_tradnl" smtClean="0"/>
              <a:t>Clic para editar título</a:t>
            </a:r>
            <a:endParaRPr/>
          </a:p>
        </p:txBody>
      </p:sp>
      <p:sp>
        <p:nvSpPr>
          <p:cNvPr id="4" name="Text Placeholder 3"/>
          <p:cNvSpPr>
            <a:spLocks noGrp="1"/>
          </p:cNvSpPr>
          <p:nvPr>
            <p:ph type="body" sz="half" idx="2"/>
          </p:nvPr>
        </p:nvSpPr>
        <p:spPr>
          <a:xfrm>
            <a:off x="914400" y="4928736"/>
            <a:ext cx="7315200" cy="98797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rtlCol="0">
            <a:normAutofit/>
          </a:bodyPr>
          <a:lstStyle>
            <a:lvl1pPr>
              <a:buNone/>
              <a:defRPr/>
            </a:lvl1pPr>
          </a:lstStyle>
          <a:p>
            <a:pPr lvl="0"/>
            <a:r>
              <a:rPr lang="es-ES_tradnl" noProof="0" smtClean="0"/>
              <a:t>Haga clic en el icono para agregar una imagen</a:t>
            </a:r>
            <a:endParaRPr noProof="0"/>
          </a:p>
        </p:txBody>
      </p:sp>
      <p:sp>
        <p:nvSpPr>
          <p:cNvPr id="8" name="Date Placeholder 4"/>
          <p:cNvSpPr>
            <a:spLocks noGrp="1"/>
          </p:cNvSpPr>
          <p:nvPr>
            <p:ph type="dt" sz="half" idx="16"/>
          </p:nvPr>
        </p:nvSpPr>
        <p:spPr/>
        <p:txBody>
          <a:bodyPr/>
          <a:lstStyle>
            <a:lvl1pPr>
              <a:defRPr smtClean="0"/>
            </a:lvl1pPr>
          </a:lstStyle>
          <a:p>
            <a:pPr>
              <a:defRPr/>
            </a:pPr>
            <a:fld id="{0B2715BF-696A-43EF-81B6-E71DAE196C17}" type="datetime1">
              <a:rPr lang="es-ES_tradnl"/>
              <a:pPr>
                <a:defRPr/>
              </a:pPr>
              <a:t>25/03/14</a:t>
            </a:fld>
            <a:endParaRPr lang="es-ES_tradnl"/>
          </a:p>
        </p:txBody>
      </p:sp>
      <p:sp>
        <p:nvSpPr>
          <p:cNvPr id="9" name="Footer Placeholder 5"/>
          <p:cNvSpPr>
            <a:spLocks noGrp="1"/>
          </p:cNvSpPr>
          <p:nvPr>
            <p:ph type="ftr" sz="quarter" idx="17"/>
          </p:nvPr>
        </p:nvSpPr>
        <p:spPr/>
        <p:txBody>
          <a:bodyPr/>
          <a:lstStyle>
            <a:lvl1pPr>
              <a:defRPr smtClean="0"/>
            </a:lvl1pPr>
          </a:lstStyle>
          <a:p>
            <a:pPr>
              <a:defRPr/>
            </a:pPr>
            <a:endParaRPr lang="es-ES"/>
          </a:p>
        </p:txBody>
      </p:sp>
      <p:sp>
        <p:nvSpPr>
          <p:cNvPr id="10" name="Slide Number Placeholder 6"/>
          <p:cNvSpPr>
            <a:spLocks noGrp="1"/>
          </p:cNvSpPr>
          <p:nvPr>
            <p:ph type="sldNum" sz="quarter" idx="18"/>
          </p:nvPr>
        </p:nvSpPr>
        <p:spPr/>
        <p:txBody>
          <a:bodyPr/>
          <a:lstStyle>
            <a:lvl1pPr>
              <a:defRPr smtClean="0"/>
            </a:lvl1pPr>
          </a:lstStyle>
          <a:p>
            <a:pPr>
              <a:defRPr/>
            </a:pPr>
            <a:fld id="{EC3EC3E5-52C5-4731-ABA0-BE2CEA74C1F6}" type="slidenum">
              <a:rPr lang="es-ES_tradnl"/>
              <a:pPr>
                <a:defRPr/>
              </a:pPr>
              <a:t>‹#›</a:t>
            </a:fld>
            <a:endParaRPr lang="es-ES_tradnl"/>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imágenes encima del título">
    <p:spTree>
      <p:nvGrpSpPr>
        <p:cNvPr id="1" name=""/>
        <p:cNvGrpSpPr/>
        <p:nvPr/>
      </p:nvGrpSpPr>
      <p:grpSpPr>
        <a:xfrm>
          <a:off x="0" y="0"/>
          <a:ext cx="0" cy="0"/>
          <a:chOff x="0" y="0"/>
          <a:chExt cx="0" cy="0"/>
        </a:xfrm>
      </p:grpSpPr>
      <p:grpSp>
        <p:nvGrpSpPr>
          <p:cNvPr id="6" name="Group 13"/>
          <p:cNvGrpSpPr>
            <a:grpSpLocks/>
          </p:cNvGrpSpPr>
          <p:nvPr/>
        </p:nvGrpSpPr>
        <p:grpSpPr bwMode="auto">
          <a:xfrm rot="-180000">
            <a:off x="114300" y="115888"/>
            <a:ext cx="3968750" cy="3705225"/>
            <a:chOff x="1524000" y="381000"/>
            <a:chExt cx="3657600" cy="4737978"/>
          </a:xfrm>
        </p:grpSpPr>
        <p:sp>
          <p:nvSpPr>
            <p:cNvPr id="7" name="Rectangle 14"/>
            <p:cNvSpPr>
              <a:spLocks noChangeArrowheads="1"/>
            </p:cNvSpPr>
            <p:nvPr userDrawn="1"/>
          </p:nvSpPr>
          <p:spPr bwMode="auto">
            <a:xfrm>
              <a:off x="1522807" y="380904"/>
              <a:ext cx="3657600" cy="4723767"/>
            </a:xfrm>
            <a:prstGeom prst="rect">
              <a:avLst/>
            </a:prstGeom>
            <a:solidFill>
              <a:schemeClr val="bg1"/>
            </a:solidFill>
            <a:ln w="19050">
              <a:solidFill>
                <a:schemeClr val="bg1"/>
              </a:solidFill>
              <a:miter lim="800000"/>
              <a:headEnd/>
              <a:tailEnd/>
            </a:ln>
            <a:effectLst>
              <a:outerShdw dist="38100" dir="2700000" algn="tl" rotWithShape="0">
                <a:srgbClr val="808080">
                  <a:alpha val="39999"/>
                </a:srgbClr>
              </a:outerShdw>
            </a:effectLst>
          </p:spPr>
          <p:txBody>
            <a:bodyPr anchor="ctr"/>
            <a:lstStyle/>
            <a:p>
              <a:pPr algn="ctr">
                <a:defRPr/>
              </a:pPr>
              <a:endParaRPr lang="es-ES">
                <a:solidFill>
                  <a:srgbClr val="FFFFFF"/>
                </a:solidFill>
                <a:latin typeface="Goudy Old Style" charset="0"/>
              </a:endParaRPr>
            </a:p>
          </p:txBody>
        </p:sp>
        <p:sp>
          <p:nvSpPr>
            <p:cNvPr id="8"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ea typeface="ＭＳ Ｐゴシック" charset="-128"/>
              </a:endParaRPr>
            </a:p>
          </p:txBody>
        </p:sp>
      </p:grpSp>
      <p:grpSp>
        <p:nvGrpSpPr>
          <p:cNvPr id="9" name="Group 9"/>
          <p:cNvGrpSpPr>
            <a:grpSpLocks/>
          </p:cNvGrpSpPr>
          <p:nvPr/>
        </p:nvGrpSpPr>
        <p:grpSpPr bwMode="auto">
          <a:xfrm rot="360000">
            <a:off x="4165600" y="323850"/>
            <a:ext cx="4792663" cy="3443288"/>
            <a:chOff x="1524000" y="381000"/>
            <a:chExt cx="3657600" cy="4737978"/>
          </a:xfrm>
        </p:grpSpPr>
        <p:sp>
          <p:nvSpPr>
            <p:cNvPr id="10" name="Rectangle 10"/>
            <p:cNvSpPr>
              <a:spLocks noChangeArrowheads="1"/>
            </p:cNvSpPr>
            <p:nvPr userDrawn="1"/>
          </p:nvSpPr>
          <p:spPr bwMode="auto">
            <a:xfrm>
              <a:off x="1523620" y="381036"/>
              <a:ext cx="3657600" cy="4724872"/>
            </a:xfrm>
            <a:prstGeom prst="rect">
              <a:avLst/>
            </a:prstGeom>
            <a:solidFill>
              <a:schemeClr val="bg1"/>
            </a:solidFill>
            <a:ln w="19050">
              <a:solidFill>
                <a:schemeClr val="bg1"/>
              </a:solidFill>
              <a:miter lim="800000"/>
              <a:headEnd/>
              <a:tailEnd/>
            </a:ln>
            <a:effectLst>
              <a:outerShdw dist="38100" dir="2700000" algn="tl" rotWithShape="0">
                <a:srgbClr val="808080">
                  <a:alpha val="39999"/>
                </a:srgbClr>
              </a:outerShdw>
            </a:effectLst>
          </p:spPr>
          <p:txBody>
            <a:bodyPr anchor="ctr"/>
            <a:lstStyle/>
            <a:p>
              <a:pPr algn="ctr">
                <a:defRPr/>
              </a:pPr>
              <a:endParaRPr lang="es-ES">
                <a:solidFill>
                  <a:srgbClr val="FFFFFF"/>
                </a:solidFill>
                <a:latin typeface="Goudy Old Style" charset="0"/>
              </a:endParaRPr>
            </a:p>
          </p:txBody>
        </p:sp>
        <p:sp>
          <p:nvSpPr>
            <p:cNvPr id="11"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ea typeface="ＭＳ Ｐゴシック" charset="-128"/>
              </a:endParaRPr>
            </a:p>
          </p:txBody>
        </p:sp>
      </p:grpSp>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s-ES_tradnl" smtClean="0"/>
              <a:t>Clic para editar título</a:t>
            </a:r>
            <a:endParaRPr/>
          </a:p>
        </p:txBody>
      </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rtlCol="0">
            <a:normAutofit/>
          </a:bodyPr>
          <a:lstStyle>
            <a:lvl1pPr>
              <a:buNone/>
              <a:defRPr/>
            </a:lvl1pPr>
          </a:lstStyle>
          <a:p>
            <a:pPr lvl="0"/>
            <a:r>
              <a:rPr lang="es-ES_tradnl" noProof="0" smtClean="0"/>
              <a:t>Haga clic en el icono para agregar una imagen</a:t>
            </a:r>
            <a:endParaRPr noProof="0"/>
          </a:p>
        </p:txBody>
      </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rtlCol="0">
            <a:normAutofit/>
          </a:bodyPr>
          <a:lstStyle>
            <a:lvl1pPr>
              <a:buNone/>
              <a:defRPr/>
            </a:lvl1pPr>
          </a:lstStyle>
          <a:p>
            <a:pPr lvl="0"/>
            <a:r>
              <a:rPr lang="es-ES_tradnl" noProof="0" smtClean="0"/>
              <a:t>Haga clic en el icono para agregar una imagen</a:t>
            </a:r>
            <a:endParaRPr noProof="0"/>
          </a:p>
        </p:txBody>
      </p:sp>
      <p:sp>
        <p:nvSpPr>
          <p:cNvPr id="4" name="Text Placeholder 3"/>
          <p:cNvSpPr>
            <a:spLocks noGrp="1"/>
          </p:cNvSpPr>
          <p:nvPr>
            <p:ph type="body" sz="half" idx="2"/>
          </p:nvPr>
        </p:nvSpPr>
        <p:spPr>
          <a:xfrm>
            <a:off x="914400" y="4926106"/>
            <a:ext cx="7315200" cy="99060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12" name="Date Placeholder 4"/>
          <p:cNvSpPr>
            <a:spLocks noGrp="1"/>
          </p:cNvSpPr>
          <p:nvPr>
            <p:ph type="dt" sz="half" idx="18"/>
          </p:nvPr>
        </p:nvSpPr>
        <p:spPr/>
        <p:txBody>
          <a:bodyPr/>
          <a:lstStyle>
            <a:lvl1pPr>
              <a:defRPr smtClean="0"/>
            </a:lvl1pPr>
          </a:lstStyle>
          <a:p>
            <a:pPr>
              <a:defRPr/>
            </a:pPr>
            <a:fld id="{2FA7E7C5-E8A5-49C7-B917-3991D94BA10A}" type="datetime1">
              <a:rPr lang="es-ES_tradnl"/>
              <a:pPr>
                <a:defRPr/>
              </a:pPr>
              <a:t>25/03/14</a:t>
            </a:fld>
            <a:endParaRPr lang="es-ES_tradnl"/>
          </a:p>
        </p:txBody>
      </p:sp>
      <p:sp>
        <p:nvSpPr>
          <p:cNvPr id="14" name="Footer Placeholder 5"/>
          <p:cNvSpPr>
            <a:spLocks noGrp="1"/>
          </p:cNvSpPr>
          <p:nvPr>
            <p:ph type="ftr" sz="quarter" idx="19"/>
          </p:nvPr>
        </p:nvSpPr>
        <p:spPr/>
        <p:txBody>
          <a:bodyPr/>
          <a:lstStyle>
            <a:lvl1pPr>
              <a:defRPr smtClean="0"/>
            </a:lvl1pPr>
          </a:lstStyle>
          <a:p>
            <a:pPr>
              <a:defRPr/>
            </a:pPr>
            <a:endParaRPr lang="es-ES"/>
          </a:p>
        </p:txBody>
      </p:sp>
      <p:sp>
        <p:nvSpPr>
          <p:cNvPr id="15" name="Slide Number Placeholder 6"/>
          <p:cNvSpPr>
            <a:spLocks noGrp="1"/>
          </p:cNvSpPr>
          <p:nvPr>
            <p:ph type="sldNum" sz="quarter" idx="20"/>
          </p:nvPr>
        </p:nvSpPr>
        <p:spPr/>
        <p:txBody>
          <a:bodyPr/>
          <a:lstStyle>
            <a:lvl1pPr>
              <a:defRPr smtClean="0"/>
            </a:lvl1pPr>
          </a:lstStyle>
          <a:p>
            <a:pPr>
              <a:defRPr/>
            </a:pPr>
            <a:fld id="{B00205EC-D18D-4E33-8104-B38DE38EEFBF}" type="slidenum">
              <a:rPr lang="es-ES_tradnl"/>
              <a:pPr>
                <a:defRPr/>
              </a:pPr>
              <a:t>‹#›</a:t>
            </a:fld>
            <a:endParaRPr lang="es-ES_tradnl"/>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4" name="Date Placeholder 3"/>
          <p:cNvSpPr>
            <a:spLocks noGrp="1"/>
          </p:cNvSpPr>
          <p:nvPr>
            <p:ph type="dt" sz="half" idx="10"/>
          </p:nvPr>
        </p:nvSpPr>
        <p:spPr/>
        <p:txBody>
          <a:bodyPr/>
          <a:lstStyle>
            <a:lvl1pPr>
              <a:defRPr smtClean="0"/>
            </a:lvl1pPr>
          </a:lstStyle>
          <a:p>
            <a:pPr>
              <a:defRPr/>
            </a:pPr>
            <a:fld id="{87404F05-B125-4E27-B2BB-03D0D8E209C1}" type="datetime1">
              <a:rPr lang="es-ES_tradnl"/>
              <a:pPr>
                <a:defRPr/>
              </a:pPr>
              <a:t>25/03/14</a:t>
            </a:fld>
            <a:endParaRPr lang="es-ES_tradnl"/>
          </a:p>
        </p:txBody>
      </p:sp>
      <p:sp>
        <p:nvSpPr>
          <p:cNvPr id="5" name="Footer Placeholder 4"/>
          <p:cNvSpPr>
            <a:spLocks noGrp="1"/>
          </p:cNvSpPr>
          <p:nvPr>
            <p:ph type="ftr" sz="quarter" idx="11"/>
          </p:nvPr>
        </p:nvSpPr>
        <p:spPr/>
        <p:txBody>
          <a:bodyPr/>
          <a:lstStyle>
            <a:lvl1pPr>
              <a:defRPr smtClean="0"/>
            </a:lvl1pPr>
          </a:lstStyle>
          <a:p>
            <a:pPr>
              <a:defRPr/>
            </a:pPr>
            <a:endParaRPr lang="es-ES"/>
          </a:p>
        </p:txBody>
      </p:sp>
      <p:sp>
        <p:nvSpPr>
          <p:cNvPr id="6" name="Slide Number Placeholder 5"/>
          <p:cNvSpPr>
            <a:spLocks noGrp="1"/>
          </p:cNvSpPr>
          <p:nvPr>
            <p:ph type="sldNum" sz="quarter" idx="12"/>
          </p:nvPr>
        </p:nvSpPr>
        <p:spPr/>
        <p:txBody>
          <a:bodyPr/>
          <a:lstStyle>
            <a:lvl1pPr>
              <a:defRPr smtClean="0"/>
            </a:lvl1pPr>
          </a:lstStyle>
          <a:p>
            <a:pPr>
              <a:defRPr/>
            </a:pPr>
            <a:fld id="{5A8E827E-54F9-4B2B-828F-AEED50F18B92}" type="slidenum">
              <a:rPr lang="es-ES_tradnl"/>
              <a:pPr>
                <a:defRPr/>
              </a:pPr>
              <a:t>‹#›</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4" name="Date Placeholder 3"/>
          <p:cNvSpPr>
            <a:spLocks noGrp="1"/>
          </p:cNvSpPr>
          <p:nvPr>
            <p:ph type="dt" sz="half" idx="10"/>
          </p:nvPr>
        </p:nvSpPr>
        <p:spPr/>
        <p:txBody>
          <a:bodyPr/>
          <a:lstStyle>
            <a:lvl1pPr>
              <a:defRPr/>
            </a:lvl1pPr>
          </a:lstStyle>
          <a:p>
            <a:pPr>
              <a:defRPr/>
            </a:pPr>
            <a:fld id="{D1C18146-3AC3-4322-8181-D595D9DDA5CF}" type="datetime1">
              <a:rPr lang="es-ES_tradnl"/>
              <a:pPr>
                <a:defRPr/>
              </a:pPr>
              <a:t>25/03/14</a:t>
            </a:fld>
            <a:endParaRPr lang="es-ES_tradnl"/>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4A3D4BAB-CE1E-406C-99C9-5E3135177A53}" type="slidenum">
              <a:rPr lang="es-ES_tradnl"/>
              <a:pPr>
                <a:defRPr/>
              </a:pPr>
              <a:t>‹#›</a:t>
            </a:fld>
            <a:endParaRPr lang="es-ES_tradn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lstStyle/>
          <a:p>
            <a:r>
              <a:rPr lang="es-ES_tradnl" smtClean="0"/>
              <a:t>Clic para editar título</a:t>
            </a:r>
            <a:endParaRPr/>
          </a:p>
        </p:txBody>
      </p:sp>
      <p:sp>
        <p:nvSpPr>
          <p:cNvPr id="3" name="Vertical Text Placeholder 2"/>
          <p:cNvSpPr>
            <a:spLocks noGrp="1"/>
          </p:cNvSpPr>
          <p:nvPr>
            <p:ph type="body" orient="vert" idx="1"/>
          </p:nvPr>
        </p:nvSpPr>
        <p:spPr>
          <a:xfrm>
            <a:off x="914400" y="450851"/>
            <a:ext cx="5943600" cy="5357812"/>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4" name="Date Placeholder 3"/>
          <p:cNvSpPr>
            <a:spLocks noGrp="1"/>
          </p:cNvSpPr>
          <p:nvPr>
            <p:ph type="dt" sz="half" idx="10"/>
          </p:nvPr>
        </p:nvSpPr>
        <p:spPr/>
        <p:txBody>
          <a:bodyPr/>
          <a:lstStyle>
            <a:lvl1pPr>
              <a:defRPr smtClean="0"/>
            </a:lvl1pPr>
          </a:lstStyle>
          <a:p>
            <a:pPr>
              <a:defRPr/>
            </a:pPr>
            <a:fld id="{5AFE640D-A725-496A-B62B-0657A515AE85}" type="datetime1">
              <a:rPr lang="es-ES_tradnl"/>
              <a:pPr>
                <a:defRPr/>
              </a:pPr>
              <a:t>25/03/14</a:t>
            </a:fld>
            <a:endParaRPr lang="es-ES_tradnl"/>
          </a:p>
        </p:txBody>
      </p:sp>
      <p:sp>
        <p:nvSpPr>
          <p:cNvPr id="5" name="Footer Placeholder 4"/>
          <p:cNvSpPr>
            <a:spLocks noGrp="1"/>
          </p:cNvSpPr>
          <p:nvPr>
            <p:ph type="ftr" sz="quarter" idx="11"/>
          </p:nvPr>
        </p:nvSpPr>
        <p:spPr/>
        <p:txBody>
          <a:bodyPr/>
          <a:lstStyle>
            <a:lvl1pPr>
              <a:defRPr smtClean="0"/>
            </a:lvl1pPr>
          </a:lstStyle>
          <a:p>
            <a:pPr>
              <a:defRPr/>
            </a:pPr>
            <a:endParaRPr lang="es-ES"/>
          </a:p>
        </p:txBody>
      </p:sp>
      <p:sp>
        <p:nvSpPr>
          <p:cNvPr id="6" name="Slide Number Placeholder 5"/>
          <p:cNvSpPr>
            <a:spLocks noGrp="1"/>
          </p:cNvSpPr>
          <p:nvPr>
            <p:ph type="sldNum" sz="quarter" idx="12"/>
          </p:nvPr>
        </p:nvSpPr>
        <p:spPr/>
        <p:txBody>
          <a:bodyPr/>
          <a:lstStyle>
            <a:lvl1pPr>
              <a:defRPr smtClean="0"/>
            </a:lvl1pPr>
          </a:lstStyle>
          <a:p>
            <a:pPr>
              <a:defRPr/>
            </a:pPr>
            <a:fld id="{4C00B119-389D-457D-867B-6BAD0128E088}" type="slidenum">
              <a:rPr lang="es-ES_tradnl"/>
              <a:pPr>
                <a:defRPr/>
              </a:pPr>
              <a:t>‹#›</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marca de agua">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s-ES_tradnl" smtClean="0"/>
              <a:t>Haga clic para modificar el estilo de texto del patrón</a:t>
            </a:r>
          </a:p>
        </p:txBody>
      </p:sp>
      <p:sp>
        <p:nvSpPr>
          <p:cNvPr id="2" name="Title 1"/>
          <p:cNvSpPr>
            <a:spLocks noGrp="1"/>
          </p:cNvSpPr>
          <p:nvPr>
            <p:ph type="ctrTitle"/>
          </p:nvPr>
        </p:nvSpPr>
        <p:spPr>
          <a:xfrm>
            <a:off x="3960813" y="3833095"/>
            <a:ext cx="4724400" cy="1209964"/>
          </a:xfrm>
        </p:spPr>
        <p:txBody>
          <a:bodyPr lIns="45720" tIns="0" rIns="45720" bIns="0" anchor="b">
            <a:noAutofit/>
          </a:bodyPr>
          <a:lstStyle>
            <a:lvl1pPr algn="l">
              <a:lnSpc>
                <a:spcPts val="5000"/>
              </a:lnSpc>
              <a:defRPr sz="4600"/>
            </a:lvl1pPr>
          </a:lstStyle>
          <a:p>
            <a:r>
              <a:rPr lang="es-ES_tradnl" smtClean="0"/>
              <a:t>Clic para editar título</a:t>
            </a:r>
            <a:endParaRPr/>
          </a:p>
        </p:txBody>
      </p:sp>
      <p:sp>
        <p:nvSpPr>
          <p:cNvPr id="3" name="Subtitle 2"/>
          <p:cNvSpPr>
            <a:spLocks noGrp="1"/>
          </p:cNvSpPr>
          <p:nvPr>
            <p:ph type="subTitle" idx="1"/>
          </p:nvPr>
        </p:nvSpPr>
        <p:spPr>
          <a:xfrm>
            <a:off x="3960813" y="5056909"/>
            <a:ext cx="4724400" cy="706586"/>
          </a:xfrm>
        </p:spPr>
        <p:txBody>
          <a:bodyPr tIns="0" rIns="45720" bIns="0">
            <a:normAutofit/>
          </a:bodyPr>
          <a:lstStyle>
            <a:lvl1pPr marL="0" indent="0" algn="l">
              <a:lnSpc>
                <a:spcPts val="2600"/>
              </a:lnSpc>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a:p>
        </p:txBody>
      </p:sp>
      <p:sp>
        <p:nvSpPr>
          <p:cNvPr id="5" name="Date Placeholder 3"/>
          <p:cNvSpPr>
            <a:spLocks noGrp="1"/>
          </p:cNvSpPr>
          <p:nvPr>
            <p:ph type="dt" sz="half" idx="14"/>
          </p:nvPr>
        </p:nvSpPr>
        <p:spPr>
          <a:xfrm>
            <a:off x="457200" y="6299200"/>
            <a:ext cx="1981200" cy="273050"/>
          </a:xfrm>
        </p:spPr>
        <p:txBody>
          <a:bodyPr/>
          <a:lstStyle>
            <a:lvl1pPr algn="l">
              <a:defRPr smtClean="0"/>
            </a:lvl1pPr>
          </a:lstStyle>
          <a:p>
            <a:pPr>
              <a:defRPr/>
            </a:pPr>
            <a:fld id="{5D817612-F9FD-499A-ABAE-F90F84E31807}" type="datetime1">
              <a:rPr lang="es-ES_tradnl"/>
              <a:pPr>
                <a:defRPr/>
              </a:pPr>
              <a:t>25/03/14</a:t>
            </a:fld>
            <a:endParaRPr lang="es-ES_tradnl"/>
          </a:p>
        </p:txBody>
      </p:sp>
      <p:sp>
        <p:nvSpPr>
          <p:cNvPr id="6" name="Footer Placeholder 4"/>
          <p:cNvSpPr>
            <a:spLocks noGrp="1"/>
          </p:cNvSpPr>
          <p:nvPr>
            <p:ph type="ftr" sz="quarter" idx="15"/>
          </p:nvPr>
        </p:nvSpPr>
        <p:spPr>
          <a:xfrm>
            <a:off x="3962400" y="6299200"/>
            <a:ext cx="3810000" cy="273050"/>
          </a:xfrm>
        </p:spPr>
        <p:txBody>
          <a:bodyPr/>
          <a:lstStyle>
            <a:lvl1pPr algn="l">
              <a:defRPr smtClean="0"/>
            </a:lvl1pPr>
          </a:lstStyle>
          <a:p>
            <a:pPr>
              <a:defRPr/>
            </a:pPr>
            <a:endParaRPr lang="es-ES"/>
          </a:p>
        </p:txBody>
      </p:sp>
      <p:sp>
        <p:nvSpPr>
          <p:cNvPr id="7" name="Slide Number Placeholder 5"/>
          <p:cNvSpPr>
            <a:spLocks noGrp="1"/>
          </p:cNvSpPr>
          <p:nvPr>
            <p:ph type="sldNum" sz="quarter" idx="16"/>
          </p:nvPr>
        </p:nvSpPr>
        <p:spPr>
          <a:xfrm>
            <a:off x="8264525" y="6311900"/>
            <a:ext cx="685800" cy="265113"/>
          </a:xfrm>
        </p:spPr>
        <p:txBody>
          <a:bodyPr/>
          <a:lstStyle>
            <a:lvl1pPr>
              <a:defRPr sz="1100" smtClean="0">
                <a:latin typeface="Rockwell" charset="0"/>
              </a:defRPr>
            </a:lvl1pPr>
          </a:lstStyle>
          <a:p>
            <a:pPr>
              <a:defRPr/>
            </a:pPr>
            <a:fld id="{20D5BD73-0C3B-41A8-9898-7D66605E1E16}" type="slidenum">
              <a:rPr lang="es-ES_tradnl"/>
              <a:pPr>
                <a:defRPr/>
              </a:pPr>
              <a:t>‹#›</a:t>
            </a:fld>
            <a:endParaRPr lang="es-ES_tradnl"/>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lIns="45720" tIns="0" rIns="45720" bIns="0" rtlCol="0" anchor="b">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s-ES_tradnl" smtClean="0"/>
              <a:t>Clic para editar título</a:t>
            </a:r>
            <a:endParaRPr/>
          </a:p>
        </p:txBody>
      </p:sp>
      <p:sp>
        <p:nvSpPr>
          <p:cNvPr id="3" name="Text Placeholder 2"/>
          <p:cNvSpPr>
            <a:spLocks noGrp="1"/>
          </p:cNvSpPr>
          <p:nvPr>
            <p:ph type="body" idx="1"/>
          </p:nvPr>
        </p:nvSpPr>
        <p:spPr>
          <a:xfrm>
            <a:off x="457200" y="3557016"/>
            <a:ext cx="7772400" cy="987552"/>
          </a:xfrm>
        </p:spPr>
        <p:txBody>
          <a:bodyPr tIns="0" rIns="45720" bIns="0" rtlCol="0">
            <a:normAutofit/>
          </a:bodyPr>
          <a:lstStyle>
            <a:lvl1pPr marL="0" indent="0">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lvl1pPr>
              <a:defRPr smtClean="0"/>
            </a:lvl1pPr>
          </a:lstStyle>
          <a:p>
            <a:pPr>
              <a:defRPr/>
            </a:pPr>
            <a:fld id="{3533C59F-B67D-4969-9097-AEA55A7C4BC2}" type="datetime1">
              <a:rPr lang="es-ES_tradnl"/>
              <a:pPr>
                <a:defRPr/>
              </a:pPr>
              <a:t>25/03/14</a:t>
            </a:fld>
            <a:endParaRPr lang="es-ES_tradnl"/>
          </a:p>
        </p:txBody>
      </p:sp>
      <p:sp>
        <p:nvSpPr>
          <p:cNvPr id="5" name="Footer Placeholder 4"/>
          <p:cNvSpPr>
            <a:spLocks noGrp="1"/>
          </p:cNvSpPr>
          <p:nvPr>
            <p:ph type="ftr" sz="quarter" idx="11"/>
          </p:nvPr>
        </p:nvSpPr>
        <p:spPr/>
        <p:txBody>
          <a:bodyPr/>
          <a:lstStyle>
            <a:lvl1pPr>
              <a:defRPr smtClean="0"/>
            </a:lvl1pPr>
          </a:lstStyle>
          <a:p>
            <a:pPr>
              <a:defRPr/>
            </a:pPr>
            <a:endParaRPr lang="es-ES"/>
          </a:p>
        </p:txBody>
      </p:sp>
      <p:sp>
        <p:nvSpPr>
          <p:cNvPr id="6" name="Slide Number Placeholder 5"/>
          <p:cNvSpPr>
            <a:spLocks noGrp="1"/>
          </p:cNvSpPr>
          <p:nvPr>
            <p:ph type="sldNum" sz="quarter" idx="12"/>
          </p:nvPr>
        </p:nvSpPr>
        <p:spPr/>
        <p:txBody>
          <a:bodyPr/>
          <a:lstStyle>
            <a:lvl1pPr algn="l">
              <a:defRPr smtClean="0"/>
            </a:lvl1pPr>
          </a:lstStyle>
          <a:p>
            <a:pPr>
              <a:defRPr/>
            </a:pPr>
            <a:fld id="{E2BE6587-868C-4091-867A-6F10F00C187E}" type="slidenum">
              <a:rPr lang="en-US"/>
              <a:pPr>
                <a:defRPr/>
              </a:pPr>
              <a:t>‹#›</a:t>
            </a:fld>
            <a:endParaRPr lang="en-US" sz="1200">
              <a:solidFill>
                <a:schemeClr val="tx2"/>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ción con marca de agua">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s-ES_tradnl" smtClean="0"/>
              <a:t>Haga clic para modificar el estilo de texto del patrón</a:t>
            </a:r>
          </a:p>
        </p:txBody>
      </p:sp>
      <p:sp>
        <p:nvSpPr>
          <p:cNvPr id="2" name="Title 1"/>
          <p:cNvSpPr>
            <a:spLocks noGrp="1"/>
          </p:cNvSpPr>
          <p:nvPr>
            <p:ph type="title"/>
          </p:nvPr>
        </p:nvSpPr>
        <p:spPr>
          <a:xfrm>
            <a:off x="457201" y="2196353"/>
            <a:ext cx="5334000" cy="1362075"/>
          </a:xfrm>
        </p:spPr>
        <p:txBody>
          <a:bodyPr lIns="45720" tIns="0" rIns="45720" bIns="0" anchor="b"/>
          <a:lstStyle>
            <a:lvl1pPr algn="l">
              <a:lnSpc>
                <a:spcPts val="5000"/>
              </a:lnSpc>
              <a:defRPr sz="4600" b="1" cap="none" baseline="0"/>
            </a:lvl1pPr>
          </a:lstStyle>
          <a:p>
            <a:r>
              <a:rPr lang="es-ES_tradnl" smtClean="0"/>
              <a:t>Clic para editar título</a:t>
            </a:r>
            <a:endParaRPr/>
          </a:p>
        </p:txBody>
      </p:sp>
      <p:sp>
        <p:nvSpPr>
          <p:cNvPr id="3" name="Text Placeholder 2"/>
          <p:cNvSpPr>
            <a:spLocks noGrp="1"/>
          </p:cNvSpPr>
          <p:nvPr>
            <p:ph type="body" idx="1"/>
          </p:nvPr>
        </p:nvSpPr>
        <p:spPr>
          <a:xfrm>
            <a:off x="457200" y="3560618"/>
            <a:ext cx="5334000" cy="983087"/>
          </a:xfrm>
        </p:spPr>
        <p:txBody>
          <a:bodyPr tIns="0" rIns="45720" bIns="0"/>
          <a:lstStyle>
            <a:lvl1pPr marL="0" indent="0">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5" name="Date Placeholder 3"/>
          <p:cNvSpPr>
            <a:spLocks noGrp="1"/>
          </p:cNvSpPr>
          <p:nvPr>
            <p:ph type="dt" sz="half" idx="14"/>
          </p:nvPr>
        </p:nvSpPr>
        <p:spPr/>
        <p:txBody>
          <a:bodyPr/>
          <a:lstStyle>
            <a:lvl1pPr>
              <a:defRPr smtClean="0"/>
            </a:lvl1pPr>
          </a:lstStyle>
          <a:p>
            <a:pPr>
              <a:defRPr/>
            </a:pPr>
            <a:fld id="{1DDF0DAD-6C87-4B84-8D80-A03D52C79415}" type="datetime1">
              <a:rPr lang="es-ES_tradnl"/>
              <a:pPr>
                <a:defRPr/>
              </a:pPr>
              <a:t>25/03/14</a:t>
            </a:fld>
            <a:endParaRPr lang="es-ES_tradnl"/>
          </a:p>
        </p:txBody>
      </p:sp>
      <p:sp>
        <p:nvSpPr>
          <p:cNvPr id="6" name="Footer Placeholder 4"/>
          <p:cNvSpPr>
            <a:spLocks noGrp="1"/>
          </p:cNvSpPr>
          <p:nvPr>
            <p:ph type="ftr" sz="quarter" idx="15"/>
          </p:nvPr>
        </p:nvSpPr>
        <p:spPr/>
        <p:txBody>
          <a:bodyPr/>
          <a:lstStyle>
            <a:lvl1pPr>
              <a:defRPr smtClean="0"/>
            </a:lvl1pPr>
          </a:lstStyle>
          <a:p>
            <a:pPr>
              <a:defRPr/>
            </a:pPr>
            <a:endParaRPr lang="es-ES"/>
          </a:p>
        </p:txBody>
      </p:sp>
      <p:sp>
        <p:nvSpPr>
          <p:cNvPr id="8" name="Slide Number Placeholder 5"/>
          <p:cNvSpPr>
            <a:spLocks noGrp="1"/>
          </p:cNvSpPr>
          <p:nvPr>
            <p:ph type="sldNum" sz="quarter" idx="16"/>
          </p:nvPr>
        </p:nvSpPr>
        <p:spPr/>
        <p:txBody>
          <a:bodyPr/>
          <a:lstStyle>
            <a:lvl1pPr>
              <a:defRPr smtClean="0"/>
            </a:lvl1pPr>
          </a:lstStyle>
          <a:p>
            <a:pPr>
              <a:defRPr/>
            </a:pPr>
            <a:fld id="{22893978-178B-417A-A647-AC6C671CDF2D}" type="slidenum">
              <a:rPr lang="es-ES_tradnl"/>
              <a:pPr>
                <a:defRPr/>
              </a:pPr>
              <a:t>‹#›</a:t>
            </a:fld>
            <a:endParaRPr lang="es-ES_tradnl"/>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ción con imagen">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grpSp>
        <p:nvGrpSpPr>
          <p:cNvPr id="5" name="Group 8"/>
          <p:cNvGrpSpPr>
            <a:grpSpLocks/>
          </p:cNvGrpSpPr>
          <p:nvPr/>
        </p:nvGrpSpPr>
        <p:grpSpPr bwMode="auto">
          <a:xfrm rot="-360000">
            <a:off x="654050" y="444500"/>
            <a:ext cx="5416550" cy="3630613"/>
            <a:chOff x="1524000" y="381000"/>
            <a:chExt cx="3657600" cy="4737978"/>
          </a:xfrm>
        </p:grpSpPr>
        <p:sp>
          <p:nvSpPr>
            <p:cNvPr id="6" name="Rectangle 9"/>
            <p:cNvSpPr>
              <a:spLocks noChangeArrowheads="1"/>
            </p:cNvSpPr>
            <p:nvPr userDrawn="1"/>
          </p:nvSpPr>
          <p:spPr bwMode="auto">
            <a:xfrm>
              <a:off x="1523326" y="380823"/>
              <a:ext cx="3657600" cy="4723475"/>
            </a:xfrm>
            <a:prstGeom prst="rect">
              <a:avLst/>
            </a:prstGeom>
            <a:solidFill>
              <a:schemeClr val="bg1"/>
            </a:solidFill>
            <a:ln w="19050">
              <a:solidFill>
                <a:schemeClr val="bg1"/>
              </a:solidFill>
              <a:miter lim="800000"/>
              <a:headEnd/>
              <a:tailEnd/>
            </a:ln>
            <a:effectLst>
              <a:outerShdw dist="38100" dir="2700000" algn="tl" rotWithShape="0">
                <a:srgbClr val="808080">
                  <a:alpha val="39999"/>
                </a:srgbClr>
              </a:outerShdw>
            </a:effectLst>
          </p:spPr>
          <p:txBody>
            <a:bodyPr anchor="ctr"/>
            <a:lstStyle/>
            <a:p>
              <a:pPr algn="ctr">
                <a:defRPr/>
              </a:pPr>
              <a:endParaRPr lang="es-ES">
                <a:solidFill>
                  <a:srgbClr val="FFFFFF"/>
                </a:solidFill>
                <a:latin typeface="Goudy Old Style" charset="0"/>
              </a:endParaRPr>
            </a:p>
          </p:txBody>
        </p:sp>
        <p:sp>
          <p:nvSpPr>
            <p:cNvPr id="7"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ea typeface="ＭＳ Ｐゴシック" charset="-128"/>
              </a:endParaRPr>
            </a:p>
          </p:txBody>
        </p:sp>
      </p:grpSp>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s-ES_tradnl" smtClean="0"/>
              <a:t>Clic para editar título</a:t>
            </a:r>
            <a:endParaRPr/>
          </a:p>
        </p:txBody>
      </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rtlCol="0">
            <a:normAutofit/>
          </a:bodyPr>
          <a:lstStyle>
            <a:lvl1pPr>
              <a:buNone/>
              <a:defRPr/>
            </a:lvl1pPr>
          </a:lstStyle>
          <a:p>
            <a:pPr lvl="0"/>
            <a:r>
              <a:rPr lang="es-ES_tradnl" noProof="0" smtClean="0"/>
              <a:t>Haga clic en el icono para agregar una imagen</a:t>
            </a:r>
            <a:endParaRPr noProof="0"/>
          </a:p>
        </p:txBody>
      </p:sp>
      <p:sp>
        <p:nvSpPr>
          <p:cNvPr id="4" name="Text Placeholder 3"/>
          <p:cNvSpPr>
            <a:spLocks noGrp="1"/>
          </p:cNvSpPr>
          <p:nvPr>
            <p:ph type="body" sz="half" idx="2"/>
          </p:nvPr>
        </p:nvSpPr>
        <p:spPr>
          <a:xfrm>
            <a:off x="3158117" y="5230906"/>
            <a:ext cx="5532958" cy="865093"/>
          </a:xfrm>
        </p:spPr>
        <p:txBody>
          <a:bodyPr/>
          <a:lstStyle>
            <a:lvl1pPr marL="0" indent="0">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8" name="Date Placeholder 4"/>
          <p:cNvSpPr>
            <a:spLocks noGrp="1"/>
          </p:cNvSpPr>
          <p:nvPr>
            <p:ph type="dt" sz="half" idx="16"/>
          </p:nvPr>
        </p:nvSpPr>
        <p:spPr/>
        <p:txBody>
          <a:bodyPr/>
          <a:lstStyle>
            <a:lvl1pPr>
              <a:defRPr smtClean="0"/>
            </a:lvl1pPr>
          </a:lstStyle>
          <a:p>
            <a:pPr>
              <a:defRPr/>
            </a:pPr>
            <a:fld id="{27D8AFEC-2CEB-41D3-9F78-C5CF38D4F6BE}" type="datetime1">
              <a:rPr lang="es-ES_tradnl"/>
              <a:pPr>
                <a:defRPr/>
              </a:pPr>
              <a:t>25/03/14</a:t>
            </a:fld>
            <a:endParaRPr lang="es-ES_tradnl"/>
          </a:p>
        </p:txBody>
      </p:sp>
      <p:sp>
        <p:nvSpPr>
          <p:cNvPr id="9" name="Footer Placeholder 5"/>
          <p:cNvSpPr>
            <a:spLocks noGrp="1"/>
          </p:cNvSpPr>
          <p:nvPr>
            <p:ph type="ftr" sz="quarter" idx="17"/>
          </p:nvPr>
        </p:nvSpPr>
        <p:spPr/>
        <p:txBody>
          <a:bodyPr/>
          <a:lstStyle>
            <a:lvl1pPr>
              <a:defRPr smtClean="0"/>
            </a:lvl1pPr>
          </a:lstStyle>
          <a:p>
            <a:pPr>
              <a:defRPr/>
            </a:pPr>
            <a:endParaRPr lang="es-ES"/>
          </a:p>
        </p:txBody>
      </p:sp>
      <p:sp>
        <p:nvSpPr>
          <p:cNvPr id="10" name="Slide Number Placeholder 6"/>
          <p:cNvSpPr>
            <a:spLocks noGrp="1"/>
          </p:cNvSpPr>
          <p:nvPr>
            <p:ph type="sldNum" sz="quarter" idx="18"/>
          </p:nvPr>
        </p:nvSpPr>
        <p:spPr/>
        <p:txBody>
          <a:bodyPr/>
          <a:lstStyle>
            <a:lvl1pPr>
              <a:defRPr smtClean="0"/>
            </a:lvl1pPr>
          </a:lstStyle>
          <a:p>
            <a:pPr>
              <a:defRPr/>
            </a:pPr>
            <a:fld id="{7BE17439-DBBD-4676-9D97-EF05477468A6}" type="slidenum">
              <a:rPr lang="es-ES_tradnl"/>
              <a:pPr>
                <a:defRPr/>
              </a:pPr>
              <a:t>‹#›</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5" name="Date Placeholder 3"/>
          <p:cNvSpPr>
            <a:spLocks noGrp="1"/>
          </p:cNvSpPr>
          <p:nvPr>
            <p:ph type="dt" sz="half" idx="10"/>
          </p:nvPr>
        </p:nvSpPr>
        <p:spPr/>
        <p:txBody>
          <a:bodyPr/>
          <a:lstStyle>
            <a:lvl1pPr>
              <a:defRPr/>
            </a:lvl1pPr>
          </a:lstStyle>
          <a:p>
            <a:pPr>
              <a:defRPr/>
            </a:pPr>
            <a:fld id="{7F158C0D-E3FB-4128-8366-2CEC07C6DEEC}" type="datetime1">
              <a:rPr lang="es-ES_tradnl"/>
              <a:pPr>
                <a:defRPr/>
              </a:pPr>
              <a:t>25/03/14</a:t>
            </a:fld>
            <a:endParaRPr lang="es-ES_tradnl"/>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3440B24D-D9F7-4B2A-AC28-81025270195E}" type="slidenum">
              <a:rPr lang="es-ES_tradnl"/>
              <a:pPr>
                <a:defRPr/>
              </a:pPr>
              <a:t>‹#›</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7" name="Picture 10" descr="Comparison-Underline.png"/>
          <p:cNvPicPr>
            <a:picLocks noChangeAspect="1"/>
          </p:cNvPicPr>
          <p:nvPr/>
        </p:nvPicPr>
        <p:blipFill>
          <a:blip r:embed="rId2"/>
          <a:srcRect/>
          <a:stretch>
            <a:fillRect/>
          </a:stretch>
        </p:blipFill>
        <p:spPr bwMode="auto">
          <a:xfrm>
            <a:off x="957263" y="1897063"/>
            <a:ext cx="3228975" cy="142875"/>
          </a:xfrm>
          <a:prstGeom prst="rect">
            <a:avLst/>
          </a:prstGeom>
          <a:noFill/>
          <a:ln w="9525">
            <a:noFill/>
            <a:miter lim="800000"/>
            <a:headEnd/>
            <a:tailEnd/>
          </a:ln>
        </p:spPr>
      </p:pic>
      <p:pic>
        <p:nvPicPr>
          <p:cNvPr id="8" name="Picture 12" descr="Comparison-Underline.png"/>
          <p:cNvPicPr>
            <a:picLocks noChangeAspect="1"/>
          </p:cNvPicPr>
          <p:nvPr/>
        </p:nvPicPr>
        <p:blipFill>
          <a:blip r:embed="rId2"/>
          <a:srcRect/>
          <a:stretch>
            <a:fillRect/>
          </a:stretch>
        </p:blipFill>
        <p:spPr bwMode="auto">
          <a:xfrm>
            <a:off x="4916488" y="1897063"/>
            <a:ext cx="3228975" cy="142875"/>
          </a:xfrm>
          <a:prstGeom prst="rect">
            <a:avLst/>
          </a:prstGeom>
          <a:noFill/>
          <a:ln w="9525">
            <a:noFill/>
            <a:miter lim="800000"/>
            <a:headEnd/>
            <a:tailEnd/>
          </a:ln>
        </p:spPr>
      </p:pic>
      <p:pic>
        <p:nvPicPr>
          <p:cNvPr id="9" name="Picture 11" descr="Comparison-Underline.png"/>
          <p:cNvPicPr>
            <a:picLocks noChangeAspect="1"/>
          </p:cNvPicPr>
          <p:nvPr/>
        </p:nvPicPr>
        <p:blipFill>
          <a:blip r:embed="rId2"/>
          <a:srcRect/>
          <a:stretch>
            <a:fillRect/>
          </a:stretch>
        </p:blipFill>
        <p:spPr bwMode="auto">
          <a:xfrm>
            <a:off x="957263" y="1897063"/>
            <a:ext cx="3228975" cy="142875"/>
          </a:xfrm>
          <a:prstGeom prst="rect">
            <a:avLst/>
          </a:prstGeom>
          <a:noFill/>
          <a:ln w="9525">
            <a:noFill/>
            <a:miter lim="800000"/>
            <a:headEnd/>
            <a:tailEnd/>
          </a:ln>
        </p:spPr>
      </p:pic>
      <p:pic>
        <p:nvPicPr>
          <p:cNvPr id="10" name="Picture 13" descr="Comparison-Underline.png"/>
          <p:cNvPicPr>
            <a:picLocks noChangeAspect="1"/>
          </p:cNvPicPr>
          <p:nvPr/>
        </p:nvPicPr>
        <p:blipFill>
          <a:blip r:embed="rId2"/>
          <a:srcRect/>
          <a:stretch>
            <a:fillRect/>
          </a:stretch>
        </p:blipFill>
        <p:spPr bwMode="auto">
          <a:xfrm>
            <a:off x="4916488" y="1897063"/>
            <a:ext cx="3228975" cy="142875"/>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s-ES_tradnl" smtClean="0"/>
              <a:t>Clic para editar título</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11" name="Date Placeholder 6"/>
          <p:cNvSpPr>
            <a:spLocks noGrp="1"/>
          </p:cNvSpPr>
          <p:nvPr>
            <p:ph type="dt" sz="half" idx="10"/>
          </p:nvPr>
        </p:nvSpPr>
        <p:spPr/>
        <p:txBody>
          <a:bodyPr/>
          <a:lstStyle>
            <a:lvl1pPr>
              <a:defRPr smtClean="0"/>
            </a:lvl1pPr>
          </a:lstStyle>
          <a:p>
            <a:pPr>
              <a:defRPr/>
            </a:pPr>
            <a:fld id="{303A5A6F-2944-4ADD-81A0-67FDC715DD3A}" type="datetime1">
              <a:rPr lang="es-ES_tradnl"/>
              <a:pPr>
                <a:defRPr/>
              </a:pPr>
              <a:t>25/03/14</a:t>
            </a:fld>
            <a:endParaRPr lang="es-ES_tradnl"/>
          </a:p>
        </p:txBody>
      </p:sp>
      <p:sp>
        <p:nvSpPr>
          <p:cNvPr id="12" name="Footer Placeholder 7"/>
          <p:cNvSpPr>
            <a:spLocks noGrp="1"/>
          </p:cNvSpPr>
          <p:nvPr>
            <p:ph type="ftr" sz="quarter" idx="11"/>
          </p:nvPr>
        </p:nvSpPr>
        <p:spPr/>
        <p:txBody>
          <a:bodyPr/>
          <a:lstStyle>
            <a:lvl1pPr>
              <a:defRPr smtClean="0"/>
            </a:lvl1pPr>
          </a:lstStyle>
          <a:p>
            <a:pPr>
              <a:defRPr/>
            </a:pPr>
            <a:endParaRPr lang="es-ES"/>
          </a:p>
        </p:txBody>
      </p:sp>
      <p:sp>
        <p:nvSpPr>
          <p:cNvPr id="13" name="Slide Number Placeholder 8"/>
          <p:cNvSpPr>
            <a:spLocks noGrp="1"/>
          </p:cNvSpPr>
          <p:nvPr>
            <p:ph type="sldNum" sz="quarter" idx="12"/>
          </p:nvPr>
        </p:nvSpPr>
        <p:spPr/>
        <p:txBody>
          <a:bodyPr/>
          <a:lstStyle>
            <a:lvl1pPr>
              <a:defRPr smtClean="0"/>
            </a:lvl1pPr>
          </a:lstStyle>
          <a:p>
            <a:pPr>
              <a:defRPr/>
            </a:pPr>
            <a:fld id="{CD13B154-52D9-49B1-906C-C9E7F3828FAA}" type="slidenum">
              <a:rPr lang="es-ES_tradnl"/>
              <a:pPr>
                <a:defRPr/>
              </a:pPr>
              <a:t>‹#›</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objetos, superior e inferi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a:p>
        </p:txBody>
      </p:sp>
      <p:sp>
        <p:nvSpPr>
          <p:cNvPr id="5" name="Date Placeholder 3"/>
          <p:cNvSpPr>
            <a:spLocks noGrp="1"/>
          </p:cNvSpPr>
          <p:nvPr>
            <p:ph type="dt" sz="half" idx="14"/>
          </p:nvPr>
        </p:nvSpPr>
        <p:spPr/>
        <p:txBody>
          <a:bodyPr/>
          <a:lstStyle>
            <a:lvl1pPr>
              <a:defRPr/>
            </a:lvl1pPr>
          </a:lstStyle>
          <a:p>
            <a:pPr>
              <a:defRPr/>
            </a:pPr>
            <a:fld id="{C837EE73-820C-4A52-A31D-4BCCF4A32C04}" type="datetime1">
              <a:rPr lang="es-ES_tradnl"/>
              <a:pPr>
                <a:defRPr/>
              </a:pPr>
              <a:t>25/03/14</a:t>
            </a:fld>
            <a:endParaRPr lang="es-ES_tradnl"/>
          </a:p>
        </p:txBody>
      </p:sp>
      <p:sp>
        <p:nvSpPr>
          <p:cNvPr id="6" name="Footer Placeholder 4"/>
          <p:cNvSpPr>
            <a:spLocks noGrp="1"/>
          </p:cNvSpPr>
          <p:nvPr>
            <p:ph type="ftr" sz="quarter" idx="15"/>
          </p:nvPr>
        </p:nvSpPr>
        <p:spPr/>
        <p:txBody>
          <a:bodyPr/>
          <a:lstStyle>
            <a:lvl1pPr>
              <a:defRPr/>
            </a:lvl1pPr>
          </a:lstStyle>
          <a:p>
            <a:pPr>
              <a:defRPr/>
            </a:pPr>
            <a:endParaRPr lang="es-ES"/>
          </a:p>
        </p:txBody>
      </p:sp>
      <p:sp>
        <p:nvSpPr>
          <p:cNvPr id="7" name="Slide Number Placeholder 5"/>
          <p:cNvSpPr>
            <a:spLocks noGrp="1"/>
          </p:cNvSpPr>
          <p:nvPr>
            <p:ph type="sldNum" sz="quarter" idx="16"/>
          </p:nvPr>
        </p:nvSpPr>
        <p:spPr/>
        <p:txBody>
          <a:bodyPr/>
          <a:lstStyle>
            <a:lvl1pPr>
              <a:defRPr/>
            </a:lvl1pPr>
          </a:lstStyle>
          <a:p>
            <a:pPr>
              <a:defRPr/>
            </a:pPr>
            <a:fld id="{A4AAC8F6-32A7-48A8-BEB5-ED8852F95AED}" type="slidenum">
              <a:rPr lang="es-ES_tradnl"/>
              <a:pPr>
                <a:defRPr/>
              </a:pPr>
              <a:t>‹#›</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503238"/>
            <a:ext cx="7313613"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smtClean="0"/>
              <a:t>Clic para editar título</a:t>
            </a:r>
          </a:p>
        </p:txBody>
      </p:sp>
      <p:sp>
        <p:nvSpPr>
          <p:cNvPr id="1027" name="Text Placeholder 2"/>
          <p:cNvSpPr>
            <a:spLocks noGrp="1"/>
          </p:cNvSpPr>
          <p:nvPr>
            <p:ph type="body" idx="1"/>
          </p:nvPr>
        </p:nvSpPr>
        <p:spPr bwMode="auto">
          <a:xfrm>
            <a:off x="914400" y="1735138"/>
            <a:ext cx="7313613" cy="4056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4" name="Date Placeholder 3"/>
          <p:cNvSpPr>
            <a:spLocks noGrp="1"/>
          </p:cNvSpPr>
          <p:nvPr>
            <p:ph type="dt" sz="half" idx="2"/>
          </p:nvPr>
        </p:nvSpPr>
        <p:spPr>
          <a:xfrm>
            <a:off x="7662863" y="6315075"/>
            <a:ext cx="1295400" cy="265113"/>
          </a:xfrm>
          <a:prstGeom prst="rect">
            <a:avLst/>
          </a:prstGeom>
        </p:spPr>
        <p:txBody>
          <a:bodyPr vert="horz" wrap="square" lIns="91440" tIns="45720" rIns="91440" bIns="45720" numCol="1" anchor="ctr" anchorCtr="0" compatLnSpc="1">
            <a:prstTxWarp prst="textNoShape">
              <a:avLst/>
            </a:prstTxWarp>
          </a:bodyPr>
          <a:lstStyle>
            <a:lvl1pPr algn="r">
              <a:defRPr sz="1100" smtClean="0">
                <a:latin typeface="Rockwell" charset="0"/>
              </a:defRPr>
            </a:lvl1pPr>
          </a:lstStyle>
          <a:p>
            <a:pPr>
              <a:defRPr/>
            </a:pPr>
            <a:fld id="{613B0F69-0EA9-4407-B722-AF2421C4BE22}" type="datetime1">
              <a:rPr lang="es-ES_tradnl"/>
              <a:pPr>
                <a:defRPr/>
              </a:pPr>
              <a:t>25/03/14</a:t>
            </a:fld>
            <a:endParaRPr lang="es-ES_tradnl"/>
          </a:p>
        </p:txBody>
      </p:sp>
      <p:sp>
        <p:nvSpPr>
          <p:cNvPr id="5" name="Footer Placeholder 4"/>
          <p:cNvSpPr>
            <a:spLocks noGrp="1"/>
          </p:cNvSpPr>
          <p:nvPr>
            <p:ph type="ftr" sz="quarter" idx="3"/>
          </p:nvPr>
        </p:nvSpPr>
        <p:spPr>
          <a:xfrm>
            <a:off x="3943350" y="6305550"/>
            <a:ext cx="3717925" cy="258763"/>
          </a:xfrm>
          <a:prstGeom prst="rect">
            <a:avLst/>
          </a:prstGeom>
        </p:spPr>
        <p:txBody>
          <a:bodyPr vert="horz" wrap="square" lIns="91440" tIns="45720" rIns="91440" bIns="45720" numCol="1" anchor="ctr" anchorCtr="0" compatLnSpc="1">
            <a:prstTxWarp prst="textNoShape">
              <a:avLst/>
            </a:prstTxWarp>
          </a:bodyPr>
          <a:lstStyle>
            <a:lvl1pPr algn="r">
              <a:defRPr sz="1100" smtClean="0">
                <a:latin typeface="Rockwell" charset="0"/>
              </a:defRPr>
            </a:lvl1pPr>
          </a:lstStyle>
          <a:p>
            <a:pPr>
              <a:defRPr/>
            </a:pPr>
            <a:endParaRPr lang="es-ES"/>
          </a:p>
        </p:txBody>
      </p:sp>
      <p:sp>
        <p:nvSpPr>
          <p:cNvPr id="6" name="Slide Number Placeholder 5"/>
          <p:cNvSpPr>
            <a:spLocks noGrp="1"/>
          </p:cNvSpPr>
          <p:nvPr>
            <p:ph type="sldNum" sz="quarter" idx="4"/>
          </p:nvPr>
        </p:nvSpPr>
        <p:spPr>
          <a:xfrm>
            <a:off x="7521575" y="5476875"/>
            <a:ext cx="1482725" cy="850900"/>
          </a:xfrm>
          <a:prstGeom prst="rect">
            <a:avLst/>
          </a:prstGeom>
        </p:spPr>
        <p:txBody>
          <a:bodyPr vert="horz" wrap="square" lIns="91440" tIns="45720" rIns="91440" bIns="45720" numCol="1" anchor="ctr" anchorCtr="0" compatLnSpc="1">
            <a:prstTxWarp prst="textNoShape">
              <a:avLst/>
            </a:prstTxWarp>
          </a:bodyPr>
          <a:lstStyle>
            <a:lvl1pPr algn="r">
              <a:defRPr sz="8200" smtClean="0">
                <a:latin typeface="Impact" charset="0"/>
              </a:defRPr>
            </a:lvl1pPr>
          </a:lstStyle>
          <a:p>
            <a:pPr>
              <a:defRPr/>
            </a:pPr>
            <a:fld id="{39849135-8BEF-4F6E-B288-4DC6CEAE84B1}" type="slidenum">
              <a:rPr lang="es-ES_tradnl"/>
              <a:pPr>
                <a:defRPr/>
              </a:pPr>
              <a:t>‹#›</a:t>
            </a:fld>
            <a:endParaRPr lang="es-ES_tradnl"/>
          </a:p>
        </p:txBody>
      </p:sp>
    </p:spTree>
  </p:cSld>
  <p:clrMap bg1="lt1" tx1="dk1" bg2="lt2" tx2="dk2" accent1="accent1" accent2="accent2" accent3="accent3" accent4="accent4" accent5="accent5" accent6="accent6" hlink="hlink" folHlink="folHlink"/>
  <p:sldLayoutIdLst>
    <p:sldLayoutId id="2147483721" r:id="rId1"/>
    <p:sldLayoutId id="2147483713" r:id="rId2"/>
    <p:sldLayoutId id="2147483722" r:id="rId3"/>
    <p:sldLayoutId id="2147483723" r:id="rId4"/>
    <p:sldLayoutId id="2147483724" r:id="rId5"/>
    <p:sldLayoutId id="2147483725" r:id="rId6"/>
    <p:sldLayoutId id="2147483714" r:id="rId7"/>
    <p:sldLayoutId id="2147483726" r:id="rId8"/>
    <p:sldLayoutId id="2147483715" r:id="rId9"/>
    <p:sldLayoutId id="2147483716" r:id="rId10"/>
    <p:sldLayoutId id="2147483717" r:id="rId11"/>
    <p:sldLayoutId id="2147483718" r:id="rId12"/>
    <p:sldLayoutId id="2147483719" r:id="rId13"/>
    <p:sldLayoutId id="2147483720" r:id="rId14"/>
    <p:sldLayoutId id="2147483727" r:id="rId15"/>
    <p:sldLayoutId id="2147483728" r:id="rId16"/>
    <p:sldLayoutId id="2147483729" r:id="rId17"/>
    <p:sldLayoutId id="2147483730" r:id="rId18"/>
    <p:sldLayoutId id="2147483731" r:id="rId19"/>
    <p:sldLayoutId id="2147483732" r:id="rId20"/>
  </p:sldLayoutIdLst>
  <p:txStyles>
    <p:titleStyle>
      <a:lvl1pPr algn="ctr" rtl="0" eaLnBrk="0" fontAlgn="base" hangingPunct="0">
        <a:spcBef>
          <a:spcPct val="0"/>
        </a:spcBef>
        <a:spcAft>
          <a:spcPct val="0"/>
        </a:spcAft>
        <a:defRPr sz="4600" kern="1200">
          <a:solidFill>
            <a:schemeClr val="tx1"/>
          </a:solidFill>
          <a:latin typeface="+mj-lt"/>
          <a:ea typeface="ＭＳ Ｐゴシック" charset="-128"/>
          <a:cs typeface="+mj-cs"/>
        </a:defRPr>
      </a:lvl1pPr>
      <a:lvl2pPr algn="ctr" rtl="0" eaLnBrk="0" fontAlgn="base" hangingPunct="0">
        <a:spcBef>
          <a:spcPct val="0"/>
        </a:spcBef>
        <a:spcAft>
          <a:spcPct val="0"/>
        </a:spcAft>
        <a:defRPr sz="4600">
          <a:solidFill>
            <a:schemeClr val="tx1"/>
          </a:solidFill>
          <a:latin typeface="Goudy Old Style" charset="0"/>
          <a:ea typeface="ＭＳ Ｐゴシック" charset="-128"/>
        </a:defRPr>
      </a:lvl2pPr>
      <a:lvl3pPr algn="ctr" rtl="0" eaLnBrk="0" fontAlgn="base" hangingPunct="0">
        <a:spcBef>
          <a:spcPct val="0"/>
        </a:spcBef>
        <a:spcAft>
          <a:spcPct val="0"/>
        </a:spcAft>
        <a:defRPr sz="4600">
          <a:solidFill>
            <a:schemeClr val="tx1"/>
          </a:solidFill>
          <a:latin typeface="Goudy Old Style" charset="0"/>
          <a:ea typeface="ＭＳ Ｐゴシック" charset="-128"/>
        </a:defRPr>
      </a:lvl3pPr>
      <a:lvl4pPr algn="ctr" rtl="0" eaLnBrk="0" fontAlgn="base" hangingPunct="0">
        <a:spcBef>
          <a:spcPct val="0"/>
        </a:spcBef>
        <a:spcAft>
          <a:spcPct val="0"/>
        </a:spcAft>
        <a:defRPr sz="4600">
          <a:solidFill>
            <a:schemeClr val="tx1"/>
          </a:solidFill>
          <a:latin typeface="Goudy Old Style" charset="0"/>
          <a:ea typeface="ＭＳ Ｐゴシック" charset="-128"/>
        </a:defRPr>
      </a:lvl4pPr>
      <a:lvl5pPr algn="ctr" rtl="0" eaLnBrk="0" fontAlgn="base" hangingPunct="0">
        <a:spcBef>
          <a:spcPct val="0"/>
        </a:spcBef>
        <a:spcAft>
          <a:spcPct val="0"/>
        </a:spcAft>
        <a:defRPr sz="4600">
          <a:solidFill>
            <a:schemeClr val="tx1"/>
          </a:solidFill>
          <a:latin typeface="Goudy Old Style" charset="0"/>
          <a:ea typeface="ＭＳ Ｐゴシック" charset="-128"/>
        </a:defRPr>
      </a:lvl5pPr>
      <a:lvl6pPr marL="457200" algn="ctr" rtl="0" fontAlgn="base">
        <a:spcBef>
          <a:spcPct val="0"/>
        </a:spcBef>
        <a:spcAft>
          <a:spcPct val="0"/>
        </a:spcAft>
        <a:defRPr sz="4600">
          <a:solidFill>
            <a:schemeClr val="tx1"/>
          </a:solidFill>
          <a:latin typeface="Goudy Old Style" charset="0"/>
          <a:ea typeface="ＭＳ Ｐゴシック" charset="-128"/>
        </a:defRPr>
      </a:lvl6pPr>
      <a:lvl7pPr marL="914400" algn="ctr" rtl="0" fontAlgn="base">
        <a:spcBef>
          <a:spcPct val="0"/>
        </a:spcBef>
        <a:spcAft>
          <a:spcPct val="0"/>
        </a:spcAft>
        <a:defRPr sz="4600">
          <a:solidFill>
            <a:schemeClr val="tx1"/>
          </a:solidFill>
          <a:latin typeface="Goudy Old Style" charset="0"/>
          <a:ea typeface="ＭＳ Ｐゴシック" charset="-128"/>
        </a:defRPr>
      </a:lvl7pPr>
      <a:lvl8pPr marL="1371600" algn="ctr" rtl="0" fontAlgn="base">
        <a:spcBef>
          <a:spcPct val="0"/>
        </a:spcBef>
        <a:spcAft>
          <a:spcPct val="0"/>
        </a:spcAft>
        <a:defRPr sz="4600">
          <a:solidFill>
            <a:schemeClr val="tx1"/>
          </a:solidFill>
          <a:latin typeface="Goudy Old Style" charset="0"/>
          <a:ea typeface="ＭＳ Ｐゴシック" charset="-128"/>
        </a:defRPr>
      </a:lvl8pPr>
      <a:lvl9pPr marL="1828800" algn="ctr" rtl="0" fontAlgn="base">
        <a:spcBef>
          <a:spcPct val="0"/>
        </a:spcBef>
        <a:spcAft>
          <a:spcPct val="0"/>
        </a:spcAft>
        <a:defRPr sz="4600">
          <a:solidFill>
            <a:schemeClr val="tx1"/>
          </a:solidFill>
          <a:latin typeface="Goudy Old Style" charset="0"/>
          <a:ea typeface="ＭＳ Ｐゴシック" charset="-128"/>
        </a:defRPr>
      </a:lvl9pPr>
    </p:titleStyle>
    <p:bodyStyle>
      <a:lvl1pPr marL="463550" indent="-463550" algn="l" rtl="0" eaLnBrk="0" fontAlgn="base" hangingPunct="0">
        <a:spcBef>
          <a:spcPts val="2000"/>
        </a:spcBef>
        <a:spcAft>
          <a:spcPct val="0"/>
        </a:spcAft>
        <a:buSzPct val="90000"/>
        <a:buBlip>
          <a:blip r:embed="rId22"/>
        </a:buBlip>
        <a:defRPr sz="2400" kern="1200">
          <a:solidFill>
            <a:schemeClr val="tx1"/>
          </a:solidFill>
          <a:latin typeface="+mn-lt"/>
          <a:ea typeface="ＭＳ Ｐゴシック" charset="-128"/>
          <a:cs typeface="+mn-cs"/>
        </a:defRPr>
      </a:lvl1pPr>
      <a:lvl2pPr marL="914400" indent="-457200" algn="l" rtl="0" eaLnBrk="0" fontAlgn="base" hangingPunct="0">
        <a:spcBef>
          <a:spcPts val="600"/>
        </a:spcBef>
        <a:spcAft>
          <a:spcPct val="0"/>
        </a:spcAft>
        <a:buSzPct val="90000"/>
        <a:buBlip>
          <a:blip r:embed="rId23"/>
        </a:buBlip>
        <a:defRPr sz="2200" kern="1200">
          <a:solidFill>
            <a:schemeClr val="tx1"/>
          </a:solidFill>
          <a:latin typeface="+mn-lt"/>
          <a:ea typeface="ＭＳ Ｐゴシック" charset="-128"/>
          <a:cs typeface="+mn-cs"/>
        </a:defRPr>
      </a:lvl2pPr>
      <a:lvl3pPr marL="1255713" indent="-341313" algn="l" rtl="0" eaLnBrk="0" fontAlgn="base" hangingPunct="0">
        <a:spcBef>
          <a:spcPts val="600"/>
        </a:spcBef>
        <a:spcAft>
          <a:spcPct val="0"/>
        </a:spcAft>
        <a:buSzPct val="90000"/>
        <a:buBlip>
          <a:blip r:embed="rId24"/>
        </a:buBlip>
        <a:defRPr sz="2000" kern="1200">
          <a:solidFill>
            <a:schemeClr val="tx1"/>
          </a:solidFill>
          <a:latin typeface="+mn-lt"/>
          <a:ea typeface="ＭＳ Ｐゴシック" charset="-128"/>
          <a:cs typeface="+mn-cs"/>
        </a:defRPr>
      </a:lvl3pPr>
      <a:lvl4pPr marL="1597025" indent="-341313" algn="l" rtl="0" eaLnBrk="0" fontAlgn="base" hangingPunct="0">
        <a:spcBef>
          <a:spcPts val="600"/>
        </a:spcBef>
        <a:spcAft>
          <a:spcPct val="0"/>
        </a:spcAft>
        <a:buSzPct val="90000"/>
        <a:buBlip>
          <a:blip r:embed="rId24"/>
        </a:buBlip>
        <a:defRPr kern="1200">
          <a:solidFill>
            <a:schemeClr val="tx1"/>
          </a:solidFill>
          <a:latin typeface="+mn-lt"/>
          <a:ea typeface="ＭＳ Ｐゴシック" charset="-128"/>
          <a:cs typeface="+mn-cs"/>
        </a:defRPr>
      </a:lvl4pPr>
      <a:lvl5pPr marL="1938338" indent="-341313" algn="l" rtl="0" eaLnBrk="0" fontAlgn="base" hangingPunct="0">
        <a:spcBef>
          <a:spcPts val="600"/>
        </a:spcBef>
        <a:spcAft>
          <a:spcPct val="0"/>
        </a:spcAft>
        <a:buSzPct val="90000"/>
        <a:buBlip>
          <a:blip r:embed="rId24"/>
        </a:buBlip>
        <a:defRPr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6.jpeg"/><Relationship Id="rId3" Type="http://schemas.openxmlformats.org/officeDocument/2006/relationships/image" Target="../media/image3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 Id="rId3"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 Id="rId3" Type="http://schemas.openxmlformats.org/officeDocument/2006/relationships/image" Target="../media/image4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8.jpeg"/><Relationship Id="rId3"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1" Type="http://schemas.openxmlformats.org/officeDocument/2006/relationships/slideLayout" Target="../slideLayouts/slideLayout6.xml"/><Relationship Id="rId2" Type="http://schemas.openxmlformats.org/officeDocument/2006/relationships/image" Target="../media/image5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 Id="rId3"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jpeg"/><Relationship Id="rId3" Type="http://schemas.openxmlformats.org/officeDocument/2006/relationships/image" Target="../media/image6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 Id="rId3" Type="http://schemas.openxmlformats.org/officeDocument/2006/relationships/image" Target="../media/image6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jpeg"/><Relationship Id="rId3" Type="http://schemas.openxmlformats.org/officeDocument/2006/relationships/image" Target="../media/image6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eg"/><Relationship Id="rId3"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6" Type="http://schemas.openxmlformats.org/officeDocument/2006/relationships/image" Target="../media/image75.jpeg"/><Relationship Id="rId1" Type="http://schemas.openxmlformats.org/officeDocument/2006/relationships/slideLayout" Target="../slideLayouts/slideLayout11.xml"/><Relationship Id="rId2" Type="http://schemas.openxmlformats.org/officeDocument/2006/relationships/image" Target="../media/image7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jpeg"/><Relationship Id="rId3"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N8LQAA17D6U" TargetMode="External"/><Relationship Id="rId4" Type="http://schemas.openxmlformats.org/officeDocument/2006/relationships/image" Target="../media/image80.jpeg"/><Relationship Id="rId1" Type="http://schemas.openxmlformats.org/officeDocument/2006/relationships/slideLayout" Target="../slideLayouts/slideLayout6.xml"/><Relationship Id="rId2" Type="http://schemas.openxmlformats.org/officeDocument/2006/relationships/image" Target="../media/image7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es.wikipedia.org/wiki/T%C3%A9cnicas_de_pintura" TargetMode="External"/><Relationship Id="rId3" Type="http://schemas.openxmlformats.org/officeDocument/2006/relationships/image" Target="../media/image1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 Id="rId3"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28.jpeg"/><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6.xml"/><Relationship Id="rId2"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12" y="-99392"/>
            <a:ext cx="9361040" cy="702940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338" name="Título 1"/>
          <p:cNvSpPr>
            <a:spLocks noGrp="1"/>
          </p:cNvSpPr>
          <p:nvPr>
            <p:ph type="ctrTitle"/>
          </p:nvPr>
        </p:nvSpPr>
        <p:spPr>
          <a:xfrm>
            <a:off x="4716016" y="1052736"/>
            <a:ext cx="4018384" cy="1914525"/>
          </a:xfrm>
        </p:spPr>
        <p:txBody>
          <a:bodyPr/>
          <a:lstStyle/>
          <a:p>
            <a:pPr algn="ctr"/>
            <a:r>
              <a:rPr lang="es-ES_tradnl" dirty="0" smtClean="0">
                <a:solidFill>
                  <a:srgbClr val="2A7AD9"/>
                </a:solidFill>
                <a:ea typeface="ＭＳ Ｐゴシック" charset="-128"/>
              </a:rPr>
              <a:t>Técnicas de las artes visuales </a:t>
            </a:r>
          </a:p>
        </p:txBody>
      </p:sp>
      <p:sp>
        <p:nvSpPr>
          <p:cNvPr id="14339" name="Subtítulo 2"/>
          <p:cNvSpPr>
            <a:spLocks noGrp="1"/>
          </p:cNvSpPr>
          <p:nvPr>
            <p:ph type="subTitle" idx="1"/>
          </p:nvPr>
        </p:nvSpPr>
        <p:spPr>
          <a:xfrm>
            <a:off x="5054646" y="3717032"/>
            <a:ext cx="3370312" cy="1008112"/>
          </a:xfrm>
        </p:spPr>
        <p:txBody>
          <a:bodyPr/>
          <a:lstStyle/>
          <a:p>
            <a:pPr algn="ctr">
              <a:lnSpc>
                <a:spcPct val="50000"/>
              </a:lnSpc>
            </a:pPr>
            <a:r>
              <a:rPr lang="es-ES" sz="2000" b="1" dirty="0" smtClean="0">
                <a:solidFill>
                  <a:schemeClr val="bg1">
                    <a:lumMod val="50000"/>
                  </a:schemeClr>
                </a:solidFill>
              </a:rPr>
              <a:t>Autor: </a:t>
            </a:r>
            <a:r>
              <a:rPr lang="es-ES" sz="2000" b="1" dirty="0" err="1" smtClean="0">
                <a:solidFill>
                  <a:schemeClr val="bg1">
                    <a:lumMod val="50000"/>
                  </a:schemeClr>
                </a:solidFill>
              </a:rPr>
              <a:t>Mtra</a:t>
            </a:r>
            <a:r>
              <a:rPr lang="es-ES" sz="2000" b="1" dirty="0" smtClean="0">
                <a:solidFill>
                  <a:schemeClr val="bg1">
                    <a:lumMod val="50000"/>
                  </a:schemeClr>
                </a:solidFill>
              </a:rPr>
              <a:t> en C.D. Zinnia</a:t>
            </a:r>
          </a:p>
          <a:p>
            <a:pPr algn="ctr">
              <a:lnSpc>
                <a:spcPct val="50000"/>
              </a:lnSpc>
            </a:pPr>
            <a:r>
              <a:rPr lang="es-ES" sz="2000" b="1" dirty="0" smtClean="0">
                <a:solidFill>
                  <a:schemeClr val="bg1">
                    <a:lumMod val="50000"/>
                  </a:schemeClr>
                </a:solidFill>
              </a:rPr>
              <a:t>Quiñones Urióstegui </a:t>
            </a:r>
            <a:endParaRPr lang="es-ES" sz="2000" dirty="0" smtClean="0">
              <a:solidFill>
                <a:schemeClr val="bg1">
                  <a:lumMod val="50000"/>
                </a:schemeClr>
              </a:solidFill>
            </a:endParaRPr>
          </a:p>
          <a:p>
            <a:pPr>
              <a:lnSpc>
                <a:spcPct val="50000"/>
              </a:lnSpc>
            </a:pPr>
            <a:endParaRPr lang="es-ES" sz="1800" dirty="0" smtClean="0">
              <a:ea typeface="ＭＳ Ｐゴシック" charset="-128"/>
            </a:endParaRPr>
          </a:p>
        </p:txBody>
      </p:sp>
      <p:pic>
        <p:nvPicPr>
          <p:cNvPr id="5" name="Picture 4"/>
          <p:cNvPicPr>
            <a:picLocks noChangeAspect="1"/>
          </p:cNvPicPr>
          <p:nvPr/>
        </p:nvPicPr>
        <p:blipFill>
          <a:blip r:embed="rId3"/>
          <a:stretch>
            <a:fillRect/>
          </a:stretch>
        </p:blipFill>
        <p:spPr>
          <a:xfrm>
            <a:off x="1475656" y="692696"/>
            <a:ext cx="2546903" cy="5301208"/>
          </a:xfrm>
          <a:prstGeom prst="rect">
            <a:avLst/>
          </a:prstGeom>
        </p:spPr>
      </p:pic>
      <p:sp>
        <p:nvSpPr>
          <p:cNvPr id="6" name="TextBox 5"/>
          <p:cNvSpPr txBox="1"/>
          <p:nvPr/>
        </p:nvSpPr>
        <p:spPr>
          <a:xfrm>
            <a:off x="4963931" y="5258863"/>
            <a:ext cx="3672408" cy="307777"/>
          </a:xfrm>
          <a:prstGeom prst="rect">
            <a:avLst/>
          </a:prstGeom>
          <a:noFill/>
        </p:spPr>
        <p:txBody>
          <a:bodyPr wrap="square" rtlCol="0">
            <a:spAutoFit/>
          </a:bodyPr>
          <a:lstStyle/>
          <a:p>
            <a:pPr algn="ctr"/>
            <a:r>
              <a:rPr lang="en-US" sz="1400" dirty="0" smtClean="0">
                <a:solidFill>
                  <a:schemeClr val="tx2">
                    <a:lumMod val="25000"/>
                  </a:schemeClr>
                </a:solidFill>
                <a:latin typeface="Arial"/>
                <a:cs typeface="Arial"/>
              </a:rPr>
              <a:t>http://</a:t>
            </a:r>
            <a:r>
              <a:rPr lang="en-US" sz="1400" dirty="0" err="1" smtClean="0">
                <a:solidFill>
                  <a:schemeClr val="tx2">
                    <a:lumMod val="25000"/>
                  </a:schemeClr>
                </a:solidFill>
                <a:latin typeface="Arial"/>
                <a:cs typeface="Arial"/>
              </a:rPr>
              <a:t>www.uaeh.edu.mx</a:t>
            </a:r>
            <a:r>
              <a:rPr lang="en-US" sz="1400" dirty="0" smtClean="0">
                <a:solidFill>
                  <a:schemeClr val="tx2">
                    <a:lumMod val="25000"/>
                  </a:schemeClr>
                </a:solidFill>
                <a:latin typeface="Arial"/>
                <a:cs typeface="Arial"/>
              </a:rPr>
              <a:t>/virtual</a:t>
            </a:r>
            <a:endParaRPr lang="en-US" sz="1400" dirty="0">
              <a:solidFill>
                <a:schemeClr val="tx2">
                  <a:lumMod val="25000"/>
                </a:schemeClr>
              </a:solidFill>
              <a:latin typeface="Arial"/>
              <a:cs typeface="Arial"/>
            </a:endParaRP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ítulo 1"/>
          <p:cNvSpPr>
            <a:spLocks noGrp="1"/>
          </p:cNvSpPr>
          <p:nvPr>
            <p:ph type="title"/>
          </p:nvPr>
        </p:nvSpPr>
        <p:spPr>
          <a:xfrm>
            <a:off x="3152775" y="4070350"/>
            <a:ext cx="5538788" cy="1162050"/>
          </a:xfrm>
        </p:spPr>
        <p:txBody>
          <a:bodyPr/>
          <a:lstStyle/>
          <a:p>
            <a:pPr eaLnBrk="1" hangingPunct="1"/>
            <a:r>
              <a:rPr lang="es-ES_tradnl" smtClean="0"/>
              <a:t>Temple </a:t>
            </a:r>
          </a:p>
        </p:txBody>
      </p:sp>
      <p:sp>
        <p:nvSpPr>
          <p:cNvPr id="27652" name="Marcador de texto 3"/>
          <p:cNvSpPr>
            <a:spLocks noGrp="1"/>
          </p:cNvSpPr>
          <p:nvPr>
            <p:ph type="body" sz="half" idx="2"/>
          </p:nvPr>
        </p:nvSpPr>
        <p:spPr>
          <a:xfrm>
            <a:off x="3157538" y="5230813"/>
            <a:ext cx="5534025" cy="1322387"/>
          </a:xfrm>
        </p:spPr>
        <p:txBody>
          <a:bodyPr/>
          <a:lstStyle/>
          <a:p>
            <a:pPr eaLnBrk="1" hangingPunct="1">
              <a:lnSpc>
                <a:spcPct val="80000"/>
              </a:lnSpc>
            </a:pPr>
            <a:r>
              <a:rPr lang="es-ES_tradnl" sz="1400" dirty="0" smtClean="0"/>
              <a:t>Es una técnica pictórica que consiste en disolver el pigmento en agua y templarlo o engrosarlo con huevo, caseína, goma o una solución de glicerina. La pintura al temple es la técnica pictórica más antigua que se conoce; las pinturas murales del antiguo Egipto y de Babilonia, y las del periodo micénico en Grecia, están probablemente realizadas al temple con un aglutinante de yema de huevo, al que en algunos casos se añadía un poco de vinagre.</a:t>
            </a:r>
          </a:p>
          <a:p>
            <a:pPr eaLnBrk="1" hangingPunct="1">
              <a:lnSpc>
                <a:spcPct val="80000"/>
              </a:lnSpc>
            </a:pPr>
            <a:endParaRPr lang="es-ES_tradnl" sz="1400" dirty="0" smtClean="0"/>
          </a:p>
        </p:txBody>
      </p:sp>
      <p:pic>
        <p:nvPicPr>
          <p:cNvPr id="7" name="6 Marcador de posición de imagen" descr="temple.jpg"/>
          <p:cNvPicPr>
            <a:picLocks noGrp="1" noChangeAspect="1"/>
          </p:cNvPicPr>
          <p:nvPr>
            <p:ph type="pic" sz="quarter" idx="15"/>
          </p:nvPr>
        </p:nvPicPr>
        <p:blipFill>
          <a:blip r:embed="rId2"/>
          <a:srcRect t="25642" b="25642"/>
          <a:stretch>
            <a:fillRect/>
          </a:stretch>
        </p:blipFill>
        <p:spPr>
          <a:xfrm rot="21240000">
            <a:off x="6672093" y="3126316"/>
            <a:ext cx="1958326" cy="1272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7 Imagen" descr="paleta2.jpg"/>
          <p:cNvPicPr>
            <a:picLocks noChangeAspect="1"/>
          </p:cNvPicPr>
          <p:nvPr/>
        </p:nvPicPr>
        <p:blipFill>
          <a:blip r:embed="rId3"/>
          <a:stretch>
            <a:fillRect/>
          </a:stretch>
        </p:blipFill>
        <p:spPr>
          <a:xfrm rot="20506446">
            <a:off x="5767855" y="2145098"/>
            <a:ext cx="2923709" cy="1190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7 CuadroTexto"/>
          <p:cNvSpPr txBox="1">
            <a:spLocks noChangeArrowheads="1"/>
          </p:cNvSpPr>
          <p:nvPr/>
        </p:nvSpPr>
        <p:spPr bwMode="auto">
          <a:xfrm rot="21196078">
            <a:off x="3267798" y="3576382"/>
            <a:ext cx="2608406" cy="646331"/>
          </a:xfrm>
          <a:prstGeom prst="rect">
            <a:avLst/>
          </a:prstGeom>
          <a:noFill/>
          <a:ln w="9525">
            <a:noFill/>
            <a:miter lim="800000"/>
            <a:headEnd/>
            <a:tailEnd/>
          </a:ln>
        </p:spPr>
        <p:txBody>
          <a:bodyPr wrap="none">
            <a:spAutoFit/>
          </a:bodyPr>
          <a:lstStyle>
            <a:defPPr>
              <a:defRPr lang="es-ES_trad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s-ES" b="1" dirty="0" smtClean="0"/>
              <a:t>SANDRO BOTTICELLI</a:t>
            </a:r>
            <a:endParaRPr lang="es-ES" b="1" dirty="0"/>
          </a:p>
          <a:p>
            <a:endParaRPr lang="es-MX" dirty="0"/>
          </a:p>
        </p:txBody>
      </p:sp>
      <p:pic>
        <p:nvPicPr>
          <p:cNvPr id="11" name="10 Imagen" descr="sandro-botticelli-portraet-eines-jungen-manne-00773.jpg"/>
          <p:cNvPicPr>
            <a:picLocks noChangeAspect="1"/>
          </p:cNvPicPr>
          <p:nvPr/>
        </p:nvPicPr>
        <p:blipFill>
          <a:blip r:embed="rId4"/>
          <a:stretch>
            <a:fillRect/>
          </a:stretch>
        </p:blipFill>
        <p:spPr>
          <a:xfrm rot="611362">
            <a:off x="3568889" y="571287"/>
            <a:ext cx="1897137" cy="2306549"/>
          </a:xfrm>
          <a:prstGeom prst="rect">
            <a:avLst/>
          </a:prstGeom>
        </p:spPr>
      </p:pic>
      <p:pic>
        <p:nvPicPr>
          <p:cNvPr id="9" name="8 Imagen" descr="nacimientodevenus_temple.jpg"/>
          <p:cNvPicPr>
            <a:picLocks noChangeAspect="1"/>
          </p:cNvPicPr>
          <p:nvPr/>
        </p:nvPicPr>
        <p:blipFill>
          <a:blip r:embed="rId5"/>
          <a:stretch>
            <a:fillRect/>
          </a:stretch>
        </p:blipFill>
        <p:spPr>
          <a:xfrm rot="20814834">
            <a:off x="906084" y="2150966"/>
            <a:ext cx="2827371" cy="1752970"/>
          </a:xfrm>
          <a:prstGeom prst="rect">
            <a:avLst/>
          </a:prstGeom>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Marcador de posición de imagen" descr="guadalupe posada.jpg"/>
          <p:cNvPicPr>
            <a:picLocks noGrp="1" noChangeAspect="1"/>
          </p:cNvPicPr>
          <p:nvPr>
            <p:ph type="pic" sz="quarter" idx="16"/>
          </p:nvPr>
        </p:nvPicPr>
        <p:blipFill>
          <a:blip r:embed="rId2"/>
          <a:stretch>
            <a:fillRect/>
          </a:stretch>
        </p:blipFill>
        <p:spPr>
          <a:xfrm rot="1044119">
            <a:off x="1654160" y="3839216"/>
            <a:ext cx="2228850" cy="2047875"/>
          </a:xfrm>
          <a:prstGeom prst="rect">
            <a:avLst/>
          </a:prstGeom>
          <a:noFill/>
          <a:ln>
            <a:noFill/>
          </a:ln>
        </p:spPr>
      </p:pic>
      <p:pic>
        <p:nvPicPr>
          <p:cNvPr id="9" name="8 Marcador de posición de imagen" descr="calaca.jpg"/>
          <p:cNvPicPr>
            <a:picLocks noGrp="1" noChangeAspect="1"/>
          </p:cNvPicPr>
          <p:nvPr>
            <p:ph type="pic" sz="quarter" idx="15"/>
          </p:nvPr>
        </p:nvPicPr>
        <p:blipFill>
          <a:blip r:embed="rId3"/>
          <a:srcRect l="1207" r="1207"/>
          <a:stretch>
            <a:fillRect/>
          </a:stretch>
        </p:blipFill>
        <p:spPr/>
      </p:pic>
      <p:sp>
        <p:nvSpPr>
          <p:cNvPr id="21506" name="Título 1"/>
          <p:cNvSpPr>
            <a:spLocks noGrp="1"/>
          </p:cNvSpPr>
          <p:nvPr>
            <p:ph type="title"/>
          </p:nvPr>
        </p:nvSpPr>
        <p:spPr/>
        <p:txBody>
          <a:bodyPr/>
          <a:lstStyle/>
          <a:p>
            <a:pPr eaLnBrk="1" hangingPunct="1"/>
            <a:r>
              <a:rPr lang="es-ES_tradnl" dirty="0" smtClean="0"/>
              <a:t>Grabado en madera</a:t>
            </a:r>
          </a:p>
        </p:txBody>
      </p:sp>
      <p:sp>
        <p:nvSpPr>
          <p:cNvPr id="21508" name="Marcador de texto 3"/>
          <p:cNvSpPr>
            <a:spLocks noGrp="1"/>
          </p:cNvSpPr>
          <p:nvPr>
            <p:ph type="body" sz="half" idx="2"/>
          </p:nvPr>
        </p:nvSpPr>
        <p:spPr/>
        <p:txBody>
          <a:bodyPr/>
          <a:lstStyle/>
          <a:p>
            <a:pPr eaLnBrk="1" hangingPunct="1">
              <a:lnSpc>
                <a:spcPct val="80000"/>
              </a:lnSpc>
            </a:pPr>
            <a:r>
              <a:rPr lang="es-ES_tradnl" sz="1200" dirty="0" smtClean="0"/>
              <a:t>El grabado consiste en realizar una serie de incisiones sobre una superficie, la cual, entintada, se aplica sobre un papel para obtener una imagen determinada. La ventaja de esta técnica es que a partir del original pueden conseguirse infinidad de ejemplares idénticos, tantos como veces pase la plancha por la prensa. El grabado en madera o xilografía parte de una matriz tallada en relieve. Para realizarlo, se tallan con un cuchillo o gubia las partes del dibujo que se quieren dejar en blanco y sólo se entintan las que permanecen en relieve, que son las que darán luego la imagen. Este procedimiento se puede realizar sobre madera (xilografía) o sobre planchas de linóleo (linografía). </a:t>
            </a:r>
          </a:p>
          <a:p>
            <a:pPr eaLnBrk="1" hangingPunct="1">
              <a:lnSpc>
                <a:spcPct val="80000"/>
              </a:lnSpc>
            </a:pPr>
            <a:endParaRPr lang="es-ES_tradnl" sz="1200" dirty="0" smtClean="0"/>
          </a:p>
        </p:txBody>
      </p:sp>
      <p:sp>
        <p:nvSpPr>
          <p:cNvPr id="11" name="7 CuadroTexto"/>
          <p:cNvSpPr txBox="1">
            <a:spLocks noChangeArrowheads="1"/>
          </p:cNvSpPr>
          <p:nvPr/>
        </p:nvSpPr>
        <p:spPr bwMode="auto">
          <a:xfrm rot="21196078">
            <a:off x="703975" y="6082057"/>
            <a:ext cx="2249334" cy="646331"/>
          </a:xfrm>
          <a:prstGeom prst="rect">
            <a:avLst/>
          </a:prstGeom>
          <a:noFill/>
          <a:ln w="9525">
            <a:noFill/>
            <a:miter lim="800000"/>
            <a:headEnd/>
            <a:tailEnd/>
          </a:ln>
        </p:spPr>
        <p:txBody>
          <a:bodyPr wrap="none">
            <a:spAutoFit/>
          </a:bodyPr>
          <a:lstStyle>
            <a:defPPr>
              <a:defRPr lang="es-ES_trad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s-ES" b="1" dirty="0" smtClean="0"/>
              <a:t>Guadalupe Posada</a:t>
            </a:r>
            <a:endParaRPr lang="es-ES" b="1" dirty="0"/>
          </a:p>
          <a:p>
            <a:endParaRPr lang="es-MX" dirty="0"/>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1"/>
          <p:cNvSpPr>
            <a:spLocks noGrp="1"/>
          </p:cNvSpPr>
          <p:nvPr>
            <p:ph type="title"/>
          </p:nvPr>
        </p:nvSpPr>
        <p:spPr/>
        <p:txBody>
          <a:bodyPr/>
          <a:lstStyle/>
          <a:p>
            <a:pPr eaLnBrk="1" hangingPunct="1"/>
            <a:r>
              <a:rPr lang="es-ES_tradnl" dirty="0" smtClean="0"/>
              <a:t>Grabado en metal o aguafuerte</a:t>
            </a:r>
          </a:p>
        </p:txBody>
      </p:sp>
      <p:pic>
        <p:nvPicPr>
          <p:cNvPr id="9" name="8 Marcador de posición de imagen" descr="autoretrato-rembrandt.jpg"/>
          <p:cNvPicPr>
            <a:picLocks noGrp="1" noChangeAspect="1"/>
          </p:cNvPicPr>
          <p:nvPr>
            <p:ph type="pic" sz="quarter" idx="15"/>
          </p:nvPr>
        </p:nvPicPr>
        <p:blipFill>
          <a:blip r:embed="rId2"/>
          <a:stretch>
            <a:fillRect/>
          </a:stretch>
        </p:blipFill>
        <p:spPr>
          <a:xfrm rot="21217557">
            <a:off x="1043607" y="836712"/>
            <a:ext cx="2592288" cy="2871205"/>
          </a:xfrm>
          <a:prstGeom prst="rect">
            <a:avLst/>
          </a:prstGeom>
          <a:noFill/>
          <a:ln>
            <a:noFill/>
          </a:ln>
        </p:spPr>
      </p:pic>
      <p:sp>
        <p:nvSpPr>
          <p:cNvPr id="22531" name="Marcador de texto 3"/>
          <p:cNvSpPr>
            <a:spLocks noGrp="1"/>
          </p:cNvSpPr>
          <p:nvPr>
            <p:ph type="body" sz="half" idx="2"/>
          </p:nvPr>
        </p:nvSpPr>
        <p:spPr/>
        <p:txBody>
          <a:bodyPr/>
          <a:lstStyle/>
          <a:p>
            <a:pPr eaLnBrk="1" hangingPunct="1">
              <a:lnSpc>
                <a:spcPct val="80000"/>
              </a:lnSpc>
            </a:pPr>
            <a:r>
              <a:rPr lang="es-ES_tradnl" sz="1500" dirty="0" smtClean="0"/>
              <a:t>Consiste en sumergir una plancha metálica en una solución ácida capaz de "atacar" el metal, cuyas caras deben ser protegidas por un barniz insoluble en el agua y en el ácido, éste sólo corroe (es decir, hace que queden más hundidas) las partes descubiertas y produce unas hendiduras que son los negros. Las superficies no atacadas constituyen los blancos.  A los grabados en metal se les llama aguafuerte y aguatinta. </a:t>
            </a:r>
          </a:p>
          <a:p>
            <a:pPr eaLnBrk="1" hangingPunct="1">
              <a:lnSpc>
                <a:spcPct val="80000"/>
              </a:lnSpc>
            </a:pPr>
            <a:endParaRPr lang="es-ES_tradnl" sz="1500" dirty="0" smtClean="0"/>
          </a:p>
        </p:txBody>
      </p:sp>
      <p:sp>
        <p:nvSpPr>
          <p:cNvPr id="6" name="5 Marcador de fecha"/>
          <p:cNvSpPr>
            <a:spLocks noGrp="1"/>
          </p:cNvSpPr>
          <p:nvPr>
            <p:ph type="dt" sz="half" idx="16"/>
          </p:nvPr>
        </p:nvSpPr>
        <p:spPr/>
        <p:txBody>
          <a:bodyPr/>
          <a:lstStyle/>
          <a:p>
            <a:endParaRPr lang="es-MX"/>
          </a:p>
        </p:txBody>
      </p:sp>
      <p:sp>
        <p:nvSpPr>
          <p:cNvPr id="11" name="7 CuadroTexto"/>
          <p:cNvSpPr txBox="1">
            <a:spLocks noChangeArrowheads="1"/>
          </p:cNvSpPr>
          <p:nvPr/>
        </p:nvSpPr>
        <p:spPr bwMode="auto">
          <a:xfrm rot="21196078">
            <a:off x="3649346" y="3562386"/>
            <a:ext cx="2377639" cy="369332"/>
          </a:xfrm>
          <a:prstGeom prst="rect">
            <a:avLst/>
          </a:prstGeom>
          <a:noFill/>
          <a:ln w="9525">
            <a:noFill/>
            <a:miter lim="800000"/>
            <a:headEnd/>
            <a:tailEnd/>
          </a:ln>
        </p:spPr>
        <p:txBody>
          <a:bodyPr wrap="none">
            <a:spAutoFit/>
          </a:bodyPr>
          <a:lstStyle>
            <a:defPPr>
              <a:defRPr lang="es-ES_trad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r"/>
            <a:r>
              <a:rPr lang="es-ES" b="1" dirty="0" smtClean="0"/>
              <a:t>Rembrandt Van </a:t>
            </a:r>
            <a:r>
              <a:rPr lang="es-ES" b="1" dirty="0" err="1" smtClean="0"/>
              <a:t>Rijn</a:t>
            </a:r>
            <a:endParaRPr lang="es-MX" dirty="0"/>
          </a:p>
        </p:txBody>
      </p:sp>
      <p:pic>
        <p:nvPicPr>
          <p:cNvPr id="14" name="13 Imagen" descr="engraving-tools.jpg"/>
          <p:cNvPicPr>
            <a:picLocks noChangeAspect="1"/>
          </p:cNvPicPr>
          <p:nvPr/>
        </p:nvPicPr>
        <p:blipFill>
          <a:blip r:embed="rId3"/>
          <a:stretch>
            <a:fillRect/>
          </a:stretch>
        </p:blipFill>
        <p:spPr>
          <a:xfrm rot="973100">
            <a:off x="4324872" y="841955"/>
            <a:ext cx="2789637" cy="2237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Título"/>
          <p:cNvSpPr>
            <a:spLocks noGrp="1"/>
          </p:cNvSpPr>
          <p:nvPr>
            <p:ph type="title"/>
          </p:nvPr>
        </p:nvSpPr>
        <p:spPr>
          <a:xfrm>
            <a:off x="3158117" y="3635102"/>
            <a:ext cx="5538788" cy="1162050"/>
          </a:xfrm>
        </p:spPr>
        <p:txBody>
          <a:bodyPr/>
          <a:lstStyle/>
          <a:p>
            <a:r>
              <a:rPr lang="es-MX" dirty="0" err="1" smtClean="0"/>
              <a:t>Grattage</a:t>
            </a:r>
            <a:r>
              <a:rPr lang="es-MX" dirty="0" smtClean="0"/>
              <a:t> y  </a:t>
            </a:r>
            <a:r>
              <a:rPr lang="es-MX" dirty="0" err="1" smtClean="0"/>
              <a:t>Frottage</a:t>
            </a:r>
            <a:endParaRPr lang="es-MX" dirty="0"/>
          </a:p>
        </p:txBody>
      </p:sp>
      <p:pic>
        <p:nvPicPr>
          <p:cNvPr id="10" name="9 Marcador de contenido" descr="GRATAGGE.jpg"/>
          <p:cNvPicPr>
            <a:picLocks noGrp="1" noChangeAspect="1"/>
          </p:cNvPicPr>
          <p:nvPr>
            <p:ph type="pic" sz="quarter" idx="15"/>
          </p:nvPr>
        </p:nvPicPr>
        <p:blipFill>
          <a:blip r:embed="rId2"/>
          <a:srcRect t="9965" b="9965"/>
          <a:stretch>
            <a:fillRect/>
          </a:stretch>
        </p:blipFill>
        <p:spPr>
          <a:xfrm rot="21240000">
            <a:off x="910368" y="657099"/>
            <a:ext cx="3573916" cy="2322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6 Marcador de contenido"/>
          <p:cNvSpPr>
            <a:spLocks noGrp="1"/>
          </p:cNvSpPr>
          <p:nvPr>
            <p:ph type="body" sz="half" idx="2"/>
          </p:nvPr>
        </p:nvSpPr>
        <p:spPr>
          <a:xfrm>
            <a:off x="3152776" y="4797152"/>
            <a:ext cx="5532958" cy="865093"/>
          </a:xfrm>
        </p:spPr>
        <p:txBody>
          <a:bodyPr/>
          <a:lstStyle/>
          <a:p>
            <a:r>
              <a:rPr lang="es-MX" sz="1800" dirty="0" smtClean="0"/>
              <a:t>Son técnicas de acción física, el </a:t>
            </a:r>
            <a:r>
              <a:rPr lang="es-MX" sz="1800" dirty="0" err="1" smtClean="0"/>
              <a:t>grattage</a:t>
            </a:r>
            <a:r>
              <a:rPr lang="es-MX" sz="1800" dirty="0" smtClean="0"/>
              <a:t> </a:t>
            </a:r>
            <a:r>
              <a:rPr lang="es-ES" sz="1800" dirty="0" smtClean="0"/>
              <a:t>la pintura seca se desprende de la tela mediante desgarrones o raspaduras creando una especial textura con efecto de relieve, mientras que el </a:t>
            </a:r>
            <a:r>
              <a:rPr lang="es-ES" sz="1800" dirty="0" err="1" smtClean="0"/>
              <a:t>frottage</a:t>
            </a:r>
            <a:r>
              <a:rPr lang="es-ES" sz="1800" dirty="0" smtClean="0"/>
              <a:t> consiste en </a:t>
            </a:r>
            <a:r>
              <a:rPr lang="es-ES" sz="1800" i="1" dirty="0" smtClean="0"/>
              <a:t>frotar</a:t>
            </a:r>
            <a:r>
              <a:rPr lang="es-ES" sz="1800" dirty="0" smtClean="0"/>
              <a:t> un lápiz sobre una hoja colocada sobre un objeto, consiguiendo una impresión de la forma y textura de ese objeto. </a:t>
            </a:r>
            <a:endParaRPr lang="es-MX" sz="1800" dirty="0"/>
          </a:p>
        </p:txBody>
      </p:sp>
      <p:pic>
        <p:nvPicPr>
          <p:cNvPr id="11" name="10 Marcador de contenido" descr="max-ernst-1.jpg"/>
          <p:cNvPicPr>
            <a:picLocks noGrp="1" noChangeAspect="1"/>
          </p:cNvPicPr>
          <p:nvPr>
            <p:ph sz="half" idx="4294967295"/>
          </p:nvPr>
        </p:nvPicPr>
        <p:blipFill>
          <a:blip r:embed="rId3"/>
          <a:stretch>
            <a:fillRect/>
          </a:stretch>
        </p:blipFill>
        <p:spPr>
          <a:xfrm>
            <a:off x="3944996" y="1886751"/>
            <a:ext cx="1301750" cy="1920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14 Marcador de contenido" descr="tumblr_mjuytjyNk41s8xntpo1_500.jpg"/>
          <p:cNvPicPr>
            <a:picLocks noGrp="1" noChangeAspect="1"/>
          </p:cNvPicPr>
          <p:nvPr>
            <p:ph sz="half" idx="4294967295"/>
          </p:nvPr>
        </p:nvPicPr>
        <p:blipFill>
          <a:blip r:embed="rId4"/>
          <a:stretch>
            <a:fillRect/>
          </a:stretch>
        </p:blipFill>
        <p:spPr>
          <a:xfrm rot="1446669">
            <a:off x="5252618" y="923966"/>
            <a:ext cx="3384550" cy="2292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7 CuadroTexto"/>
          <p:cNvSpPr txBox="1">
            <a:spLocks noChangeArrowheads="1"/>
          </p:cNvSpPr>
          <p:nvPr/>
        </p:nvSpPr>
        <p:spPr bwMode="auto">
          <a:xfrm rot="21224723">
            <a:off x="1443704" y="3484460"/>
            <a:ext cx="1678860" cy="646331"/>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defPPr>
              <a:defRPr lang="es-ES_trad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a:r>
              <a:rPr lang="es-ES" b="1" dirty="0" smtClean="0"/>
              <a:t>Max </a:t>
            </a:r>
            <a:r>
              <a:rPr lang="es-ES" b="1" dirty="0" err="1" smtClean="0"/>
              <a:t>Ernst</a:t>
            </a:r>
            <a:endParaRPr lang="es-ES" b="1" dirty="0"/>
          </a:p>
          <a:p>
            <a:pPr algn="ctr"/>
            <a:endParaRPr lang="es-MX" dirty="0"/>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ítulo 1"/>
          <p:cNvSpPr>
            <a:spLocks noGrp="1"/>
          </p:cNvSpPr>
          <p:nvPr>
            <p:ph type="title"/>
          </p:nvPr>
        </p:nvSpPr>
        <p:spPr>
          <a:xfrm>
            <a:off x="3152775" y="4070350"/>
            <a:ext cx="5538788" cy="1162050"/>
          </a:xfrm>
        </p:spPr>
        <p:txBody>
          <a:bodyPr/>
          <a:lstStyle/>
          <a:p>
            <a:pPr eaLnBrk="1" hangingPunct="1"/>
            <a:r>
              <a:rPr lang="es-ES_tradnl" dirty="0" smtClean="0"/>
              <a:t>Litografía </a:t>
            </a:r>
          </a:p>
        </p:txBody>
      </p:sp>
      <p:sp>
        <p:nvSpPr>
          <p:cNvPr id="24580" name="Marcador de texto 3"/>
          <p:cNvSpPr>
            <a:spLocks noGrp="1"/>
          </p:cNvSpPr>
          <p:nvPr>
            <p:ph type="body" sz="half" idx="2"/>
          </p:nvPr>
        </p:nvSpPr>
        <p:spPr>
          <a:xfrm>
            <a:off x="3157538" y="5230813"/>
            <a:ext cx="5534025" cy="865187"/>
          </a:xfrm>
        </p:spPr>
        <p:txBody>
          <a:bodyPr/>
          <a:lstStyle/>
          <a:p>
            <a:pPr eaLnBrk="1" hangingPunct="1">
              <a:lnSpc>
                <a:spcPct val="80000"/>
              </a:lnSpc>
            </a:pPr>
            <a:r>
              <a:rPr lang="es-ES_tradnl" sz="2000" smtClean="0"/>
              <a:t>Proceso inventado en 1795 por Aloys Senefelder en el cual se imprime a través de una piedra plana y no de un relieve o superficie tallada. </a:t>
            </a:r>
          </a:p>
          <a:p>
            <a:pPr eaLnBrk="1" hangingPunct="1">
              <a:lnSpc>
                <a:spcPct val="80000"/>
              </a:lnSpc>
            </a:pPr>
            <a:endParaRPr lang="es-ES_tradnl" sz="2000" smtClean="0"/>
          </a:p>
        </p:txBody>
      </p:sp>
      <p:pic>
        <p:nvPicPr>
          <p:cNvPr id="6" name="5 Marcador de posición de imagen" descr="alberto durero.jpg"/>
          <p:cNvPicPr>
            <a:picLocks noGrp="1" noChangeAspect="1"/>
          </p:cNvPicPr>
          <p:nvPr>
            <p:ph type="pic" sz="quarter" idx="15"/>
          </p:nvPr>
        </p:nvPicPr>
        <p:blipFill>
          <a:blip r:embed="rId2"/>
          <a:stretch>
            <a:fillRect/>
          </a:stretch>
        </p:blipFill>
        <p:spPr>
          <a:xfrm rot="20863635">
            <a:off x="857678" y="1145462"/>
            <a:ext cx="1819275" cy="2505075"/>
          </a:xfrm>
          <a:prstGeom prst="rect">
            <a:avLst/>
          </a:prstGeom>
          <a:noFill/>
          <a:ln>
            <a:noFill/>
          </a:ln>
        </p:spPr>
      </p:pic>
      <p:pic>
        <p:nvPicPr>
          <p:cNvPr id="7" name="6 Imagen" descr="litografia.png"/>
          <p:cNvPicPr>
            <a:picLocks noChangeAspect="1"/>
          </p:cNvPicPr>
          <p:nvPr/>
        </p:nvPicPr>
        <p:blipFill>
          <a:blip r:embed="rId3"/>
          <a:stretch>
            <a:fillRect/>
          </a:stretch>
        </p:blipFill>
        <p:spPr>
          <a:xfrm rot="992996">
            <a:off x="5740532" y="2023695"/>
            <a:ext cx="2726874" cy="1970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7 Imagen" descr="17402128-alemania--1928-litografa-a-de-la-asltima-cena-de-cristo-por-alberto-durero-durero-als-fa-hrer-libro-.jpg"/>
          <p:cNvPicPr>
            <a:picLocks noChangeAspect="1"/>
          </p:cNvPicPr>
          <p:nvPr/>
        </p:nvPicPr>
        <p:blipFill>
          <a:blip r:embed="rId4"/>
          <a:stretch>
            <a:fillRect/>
          </a:stretch>
        </p:blipFill>
        <p:spPr>
          <a:xfrm>
            <a:off x="2676952" y="1241509"/>
            <a:ext cx="3093851" cy="2028191"/>
          </a:xfrm>
          <a:prstGeom prst="rect">
            <a:avLst/>
          </a:prstGeom>
        </p:spPr>
      </p:pic>
      <p:sp>
        <p:nvSpPr>
          <p:cNvPr id="9" name="7 CuadroTexto"/>
          <p:cNvSpPr txBox="1">
            <a:spLocks noChangeArrowheads="1"/>
          </p:cNvSpPr>
          <p:nvPr/>
        </p:nvSpPr>
        <p:spPr bwMode="auto">
          <a:xfrm rot="21196078">
            <a:off x="2706698" y="3405833"/>
            <a:ext cx="2360583" cy="646331"/>
          </a:xfrm>
          <a:prstGeom prst="rect">
            <a:avLst/>
          </a:prstGeom>
          <a:noFill/>
          <a:ln w="9525">
            <a:noFill/>
            <a:miter lim="800000"/>
            <a:headEnd/>
            <a:tailEnd/>
          </a:ln>
        </p:spPr>
        <p:txBody>
          <a:bodyPr wrap="none">
            <a:spAutoFit/>
          </a:bodyPr>
          <a:lstStyle>
            <a:defPPr>
              <a:defRPr lang="es-ES_trad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s-ES" b="1" dirty="0" smtClean="0"/>
              <a:t>ALBERTO </a:t>
            </a:r>
            <a:r>
              <a:rPr lang="es-ES" b="1" dirty="0" err="1" smtClean="0"/>
              <a:t>DURERO</a:t>
            </a:r>
            <a:endParaRPr lang="es-ES" b="1" dirty="0"/>
          </a:p>
          <a:p>
            <a:endParaRPr lang="es-MX" dirty="0"/>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Collage </a:t>
            </a:r>
            <a:endParaRPr lang="es-MX" dirty="0"/>
          </a:p>
        </p:txBody>
      </p:sp>
      <p:pic>
        <p:nvPicPr>
          <p:cNvPr id="5" name="4 Marcador de posición de imagen" descr="collage-1956.jpg"/>
          <p:cNvPicPr>
            <a:picLocks noGrp="1" noChangeAspect="1"/>
          </p:cNvPicPr>
          <p:nvPr>
            <p:ph type="pic" sz="quarter" idx="15"/>
          </p:nvPr>
        </p:nvPicPr>
        <p:blipFill>
          <a:blip r:embed="rId2"/>
          <a:stretch>
            <a:fillRect/>
          </a:stretch>
        </p:blipFill>
        <p:spPr>
          <a:xfrm rot="20610593">
            <a:off x="1109158" y="836711"/>
            <a:ext cx="2706211" cy="2883474"/>
          </a:xfrm>
          <a:prstGeom prst="rect">
            <a:avLst/>
          </a:prstGeom>
          <a:noFill/>
          <a:ln>
            <a:noFill/>
          </a:ln>
        </p:spPr>
      </p:pic>
      <p:sp>
        <p:nvSpPr>
          <p:cNvPr id="4" name="3 Marcador de texto"/>
          <p:cNvSpPr>
            <a:spLocks noGrp="1"/>
          </p:cNvSpPr>
          <p:nvPr>
            <p:ph type="body" sz="half" idx="2"/>
          </p:nvPr>
        </p:nvSpPr>
        <p:spPr>
          <a:xfrm>
            <a:off x="3158117" y="5230906"/>
            <a:ext cx="5532958" cy="1438454"/>
          </a:xfrm>
        </p:spPr>
        <p:txBody>
          <a:bodyPr/>
          <a:lstStyle/>
          <a:p>
            <a:r>
              <a:rPr lang="es-ES" dirty="0" smtClean="0"/>
              <a:t>Consiste en ensamblar elementos diversos en un todo unificado. Se compone de fotografías, madera, piel, periódicos, revistas, objetos de uso cotidiano, etc.</a:t>
            </a:r>
          </a:p>
          <a:p>
            <a:endParaRPr lang="es-MX" dirty="0"/>
          </a:p>
        </p:txBody>
      </p:sp>
      <p:sp>
        <p:nvSpPr>
          <p:cNvPr id="6" name="7 CuadroTexto"/>
          <p:cNvSpPr txBox="1">
            <a:spLocks noChangeArrowheads="1"/>
          </p:cNvSpPr>
          <p:nvPr/>
        </p:nvSpPr>
        <p:spPr bwMode="auto">
          <a:xfrm rot="21196078">
            <a:off x="2941816" y="3598556"/>
            <a:ext cx="1954381" cy="646331"/>
          </a:xfrm>
          <a:prstGeom prst="rect">
            <a:avLst/>
          </a:prstGeom>
          <a:noFill/>
          <a:ln w="9525">
            <a:noFill/>
            <a:miter lim="800000"/>
            <a:headEnd/>
            <a:tailEnd/>
          </a:ln>
        </p:spPr>
        <p:txBody>
          <a:bodyPr wrap="none">
            <a:spAutoFit/>
          </a:bodyPr>
          <a:lstStyle>
            <a:defPPr>
              <a:defRPr lang="es-ES_trad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s-ES" dirty="0" smtClean="0"/>
              <a:t>Richard Hamilton</a:t>
            </a:r>
          </a:p>
          <a:p>
            <a:endParaRPr lang="es-MX" dirty="0"/>
          </a:p>
        </p:txBody>
      </p:sp>
      <p:pic>
        <p:nvPicPr>
          <p:cNvPr id="10" name="9 Imagen" descr="Richard Hamilton,.jpg"/>
          <p:cNvPicPr>
            <a:picLocks noChangeAspect="1"/>
          </p:cNvPicPr>
          <p:nvPr/>
        </p:nvPicPr>
        <p:blipFill>
          <a:blip r:embed="rId3"/>
          <a:stretch>
            <a:fillRect/>
          </a:stretch>
        </p:blipFill>
        <p:spPr>
          <a:xfrm rot="717812">
            <a:off x="4018271" y="1125460"/>
            <a:ext cx="1705857" cy="2199968"/>
          </a:xfrm>
          <a:prstGeom prst="rect">
            <a:avLst/>
          </a:prstGeom>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Fotografía</a:t>
            </a:r>
            <a:endParaRPr lang="es-MX" dirty="0"/>
          </a:p>
        </p:txBody>
      </p:sp>
      <p:sp>
        <p:nvSpPr>
          <p:cNvPr id="3" name="2 Marcador de contenido"/>
          <p:cNvSpPr>
            <a:spLocks noGrp="1"/>
          </p:cNvSpPr>
          <p:nvPr>
            <p:ph sz="half" idx="1"/>
          </p:nvPr>
        </p:nvSpPr>
        <p:spPr/>
        <p:txBody>
          <a:bodyPr/>
          <a:lstStyle/>
          <a:p>
            <a:pPr marL="12700" indent="-12700">
              <a:buNone/>
            </a:pPr>
            <a:r>
              <a:rPr lang="es-ES" sz="1800" dirty="0" smtClean="0"/>
              <a:t>La análoga es el arte y la técnica para obtener imágenes duraderas debidas a la acción de la luz. Es el proceso de capturar imágenes y fijarlas en un medio material sensible a la luz.</a:t>
            </a:r>
            <a:endParaRPr lang="es-MX" sz="1800" dirty="0"/>
          </a:p>
        </p:txBody>
      </p:sp>
      <p:sp>
        <p:nvSpPr>
          <p:cNvPr id="4" name="3 Marcador de contenido"/>
          <p:cNvSpPr>
            <a:spLocks noGrp="1"/>
          </p:cNvSpPr>
          <p:nvPr>
            <p:ph sz="half" idx="13"/>
          </p:nvPr>
        </p:nvSpPr>
        <p:spPr>
          <a:xfrm>
            <a:off x="914400" y="3655378"/>
            <a:ext cx="3566160" cy="1920240"/>
          </a:xfrm>
        </p:spPr>
        <p:txBody>
          <a:bodyPr/>
          <a:lstStyle/>
          <a:p>
            <a:pPr marL="12700" indent="-12700">
              <a:buNone/>
            </a:pPr>
            <a:r>
              <a:rPr lang="es-MX" sz="1800" dirty="0" smtClean="0"/>
              <a:t>En </a:t>
            </a:r>
            <a:r>
              <a:rPr lang="es-ES" sz="1800" dirty="0" smtClean="0"/>
              <a:t>la fotografía digital las imágenes son capturadas por un sensor electrónico que dispone de múltiples unidades fotosensibles, las cuales aprovechan el efecto fotoeléctrico para convertir la luz en una señal eléctrica, la cual es digitalizada y almacenada en una memoria.</a:t>
            </a:r>
            <a:endParaRPr lang="es-MX" sz="1800" dirty="0"/>
          </a:p>
        </p:txBody>
      </p:sp>
      <p:pic>
        <p:nvPicPr>
          <p:cNvPr id="8" name="7 Marcador de contenido" descr="descarga.jpg"/>
          <p:cNvPicPr>
            <a:picLocks noGrp="1" noChangeAspect="1"/>
          </p:cNvPicPr>
          <p:nvPr>
            <p:ph sz="half" idx="15"/>
          </p:nvPr>
        </p:nvPicPr>
        <p:blipFill>
          <a:blip r:embed="rId2"/>
          <a:stretch>
            <a:fillRect/>
          </a:stretch>
        </p:blipFill>
        <p:spPr>
          <a:xfrm rot="21109717">
            <a:off x="5144905" y="3785413"/>
            <a:ext cx="3254324" cy="21656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6 Marcador de contenido" descr="casasola.jpg"/>
          <p:cNvPicPr>
            <a:picLocks noGrp="1" noChangeAspect="1"/>
          </p:cNvPicPr>
          <p:nvPr>
            <p:ph sz="half" idx="14"/>
          </p:nvPr>
        </p:nvPicPr>
        <p:blipFill>
          <a:blip r:embed="rId3"/>
          <a:stretch>
            <a:fillRect/>
          </a:stretch>
        </p:blipFill>
        <p:spPr>
          <a:xfrm rot="861789">
            <a:off x="5383154" y="1768537"/>
            <a:ext cx="3175889" cy="2200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52287" y="3488779"/>
            <a:ext cx="5538788" cy="1162050"/>
          </a:xfrm>
        </p:spPr>
        <p:txBody>
          <a:bodyPr/>
          <a:lstStyle/>
          <a:p>
            <a:r>
              <a:rPr lang="es-MX" sz="4000" dirty="0" err="1" smtClean="0"/>
              <a:t>Graffiti</a:t>
            </a:r>
            <a:r>
              <a:rPr lang="es-MX" sz="4000" dirty="0" smtClean="0"/>
              <a:t>, </a:t>
            </a:r>
            <a:r>
              <a:rPr lang="es-MX" sz="4000" dirty="0" err="1" smtClean="0"/>
              <a:t>stickers</a:t>
            </a:r>
            <a:r>
              <a:rPr lang="es-MX" sz="4000" dirty="0" smtClean="0"/>
              <a:t> &amp; </a:t>
            </a:r>
            <a:r>
              <a:rPr lang="es-MX" sz="4000" dirty="0" err="1" smtClean="0"/>
              <a:t>stencil</a:t>
            </a:r>
            <a:endParaRPr lang="es-MX" sz="4000" dirty="0"/>
          </a:p>
        </p:txBody>
      </p:sp>
      <p:sp>
        <p:nvSpPr>
          <p:cNvPr id="4" name="3 Marcador de texto"/>
          <p:cNvSpPr>
            <a:spLocks noGrp="1"/>
          </p:cNvSpPr>
          <p:nvPr>
            <p:ph type="body" sz="half" idx="2"/>
          </p:nvPr>
        </p:nvSpPr>
        <p:spPr>
          <a:xfrm>
            <a:off x="3215108" y="4650829"/>
            <a:ext cx="5532958" cy="2207171"/>
          </a:xfrm>
        </p:spPr>
        <p:txBody>
          <a:bodyPr/>
          <a:lstStyle/>
          <a:p>
            <a:r>
              <a:rPr lang="es-MX" sz="1600" dirty="0" smtClean="0"/>
              <a:t>Estas se conocen por su intervención en las zonas urbanas y se identifican como arte urbano, en donde el espacio se interviene por medio de grandes pinturas murales (</a:t>
            </a:r>
            <a:r>
              <a:rPr lang="es-MX" sz="1600" dirty="0" err="1" smtClean="0"/>
              <a:t>grafitti</a:t>
            </a:r>
            <a:r>
              <a:rPr lang="es-MX" sz="1600" dirty="0" smtClean="0"/>
              <a:t>) pegotes (</a:t>
            </a:r>
            <a:r>
              <a:rPr lang="es-MX" sz="1600" dirty="0" err="1" smtClean="0"/>
              <a:t>stickers</a:t>
            </a:r>
            <a:r>
              <a:rPr lang="es-MX" sz="1600" dirty="0" smtClean="0"/>
              <a:t>) o pequeñas imágenes creadas por esténcil. El uso de estas técnicas puede ser controversial, pues en muchos lugares son ilegales, pues se accionan sobre la propiedad pública o privada, sin embargo en ellas se pueden identificar las preocupaciones sociales generadas por los jóvenes que las crean.</a:t>
            </a:r>
            <a:endParaRPr lang="es-MX" sz="1600" dirty="0"/>
          </a:p>
        </p:txBody>
      </p:sp>
      <p:sp>
        <p:nvSpPr>
          <p:cNvPr id="5" name="7 CuadroTexto"/>
          <p:cNvSpPr txBox="1">
            <a:spLocks noChangeArrowheads="1"/>
          </p:cNvSpPr>
          <p:nvPr/>
        </p:nvSpPr>
        <p:spPr bwMode="auto">
          <a:xfrm rot="21196078">
            <a:off x="3706909" y="3186660"/>
            <a:ext cx="1095172" cy="646331"/>
          </a:xfrm>
          <a:prstGeom prst="rect">
            <a:avLst/>
          </a:prstGeom>
          <a:noFill/>
          <a:ln w="9525">
            <a:noFill/>
            <a:miter lim="800000"/>
            <a:headEnd/>
            <a:tailEnd/>
          </a:ln>
        </p:spPr>
        <p:txBody>
          <a:bodyPr wrap="none">
            <a:spAutoFit/>
          </a:bodyPr>
          <a:lstStyle>
            <a:defPPr>
              <a:defRPr lang="es-ES_trad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s-ES" b="1" dirty="0" err="1" smtClean="0"/>
              <a:t>Bransky</a:t>
            </a:r>
            <a:endParaRPr lang="es-ES" b="1" dirty="0"/>
          </a:p>
          <a:p>
            <a:endParaRPr lang="es-MX" dirty="0"/>
          </a:p>
        </p:txBody>
      </p:sp>
      <p:pic>
        <p:nvPicPr>
          <p:cNvPr id="7" name="6 Imagen" descr="stikers.jpg"/>
          <p:cNvPicPr>
            <a:picLocks noChangeAspect="1"/>
          </p:cNvPicPr>
          <p:nvPr/>
        </p:nvPicPr>
        <p:blipFill>
          <a:blip r:embed="rId2"/>
          <a:stretch>
            <a:fillRect/>
          </a:stretch>
        </p:blipFill>
        <p:spPr>
          <a:xfrm>
            <a:off x="1198884" y="2133943"/>
            <a:ext cx="2016224" cy="1680187"/>
          </a:xfrm>
          <a:prstGeom prst="rect">
            <a:avLst/>
          </a:prstGeom>
        </p:spPr>
      </p:pic>
      <p:pic>
        <p:nvPicPr>
          <p:cNvPr id="9" name="8 Imagen" descr="grafiti.jpg"/>
          <p:cNvPicPr>
            <a:picLocks noChangeAspect="1"/>
          </p:cNvPicPr>
          <p:nvPr/>
        </p:nvPicPr>
        <p:blipFill>
          <a:blip r:embed="rId3"/>
          <a:stretch>
            <a:fillRect/>
          </a:stretch>
        </p:blipFill>
        <p:spPr>
          <a:xfrm rot="20595375">
            <a:off x="1027066" y="892144"/>
            <a:ext cx="2769382" cy="1128267"/>
          </a:xfrm>
          <a:prstGeom prst="rect">
            <a:avLst/>
          </a:prstGeom>
        </p:spPr>
      </p:pic>
      <p:pic>
        <p:nvPicPr>
          <p:cNvPr id="6" name="5 Marcador de posición de imagen" descr="banksy-irl.jpg"/>
          <p:cNvPicPr>
            <a:picLocks noGrp="1" noChangeAspect="1"/>
          </p:cNvPicPr>
          <p:nvPr>
            <p:ph type="pic" sz="quarter" idx="15"/>
          </p:nvPr>
        </p:nvPicPr>
        <p:blipFill>
          <a:blip r:embed="rId4"/>
          <a:srcRect t="8703" b="8703"/>
          <a:stretch>
            <a:fillRect/>
          </a:stretch>
        </p:blipFill>
        <p:spPr>
          <a:xfrm rot="21240000">
            <a:off x="3235179" y="1276431"/>
            <a:ext cx="2639285" cy="1715022"/>
          </a:xfrm>
        </p:spPr>
      </p:pic>
      <p:pic>
        <p:nvPicPr>
          <p:cNvPr id="8" name="7 Imagen" descr="stencil.jpg"/>
          <p:cNvPicPr>
            <a:picLocks noChangeAspect="1"/>
          </p:cNvPicPr>
          <p:nvPr/>
        </p:nvPicPr>
        <p:blipFill>
          <a:blip r:embed="rId5"/>
          <a:stretch>
            <a:fillRect/>
          </a:stretch>
        </p:blipFill>
        <p:spPr>
          <a:xfrm rot="802866">
            <a:off x="5103686" y="916324"/>
            <a:ext cx="3772817" cy="275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p:cNvSpPr>
            <a:spLocks noGrp="1"/>
          </p:cNvSpPr>
          <p:nvPr>
            <p:ph type="title"/>
          </p:nvPr>
        </p:nvSpPr>
        <p:spPr>
          <a:xfrm>
            <a:off x="3254293" y="3559778"/>
            <a:ext cx="5538788" cy="1162050"/>
          </a:xfrm>
        </p:spPr>
        <p:txBody>
          <a:bodyPr/>
          <a:lstStyle/>
          <a:p>
            <a:pPr algn="r" eaLnBrk="1" hangingPunct="1"/>
            <a:r>
              <a:rPr lang="es-ES_tradnl" sz="3600" dirty="0" smtClean="0"/>
              <a:t>TÉCNICAS ESCULTÓRICAS</a:t>
            </a:r>
          </a:p>
        </p:txBody>
      </p:sp>
      <p:pic>
        <p:nvPicPr>
          <p:cNvPr id="6" name="5 Marcador de posición de imagen" descr="taller de escultura.jpeg"/>
          <p:cNvPicPr>
            <a:picLocks noGrp="1" noChangeAspect="1"/>
          </p:cNvPicPr>
          <p:nvPr>
            <p:ph type="pic" sz="quarter" idx="15"/>
          </p:nvPr>
        </p:nvPicPr>
        <p:blipFill>
          <a:blip r:embed="rId2"/>
          <a:srcRect t="3174" b="3174"/>
          <a:stretch>
            <a:fillRect/>
          </a:stretch>
        </p:blipFill>
        <p:spPr/>
      </p:pic>
      <p:sp>
        <p:nvSpPr>
          <p:cNvPr id="16387" name="Marcador de texto 3"/>
          <p:cNvSpPr>
            <a:spLocks noGrp="1"/>
          </p:cNvSpPr>
          <p:nvPr>
            <p:ph type="body" sz="half" idx="2"/>
          </p:nvPr>
        </p:nvSpPr>
        <p:spPr>
          <a:xfrm>
            <a:off x="3158117" y="4798359"/>
            <a:ext cx="5532958" cy="2059641"/>
          </a:xfrm>
        </p:spPr>
        <p:txBody>
          <a:bodyPr/>
          <a:lstStyle/>
          <a:p>
            <a:pPr eaLnBrk="1" hangingPunct="1"/>
            <a:r>
              <a:rPr lang="es-ES" sz="1600" dirty="0" smtClean="0"/>
              <a:t>Dentro de estas técnicas se incluyen todas aquellas que sus obras resultantes son tridimensionales, éstas modelan materiales en figuras de volumen. Existen diversas técnicas para lograr una escultura, aditivas, sustractivas y de acumulación; las más importantes son: esculpido, talla, repujado, moldeado, modelado, aunque existen otras que se incluyeron a mediados del siglo XX como el ensamblaje y la instalación.</a:t>
            </a:r>
            <a:endParaRPr lang="es-ES_tradnl" sz="1600" dirty="0" smtClean="0"/>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s-MX" dirty="0" smtClean="0"/>
              <a:t>Modelado</a:t>
            </a:r>
            <a:endParaRPr lang="es-MX" dirty="0"/>
          </a:p>
        </p:txBody>
      </p:sp>
      <p:pic>
        <p:nvPicPr>
          <p:cNvPr id="8" name="7 Marcador de posición de imagen" descr="timthumb.jpg"/>
          <p:cNvPicPr>
            <a:picLocks noGrp="1" noChangeAspect="1"/>
          </p:cNvPicPr>
          <p:nvPr>
            <p:ph type="pic" sz="quarter" idx="15"/>
          </p:nvPr>
        </p:nvPicPr>
        <p:blipFill>
          <a:blip r:embed="rId2"/>
          <a:srcRect t="6382" b="6382"/>
          <a:stretch>
            <a:fillRect/>
          </a:stretch>
        </p:blipFill>
        <p:spPr>
          <a:xfrm rot="21240000">
            <a:off x="739882" y="680446"/>
            <a:ext cx="4109965" cy="2670678"/>
          </a:xfrm>
        </p:spPr>
      </p:pic>
      <p:sp>
        <p:nvSpPr>
          <p:cNvPr id="6" name="5 Marcador de texto"/>
          <p:cNvSpPr>
            <a:spLocks noGrp="1"/>
          </p:cNvSpPr>
          <p:nvPr>
            <p:ph type="body" sz="half" idx="2"/>
          </p:nvPr>
        </p:nvSpPr>
        <p:spPr>
          <a:xfrm>
            <a:off x="3158117" y="5230906"/>
            <a:ext cx="5532958" cy="1366446"/>
          </a:xfrm>
        </p:spPr>
        <p:txBody>
          <a:bodyPr/>
          <a:lstStyle/>
          <a:p>
            <a:r>
              <a:rPr lang="es-ES" dirty="0" smtClean="0"/>
              <a:t>Es un proceso aditivo que consiste en dar forma a un material plástico, como el barro, la plastilina o la cera</a:t>
            </a:r>
            <a:endParaRPr lang="es-MX" dirty="0"/>
          </a:p>
        </p:txBody>
      </p:sp>
      <p:pic>
        <p:nvPicPr>
          <p:cNvPr id="9" name="8 Imagen" descr="javier marin.jpg"/>
          <p:cNvPicPr>
            <a:picLocks noChangeAspect="1"/>
          </p:cNvPicPr>
          <p:nvPr/>
        </p:nvPicPr>
        <p:blipFill>
          <a:blip r:embed="rId3"/>
          <a:srcRect l="26154" r="17674"/>
          <a:stretch>
            <a:fillRect/>
          </a:stretch>
        </p:blipFill>
        <p:spPr>
          <a:xfrm rot="21174435">
            <a:off x="4480202" y="2185849"/>
            <a:ext cx="1335723" cy="1336551"/>
          </a:xfrm>
          <a:prstGeom prst="rect">
            <a:avLst/>
          </a:prstGeom>
        </p:spPr>
      </p:pic>
      <p:sp>
        <p:nvSpPr>
          <p:cNvPr id="10" name="7 CuadroTexto"/>
          <p:cNvSpPr txBox="1">
            <a:spLocks noChangeArrowheads="1"/>
          </p:cNvSpPr>
          <p:nvPr/>
        </p:nvSpPr>
        <p:spPr bwMode="auto">
          <a:xfrm rot="21196078">
            <a:off x="2732662" y="3509187"/>
            <a:ext cx="1454244" cy="646331"/>
          </a:xfrm>
          <a:prstGeom prst="rect">
            <a:avLst/>
          </a:prstGeom>
          <a:noFill/>
          <a:ln w="9525">
            <a:noFill/>
            <a:miter lim="800000"/>
            <a:headEnd/>
            <a:tailEnd/>
          </a:ln>
        </p:spPr>
        <p:txBody>
          <a:bodyPr wrap="square">
            <a:spAutoFit/>
          </a:bodyPr>
          <a:lstStyle>
            <a:defPPr>
              <a:defRPr lang="es-ES_trad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s-ES" dirty="0" smtClean="0"/>
              <a:t>Javier Marín</a:t>
            </a:r>
          </a:p>
          <a:p>
            <a:endParaRPr lang="es-MX" dirty="0"/>
          </a:p>
        </p:txBody>
      </p:sp>
      <p:pic>
        <p:nvPicPr>
          <p:cNvPr id="11" name="10 Imagen" descr="modelado.jpg"/>
          <p:cNvPicPr>
            <a:picLocks noChangeAspect="1"/>
          </p:cNvPicPr>
          <p:nvPr/>
        </p:nvPicPr>
        <p:blipFill>
          <a:blip r:embed="rId4"/>
          <a:stretch>
            <a:fillRect/>
          </a:stretch>
        </p:blipFill>
        <p:spPr>
          <a:xfrm>
            <a:off x="5148064" y="260648"/>
            <a:ext cx="2476500" cy="1847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p:cNvSpPr>
            <a:spLocks noGrp="1"/>
          </p:cNvSpPr>
          <p:nvPr>
            <p:ph type="title"/>
          </p:nvPr>
        </p:nvSpPr>
        <p:spPr>
          <a:xfrm>
            <a:off x="3152775" y="3559778"/>
            <a:ext cx="5538788" cy="1162050"/>
          </a:xfrm>
        </p:spPr>
        <p:txBody>
          <a:bodyPr/>
          <a:lstStyle/>
          <a:p>
            <a:pPr eaLnBrk="1" hangingPunct="1"/>
            <a:r>
              <a:rPr lang="es-ES_tradnl" dirty="0" smtClean="0"/>
              <a:t>Introducción </a:t>
            </a:r>
          </a:p>
        </p:txBody>
      </p:sp>
      <p:sp>
        <p:nvSpPr>
          <p:cNvPr id="6" name="5 Marcador de posición de imagen"/>
          <p:cNvSpPr>
            <a:spLocks noGrp="1"/>
          </p:cNvSpPr>
          <p:nvPr>
            <p:ph type="pic" sz="quarter" idx="15"/>
          </p:nvPr>
        </p:nvSpPr>
        <p:spPr/>
      </p:sp>
      <p:sp>
        <p:nvSpPr>
          <p:cNvPr id="15363" name="Marcador de texto 3"/>
          <p:cNvSpPr>
            <a:spLocks noGrp="1"/>
          </p:cNvSpPr>
          <p:nvPr>
            <p:ph type="body" sz="half" idx="2"/>
          </p:nvPr>
        </p:nvSpPr>
        <p:spPr>
          <a:xfrm>
            <a:off x="3158605" y="4798359"/>
            <a:ext cx="5532958" cy="865093"/>
          </a:xfrm>
        </p:spPr>
        <p:txBody>
          <a:bodyPr/>
          <a:lstStyle/>
          <a:p>
            <a:pPr eaLnBrk="1" hangingPunct="1"/>
            <a:r>
              <a:rPr lang="es-ES_tradnl" sz="1600" dirty="0" smtClean="0"/>
              <a:t>Los artistas visuales se expresan a través del uso de diversas herramientas y técnicas que casi siempre son físicos, por ejemplo los soportes, materiales  y sustratos; sin embargo, existen también otros artistas que se valen de los medios tecnológicos como soportes, por ejemplo la luz, los espacios naturales y los espacios virtuales.</a:t>
            </a:r>
          </a:p>
        </p:txBody>
      </p:sp>
      <p:pic>
        <p:nvPicPr>
          <p:cNvPr id="15364" name="Imagen 9"/>
          <p:cNvPicPr>
            <a:picLocks noChangeAspect="1"/>
          </p:cNvPicPr>
          <p:nvPr/>
        </p:nvPicPr>
        <p:blipFill>
          <a:blip r:embed="rId2"/>
          <a:srcRect/>
          <a:stretch>
            <a:fillRect/>
          </a:stretch>
        </p:blipFill>
        <p:spPr bwMode="auto">
          <a:xfrm rot="21231682">
            <a:off x="2192230" y="704818"/>
            <a:ext cx="2438400" cy="3251200"/>
          </a:xfrm>
          <a:prstGeom prst="rect">
            <a:avLst/>
          </a:prstGeom>
          <a:noFill/>
          <a:ln w="9525">
            <a:noFill/>
            <a:miter lim="800000"/>
            <a:headEnd/>
            <a:tailEnd/>
          </a:ln>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58117" y="4068856"/>
            <a:ext cx="5538788" cy="1162050"/>
          </a:xfrm>
        </p:spPr>
        <p:txBody>
          <a:bodyPr/>
          <a:lstStyle/>
          <a:p>
            <a:r>
              <a:rPr lang="es-MX" dirty="0" smtClean="0"/>
              <a:t>Moldeado</a:t>
            </a:r>
            <a:endParaRPr lang="es-MX" dirty="0"/>
          </a:p>
        </p:txBody>
      </p:sp>
      <p:pic>
        <p:nvPicPr>
          <p:cNvPr id="5" name="4 Marcador de posición de imagen" descr="bronze-cast.jpg"/>
          <p:cNvPicPr>
            <a:picLocks noGrp="1" noChangeAspect="1"/>
          </p:cNvPicPr>
          <p:nvPr>
            <p:ph type="pic" sz="quarter" idx="15"/>
          </p:nvPr>
        </p:nvPicPr>
        <p:blipFill>
          <a:blip r:embed="rId2"/>
          <a:stretch>
            <a:fillRect/>
          </a:stretch>
        </p:blipFill>
        <p:spPr>
          <a:xfrm rot="21264763">
            <a:off x="837752" y="584964"/>
            <a:ext cx="3329708" cy="3329708"/>
          </a:xfrm>
          <a:prstGeom prst="rect">
            <a:avLst/>
          </a:prstGeom>
          <a:noFill/>
          <a:ln>
            <a:noFill/>
          </a:ln>
        </p:spPr>
      </p:pic>
      <p:sp>
        <p:nvSpPr>
          <p:cNvPr id="4" name="3 Marcador de texto"/>
          <p:cNvSpPr>
            <a:spLocks noGrp="1"/>
          </p:cNvSpPr>
          <p:nvPr>
            <p:ph type="body" sz="half" idx="2"/>
          </p:nvPr>
        </p:nvSpPr>
        <p:spPr/>
        <p:txBody>
          <a:bodyPr/>
          <a:lstStyle/>
          <a:p>
            <a:r>
              <a:rPr lang="es-ES" dirty="0" smtClean="0"/>
              <a:t>El moldeado consiste en la fabricación y uso de moldes. Para hacer un molde necesitamos un modelo. Este modelo puede ser blando (de barro, cera o </a:t>
            </a:r>
            <a:r>
              <a:rPr lang="es-MX" dirty="0" smtClean="0"/>
              <a:t>plastilina) o duro.</a:t>
            </a:r>
            <a:endParaRPr lang="es-MX" dirty="0"/>
          </a:p>
        </p:txBody>
      </p:sp>
      <p:pic>
        <p:nvPicPr>
          <p:cNvPr id="6" name="5 Imagen" descr="moldeado.jpg"/>
          <p:cNvPicPr>
            <a:picLocks noChangeAspect="1"/>
          </p:cNvPicPr>
          <p:nvPr/>
        </p:nvPicPr>
        <p:blipFill>
          <a:blip r:embed="rId3"/>
          <a:stretch>
            <a:fillRect/>
          </a:stretch>
        </p:blipFill>
        <p:spPr>
          <a:xfrm rot="819705">
            <a:off x="4054287" y="705155"/>
            <a:ext cx="2639536" cy="2639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52775" y="3573016"/>
            <a:ext cx="5538788" cy="1162050"/>
          </a:xfrm>
        </p:spPr>
        <p:txBody>
          <a:bodyPr/>
          <a:lstStyle/>
          <a:p>
            <a:r>
              <a:rPr lang="es-MX" dirty="0" smtClean="0"/>
              <a:t>Fundido</a:t>
            </a:r>
            <a:endParaRPr lang="es-MX" dirty="0"/>
          </a:p>
        </p:txBody>
      </p:sp>
      <p:pic>
        <p:nvPicPr>
          <p:cNvPr id="5" name="4 Marcador de posición de imagen" descr="auguste-rodin.jpg"/>
          <p:cNvPicPr>
            <a:picLocks noGrp="1" noChangeAspect="1"/>
          </p:cNvPicPr>
          <p:nvPr>
            <p:ph type="pic" sz="quarter" idx="15"/>
          </p:nvPr>
        </p:nvPicPr>
        <p:blipFill>
          <a:blip r:embed="rId2"/>
          <a:stretch>
            <a:fillRect/>
          </a:stretch>
        </p:blipFill>
        <p:spPr>
          <a:xfrm rot="21231106">
            <a:off x="3620985" y="423567"/>
            <a:ext cx="1849279" cy="2823233"/>
          </a:xfrm>
          <a:prstGeom prst="rect">
            <a:avLst/>
          </a:prstGeom>
          <a:noFill/>
          <a:ln>
            <a:noFill/>
          </a:ln>
        </p:spPr>
      </p:pic>
      <p:sp>
        <p:nvSpPr>
          <p:cNvPr id="4" name="3 Marcador de texto"/>
          <p:cNvSpPr>
            <a:spLocks noGrp="1"/>
          </p:cNvSpPr>
          <p:nvPr>
            <p:ph type="body" sz="half" idx="2"/>
          </p:nvPr>
        </p:nvSpPr>
        <p:spPr>
          <a:xfrm>
            <a:off x="3152775" y="4735066"/>
            <a:ext cx="5532958" cy="1862286"/>
          </a:xfrm>
        </p:spPr>
        <p:txBody>
          <a:bodyPr/>
          <a:lstStyle/>
          <a:p>
            <a:r>
              <a:rPr lang="es-ES" dirty="0" smtClean="0"/>
              <a:t>Se llama así a la técnica en la que, dentro de moldes, se vierte metal fundido. El metal más usual es el bronce, aleación de estaño y cinc. El método más utilizado para la fundición artística del bronce es el de la </a:t>
            </a:r>
            <a:r>
              <a:rPr lang="es-ES" i="1" dirty="0" smtClean="0"/>
              <a:t>"cera </a:t>
            </a:r>
            <a:r>
              <a:rPr lang="es-MX" i="1" dirty="0" smtClean="0"/>
              <a:t>perdida"</a:t>
            </a:r>
            <a:endParaRPr lang="es-MX" dirty="0"/>
          </a:p>
        </p:txBody>
      </p:sp>
      <p:pic>
        <p:nvPicPr>
          <p:cNvPr id="6" name="5 Imagen" descr="el pensador.jpg"/>
          <p:cNvPicPr>
            <a:picLocks noChangeAspect="1"/>
          </p:cNvPicPr>
          <p:nvPr/>
        </p:nvPicPr>
        <p:blipFill>
          <a:blip r:embed="rId3"/>
          <a:stretch>
            <a:fillRect/>
          </a:stretch>
        </p:blipFill>
        <p:spPr>
          <a:xfrm rot="21231106">
            <a:off x="775652" y="673897"/>
            <a:ext cx="2522775" cy="3434984"/>
          </a:xfrm>
          <a:prstGeom prst="rect">
            <a:avLst/>
          </a:prstGeom>
        </p:spPr>
      </p:pic>
      <p:sp>
        <p:nvSpPr>
          <p:cNvPr id="7" name="7 CuadroTexto"/>
          <p:cNvSpPr txBox="1">
            <a:spLocks noChangeArrowheads="1"/>
          </p:cNvSpPr>
          <p:nvPr/>
        </p:nvSpPr>
        <p:spPr bwMode="auto">
          <a:xfrm rot="21196078">
            <a:off x="3667027" y="3391136"/>
            <a:ext cx="1958982" cy="646331"/>
          </a:xfrm>
          <a:prstGeom prst="rect">
            <a:avLst/>
          </a:prstGeom>
          <a:noFill/>
          <a:ln w="9525">
            <a:noFill/>
            <a:miter lim="800000"/>
            <a:headEnd/>
            <a:tailEnd/>
          </a:ln>
        </p:spPr>
        <p:txBody>
          <a:bodyPr wrap="square">
            <a:spAutoFit/>
          </a:bodyPr>
          <a:lstStyle>
            <a:defPPr>
              <a:defRPr lang="es-ES_trad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s-ES" dirty="0" smtClean="0"/>
              <a:t>Auguste </a:t>
            </a:r>
            <a:r>
              <a:rPr lang="es-ES" dirty="0" err="1" smtClean="0"/>
              <a:t>Rodin</a:t>
            </a:r>
            <a:endParaRPr lang="es-ES" dirty="0" smtClean="0"/>
          </a:p>
          <a:p>
            <a:endParaRPr lang="es-MX" dirty="0"/>
          </a:p>
        </p:txBody>
      </p:sp>
      <p:pic>
        <p:nvPicPr>
          <p:cNvPr id="8" name="7 Imagen" descr="fundido en bronce.jpg"/>
          <p:cNvPicPr>
            <a:picLocks noChangeAspect="1"/>
          </p:cNvPicPr>
          <p:nvPr/>
        </p:nvPicPr>
        <p:blipFill>
          <a:blip r:embed="rId4"/>
          <a:stretch>
            <a:fillRect/>
          </a:stretch>
        </p:blipFill>
        <p:spPr>
          <a:xfrm rot="737614">
            <a:off x="5403664" y="1736576"/>
            <a:ext cx="3393918" cy="1910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Talla en madera</a:t>
            </a:r>
            <a:endParaRPr lang="es-MX" dirty="0"/>
          </a:p>
        </p:txBody>
      </p:sp>
      <p:pic>
        <p:nvPicPr>
          <p:cNvPr id="5" name="4 Marcador de posición de imagen" descr="mario-dilitz-wood-carvings-gessato-1.jpg"/>
          <p:cNvPicPr>
            <a:picLocks noGrp="1" noChangeAspect="1"/>
          </p:cNvPicPr>
          <p:nvPr>
            <p:ph type="pic" sz="quarter" idx="15"/>
          </p:nvPr>
        </p:nvPicPr>
        <p:blipFill>
          <a:blip r:embed="rId2"/>
          <a:stretch>
            <a:fillRect/>
          </a:stretch>
        </p:blipFill>
        <p:spPr>
          <a:xfrm rot="191602">
            <a:off x="4457805" y="574486"/>
            <a:ext cx="3760795" cy="3760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3 Marcador de texto"/>
          <p:cNvSpPr>
            <a:spLocks noGrp="1"/>
          </p:cNvSpPr>
          <p:nvPr>
            <p:ph type="body" sz="half" idx="2"/>
          </p:nvPr>
        </p:nvSpPr>
        <p:spPr>
          <a:xfrm>
            <a:off x="3158117" y="5230906"/>
            <a:ext cx="5532958" cy="1627094"/>
          </a:xfrm>
        </p:spPr>
        <p:txBody>
          <a:bodyPr/>
          <a:lstStyle/>
          <a:p>
            <a:r>
              <a:rPr lang="es-ES" dirty="0" smtClean="0"/>
              <a:t>La madera se talla mediante un proceso de desbaste y pulido, con el propósito de darle una forma determinada.</a:t>
            </a:r>
            <a:endParaRPr lang="es-MX" dirty="0"/>
          </a:p>
        </p:txBody>
      </p:sp>
      <p:sp>
        <p:nvSpPr>
          <p:cNvPr id="6" name="7 CuadroTexto"/>
          <p:cNvSpPr txBox="1">
            <a:spLocks noChangeArrowheads="1"/>
          </p:cNvSpPr>
          <p:nvPr/>
        </p:nvSpPr>
        <p:spPr bwMode="auto">
          <a:xfrm rot="21196078">
            <a:off x="2228607" y="3707771"/>
            <a:ext cx="1454244" cy="646331"/>
          </a:xfrm>
          <a:prstGeom prst="rect">
            <a:avLst/>
          </a:prstGeom>
          <a:noFill/>
          <a:ln w="9525">
            <a:noFill/>
            <a:miter lim="800000"/>
            <a:headEnd/>
            <a:tailEnd/>
          </a:ln>
        </p:spPr>
        <p:txBody>
          <a:bodyPr wrap="square">
            <a:spAutoFit/>
          </a:bodyPr>
          <a:lstStyle>
            <a:defPPr>
              <a:defRPr lang="es-ES_trad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s-ES" dirty="0" smtClean="0"/>
              <a:t>Mario </a:t>
            </a:r>
            <a:r>
              <a:rPr lang="es-ES" dirty="0" err="1" smtClean="0"/>
              <a:t>Dilitz</a:t>
            </a:r>
            <a:endParaRPr lang="es-ES" dirty="0" smtClean="0"/>
          </a:p>
          <a:p>
            <a:endParaRPr lang="es-MX" dirty="0"/>
          </a:p>
        </p:txBody>
      </p:sp>
      <p:pic>
        <p:nvPicPr>
          <p:cNvPr id="8" name="7 Imagen" descr="Mario Dilitz.jpg"/>
          <p:cNvPicPr>
            <a:picLocks noChangeAspect="1"/>
          </p:cNvPicPr>
          <p:nvPr/>
        </p:nvPicPr>
        <p:blipFill>
          <a:blip r:embed="rId3"/>
          <a:stretch>
            <a:fillRect/>
          </a:stretch>
        </p:blipFill>
        <p:spPr>
          <a:xfrm rot="21205928">
            <a:off x="809273" y="740702"/>
            <a:ext cx="2269420" cy="2978613"/>
          </a:xfrm>
          <a:prstGeom prst="rect">
            <a:avLst/>
          </a:prstGeom>
          <a:noFill/>
          <a:ln>
            <a:noFill/>
          </a:ln>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52287" y="3789040"/>
            <a:ext cx="5538788" cy="1162050"/>
          </a:xfrm>
        </p:spPr>
        <p:txBody>
          <a:bodyPr/>
          <a:lstStyle/>
          <a:p>
            <a:r>
              <a:rPr lang="es-MX" dirty="0" smtClean="0"/>
              <a:t>Ensamble</a:t>
            </a:r>
            <a:endParaRPr lang="es-MX" dirty="0"/>
          </a:p>
        </p:txBody>
      </p:sp>
      <p:pic>
        <p:nvPicPr>
          <p:cNvPr id="5" name="4 Marcador de posición de imagen" descr="marcel duchamp.jpg"/>
          <p:cNvPicPr>
            <a:picLocks noGrp="1" noChangeAspect="1"/>
          </p:cNvPicPr>
          <p:nvPr>
            <p:ph type="pic" sz="quarter" idx="15"/>
          </p:nvPr>
        </p:nvPicPr>
        <p:blipFill>
          <a:blip r:embed="rId2"/>
          <a:stretch>
            <a:fillRect/>
          </a:stretch>
        </p:blipFill>
        <p:spPr>
          <a:xfrm rot="21221595">
            <a:off x="913082" y="869297"/>
            <a:ext cx="2075136" cy="3101426"/>
          </a:xfrm>
          <a:prstGeom prst="rect">
            <a:avLst/>
          </a:prstGeom>
          <a:noFill/>
          <a:ln>
            <a:noFill/>
          </a:ln>
        </p:spPr>
      </p:pic>
      <p:sp>
        <p:nvSpPr>
          <p:cNvPr id="4" name="3 Marcador de texto"/>
          <p:cNvSpPr>
            <a:spLocks noGrp="1"/>
          </p:cNvSpPr>
          <p:nvPr>
            <p:ph type="body" sz="half" idx="2"/>
          </p:nvPr>
        </p:nvSpPr>
        <p:spPr>
          <a:xfrm>
            <a:off x="3158117" y="4951090"/>
            <a:ext cx="5532958" cy="865093"/>
          </a:xfrm>
        </p:spPr>
        <p:txBody>
          <a:bodyPr/>
          <a:lstStyle/>
          <a:p>
            <a:r>
              <a:rPr lang="es-ES" dirty="0" smtClean="0"/>
              <a:t> Es un proceso artístico por el cual se consigue la tridimensionalidad colocando diferentes objetos no artísticos, muy próximos unos con otros, ya sea sostenidos por un medio o ensamblados por su forma</a:t>
            </a:r>
            <a:endParaRPr lang="es-MX" dirty="0"/>
          </a:p>
        </p:txBody>
      </p:sp>
      <p:pic>
        <p:nvPicPr>
          <p:cNvPr id="6" name="5 Imagen" descr="marcel_duchamp_372x495.jpg"/>
          <p:cNvPicPr>
            <a:picLocks noChangeAspect="1"/>
          </p:cNvPicPr>
          <p:nvPr/>
        </p:nvPicPr>
        <p:blipFill>
          <a:blip r:embed="rId3"/>
          <a:stretch>
            <a:fillRect/>
          </a:stretch>
        </p:blipFill>
        <p:spPr>
          <a:xfrm rot="561880">
            <a:off x="3983332" y="406020"/>
            <a:ext cx="2005032" cy="2664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7 CuadroTexto"/>
          <p:cNvSpPr txBox="1">
            <a:spLocks noChangeArrowheads="1"/>
          </p:cNvSpPr>
          <p:nvPr/>
        </p:nvSpPr>
        <p:spPr bwMode="auto">
          <a:xfrm rot="21196078">
            <a:off x="3354744" y="3335172"/>
            <a:ext cx="2122794" cy="646331"/>
          </a:xfrm>
          <a:prstGeom prst="rect">
            <a:avLst/>
          </a:prstGeom>
          <a:noFill/>
          <a:ln w="9525">
            <a:noFill/>
            <a:miter lim="800000"/>
            <a:headEnd/>
            <a:tailEnd/>
          </a:ln>
        </p:spPr>
        <p:txBody>
          <a:bodyPr wrap="square">
            <a:spAutoFit/>
          </a:bodyPr>
          <a:lstStyle>
            <a:defPPr>
              <a:defRPr lang="es-ES_trad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s-ES" dirty="0" smtClean="0"/>
              <a:t>Marcel </a:t>
            </a:r>
            <a:r>
              <a:rPr lang="es-ES" dirty="0" err="1" smtClean="0"/>
              <a:t>Duchamp</a:t>
            </a:r>
            <a:endParaRPr lang="es-ES" dirty="0" smtClean="0"/>
          </a:p>
          <a:p>
            <a:endParaRPr lang="es-MX" dirty="0"/>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58117" y="3717032"/>
            <a:ext cx="5538788" cy="1162050"/>
          </a:xfrm>
        </p:spPr>
        <p:txBody>
          <a:bodyPr/>
          <a:lstStyle/>
          <a:p>
            <a:r>
              <a:rPr lang="es-MX" dirty="0" smtClean="0"/>
              <a:t>Instalación</a:t>
            </a:r>
            <a:endParaRPr lang="es-MX" dirty="0"/>
          </a:p>
        </p:txBody>
      </p:sp>
      <p:pic>
        <p:nvPicPr>
          <p:cNvPr id="5" name="4 Marcador de posición de imagen" descr="0244_learningtothink_1991_001.jpg"/>
          <p:cNvPicPr>
            <a:picLocks noGrp="1" noChangeAspect="1"/>
          </p:cNvPicPr>
          <p:nvPr>
            <p:ph type="pic" sz="quarter" idx="15"/>
          </p:nvPr>
        </p:nvPicPr>
        <p:blipFill>
          <a:blip r:embed="rId2"/>
          <a:srcRect l="3907" r="3907"/>
          <a:stretch>
            <a:fillRect/>
          </a:stretch>
        </p:blipFill>
        <p:spPr>
          <a:xfrm rot="21240000">
            <a:off x="895138" y="923666"/>
            <a:ext cx="3988871" cy="2591991"/>
          </a:xfrm>
        </p:spPr>
      </p:pic>
      <p:sp>
        <p:nvSpPr>
          <p:cNvPr id="4" name="3 Marcador de texto"/>
          <p:cNvSpPr>
            <a:spLocks noGrp="1"/>
          </p:cNvSpPr>
          <p:nvPr>
            <p:ph type="body" sz="half" idx="2"/>
          </p:nvPr>
        </p:nvSpPr>
        <p:spPr>
          <a:xfrm>
            <a:off x="3163947" y="4879082"/>
            <a:ext cx="5532958" cy="1978918"/>
          </a:xfrm>
        </p:spPr>
        <p:txBody>
          <a:bodyPr/>
          <a:lstStyle/>
          <a:p>
            <a:r>
              <a:rPr lang="es-ES" sz="1600" dirty="0" smtClean="0"/>
              <a:t>Es un género de arte contemporáneo que comenzó a tomar un fuerte impulso en la década de 1960. Las instalaciones incorporan cualquier medio para crear una experiencia visceral o conceptual en un ambiente determinado. Los artistas de instalaciones por lo general utilizan directamente el espacio de exposición, a menudo la obra es transitable por el espectador y éste puede interaccionar con ella.</a:t>
            </a:r>
            <a:endParaRPr lang="es-MX" sz="1600" dirty="0"/>
          </a:p>
        </p:txBody>
      </p:sp>
      <p:sp>
        <p:nvSpPr>
          <p:cNvPr id="6" name="7 CuadroTexto"/>
          <p:cNvSpPr txBox="1">
            <a:spLocks noChangeArrowheads="1"/>
          </p:cNvSpPr>
          <p:nvPr/>
        </p:nvSpPr>
        <p:spPr bwMode="auto">
          <a:xfrm rot="21196078">
            <a:off x="2731314" y="3624772"/>
            <a:ext cx="1845188" cy="369332"/>
          </a:xfrm>
          <a:prstGeom prst="rect">
            <a:avLst/>
          </a:prstGeom>
          <a:noFill/>
          <a:ln w="9525">
            <a:noFill/>
            <a:miter lim="800000"/>
            <a:headEnd/>
            <a:tailEnd/>
          </a:ln>
        </p:spPr>
        <p:txBody>
          <a:bodyPr wrap="square">
            <a:spAutoFit/>
          </a:bodyPr>
          <a:lstStyle>
            <a:defPPr>
              <a:defRPr lang="es-ES_trad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s-MX" dirty="0" err="1" smtClean="0"/>
              <a:t>Antony</a:t>
            </a:r>
            <a:r>
              <a:rPr lang="es-MX" dirty="0" smtClean="0"/>
              <a:t> </a:t>
            </a:r>
            <a:r>
              <a:rPr lang="es-MX" dirty="0" err="1" smtClean="0"/>
              <a:t>Gormley</a:t>
            </a:r>
            <a:endParaRPr lang="es-MX" dirty="0"/>
          </a:p>
        </p:txBody>
      </p:sp>
      <p:pic>
        <p:nvPicPr>
          <p:cNvPr id="8" name="7 Imagen" descr="112007_antony-gormley.jpg"/>
          <p:cNvPicPr>
            <a:picLocks noChangeAspect="1"/>
          </p:cNvPicPr>
          <p:nvPr/>
        </p:nvPicPr>
        <p:blipFill>
          <a:blip r:embed="rId3"/>
          <a:stretch>
            <a:fillRect/>
          </a:stretch>
        </p:blipFill>
        <p:spPr>
          <a:xfrm rot="516609">
            <a:off x="5292080" y="722290"/>
            <a:ext cx="2857500"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ítulo 1"/>
          <p:cNvSpPr>
            <a:spLocks noGrp="1"/>
          </p:cNvSpPr>
          <p:nvPr>
            <p:ph type="title"/>
          </p:nvPr>
        </p:nvSpPr>
        <p:spPr>
          <a:xfrm>
            <a:off x="3152775" y="4070350"/>
            <a:ext cx="5538788" cy="1162050"/>
          </a:xfrm>
        </p:spPr>
        <p:txBody>
          <a:bodyPr/>
          <a:lstStyle/>
          <a:p>
            <a:pPr eaLnBrk="1" hangingPunct="1"/>
            <a:r>
              <a:rPr lang="es-ES_tradnl" smtClean="0"/>
              <a:t>Land art</a:t>
            </a:r>
            <a:br>
              <a:rPr lang="es-ES_tradnl" smtClean="0"/>
            </a:br>
            <a:endParaRPr lang="es-ES_tradnl" smtClean="0"/>
          </a:p>
        </p:txBody>
      </p:sp>
      <p:sp>
        <p:nvSpPr>
          <p:cNvPr id="25604" name="Marcador de texto 3"/>
          <p:cNvSpPr>
            <a:spLocks noGrp="1"/>
          </p:cNvSpPr>
          <p:nvPr>
            <p:ph type="body" sz="half" idx="2"/>
          </p:nvPr>
        </p:nvSpPr>
        <p:spPr>
          <a:xfrm>
            <a:off x="3157538" y="5230813"/>
            <a:ext cx="5534025" cy="1322387"/>
          </a:xfrm>
        </p:spPr>
        <p:txBody>
          <a:bodyPr/>
          <a:lstStyle/>
          <a:p>
            <a:pPr eaLnBrk="1" hangingPunct="1">
              <a:lnSpc>
                <a:spcPct val="80000"/>
              </a:lnSpc>
            </a:pPr>
            <a:r>
              <a:rPr lang="es-ES_tradnl" sz="2000" dirty="0" smtClean="0"/>
              <a:t>Es una instalación artística que interviene los espacios naturales urbanos o industriales para generar un discurso estético, éste por sus cualidades puede ser efímero  o perdurar muchos años.</a:t>
            </a:r>
          </a:p>
          <a:p>
            <a:pPr eaLnBrk="1" hangingPunct="1">
              <a:lnSpc>
                <a:spcPct val="80000"/>
              </a:lnSpc>
            </a:pPr>
            <a:endParaRPr lang="es-ES_tradnl" sz="2000" dirty="0" smtClean="0"/>
          </a:p>
        </p:txBody>
      </p:sp>
      <p:pic>
        <p:nvPicPr>
          <p:cNvPr id="6" name="5 Marcador de posición de imagen" descr="andy.jpg"/>
          <p:cNvPicPr>
            <a:picLocks noGrp="1" noChangeAspect="1"/>
          </p:cNvPicPr>
          <p:nvPr>
            <p:ph type="pic" sz="quarter" idx="15"/>
          </p:nvPr>
        </p:nvPicPr>
        <p:blipFill>
          <a:blip r:embed="rId2"/>
          <a:srcRect t="642" b="642"/>
          <a:stretch>
            <a:fillRect/>
          </a:stretch>
        </p:blipFill>
        <p:spPr>
          <a:xfrm rot="21240000">
            <a:off x="883256" y="694397"/>
            <a:ext cx="4312699" cy="2802416"/>
          </a:xfrm>
        </p:spPr>
      </p:pic>
      <p:pic>
        <p:nvPicPr>
          <p:cNvPr id="7" name="6 Imagen" descr="Andy Goldsworthy.jpg"/>
          <p:cNvPicPr>
            <a:picLocks noChangeAspect="1"/>
          </p:cNvPicPr>
          <p:nvPr/>
        </p:nvPicPr>
        <p:blipFill>
          <a:blip r:embed="rId3"/>
          <a:stretch>
            <a:fillRect/>
          </a:stretch>
        </p:blipFill>
        <p:spPr>
          <a:xfrm rot="1542989">
            <a:off x="5508104" y="764704"/>
            <a:ext cx="27432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7 CuadroTexto"/>
          <p:cNvSpPr txBox="1">
            <a:spLocks noChangeArrowheads="1"/>
          </p:cNvSpPr>
          <p:nvPr/>
        </p:nvSpPr>
        <p:spPr bwMode="auto">
          <a:xfrm rot="21196078">
            <a:off x="2729906" y="3462351"/>
            <a:ext cx="2253315" cy="646331"/>
          </a:xfrm>
          <a:prstGeom prst="rect">
            <a:avLst/>
          </a:prstGeom>
          <a:noFill/>
          <a:ln w="9525">
            <a:noFill/>
            <a:miter lim="800000"/>
            <a:headEnd/>
            <a:tailEnd/>
          </a:ln>
        </p:spPr>
        <p:txBody>
          <a:bodyPr wrap="square">
            <a:spAutoFit/>
          </a:bodyPr>
          <a:lstStyle>
            <a:defPPr>
              <a:defRPr lang="es-ES_trad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s-ES" dirty="0" smtClean="0"/>
              <a:t>Andy </a:t>
            </a:r>
            <a:r>
              <a:rPr lang="es-ES" dirty="0" err="1" smtClean="0"/>
              <a:t>Goldsworthy</a:t>
            </a:r>
            <a:endParaRPr lang="es-ES" dirty="0" smtClean="0"/>
          </a:p>
          <a:p>
            <a:endParaRPr lang="es-MX" dirty="0"/>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ítulo 1"/>
          <p:cNvSpPr>
            <a:spLocks noGrp="1"/>
          </p:cNvSpPr>
          <p:nvPr>
            <p:ph type="title"/>
          </p:nvPr>
        </p:nvSpPr>
        <p:spPr/>
        <p:txBody>
          <a:bodyPr/>
          <a:lstStyle/>
          <a:p>
            <a:pPr eaLnBrk="1" hangingPunct="1"/>
            <a:r>
              <a:rPr lang="es-ES_tradnl" dirty="0" smtClean="0"/>
              <a:t>Otras técnicas</a:t>
            </a:r>
          </a:p>
        </p:txBody>
      </p:sp>
      <p:sp>
        <p:nvSpPr>
          <p:cNvPr id="28675" name="Marcador de contenido 2"/>
          <p:cNvSpPr>
            <a:spLocks noGrp="1"/>
          </p:cNvSpPr>
          <p:nvPr>
            <p:ph sz="half" idx="1"/>
          </p:nvPr>
        </p:nvSpPr>
        <p:spPr/>
        <p:txBody>
          <a:bodyPr/>
          <a:lstStyle/>
          <a:p>
            <a:pPr marL="0" indent="0" eaLnBrk="1" hangingPunct="1">
              <a:lnSpc>
                <a:spcPct val="80000"/>
              </a:lnSpc>
              <a:buNone/>
            </a:pPr>
            <a:r>
              <a:rPr lang="es-ES_tradnl" sz="2400" b="1" dirty="0" smtClean="0"/>
              <a:t>Técnicas mixtas</a:t>
            </a:r>
          </a:p>
          <a:p>
            <a:pPr marL="0" indent="0" eaLnBrk="1" hangingPunct="1">
              <a:lnSpc>
                <a:spcPct val="80000"/>
              </a:lnSpc>
              <a:buNone/>
            </a:pPr>
            <a:r>
              <a:rPr lang="es-ES_tradnl" sz="1700" dirty="0" smtClean="0"/>
              <a:t>Las mixtas, que integran diversos medios o técnicas de dibujo o pintura, por ejemplo, ceras o pasteles al óleo con acuarela, grafito, carbón, y tinta negra</a:t>
            </a:r>
          </a:p>
        </p:txBody>
      </p:sp>
      <p:sp>
        <p:nvSpPr>
          <p:cNvPr id="28676" name="Marcador de contenido 3"/>
          <p:cNvSpPr>
            <a:spLocks noGrp="1"/>
          </p:cNvSpPr>
          <p:nvPr>
            <p:ph sz="half" idx="13"/>
          </p:nvPr>
        </p:nvSpPr>
        <p:spPr/>
        <p:txBody>
          <a:bodyPr/>
          <a:lstStyle/>
          <a:p>
            <a:pPr marL="12700" indent="-12700" eaLnBrk="1" hangingPunct="1">
              <a:lnSpc>
                <a:spcPct val="80000"/>
              </a:lnSpc>
              <a:buNone/>
            </a:pPr>
            <a:r>
              <a:rPr lang="es-ES_tradnl" sz="2400" b="1" dirty="0" smtClean="0"/>
              <a:t>Técnicas del arte contemporáneo</a:t>
            </a:r>
          </a:p>
          <a:p>
            <a:pPr marL="0" indent="0" eaLnBrk="1" hangingPunct="1">
              <a:lnSpc>
                <a:spcPct val="80000"/>
              </a:lnSpc>
              <a:buNone/>
            </a:pPr>
            <a:r>
              <a:rPr lang="es-ES_tradnl" sz="1800" dirty="0" smtClean="0"/>
              <a:t>En la segunda mitad del siglo XX, surgen otras </a:t>
            </a:r>
            <a:r>
              <a:rPr lang="es-ES_tradnl" sz="1800" dirty="0" err="1" smtClean="0"/>
              <a:t>manifesetaciones</a:t>
            </a:r>
            <a:r>
              <a:rPr lang="es-ES_tradnl" sz="1800" dirty="0" smtClean="0"/>
              <a:t>  que se consideran artísticas el </a:t>
            </a:r>
            <a:r>
              <a:rPr lang="es-ES_tradnl" sz="1800" i="1" dirty="0" err="1" smtClean="0"/>
              <a:t>body</a:t>
            </a:r>
            <a:r>
              <a:rPr lang="es-ES_tradnl" sz="1800" i="1" dirty="0" smtClean="0"/>
              <a:t> art</a:t>
            </a:r>
            <a:r>
              <a:rPr lang="es-ES_tradnl" sz="1800" dirty="0" smtClean="0"/>
              <a:t>, el happening y el </a:t>
            </a:r>
            <a:r>
              <a:rPr lang="es-ES_tradnl" sz="1800" i="1" dirty="0" smtClean="0"/>
              <a:t>arte </a:t>
            </a:r>
            <a:r>
              <a:rPr lang="es-ES_tradnl" sz="1800" i="1" dirty="0" err="1" smtClean="0"/>
              <a:t>póvera</a:t>
            </a:r>
            <a:r>
              <a:rPr lang="es-ES_tradnl" sz="1800" i="1" dirty="0" smtClean="0"/>
              <a:t> </a:t>
            </a:r>
            <a:endParaRPr lang="es-ES_tradnl" sz="1400" i="1" dirty="0" smtClean="0"/>
          </a:p>
        </p:txBody>
      </p:sp>
      <p:pic>
        <p:nvPicPr>
          <p:cNvPr id="8" name="7 Marcador de contenido" descr="body art.jpg"/>
          <p:cNvPicPr>
            <a:picLocks noGrp="1" noChangeAspect="1"/>
          </p:cNvPicPr>
          <p:nvPr>
            <p:ph sz="half" idx="15"/>
          </p:nvPr>
        </p:nvPicPr>
        <p:blipFill>
          <a:blip r:embed="rId2"/>
          <a:stretch>
            <a:fillRect/>
          </a:stretch>
        </p:blipFill>
        <p:spPr>
          <a:xfrm rot="20561523">
            <a:off x="4303407" y="3722737"/>
            <a:ext cx="1752537" cy="1849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8677" name="Título 1"/>
          <p:cNvSpPr txBox="1">
            <a:spLocks/>
          </p:cNvSpPr>
          <p:nvPr/>
        </p:nvSpPr>
        <p:spPr bwMode="auto">
          <a:xfrm>
            <a:off x="990600" y="5791200"/>
            <a:ext cx="1219200" cy="685800"/>
          </a:xfrm>
          <a:prstGeom prst="rect">
            <a:avLst/>
          </a:prstGeom>
          <a:noFill/>
          <a:ln w="9525">
            <a:noFill/>
            <a:miter lim="800000"/>
            <a:headEnd/>
            <a:tailEnd/>
          </a:ln>
        </p:spPr>
        <p:txBody>
          <a:bodyPr anchor="ctr"/>
          <a:lstStyle/>
          <a:p>
            <a:pPr defTabSz="914400"/>
            <a:r>
              <a:rPr lang="es-ES_tradnl" sz="1000" dirty="0">
                <a:latin typeface="Goudy Old Style" charset="0"/>
              </a:rPr>
              <a:t>Red </a:t>
            </a:r>
            <a:r>
              <a:rPr lang="es-ES_tradnl" sz="1000" dirty="0" smtClean="0">
                <a:latin typeface="Goudy Old Style" charset="0"/>
              </a:rPr>
              <a:t>escolar</a:t>
            </a:r>
            <a:endParaRPr lang="es-ES_tradnl" sz="1000" dirty="0">
              <a:latin typeface="Goudy Old Style" charset="0"/>
            </a:endParaRPr>
          </a:p>
        </p:txBody>
      </p:sp>
      <p:pic>
        <p:nvPicPr>
          <p:cNvPr id="9" name="8 Marcador de contenido" descr="happening+2.jpg"/>
          <p:cNvPicPr>
            <a:picLocks noGrp="1" noChangeAspect="1"/>
          </p:cNvPicPr>
          <p:nvPr>
            <p:ph sz="half" idx="14"/>
          </p:nvPr>
        </p:nvPicPr>
        <p:blipFill>
          <a:blip r:embed="rId3"/>
          <a:stretch>
            <a:fillRect/>
          </a:stretch>
        </p:blipFill>
        <p:spPr>
          <a:xfrm rot="1009074">
            <a:off x="5847395" y="3685325"/>
            <a:ext cx="2160240" cy="1393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10 Imagen" descr="DSCN1530.jpg"/>
          <p:cNvPicPr>
            <a:picLocks noChangeAspect="1"/>
          </p:cNvPicPr>
          <p:nvPr/>
        </p:nvPicPr>
        <p:blipFill>
          <a:blip r:embed="rId4"/>
          <a:stretch>
            <a:fillRect/>
          </a:stretch>
        </p:blipFill>
        <p:spPr>
          <a:xfrm rot="1127582">
            <a:off x="6664975" y="1735140"/>
            <a:ext cx="1563036" cy="1496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11 Imagen" descr="acyarela y pastel al óleo.jpg"/>
          <p:cNvPicPr>
            <a:picLocks noChangeAspect="1"/>
          </p:cNvPicPr>
          <p:nvPr/>
        </p:nvPicPr>
        <p:blipFill>
          <a:blip r:embed="rId5"/>
          <a:stretch>
            <a:fillRect/>
          </a:stretch>
        </p:blipFill>
        <p:spPr>
          <a:xfrm>
            <a:off x="4664756" y="1371600"/>
            <a:ext cx="1995476" cy="1380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9 Imagen" descr="1239723453_0.jpg"/>
          <p:cNvPicPr>
            <a:picLocks noChangeAspect="1"/>
          </p:cNvPicPr>
          <p:nvPr/>
        </p:nvPicPr>
        <p:blipFill>
          <a:blip r:embed="rId6"/>
          <a:stretch>
            <a:fillRect/>
          </a:stretch>
        </p:blipFill>
        <p:spPr>
          <a:xfrm>
            <a:off x="6660232" y="4983181"/>
            <a:ext cx="2058367" cy="1616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Procesadores de imágenes digitales</a:t>
            </a:r>
            <a:endParaRPr lang="es-MX" dirty="0"/>
          </a:p>
        </p:txBody>
      </p:sp>
      <p:pic>
        <p:nvPicPr>
          <p:cNvPr id="10" name="9 Marcador de posición de imagen" descr="Arte Digital Surrealista 04.jpg"/>
          <p:cNvPicPr>
            <a:picLocks noGrp="1" noChangeAspect="1"/>
          </p:cNvPicPr>
          <p:nvPr>
            <p:ph type="pic" sz="quarter" idx="15"/>
          </p:nvPr>
        </p:nvPicPr>
        <p:blipFill>
          <a:blip r:embed="rId2"/>
          <a:srcRect l="500" r="500"/>
          <a:stretch>
            <a:fillRect/>
          </a:stretch>
        </p:blipFill>
        <p:spPr/>
      </p:pic>
      <p:sp>
        <p:nvSpPr>
          <p:cNvPr id="7" name="6 Marcador de texto"/>
          <p:cNvSpPr>
            <a:spLocks noGrp="1"/>
          </p:cNvSpPr>
          <p:nvPr>
            <p:ph type="body" sz="half" idx="2"/>
          </p:nvPr>
        </p:nvSpPr>
        <p:spPr/>
        <p:txBody>
          <a:bodyPr/>
          <a:lstStyle/>
          <a:p>
            <a:r>
              <a:rPr lang="es-ES" dirty="0" smtClean="0"/>
              <a:t>El </a:t>
            </a:r>
            <a:r>
              <a:rPr lang="es-ES" b="1" dirty="0" smtClean="0"/>
              <a:t>procesamiento digital de imágenes</a:t>
            </a:r>
            <a:r>
              <a:rPr lang="es-ES" dirty="0" smtClean="0"/>
              <a:t> es el conjunto de técnicas que se aplican a las imágenes digitales con el objetivo de mejorar la calidad, modificar o construir una imagen.</a:t>
            </a:r>
            <a:endParaRPr lang="es-MX" dirty="0"/>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Cine</a:t>
            </a:r>
            <a:endParaRPr lang="es-MX" dirty="0"/>
          </a:p>
        </p:txBody>
      </p:sp>
      <p:pic>
        <p:nvPicPr>
          <p:cNvPr id="7" name="6 Marcador de posición de imagen" descr="cine-mexicano-alla-en-el-rancho-grande-esther-fern-foto-1936-3730-MLM64203466_2659-F.jpg"/>
          <p:cNvPicPr>
            <a:picLocks noGrp="1" noChangeAspect="1"/>
          </p:cNvPicPr>
          <p:nvPr>
            <p:ph type="pic" sz="quarter" idx="15"/>
          </p:nvPr>
        </p:nvPicPr>
        <p:blipFill>
          <a:blip r:embed="rId2"/>
          <a:srcRect t="7615" b="7615"/>
          <a:stretch>
            <a:fillRect/>
          </a:stretch>
        </p:blipFill>
        <p:spPr>
          <a:xfrm rot="21240000">
            <a:off x="831749" y="887899"/>
            <a:ext cx="3844174" cy="2497965"/>
          </a:xfrm>
        </p:spPr>
      </p:pic>
      <p:sp>
        <p:nvSpPr>
          <p:cNvPr id="4" name="3 Marcador de texto"/>
          <p:cNvSpPr>
            <a:spLocks noGrp="1"/>
          </p:cNvSpPr>
          <p:nvPr>
            <p:ph type="body" sz="half" idx="2"/>
          </p:nvPr>
        </p:nvSpPr>
        <p:spPr/>
        <p:txBody>
          <a:bodyPr/>
          <a:lstStyle/>
          <a:p>
            <a:r>
              <a:rPr lang="es-ES" dirty="0" smtClean="0"/>
              <a:t>Es la técnica de proyectar fotogramas a velocidad y sucesiva para crear la impresión de movimiento. </a:t>
            </a:r>
            <a:endParaRPr lang="es-MX" dirty="0"/>
          </a:p>
        </p:txBody>
      </p:sp>
      <p:sp>
        <p:nvSpPr>
          <p:cNvPr id="5" name="7 CuadroTexto"/>
          <p:cNvSpPr txBox="1">
            <a:spLocks noChangeArrowheads="1"/>
          </p:cNvSpPr>
          <p:nvPr/>
        </p:nvSpPr>
        <p:spPr bwMode="auto">
          <a:xfrm rot="21196078">
            <a:off x="2617708" y="3298603"/>
            <a:ext cx="3379747" cy="646331"/>
          </a:xfrm>
          <a:prstGeom prst="rect">
            <a:avLst/>
          </a:prstGeom>
          <a:noFill/>
          <a:ln w="9525">
            <a:noFill/>
            <a:miter lim="800000"/>
            <a:headEnd/>
            <a:tailEnd/>
          </a:ln>
        </p:spPr>
        <p:txBody>
          <a:bodyPr wrap="square">
            <a:spAutoFit/>
          </a:bodyPr>
          <a:lstStyle>
            <a:defPPr>
              <a:defRPr lang="es-ES_trad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s-ES" dirty="0" smtClean="0"/>
              <a:t>Fernando de Fuentes Carrau</a:t>
            </a:r>
          </a:p>
          <a:p>
            <a:endParaRPr lang="es-MX" dirty="0"/>
          </a:p>
        </p:txBody>
      </p:sp>
      <p:pic>
        <p:nvPicPr>
          <p:cNvPr id="8" name="7 Imagen" descr="Fernando_De_Fuentes_Carrau.jpg"/>
          <p:cNvPicPr>
            <a:picLocks noChangeAspect="1"/>
          </p:cNvPicPr>
          <p:nvPr/>
        </p:nvPicPr>
        <p:blipFill>
          <a:blip r:embed="rId3"/>
          <a:stretch>
            <a:fillRect/>
          </a:stretch>
        </p:blipFill>
        <p:spPr>
          <a:xfrm rot="442486" flipH="1">
            <a:off x="5300051" y="402089"/>
            <a:ext cx="2666781" cy="25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3152775" y="3645024"/>
            <a:ext cx="5538788" cy="1162050"/>
          </a:xfrm>
        </p:spPr>
        <p:txBody>
          <a:bodyPr/>
          <a:lstStyle/>
          <a:p>
            <a:r>
              <a:rPr lang="es-MX" dirty="0" smtClean="0"/>
              <a:t>Animación </a:t>
            </a:r>
            <a:endParaRPr lang="es-MX" dirty="0"/>
          </a:p>
        </p:txBody>
      </p:sp>
      <p:pic>
        <p:nvPicPr>
          <p:cNvPr id="10" name="9 Marcador de posición de imagen" descr="AF4.jpg"/>
          <p:cNvPicPr>
            <a:picLocks noGrp="1" noChangeAspect="1"/>
          </p:cNvPicPr>
          <p:nvPr>
            <p:ph type="pic" sz="quarter" idx="15"/>
          </p:nvPr>
        </p:nvPicPr>
        <p:blipFill>
          <a:blip r:embed="rId2"/>
          <a:srcRect t="8951" b="8951"/>
          <a:stretch>
            <a:fillRect/>
          </a:stretch>
        </p:blipFill>
        <p:spPr>
          <a:xfrm rot="21240000">
            <a:off x="914377" y="744645"/>
            <a:ext cx="3464668" cy="2251361"/>
          </a:xfrm>
        </p:spPr>
      </p:pic>
      <p:sp>
        <p:nvSpPr>
          <p:cNvPr id="6" name="5 Marcador de texto"/>
          <p:cNvSpPr>
            <a:spLocks noGrp="1"/>
          </p:cNvSpPr>
          <p:nvPr>
            <p:ph type="body" sz="half" idx="2"/>
          </p:nvPr>
        </p:nvSpPr>
        <p:spPr>
          <a:xfrm>
            <a:off x="3158117" y="4725144"/>
            <a:ext cx="5532958" cy="865093"/>
          </a:xfrm>
        </p:spPr>
        <p:txBody>
          <a:bodyPr/>
          <a:lstStyle/>
          <a:p>
            <a:r>
              <a:rPr lang="es-ES" dirty="0" smtClean="0"/>
              <a:t>Es un proceso utilizado para dar la sensación de movimiento a imágenes o dibujos o a otro tipo de objetos inanimados. Existen numerosas técnicas para realizar animación: dibujos animados., fotografía cuadro por cuadro, o por medio de un software especial</a:t>
            </a:r>
            <a:endParaRPr lang="es-MX" dirty="0"/>
          </a:p>
        </p:txBody>
      </p:sp>
      <p:sp>
        <p:nvSpPr>
          <p:cNvPr id="8" name="7 Rectángulo"/>
          <p:cNvSpPr/>
          <p:nvPr/>
        </p:nvSpPr>
        <p:spPr>
          <a:xfrm rot="21320993">
            <a:off x="1919671" y="3244334"/>
            <a:ext cx="1826141" cy="369332"/>
          </a:xfrm>
          <a:prstGeom prst="rect">
            <a:avLst/>
          </a:prstGeom>
        </p:spPr>
        <p:txBody>
          <a:bodyPr wrap="none">
            <a:spAutoFit/>
          </a:bodyPr>
          <a:lstStyle/>
          <a:p>
            <a:r>
              <a:rPr lang="es-ES" b="1" dirty="0" smtClean="0"/>
              <a:t>Regina Pessoa</a:t>
            </a:r>
            <a:endParaRPr lang="es-MX" dirty="0"/>
          </a:p>
        </p:txBody>
      </p:sp>
      <p:sp>
        <p:nvSpPr>
          <p:cNvPr id="9" name="8 Rectángulo"/>
          <p:cNvSpPr/>
          <p:nvPr/>
        </p:nvSpPr>
        <p:spPr>
          <a:xfrm rot="874879">
            <a:off x="4702038" y="3431528"/>
            <a:ext cx="3850735" cy="830997"/>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s-ES" sz="1600" dirty="0" smtClean="0">
                <a:solidFill>
                  <a:srgbClr val="00B0F0"/>
                </a:solidFill>
              </a:rPr>
              <a:t>Link: </a:t>
            </a:r>
            <a:r>
              <a:rPr lang="es-ES" sz="1600" b="1" dirty="0" smtClean="0">
                <a:solidFill>
                  <a:srgbClr val="00B0F0"/>
                </a:solidFill>
                <a:hlinkClick r:id="rId3"/>
              </a:rPr>
              <a:t>http://www.youtube.com/watch?v=N8LQAA17D6U</a:t>
            </a:r>
            <a:r>
              <a:rPr lang="es-ES" sz="1600" dirty="0" smtClean="0">
                <a:solidFill>
                  <a:srgbClr val="00B0F0"/>
                </a:solidFill>
              </a:rPr>
              <a:t> </a:t>
            </a:r>
            <a:endParaRPr lang="es-MX" sz="1600" dirty="0">
              <a:solidFill>
                <a:srgbClr val="00B0F0"/>
              </a:solidFill>
            </a:endParaRPr>
          </a:p>
        </p:txBody>
      </p:sp>
      <p:pic>
        <p:nvPicPr>
          <p:cNvPr id="11" name="10 Imagen" descr="regina.jpg"/>
          <p:cNvPicPr>
            <a:picLocks noChangeAspect="1"/>
          </p:cNvPicPr>
          <p:nvPr/>
        </p:nvPicPr>
        <p:blipFill>
          <a:blip r:embed="rId4"/>
          <a:stretch>
            <a:fillRect/>
          </a:stretch>
        </p:blipFill>
        <p:spPr>
          <a:xfrm rot="895640">
            <a:off x="5422457" y="631532"/>
            <a:ext cx="1914525" cy="2381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p:cNvSpPr>
            <a:spLocks noGrp="1"/>
          </p:cNvSpPr>
          <p:nvPr>
            <p:ph type="title"/>
          </p:nvPr>
        </p:nvSpPr>
        <p:spPr>
          <a:xfrm>
            <a:off x="3031815" y="2852936"/>
            <a:ext cx="5719763" cy="1506537"/>
          </a:xfrm>
        </p:spPr>
        <p:txBody>
          <a:bodyPr/>
          <a:lstStyle/>
          <a:p>
            <a:pPr algn="r" eaLnBrk="1" hangingPunct="1"/>
            <a:r>
              <a:rPr lang="es-ES_tradnl" dirty="0" smtClean="0"/>
              <a:t>TÉCNICAS PICTÓRICAS</a:t>
            </a:r>
          </a:p>
        </p:txBody>
      </p:sp>
      <p:sp>
        <p:nvSpPr>
          <p:cNvPr id="16387" name="Marcador de texto 3"/>
          <p:cNvSpPr>
            <a:spLocks noGrp="1"/>
          </p:cNvSpPr>
          <p:nvPr>
            <p:ph type="body" sz="half" idx="2"/>
          </p:nvPr>
        </p:nvSpPr>
        <p:spPr>
          <a:xfrm>
            <a:off x="2971800" y="4359473"/>
            <a:ext cx="5532438" cy="1905000"/>
          </a:xfrm>
        </p:spPr>
        <p:txBody>
          <a:bodyPr/>
          <a:lstStyle/>
          <a:p>
            <a:pPr eaLnBrk="1" hangingPunct="1"/>
            <a:r>
              <a:rPr lang="es-ES_tradnl" sz="1600" dirty="0" smtClean="0"/>
              <a:t>Estas se determinan de acuerdo con los materiales que se utilizan para pintar, como se diluyen </a:t>
            </a:r>
            <a:r>
              <a:rPr lang="es-ES" sz="1600" dirty="0" smtClean="0"/>
              <a:t>y fijan los pigmentos sobre el soporte a pintar</a:t>
            </a:r>
            <a:endParaRPr lang="es-ES_tradnl" sz="1600" dirty="0" smtClean="0"/>
          </a:p>
          <a:p>
            <a:pPr eaLnBrk="1" hangingPunct="1"/>
            <a:r>
              <a:rPr lang="es-ES_tradnl" sz="1600" dirty="0" smtClean="0"/>
              <a:t>Las técnicas tradicionales son:  Pintura al Óleo, Acuarela, Gouache, Aerografía, Pintura acrílica, Pintura la pastel, Temple al huevo, Fresco y Tinta </a:t>
            </a:r>
          </a:p>
          <a:p>
            <a:pPr eaLnBrk="1" hangingPunct="1"/>
            <a:r>
              <a:rPr lang="es-ES" sz="1600" dirty="0" smtClean="0">
                <a:hlinkClick r:id="rId2"/>
              </a:rPr>
              <a:t>1</a:t>
            </a:r>
            <a:endParaRPr lang="es-ES_tradnl" sz="1600" dirty="0" smtClean="0"/>
          </a:p>
        </p:txBody>
      </p:sp>
      <p:pic>
        <p:nvPicPr>
          <p:cNvPr id="4" name="3 Imagen" descr="tecnicas pictóricas.jpg"/>
          <p:cNvPicPr>
            <a:picLocks noChangeAspect="1"/>
          </p:cNvPicPr>
          <p:nvPr/>
        </p:nvPicPr>
        <p:blipFill>
          <a:blip r:embed="rId3"/>
          <a:stretch>
            <a:fillRect/>
          </a:stretch>
        </p:blipFill>
        <p:spPr>
          <a:xfrm rot="21227880">
            <a:off x="1056984" y="652499"/>
            <a:ext cx="4680532" cy="3107873"/>
          </a:xfrm>
          <a:prstGeom prst="rect">
            <a:avLst/>
          </a:prstGeom>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MX" dirty="0" smtClean="0"/>
              <a:t>Bibliografía</a:t>
            </a:r>
            <a:endParaRPr lang="es-MX" dirty="0"/>
          </a:p>
        </p:txBody>
      </p:sp>
      <p:sp>
        <p:nvSpPr>
          <p:cNvPr id="5" name="4 Marcador de contenido"/>
          <p:cNvSpPr>
            <a:spLocks noGrp="1"/>
          </p:cNvSpPr>
          <p:nvPr>
            <p:ph idx="1"/>
          </p:nvPr>
        </p:nvSpPr>
        <p:spPr/>
        <p:txBody>
          <a:bodyPr/>
          <a:lstStyle/>
          <a:p>
            <a:pPr>
              <a:buFont typeface="Arial" pitchFamily="34" charset="0"/>
              <a:buChar char="•"/>
            </a:pPr>
            <a:r>
              <a:rPr lang="es-ES" sz="1600" dirty="0" err="1" smtClean="0"/>
              <a:t>Bazzi</a:t>
            </a:r>
            <a:r>
              <a:rPr lang="es-ES" sz="1600" dirty="0" smtClean="0"/>
              <a:t>, María (1965</a:t>
            </a:r>
            <a:r>
              <a:rPr lang="es-ES" sz="1600" i="1" dirty="0" smtClean="0"/>
              <a:t>). Enciclopedia de las arte pictóricas, España</a:t>
            </a:r>
            <a:r>
              <a:rPr lang="es-ES" sz="1600" dirty="0" smtClean="0"/>
              <a:t>, </a:t>
            </a:r>
            <a:r>
              <a:rPr lang="es-ES" sz="1600" dirty="0" err="1" smtClean="0"/>
              <a:t>Noguer</a:t>
            </a:r>
            <a:endParaRPr lang="es-ES" sz="1600" dirty="0" smtClean="0"/>
          </a:p>
          <a:p>
            <a:pPr>
              <a:buFont typeface="Arial" pitchFamily="34" charset="0"/>
              <a:buChar char="•"/>
            </a:pPr>
            <a:r>
              <a:rPr lang="es-ES" sz="1600" dirty="0" smtClean="0"/>
              <a:t>Huertas Torrejón, Manuel. (2010). </a:t>
            </a:r>
            <a:r>
              <a:rPr lang="es-ES" sz="1600" i="1" dirty="0" smtClean="0"/>
              <a:t>Materiales, Procedimientos y técnicas pictóricas</a:t>
            </a:r>
            <a:r>
              <a:rPr lang="es-ES" sz="1600" dirty="0" smtClean="0"/>
              <a:t>.  España, </a:t>
            </a:r>
            <a:r>
              <a:rPr lang="es-ES" sz="1600" dirty="0" err="1" smtClean="0"/>
              <a:t>Akal</a:t>
            </a:r>
            <a:r>
              <a:rPr lang="es-ES" sz="1600" dirty="0" smtClean="0"/>
              <a:t>.</a:t>
            </a:r>
          </a:p>
          <a:p>
            <a:pPr>
              <a:buFont typeface="Arial" pitchFamily="34" charset="0"/>
              <a:buChar char="•"/>
            </a:pPr>
            <a:r>
              <a:rPr lang="es-ES" sz="1600" dirty="0" err="1" smtClean="0"/>
              <a:t>Plowman</a:t>
            </a:r>
            <a:r>
              <a:rPr lang="es-ES" sz="1600" dirty="0" smtClean="0"/>
              <a:t>, John. (2002). E</a:t>
            </a:r>
            <a:r>
              <a:rPr lang="es-ES" sz="1600" i="1" dirty="0" smtClean="0"/>
              <a:t>nciclopedia de técnicas escultóricas. </a:t>
            </a:r>
            <a:r>
              <a:rPr lang="es-ES" sz="1600" dirty="0" smtClean="0"/>
              <a:t/>
            </a:r>
            <a:br>
              <a:rPr lang="es-ES" sz="1600" dirty="0" smtClean="0"/>
            </a:br>
            <a:r>
              <a:rPr lang="es-ES" sz="1600" dirty="0" smtClean="0"/>
              <a:t> Barcelona. Acanto. </a:t>
            </a:r>
          </a:p>
          <a:p>
            <a:pPr>
              <a:buFont typeface="Arial" pitchFamily="34" charset="0"/>
              <a:buChar char="•"/>
            </a:pPr>
            <a:r>
              <a:rPr lang="es-ES" sz="1600" dirty="0" smtClean="0"/>
              <a:t>Danto, </a:t>
            </a:r>
            <a:r>
              <a:rPr lang="es-ES" sz="1600" u="sng" dirty="0" smtClean="0"/>
              <a:t>Arthur</a:t>
            </a:r>
            <a:r>
              <a:rPr lang="es-ES" sz="1600" dirty="0" smtClean="0"/>
              <a:t> Coleman, (2010) </a:t>
            </a:r>
            <a:br>
              <a:rPr lang="es-ES" sz="1600" dirty="0" smtClean="0"/>
            </a:br>
            <a:r>
              <a:rPr lang="es-ES" sz="1600" dirty="0" smtClean="0"/>
              <a:t>Después del fin </a:t>
            </a:r>
            <a:r>
              <a:rPr lang="es-ES" sz="1600" u="sng" dirty="0" smtClean="0"/>
              <a:t>del arte</a:t>
            </a:r>
            <a:r>
              <a:rPr lang="es-ES" sz="1600" dirty="0" smtClean="0"/>
              <a:t> : </a:t>
            </a:r>
            <a:r>
              <a:rPr lang="es-ES" sz="1600" u="sng" dirty="0" smtClean="0"/>
              <a:t>el arte contemporáneo</a:t>
            </a:r>
            <a:r>
              <a:rPr lang="es-ES" sz="1600" dirty="0" smtClean="0"/>
              <a:t> y el linde de la historia,  Madrid, </a:t>
            </a:r>
            <a:r>
              <a:rPr lang="es-ES" sz="1600" dirty="0" err="1" smtClean="0"/>
              <a:t>Paidós</a:t>
            </a:r>
            <a:r>
              <a:rPr lang="es-ES" sz="1600" dirty="0" smtClean="0"/>
              <a:t>. </a:t>
            </a:r>
          </a:p>
          <a:p>
            <a:pPr>
              <a:buFont typeface="Arial" pitchFamily="34" charset="0"/>
              <a:buChar char="•"/>
            </a:pPr>
            <a:r>
              <a:rPr lang="es-ES" sz="1600" dirty="0" err="1" smtClean="0"/>
              <a:t>Ganz</a:t>
            </a:r>
            <a:r>
              <a:rPr lang="es-ES" sz="1600" dirty="0" smtClean="0"/>
              <a:t>, Nicholas. (2004). </a:t>
            </a:r>
            <a:r>
              <a:rPr lang="es-ES" sz="1600" dirty="0" err="1" smtClean="0"/>
              <a:t>Graffiti</a:t>
            </a:r>
            <a:r>
              <a:rPr lang="es-ES" sz="1600" dirty="0" smtClean="0"/>
              <a:t> :</a:t>
            </a:r>
            <a:r>
              <a:rPr lang="es-ES" sz="1600" u="sng" dirty="0" smtClean="0"/>
              <a:t>arte urbano</a:t>
            </a:r>
            <a:r>
              <a:rPr lang="es-ES" sz="1600" dirty="0" smtClean="0"/>
              <a:t> de los cinco continentes.  Barcelona, Gustavo Gili.</a:t>
            </a:r>
          </a:p>
          <a:p>
            <a:pPr>
              <a:buFont typeface="Arial" pitchFamily="34" charset="0"/>
              <a:buChar char="•"/>
            </a:pPr>
            <a:r>
              <a:rPr lang="es-ES" sz="1600" dirty="0" err="1" smtClean="0"/>
              <a:t>Cubeles</a:t>
            </a:r>
            <a:r>
              <a:rPr lang="es-ES" sz="1600" dirty="0" smtClean="0"/>
              <a:t> Bonet, Albert &amp; </a:t>
            </a:r>
            <a:r>
              <a:rPr lang="es-ES" sz="1600" dirty="0" err="1" smtClean="0"/>
              <a:t>Massip</a:t>
            </a:r>
            <a:r>
              <a:rPr lang="es-ES" sz="1600" dirty="0" smtClean="0"/>
              <a:t> Bonet, Clara. 2001. Diversos. En Historia del arte, Instituto </a:t>
            </a:r>
            <a:r>
              <a:rPr lang="es-ES" sz="1600" dirty="0" err="1" smtClean="0"/>
              <a:t>Gallach</a:t>
            </a:r>
            <a:r>
              <a:rPr lang="es-ES" sz="1600" dirty="0" smtClean="0"/>
              <a:t> (1-XVI)Barcelona: </a:t>
            </a:r>
            <a:r>
              <a:rPr lang="es-ES" sz="1600" dirty="0" err="1" smtClean="0"/>
              <a:t>Oceano</a:t>
            </a:r>
            <a:r>
              <a:rPr lang="es-ES" sz="1600" dirty="0" smtClean="0"/>
              <a:t>.</a:t>
            </a:r>
          </a:p>
          <a:p>
            <a:pPr>
              <a:buFont typeface="Arial" pitchFamily="34" charset="0"/>
              <a:buChar char="•"/>
            </a:pPr>
            <a:endParaRPr lang="es-ES" sz="1600" dirty="0" smtClean="0"/>
          </a:p>
          <a:p>
            <a:pPr>
              <a:buFont typeface="Arial" pitchFamily="34" charset="0"/>
              <a:buChar char="•"/>
            </a:pPr>
            <a:endParaRPr lang="es-ES" sz="1600" dirty="0" smtClean="0"/>
          </a:p>
          <a:p>
            <a:pPr>
              <a:buFont typeface="Arial" pitchFamily="34" charset="0"/>
              <a:buChar char="•"/>
            </a:pPr>
            <a:endParaRPr lang="es-ES" sz="1600" dirty="0" smtClean="0"/>
          </a:p>
          <a:p>
            <a:pPr>
              <a:buFont typeface="Arial" pitchFamily="34" charset="0"/>
              <a:buChar char="•"/>
            </a:pPr>
            <a:endParaRPr lang="es-MX" sz="1600"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a:t>
            </a:r>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0" y="-4736"/>
            <a:ext cx="9144000" cy="6858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395536" y="1746407"/>
            <a:ext cx="8233585" cy="3600400"/>
          </a:xfrm>
          <a:prstGeom prst="rect">
            <a:avLst/>
          </a:prstGeom>
        </p:spPr>
      </p:pic>
      <p:pic>
        <p:nvPicPr>
          <p:cNvPr id="9" name="Picture 8"/>
          <p:cNvPicPr>
            <a:picLocks noChangeAspect="1"/>
          </p:cNvPicPr>
          <p:nvPr/>
        </p:nvPicPr>
        <p:blipFill>
          <a:blip r:embed="rId3"/>
          <a:stretch>
            <a:fillRect/>
          </a:stretch>
        </p:blipFill>
        <p:spPr>
          <a:xfrm>
            <a:off x="755576" y="2348880"/>
            <a:ext cx="7632848" cy="663726"/>
          </a:xfrm>
          <a:prstGeom prst="rect">
            <a:avLst/>
          </a:prstGeom>
        </p:spPr>
      </p:pic>
      <p:sp>
        <p:nvSpPr>
          <p:cNvPr id="7" name="TextBox 6"/>
          <p:cNvSpPr txBox="1"/>
          <p:nvPr/>
        </p:nvSpPr>
        <p:spPr>
          <a:xfrm>
            <a:off x="1403648" y="3212976"/>
            <a:ext cx="6151143" cy="1708160"/>
          </a:xfrm>
          <a:prstGeom prst="rect">
            <a:avLst/>
          </a:prstGeom>
          <a:noFill/>
        </p:spPr>
        <p:txBody>
          <a:bodyPr wrap="none" rtlCol="0">
            <a:spAutoFit/>
          </a:bodyPr>
          <a:lstStyle/>
          <a:p>
            <a:pPr>
              <a:lnSpc>
                <a:spcPct val="200000"/>
              </a:lnSpc>
            </a:pPr>
            <a:r>
              <a:rPr lang="es-ES_tradnl" dirty="0">
                <a:solidFill>
                  <a:srgbClr val="044E94"/>
                </a:solidFill>
                <a:latin typeface="Arial"/>
                <a:cs typeface="Arial"/>
              </a:rPr>
              <a:t>Colaborador: </a:t>
            </a:r>
            <a:r>
              <a:rPr lang="es-ES_tradnl" dirty="0" err="1">
                <a:solidFill>
                  <a:srgbClr val="000000"/>
                </a:solidFill>
                <a:latin typeface="Arial"/>
                <a:cs typeface="Arial"/>
              </a:rPr>
              <a:t>Mtra</a:t>
            </a:r>
            <a:r>
              <a:rPr lang="es-ES_tradnl" dirty="0">
                <a:solidFill>
                  <a:srgbClr val="000000"/>
                </a:solidFill>
                <a:latin typeface="Arial"/>
                <a:cs typeface="Arial"/>
              </a:rPr>
              <a:t> en C.D. Zinnia Quiñones </a:t>
            </a:r>
            <a:r>
              <a:rPr lang="es-ES_tradnl" dirty="0" err="1">
                <a:solidFill>
                  <a:srgbClr val="000000"/>
                </a:solidFill>
                <a:latin typeface="Arial"/>
                <a:cs typeface="Arial"/>
              </a:rPr>
              <a:t>Urióstegui</a:t>
            </a:r>
            <a:r>
              <a:rPr lang="es-ES_tradnl" dirty="0">
                <a:solidFill>
                  <a:srgbClr val="000000"/>
                </a:solidFill>
                <a:latin typeface="Arial"/>
                <a:cs typeface="Arial"/>
              </a:rPr>
              <a:t> </a:t>
            </a:r>
          </a:p>
          <a:p>
            <a:pPr>
              <a:lnSpc>
                <a:spcPct val="200000"/>
              </a:lnSpc>
            </a:pPr>
            <a:r>
              <a:rPr lang="es-ES_tradnl" dirty="0" smtClean="0">
                <a:solidFill>
                  <a:srgbClr val="054D65"/>
                </a:solidFill>
                <a:latin typeface="Arial"/>
                <a:cs typeface="Arial"/>
              </a:rPr>
              <a:t>Nombre de la asignatura</a:t>
            </a:r>
            <a:r>
              <a:rPr lang="es-ES_tradnl" dirty="0" smtClean="0">
                <a:solidFill>
                  <a:srgbClr val="000000"/>
                </a:solidFill>
                <a:latin typeface="Arial"/>
                <a:cs typeface="Arial"/>
              </a:rPr>
              <a:t>: </a:t>
            </a:r>
            <a:r>
              <a:rPr lang="es-ES_tradnl" dirty="0">
                <a:solidFill>
                  <a:srgbClr val="000000"/>
                </a:solidFill>
                <a:latin typeface="Arial"/>
                <a:cs typeface="Arial"/>
              </a:rPr>
              <a:t>Expresión y Apreciación del Arte</a:t>
            </a:r>
          </a:p>
          <a:p>
            <a:pPr>
              <a:lnSpc>
                <a:spcPct val="200000"/>
              </a:lnSpc>
            </a:pPr>
            <a:r>
              <a:rPr lang="es-ES_tradnl" dirty="0" smtClean="0">
                <a:solidFill>
                  <a:srgbClr val="054D65"/>
                </a:solidFill>
                <a:latin typeface="Arial"/>
                <a:cs typeface="Arial"/>
              </a:rPr>
              <a:t>Programa </a:t>
            </a:r>
            <a:r>
              <a:rPr lang="es-ES_tradnl" dirty="0">
                <a:solidFill>
                  <a:srgbClr val="054D65"/>
                </a:solidFill>
                <a:latin typeface="Arial"/>
                <a:cs typeface="Arial"/>
              </a:rPr>
              <a:t>Educativo</a:t>
            </a:r>
            <a:r>
              <a:rPr lang="es-ES_tradnl" dirty="0">
                <a:solidFill>
                  <a:srgbClr val="000000"/>
                </a:solidFill>
                <a:latin typeface="Arial"/>
                <a:cs typeface="Arial"/>
              </a:rPr>
              <a:t>: Bachillerato Virtual</a:t>
            </a:r>
            <a:endParaRPr lang="en-US" dirty="0">
              <a:solidFill>
                <a:srgbClr val="000000"/>
              </a:solidFill>
              <a:latin typeface="Arial"/>
              <a:cs typeface="Arial"/>
            </a:endParaRPr>
          </a:p>
        </p:txBody>
      </p:sp>
    </p:spTree>
    <p:extLst>
      <p:ext uri="{BB962C8B-B14F-4D97-AF65-F5344CB8AC3E}">
        <p14:creationId xmlns:p14="http://schemas.microsoft.com/office/powerpoint/2010/main" val="3801395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1"/>
          <p:cNvSpPr>
            <a:spLocks noGrp="1"/>
          </p:cNvSpPr>
          <p:nvPr>
            <p:ph type="title"/>
          </p:nvPr>
        </p:nvSpPr>
        <p:spPr>
          <a:xfrm>
            <a:off x="3152775" y="4112419"/>
            <a:ext cx="5538788" cy="1162050"/>
          </a:xfrm>
        </p:spPr>
        <p:txBody>
          <a:bodyPr/>
          <a:lstStyle/>
          <a:p>
            <a:pPr eaLnBrk="1" hangingPunct="1"/>
            <a:r>
              <a:rPr lang="es-ES_tradnl" dirty="0" smtClean="0"/>
              <a:t>Óleos</a:t>
            </a:r>
          </a:p>
        </p:txBody>
      </p:sp>
      <p:sp>
        <p:nvSpPr>
          <p:cNvPr id="17411" name="Marcador de texto 3"/>
          <p:cNvSpPr>
            <a:spLocks noGrp="1"/>
          </p:cNvSpPr>
          <p:nvPr>
            <p:ph type="body" sz="half" idx="2"/>
          </p:nvPr>
        </p:nvSpPr>
        <p:spPr>
          <a:xfrm>
            <a:off x="3157538" y="5230813"/>
            <a:ext cx="5534025" cy="1398587"/>
          </a:xfrm>
        </p:spPr>
        <p:txBody>
          <a:bodyPr/>
          <a:lstStyle/>
          <a:p>
            <a:pPr eaLnBrk="1" hangingPunct="1">
              <a:lnSpc>
                <a:spcPct val="80000"/>
              </a:lnSpc>
            </a:pPr>
            <a:r>
              <a:rPr lang="es-ES_tradnl" sz="1700" dirty="0" smtClean="0"/>
              <a:t>Las pinturas de óleos se conforman mezclando pigmentos minerales o naturales con aceite. El óleo ofrece un color intenso y brillante, la posibilidad de pintar sobre muchas superficies tales como metal, tela y madera. </a:t>
            </a:r>
          </a:p>
        </p:txBody>
      </p:sp>
      <p:pic>
        <p:nvPicPr>
          <p:cNvPr id="17412" name="10 Imagen" descr="portrait-of-don-guillermo-kahlo-1951.jpg"/>
          <p:cNvPicPr>
            <a:picLocks noChangeAspect="1"/>
          </p:cNvPicPr>
          <p:nvPr/>
        </p:nvPicPr>
        <p:blipFill>
          <a:blip r:embed="rId2"/>
          <a:srcRect/>
          <a:stretch>
            <a:fillRect/>
          </a:stretch>
        </p:blipFill>
        <p:spPr bwMode="auto">
          <a:xfrm rot="20929479">
            <a:off x="3411809" y="673841"/>
            <a:ext cx="1998663" cy="2819400"/>
          </a:xfrm>
          <a:prstGeom prst="rect">
            <a:avLst/>
          </a:prstGeom>
          <a:noFill/>
          <a:ln w="9525">
            <a:noFill/>
            <a:miter lim="800000"/>
            <a:headEnd/>
            <a:tailEnd/>
          </a:ln>
        </p:spPr>
      </p:pic>
      <p:pic>
        <p:nvPicPr>
          <p:cNvPr id="17413" name="11 Imagen" descr="frida pintando a su padre.jpg"/>
          <p:cNvPicPr>
            <a:picLocks noChangeAspect="1"/>
          </p:cNvPicPr>
          <p:nvPr/>
        </p:nvPicPr>
        <p:blipFill>
          <a:blip r:embed="rId3"/>
          <a:srcRect/>
          <a:stretch>
            <a:fillRect/>
          </a:stretch>
        </p:blipFill>
        <p:spPr bwMode="auto">
          <a:xfrm rot="20638165">
            <a:off x="1056701" y="897895"/>
            <a:ext cx="2133876" cy="2781329"/>
          </a:xfrm>
          <a:prstGeom prst="rect">
            <a:avLst/>
          </a:prstGeom>
          <a:noFill/>
          <a:ln w="9525">
            <a:noFill/>
            <a:miter lim="800000"/>
            <a:headEnd/>
            <a:tailEnd/>
          </a:ln>
        </p:spPr>
      </p:pic>
      <p:pic>
        <p:nvPicPr>
          <p:cNvPr id="17414" name="13 Imagen" descr="pinrua óleo.jpg"/>
          <p:cNvPicPr>
            <a:picLocks noChangeAspect="1"/>
          </p:cNvPicPr>
          <p:nvPr/>
        </p:nvPicPr>
        <p:blipFill>
          <a:blip r:embed="rId4"/>
          <a:srcRect/>
          <a:stretch>
            <a:fillRect/>
          </a:stretch>
        </p:blipFill>
        <p:spPr bwMode="auto">
          <a:xfrm rot="787098">
            <a:off x="5299075" y="2433638"/>
            <a:ext cx="3617913" cy="2419350"/>
          </a:xfrm>
          <a:prstGeom prst="rect">
            <a:avLst/>
          </a:prstGeom>
          <a:noFill/>
          <a:ln w="9525">
            <a:noFill/>
            <a:miter lim="800000"/>
            <a:headEnd/>
            <a:tailEnd/>
          </a:ln>
        </p:spPr>
      </p:pic>
      <p:sp>
        <p:nvSpPr>
          <p:cNvPr id="7" name="7 CuadroTexto"/>
          <p:cNvSpPr txBox="1">
            <a:spLocks noChangeArrowheads="1"/>
          </p:cNvSpPr>
          <p:nvPr/>
        </p:nvSpPr>
        <p:spPr bwMode="auto">
          <a:xfrm rot="21196078">
            <a:off x="1939498" y="3761490"/>
            <a:ext cx="1766253" cy="646331"/>
          </a:xfrm>
          <a:prstGeom prst="rect">
            <a:avLst/>
          </a:prstGeom>
          <a:noFill/>
          <a:ln w="9525">
            <a:noFill/>
            <a:miter lim="800000"/>
            <a:headEnd/>
            <a:tailEnd/>
          </a:ln>
        </p:spPr>
        <p:txBody>
          <a:bodyPr wrap="none">
            <a:spAutoFit/>
          </a:bodyPr>
          <a:lstStyle/>
          <a:p>
            <a:r>
              <a:rPr lang="es-ES" b="1" dirty="0" smtClean="0"/>
              <a:t>FRIDA KAHLO</a:t>
            </a:r>
            <a:endParaRPr lang="es-ES" b="1" dirty="0"/>
          </a:p>
          <a:p>
            <a:endParaRPr lang="es-MX" dirty="0"/>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ítulo 1"/>
          <p:cNvSpPr>
            <a:spLocks noGrp="1"/>
          </p:cNvSpPr>
          <p:nvPr>
            <p:ph type="title"/>
          </p:nvPr>
        </p:nvSpPr>
        <p:spPr>
          <a:xfrm>
            <a:off x="3152775" y="4070350"/>
            <a:ext cx="5538788" cy="1162050"/>
          </a:xfrm>
        </p:spPr>
        <p:txBody>
          <a:bodyPr/>
          <a:lstStyle/>
          <a:p>
            <a:pPr eaLnBrk="1" hangingPunct="1"/>
            <a:r>
              <a:rPr lang="es-ES_tradnl" smtClean="0"/>
              <a:t>Acuarela </a:t>
            </a:r>
          </a:p>
        </p:txBody>
      </p:sp>
      <p:sp>
        <p:nvSpPr>
          <p:cNvPr id="18435" name="Marcador de texto 3"/>
          <p:cNvSpPr>
            <a:spLocks noGrp="1"/>
          </p:cNvSpPr>
          <p:nvPr>
            <p:ph type="body" sz="half" idx="2"/>
          </p:nvPr>
        </p:nvSpPr>
        <p:spPr>
          <a:xfrm>
            <a:off x="3157538" y="5230813"/>
            <a:ext cx="5534025" cy="1322387"/>
          </a:xfrm>
        </p:spPr>
        <p:txBody>
          <a:bodyPr/>
          <a:lstStyle/>
          <a:p>
            <a:pPr eaLnBrk="1" hangingPunct="1">
              <a:lnSpc>
                <a:spcPct val="80000"/>
              </a:lnSpc>
            </a:pPr>
            <a:r>
              <a:rPr lang="es-ES_tradnl" sz="1500" smtClean="0"/>
              <a:t>Esta pintura, la acuarela, se conforma de pigmentos (en estado sólido) que se disuelven en agua. Brindan un efecto velado a diferencia de la opacidad y grosor que nos otorgaban los óleos. Esta diferencia, claro está, radica en el disolvente, que no resulta tan denso como los aglutinantes. La característica principal de las acuarelas es, pues, la transparencia. </a:t>
            </a:r>
          </a:p>
        </p:txBody>
      </p:sp>
      <p:pic>
        <p:nvPicPr>
          <p:cNvPr id="18437" name="5 Imagen" descr="800px-Philip_Jamison-Painting_NASA_Launch_1975.JPG"/>
          <p:cNvPicPr>
            <a:picLocks noChangeAspect="1"/>
          </p:cNvPicPr>
          <p:nvPr/>
        </p:nvPicPr>
        <p:blipFill>
          <a:blip r:embed="rId2"/>
          <a:srcRect l="3824" t="6241" r="5957" b="4803"/>
          <a:stretch>
            <a:fillRect/>
          </a:stretch>
        </p:blipFill>
        <p:spPr bwMode="auto">
          <a:xfrm rot="20952756">
            <a:off x="742237" y="774887"/>
            <a:ext cx="3357563" cy="2482850"/>
          </a:xfrm>
          <a:prstGeom prst="rect">
            <a:avLst/>
          </a:prstGeom>
          <a:noFill/>
          <a:ln w="9525">
            <a:noFill/>
            <a:miter lim="800000"/>
            <a:headEnd/>
            <a:tailEnd/>
          </a:ln>
        </p:spPr>
      </p:pic>
      <p:pic>
        <p:nvPicPr>
          <p:cNvPr id="18438" name="6 Imagen" descr="6155_jamison.jpg"/>
          <p:cNvPicPr>
            <a:picLocks noChangeAspect="1"/>
          </p:cNvPicPr>
          <p:nvPr/>
        </p:nvPicPr>
        <p:blipFill>
          <a:blip r:embed="rId3"/>
          <a:srcRect/>
          <a:stretch>
            <a:fillRect/>
          </a:stretch>
        </p:blipFill>
        <p:spPr bwMode="auto">
          <a:xfrm rot="21448817">
            <a:off x="3045745" y="1882774"/>
            <a:ext cx="2952750" cy="1757363"/>
          </a:xfrm>
          <a:prstGeom prst="rect">
            <a:avLst/>
          </a:prstGeom>
          <a:noFill/>
          <a:ln w="9525">
            <a:noFill/>
            <a:miter lim="800000"/>
            <a:headEnd/>
            <a:tailEnd/>
          </a:ln>
        </p:spPr>
      </p:pic>
      <p:sp>
        <p:nvSpPr>
          <p:cNvPr id="18439" name="7 CuadroTexto"/>
          <p:cNvSpPr txBox="1">
            <a:spLocks noChangeArrowheads="1"/>
          </p:cNvSpPr>
          <p:nvPr/>
        </p:nvSpPr>
        <p:spPr bwMode="auto">
          <a:xfrm rot="21258918">
            <a:off x="900113" y="3789363"/>
            <a:ext cx="2039937" cy="646112"/>
          </a:xfrm>
          <a:prstGeom prst="rect">
            <a:avLst/>
          </a:prstGeom>
          <a:noFill/>
          <a:ln w="9525">
            <a:noFill/>
            <a:miter lim="800000"/>
            <a:headEnd/>
            <a:tailEnd/>
          </a:ln>
        </p:spPr>
        <p:txBody>
          <a:bodyPr wrap="none">
            <a:spAutoFit/>
          </a:bodyPr>
          <a:lstStyle/>
          <a:p>
            <a:r>
              <a:rPr lang="es-ES" b="1" dirty="0"/>
              <a:t>PHILIP </a:t>
            </a:r>
            <a:r>
              <a:rPr lang="es-ES" b="1" dirty="0" err="1"/>
              <a:t>JAMISON</a:t>
            </a:r>
            <a:endParaRPr lang="es-ES" b="1" dirty="0"/>
          </a:p>
          <a:p>
            <a:endParaRPr lang="es-MX" dirty="0"/>
          </a:p>
        </p:txBody>
      </p:sp>
      <p:pic>
        <p:nvPicPr>
          <p:cNvPr id="18436" name="Imagen 6"/>
          <p:cNvPicPr>
            <a:picLocks noChangeAspect="1"/>
          </p:cNvPicPr>
          <p:nvPr/>
        </p:nvPicPr>
        <p:blipFill>
          <a:blip r:embed="rId4"/>
          <a:srcRect/>
          <a:stretch>
            <a:fillRect/>
          </a:stretch>
        </p:blipFill>
        <p:spPr bwMode="auto">
          <a:xfrm rot="905469">
            <a:off x="6332719" y="1198565"/>
            <a:ext cx="2417762" cy="2601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1"/>
          <p:cNvSpPr>
            <a:spLocks noGrp="1"/>
          </p:cNvSpPr>
          <p:nvPr>
            <p:ph type="title"/>
          </p:nvPr>
        </p:nvSpPr>
        <p:spPr>
          <a:xfrm>
            <a:off x="3214782" y="4221088"/>
            <a:ext cx="5538788" cy="726802"/>
          </a:xfrm>
        </p:spPr>
        <p:txBody>
          <a:bodyPr/>
          <a:lstStyle/>
          <a:p>
            <a:pPr eaLnBrk="1" hangingPunct="1"/>
            <a:r>
              <a:rPr lang="es-ES_tradnl" dirty="0" smtClean="0"/>
              <a:t>Acrílico</a:t>
            </a:r>
          </a:p>
        </p:txBody>
      </p:sp>
      <p:pic>
        <p:nvPicPr>
          <p:cNvPr id="19459" name="Marcador de posición de imagen 4"/>
          <p:cNvPicPr>
            <a:picLocks noGrp="1"/>
          </p:cNvPicPr>
          <p:nvPr>
            <p:ph type="pic" sz="quarter" idx="15"/>
          </p:nvPr>
        </p:nvPicPr>
        <p:blipFill>
          <a:blip r:embed="rId2"/>
          <a:srcRect t="25708" b="25708"/>
          <a:stretch>
            <a:fillRect/>
          </a:stretch>
        </p:blipFill>
        <p:spPr>
          <a:xfrm rot="1584593">
            <a:off x="5584439" y="1932392"/>
            <a:ext cx="2844634" cy="1847750"/>
          </a:xfrm>
          <a:noFill/>
        </p:spPr>
      </p:pic>
      <p:sp>
        <p:nvSpPr>
          <p:cNvPr id="19460" name="Marcador de texto 3"/>
          <p:cNvSpPr>
            <a:spLocks noGrp="1"/>
          </p:cNvSpPr>
          <p:nvPr>
            <p:ph type="body" sz="half" idx="2"/>
          </p:nvPr>
        </p:nvSpPr>
        <p:spPr>
          <a:xfrm>
            <a:off x="3157538" y="5230813"/>
            <a:ext cx="5534025" cy="1398587"/>
          </a:xfrm>
        </p:spPr>
        <p:txBody>
          <a:bodyPr/>
          <a:lstStyle/>
          <a:p>
            <a:pPr eaLnBrk="1" hangingPunct="1">
              <a:lnSpc>
                <a:spcPct val="80000"/>
              </a:lnSpc>
            </a:pPr>
            <a:r>
              <a:rPr lang="es-ES_tradnl" sz="1700" dirty="0" smtClean="0"/>
              <a:t>Técnica que brinda un efecto similar al del óleo constituida a base de la mezcla de pigmentos, y un aglutinante a base de resinas acrílicas y colas </a:t>
            </a:r>
            <a:r>
              <a:rPr lang="es-ES_tradnl" sz="1700" dirty="0" err="1" smtClean="0"/>
              <a:t>vinílicas</a:t>
            </a:r>
            <a:r>
              <a:rPr lang="es-ES_tradnl" sz="1700" dirty="0" smtClean="0"/>
              <a:t>, seca rápidamente sin cambiar de color y sin obscurecer con el tiempo.  Crea una película elástica y estable. </a:t>
            </a:r>
            <a:r>
              <a:rPr lang="es-ES" sz="1700" dirty="0" smtClean="0"/>
              <a:t>Esta cola se pega muy bien en variedad de materiales. Se trabaja con agua como diluyente.</a:t>
            </a:r>
            <a:endParaRPr lang="es-ES_tradnl" sz="1700" dirty="0" smtClean="0"/>
          </a:p>
          <a:p>
            <a:pPr eaLnBrk="1" hangingPunct="1">
              <a:lnSpc>
                <a:spcPct val="80000"/>
              </a:lnSpc>
            </a:pPr>
            <a:endParaRPr lang="es-ES_tradnl" sz="1700" dirty="0" smtClean="0"/>
          </a:p>
          <a:p>
            <a:pPr eaLnBrk="1" hangingPunct="1">
              <a:lnSpc>
                <a:spcPct val="80000"/>
              </a:lnSpc>
            </a:pPr>
            <a:endParaRPr lang="es-ES_tradnl" sz="1700" dirty="0" smtClean="0"/>
          </a:p>
        </p:txBody>
      </p:sp>
      <p:pic>
        <p:nvPicPr>
          <p:cNvPr id="5" name="4 Imagen" descr="pollock021.jpg"/>
          <p:cNvPicPr>
            <a:picLocks noChangeAspect="1"/>
          </p:cNvPicPr>
          <p:nvPr/>
        </p:nvPicPr>
        <p:blipFill>
          <a:blip r:embed="rId3"/>
          <a:stretch>
            <a:fillRect/>
          </a:stretch>
        </p:blipFill>
        <p:spPr>
          <a:xfrm rot="20566421">
            <a:off x="1021722" y="978354"/>
            <a:ext cx="4111723" cy="2540131"/>
          </a:xfrm>
          <a:prstGeom prst="rect">
            <a:avLst/>
          </a:prstGeom>
        </p:spPr>
      </p:pic>
      <p:sp>
        <p:nvSpPr>
          <p:cNvPr id="6" name="7 CuadroTexto"/>
          <p:cNvSpPr txBox="1">
            <a:spLocks noChangeArrowheads="1"/>
          </p:cNvSpPr>
          <p:nvPr/>
        </p:nvSpPr>
        <p:spPr bwMode="auto">
          <a:xfrm rot="21196078">
            <a:off x="3449117" y="3430111"/>
            <a:ext cx="2505814" cy="646331"/>
          </a:xfrm>
          <a:prstGeom prst="rect">
            <a:avLst/>
          </a:prstGeom>
          <a:noFill/>
          <a:ln w="9525">
            <a:noFill/>
            <a:miter lim="800000"/>
            <a:headEnd/>
            <a:tailEnd/>
          </a:ln>
        </p:spPr>
        <p:txBody>
          <a:bodyPr wrap="none">
            <a:spAutoFit/>
          </a:bodyPr>
          <a:lstStyle/>
          <a:p>
            <a:r>
              <a:rPr lang="es-ES" b="1" dirty="0" smtClean="0"/>
              <a:t>JACKSON </a:t>
            </a:r>
            <a:r>
              <a:rPr lang="es-ES" b="1" dirty="0" err="1" smtClean="0"/>
              <a:t>POLLOCK</a:t>
            </a:r>
            <a:endParaRPr lang="es-ES" b="1" dirty="0"/>
          </a:p>
          <a:p>
            <a:endParaRPr lang="es-MX" dirty="0"/>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ítulo 1"/>
          <p:cNvSpPr>
            <a:spLocks noGrp="1"/>
          </p:cNvSpPr>
          <p:nvPr>
            <p:ph type="title"/>
          </p:nvPr>
        </p:nvSpPr>
        <p:spPr>
          <a:xfrm>
            <a:off x="3152775" y="4070350"/>
            <a:ext cx="5538788" cy="1162050"/>
          </a:xfrm>
        </p:spPr>
        <p:txBody>
          <a:bodyPr/>
          <a:lstStyle/>
          <a:p>
            <a:pPr eaLnBrk="1" hangingPunct="1"/>
            <a:r>
              <a:rPr lang="es-ES_tradnl" smtClean="0"/>
              <a:t>Gouache </a:t>
            </a:r>
          </a:p>
        </p:txBody>
      </p:sp>
      <p:sp>
        <p:nvSpPr>
          <p:cNvPr id="20483" name="Marcador de texto 3"/>
          <p:cNvSpPr>
            <a:spLocks noGrp="1"/>
          </p:cNvSpPr>
          <p:nvPr>
            <p:ph type="body" sz="half" idx="2"/>
          </p:nvPr>
        </p:nvSpPr>
        <p:spPr>
          <a:xfrm>
            <a:off x="3157538" y="5230813"/>
            <a:ext cx="5534025" cy="1398587"/>
          </a:xfrm>
        </p:spPr>
        <p:txBody>
          <a:bodyPr/>
          <a:lstStyle/>
          <a:p>
            <a:pPr eaLnBrk="1" hangingPunct="1">
              <a:lnSpc>
                <a:spcPct val="80000"/>
              </a:lnSpc>
            </a:pPr>
            <a:r>
              <a:rPr lang="es-ES_tradnl" sz="1500" smtClean="0"/>
              <a:t>Técnica similar a la acuarela. En el gouache los pigmentos están aglutinados con cola o mezclados con pigmento blanco. Aunque carece de la delicada luminosidad de la acuarela, es más sustancioso que ésta y su textura se parece a la de la pintura al óleo. Además, la tendencia de los colores del gouache a aclarar a medida que se secan permite una amplia gama de efectos nacarados. También conocido como témpera. </a:t>
            </a:r>
          </a:p>
          <a:p>
            <a:pPr eaLnBrk="1" hangingPunct="1">
              <a:lnSpc>
                <a:spcPct val="80000"/>
              </a:lnSpc>
            </a:pPr>
            <a:endParaRPr lang="es-ES_tradnl" sz="1500" smtClean="0"/>
          </a:p>
        </p:txBody>
      </p:sp>
      <p:pic>
        <p:nvPicPr>
          <p:cNvPr id="6" name="5 Imagen" descr="Wilfredo-lam.jpg"/>
          <p:cNvPicPr>
            <a:picLocks noChangeAspect="1"/>
          </p:cNvPicPr>
          <p:nvPr/>
        </p:nvPicPr>
        <p:blipFill>
          <a:blip r:embed="rId2"/>
          <a:stretch>
            <a:fillRect/>
          </a:stretch>
        </p:blipFill>
        <p:spPr>
          <a:xfrm rot="239864">
            <a:off x="3613297" y="703882"/>
            <a:ext cx="2115999" cy="2775080"/>
          </a:xfrm>
          <a:prstGeom prst="rect">
            <a:avLst/>
          </a:prstGeom>
        </p:spPr>
      </p:pic>
      <p:sp>
        <p:nvSpPr>
          <p:cNvPr id="7" name="7 CuadroTexto"/>
          <p:cNvSpPr txBox="1">
            <a:spLocks noChangeArrowheads="1"/>
          </p:cNvSpPr>
          <p:nvPr/>
        </p:nvSpPr>
        <p:spPr bwMode="auto">
          <a:xfrm rot="21196078">
            <a:off x="2660209" y="3614836"/>
            <a:ext cx="1980029" cy="646331"/>
          </a:xfrm>
          <a:prstGeom prst="rect">
            <a:avLst/>
          </a:prstGeom>
          <a:noFill/>
          <a:ln w="9525">
            <a:noFill/>
            <a:miter lim="800000"/>
            <a:headEnd/>
            <a:tailEnd/>
          </a:ln>
        </p:spPr>
        <p:txBody>
          <a:bodyPr wrap="none">
            <a:spAutoFit/>
          </a:bodyPr>
          <a:lstStyle/>
          <a:p>
            <a:r>
              <a:rPr lang="es-ES" b="1" dirty="0" smtClean="0"/>
              <a:t>WILFREDO LAM</a:t>
            </a:r>
            <a:endParaRPr lang="es-ES" b="1" dirty="0"/>
          </a:p>
          <a:p>
            <a:endParaRPr lang="es-MX" dirty="0"/>
          </a:p>
        </p:txBody>
      </p:sp>
      <p:pic>
        <p:nvPicPr>
          <p:cNvPr id="5" name="4 Imagen" descr="gouache.jpg"/>
          <p:cNvPicPr>
            <a:picLocks noChangeAspect="1"/>
          </p:cNvPicPr>
          <p:nvPr/>
        </p:nvPicPr>
        <p:blipFill>
          <a:blip r:embed="rId3"/>
          <a:stretch>
            <a:fillRect/>
          </a:stretch>
        </p:blipFill>
        <p:spPr>
          <a:xfrm rot="20168963">
            <a:off x="965203" y="923008"/>
            <a:ext cx="2750469" cy="2835535"/>
          </a:xfrm>
          <a:prstGeom prst="rect">
            <a:avLst/>
          </a:prstGeom>
        </p:spPr>
      </p:pic>
      <p:pic>
        <p:nvPicPr>
          <p:cNvPr id="20484" name="Imagen 6"/>
          <p:cNvPicPr>
            <a:picLocks noChangeAspect="1"/>
          </p:cNvPicPr>
          <p:nvPr/>
        </p:nvPicPr>
        <p:blipFill>
          <a:blip r:embed="rId4"/>
          <a:srcRect/>
          <a:stretch>
            <a:fillRect/>
          </a:stretch>
        </p:blipFill>
        <p:spPr bwMode="auto">
          <a:xfrm rot="655532">
            <a:off x="5715048" y="1974013"/>
            <a:ext cx="2815282" cy="19706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p:cNvSpPr>
            <a:spLocks noGrp="1"/>
          </p:cNvSpPr>
          <p:nvPr>
            <p:ph type="title"/>
          </p:nvPr>
        </p:nvSpPr>
        <p:spPr>
          <a:xfrm>
            <a:off x="3152775" y="4070350"/>
            <a:ext cx="5538788" cy="1162050"/>
          </a:xfrm>
        </p:spPr>
        <p:txBody>
          <a:bodyPr/>
          <a:lstStyle/>
          <a:p>
            <a:pPr eaLnBrk="1" hangingPunct="1"/>
            <a:r>
              <a:rPr lang="es-ES_tradnl" dirty="0" smtClean="0"/>
              <a:t>Lápiz </a:t>
            </a:r>
          </a:p>
        </p:txBody>
      </p:sp>
      <p:sp>
        <p:nvSpPr>
          <p:cNvPr id="23555" name="Marcador de texto 3"/>
          <p:cNvSpPr>
            <a:spLocks noGrp="1"/>
          </p:cNvSpPr>
          <p:nvPr>
            <p:ph type="body" sz="half" idx="2"/>
          </p:nvPr>
        </p:nvSpPr>
        <p:spPr>
          <a:xfrm>
            <a:off x="3157538" y="5230813"/>
            <a:ext cx="5534025" cy="1398587"/>
          </a:xfrm>
        </p:spPr>
        <p:txBody>
          <a:bodyPr/>
          <a:lstStyle/>
          <a:p>
            <a:pPr eaLnBrk="1" hangingPunct="1">
              <a:lnSpc>
                <a:spcPct val="80000"/>
              </a:lnSpc>
            </a:pPr>
            <a:r>
              <a:rPr lang="es-ES_tradnl" sz="1400" smtClean="0"/>
              <a:t>Cuando nosotros dibujamos con un lápiz sobre un papel lo que esta sucediendo es que el papel  raspa al lápiz provocando que este se desgaste y deje pequeños pedacitos atorados en la rugosidad del papel. Los lápices están hechos de un material que se llama grafito. El grafito es lo que pinta. El grafito lo mezclan con arcilla. Si tiene mucha arcilla el lápiz pinta clarito y si tiene poca arcilla pinta obscuro. A los lápices que tienen mucha arcilla se les llama duros y a los que tienen poca suaves o blandos.   </a:t>
            </a:r>
          </a:p>
          <a:p>
            <a:pPr eaLnBrk="1" hangingPunct="1">
              <a:lnSpc>
                <a:spcPct val="80000"/>
              </a:lnSpc>
            </a:pPr>
            <a:endParaRPr lang="es-ES_tradnl" sz="1400" smtClean="0"/>
          </a:p>
        </p:txBody>
      </p:sp>
      <p:pic>
        <p:nvPicPr>
          <p:cNvPr id="5" name="4 Imagen" descr="Maurits Cornelis Escher 1.jpg"/>
          <p:cNvPicPr>
            <a:picLocks noChangeAspect="1"/>
          </p:cNvPicPr>
          <p:nvPr/>
        </p:nvPicPr>
        <p:blipFill>
          <a:blip r:embed="rId2">
            <a:duotone>
              <a:prstClr val="black"/>
              <a:srgbClr val="D9C3A5">
                <a:tint val="50000"/>
                <a:satMod val="180000"/>
              </a:srgbClr>
            </a:duotone>
          </a:blip>
          <a:stretch>
            <a:fillRect/>
          </a:stretch>
        </p:blipFill>
        <p:spPr>
          <a:xfrm rot="20626783">
            <a:off x="918412" y="1081252"/>
            <a:ext cx="2407423" cy="2047509"/>
          </a:xfrm>
          <a:prstGeom prst="rect">
            <a:avLst/>
          </a:prstGeom>
        </p:spPr>
      </p:pic>
      <p:pic>
        <p:nvPicPr>
          <p:cNvPr id="6" name="5 Imagen" descr="nehszkr0.gif"/>
          <p:cNvPicPr>
            <a:picLocks noChangeAspect="1"/>
          </p:cNvPicPr>
          <p:nvPr/>
        </p:nvPicPr>
        <p:blipFill>
          <a:blip r:embed="rId3"/>
          <a:stretch>
            <a:fillRect/>
          </a:stretch>
        </p:blipFill>
        <p:spPr>
          <a:xfrm>
            <a:off x="3563888" y="492760"/>
            <a:ext cx="2255012" cy="3224272"/>
          </a:xfrm>
          <a:prstGeom prst="rect">
            <a:avLst/>
          </a:prstGeom>
        </p:spPr>
      </p:pic>
      <p:sp>
        <p:nvSpPr>
          <p:cNvPr id="7" name="7 CuadroTexto"/>
          <p:cNvSpPr txBox="1">
            <a:spLocks noChangeArrowheads="1"/>
          </p:cNvSpPr>
          <p:nvPr/>
        </p:nvSpPr>
        <p:spPr bwMode="auto">
          <a:xfrm rot="21196078">
            <a:off x="1707475" y="3602773"/>
            <a:ext cx="1697901" cy="369332"/>
          </a:xfrm>
          <a:prstGeom prst="rect">
            <a:avLst/>
          </a:prstGeom>
          <a:noFill/>
          <a:ln w="9525">
            <a:noFill/>
            <a:miter lim="800000"/>
            <a:headEnd/>
            <a:tailEnd/>
          </a:ln>
        </p:spPr>
        <p:txBody>
          <a:bodyPr wrap="none">
            <a:spAutoFit/>
          </a:bodyPr>
          <a:lstStyle>
            <a:defPPr>
              <a:defRPr lang="es-ES_trad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s-ES" b="1" dirty="0" smtClean="0"/>
              <a:t>M.C. </a:t>
            </a:r>
            <a:r>
              <a:rPr lang="es-ES" b="1" dirty="0" err="1" smtClean="0"/>
              <a:t>ESCHER</a:t>
            </a:r>
            <a:endParaRPr lang="es-MX" dirty="0"/>
          </a:p>
        </p:txBody>
      </p:sp>
      <p:pic>
        <p:nvPicPr>
          <p:cNvPr id="8" name="7 Imagen" descr="set_de_dibujo_gioconda-art-set-aufgeklappt-web.jpg"/>
          <p:cNvPicPr>
            <a:picLocks noChangeAspect="1"/>
          </p:cNvPicPr>
          <p:nvPr/>
        </p:nvPicPr>
        <p:blipFill>
          <a:blip r:embed="rId4"/>
          <a:stretch>
            <a:fillRect/>
          </a:stretch>
        </p:blipFill>
        <p:spPr>
          <a:xfrm rot="1017116">
            <a:off x="5760833" y="2235555"/>
            <a:ext cx="2641532" cy="2377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1"/>
          <p:cNvSpPr>
            <a:spLocks noGrp="1"/>
          </p:cNvSpPr>
          <p:nvPr>
            <p:ph type="title"/>
          </p:nvPr>
        </p:nvSpPr>
        <p:spPr>
          <a:xfrm>
            <a:off x="3152775" y="4070350"/>
            <a:ext cx="5538788" cy="1162050"/>
          </a:xfrm>
        </p:spPr>
        <p:txBody>
          <a:bodyPr/>
          <a:lstStyle/>
          <a:p>
            <a:pPr eaLnBrk="1" hangingPunct="1"/>
            <a:r>
              <a:rPr lang="es-ES_tradnl" smtClean="0"/>
              <a:t>Pastel </a:t>
            </a:r>
          </a:p>
        </p:txBody>
      </p:sp>
      <p:sp>
        <p:nvSpPr>
          <p:cNvPr id="26627" name="Marcador de texto 3"/>
          <p:cNvSpPr>
            <a:spLocks noGrp="1"/>
          </p:cNvSpPr>
          <p:nvPr>
            <p:ph type="body" sz="half" idx="2"/>
          </p:nvPr>
        </p:nvSpPr>
        <p:spPr>
          <a:xfrm>
            <a:off x="3157538" y="5230813"/>
            <a:ext cx="5534025" cy="1322387"/>
          </a:xfrm>
        </p:spPr>
        <p:txBody>
          <a:bodyPr/>
          <a:lstStyle/>
          <a:p>
            <a:pPr eaLnBrk="1" hangingPunct="1">
              <a:lnSpc>
                <a:spcPct val="80000"/>
              </a:lnSpc>
            </a:pPr>
            <a:r>
              <a:rPr lang="es-ES_tradnl" sz="1500" dirty="0" smtClean="0"/>
              <a:t>Técnica que  tiene la particularidad de no utilizar ningún aglutinante, por lo que el color de la barra es el definitivo. A cambio, tiende a ser alterado con facilidad y necesita de un fijador para su total adherencia al soporte, que suele ser papel. Tiene su origen en Italia durante el siglo XVI como evolución del gis para dibujar. Los artistas impresionistas lo utilizaron con maestría. </a:t>
            </a:r>
          </a:p>
          <a:p>
            <a:pPr eaLnBrk="1" hangingPunct="1">
              <a:lnSpc>
                <a:spcPct val="80000"/>
              </a:lnSpc>
            </a:pPr>
            <a:endParaRPr lang="es-ES_tradnl" sz="1500" dirty="0" smtClean="0"/>
          </a:p>
        </p:txBody>
      </p:sp>
      <p:sp>
        <p:nvSpPr>
          <p:cNvPr id="5" name="7 CuadroTexto"/>
          <p:cNvSpPr txBox="1">
            <a:spLocks noChangeArrowheads="1"/>
          </p:cNvSpPr>
          <p:nvPr/>
        </p:nvSpPr>
        <p:spPr bwMode="auto">
          <a:xfrm rot="21196078">
            <a:off x="2499165" y="3674737"/>
            <a:ext cx="1813317" cy="369332"/>
          </a:xfrm>
          <a:prstGeom prst="rect">
            <a:avLst/>
          </a:prstGeom>
          <a:noFill/>
          <a:ln w="9525">
            <a:noFill/>
            <a:miter lim="800000"/>
            <a:headEnd/>
            <a:tailEnd/>
          </a:ln>
        </p:spPr>
        <p:txBody>
          <a:bodyPr wrap="none">
            <a:spAutoFit/>
          </a:bodyPr>
          <a:lstStyle>
            <a:defPPr>
              <a:defRPr lang="es-ES_tradnl"/>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r>
              <a:rPr lang="es-ES" b="1" dirty="0" err="1" smtClean="0"/>
              <a:t>Berthe</a:t>
            </a:r>
            <a:r>
              <a:rPr lang="es-ES" b="1" dirty="0" smtClean="0"/>
              <a:t> </a:t>
            </a:r>
            <a:r>
              <a:rPr lang="es-ES" b="1" dirty="0" err="1" smtClean="0"/>
              <a:t>Morisot</a:t>
            </a:r>
            <a:endParaRPr lang="es-MX" dirty="0"/>
          </a:p>
        </p:txBody>
      </p:sp>
      <p:pic>
        <p:nvPicPr>
          <p:cNvPr id="6" name="5 Imagen" descr="PASTEL.jpg"/>
          <p:cNvPicPr>
            <a:picLocks noChangeAspect="1"/>
          </p:cNvPicPr>
          <p:nvPr/>
        </p:nvPicPr>
        <p:blipFill>
          <a:blip r:embed="rId2"/>
          <a:stretch>
            <a:fillRect/>
          </a:stretch>
        </p:blipFill>
        <p:spPr>
          <a:xfrm rot="20815413">
            <a:off x="3139746" y="564862"/>
            <a:ext cx="2376264" cy="2847957"/>
          </a:xfrm>
          <a:prstGeom prst="rect">
            <a:avLst/>
          </a:prstGeom>
        </p:spPr>
      </p:pic>
      <p:pic>
        <p:nvPicPr>
          <p:cNvPr id="7" name="6 Imagen" descr="morisot_berthe-photo.jpg"/>
          <p:cNvPicPr>
            <a:picLocks noChangeAspect="1"/>
          </p:cNvPicPr>
          <p:nvPr/>
        </p:nvPicPr>
        <p:blipFill>
          <a:blip r:embed="rId3"/>
          <a:stretch>
            <a:fillRect/>
          </a:stretch>
        </p:blipFill>
        <p:spPr>
          <a:xfrm rot="20820963">
            <a:off x="1065247" y="998369"/>
            <a:ext cx="1783556" cy="2908803"/>
          </a:xfrm>
          <a:prstGeom prst="rect">
            <a:avLst/>
          </a:prstGeom>
        </p:spPr>
      </p:pic>
      <p:pic>
        <p:nvPicPr>
          <p:cNvPr id="8" name="7 Imagen" descr="tecnica_del_pastel.jpg"/>
          <p:cNvPicPr>
            <a:picLocks noChangeAspect="1"/>
          </p:cNvPicPr>
          <p:nvPr/>
        </p:nvPicPr>
        <p:blipFill>
          <a:blip r:embed="rId4"/>
          <a:stretch>
            <a:fillRect/>
          </a:stretch>
        </p:blipFill>
        <p:spPr>
          <a:xfrm rot="850850">
            <a:off x="5429275" y="2338333"/>
            <a:ext cx="3082980" cy="1847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intero">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intero">
      <a:majorFont>
        <a:latin typeface="Goudy Old Style"/>
        <a:ea typeface=""/>
        <a:cs typeface=""/>
        <a:font script="Jpan" typeface="ＭＳ Ｐ明朝"/>
      </a:majorFont>
      <a:minorFont>
        <a:latin typeface="Goudy Old Style"/>
        <a:ea typeface=""/>
        <a:cs typeface=""/>
        <a:font script="Jpan" typeface="ＭＳ Ｐ明朝"/>
      </a:minorFont>
    </a:fontScheme>
    <a:fmtScheme name="Tintero">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3529</TotalTime>
  <Words>1438</Words>
  <Application>Microsoft Macintosh PowerPoint</Application>
  <PresentationFormat>On-screen Show (4:3)</PresentationFormat>
  <Paragraphs>103</Paragraphs>
  <Slides>31</Slides>
  <Notes>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Tintero</vt:lpstr>
      <vt:lpstr>Técnicas de las artes visuales </vt:lpstr>
      <vt:lpstr>Introducción </vt:lpstr>
      <vt:lpstr>TÉCNICAS PICTÓRICAS</vt:lpstr>
      <vt:lpstr>Óleos</vt:lpstr>
      <vt:lpstr>Acuarela </vt:lpstr>
      <vt:lpstr>Acrílico</vt:lpstr>
      <vt:lpstr>Gouache </vt:lpstr>
      <vt:lpstr>Lápiz </vt:lpstr>
      <vt:lpstr>Pastel </vt:lpstr>
      <vt:lpstr>Temple </vt:lpstr>
      <vt:lpstr>Grabado en madera</vt:lpstr>
      <vt:lpstr>Grabado en metal o aguafuerte</vt:lpstr>
      <vt:lpstr>Grattage y  Frottage</vt:lpstr>
      <vt:lpstr>Litografía </vt:lpstr>
      <vt:lpstr>Collage </vt:lpstr>
      <vt:lpstr>Fotografía</vt:lpstr>
      <vt:lpstr>Graffiti, stickers &amp; stencil</vt:lpstr>
      <vt:lpstr>TÉCNICAS ESCULTÓRICAS</vt:lpstr>
      <vt:lpstr>Modelado</vt:lpstr>
      <vt:lpstr>Moldeado</vt:lpstr>
      <vt:lpstr>Fundido</vt:lpstr>
      <vt:lpstr>Talla en madera</vt:lpstr>
      <vt:lpstr>Ensamble</vt:lpstr>
      <vt:lpstr>Instalación</vt:lpstr>
      <vt:lpstr>Land art </vt:lpstr>
      <vt:lpstr>Otras técnicas</vt:lpstr>
      <vt:lpstr>Procesadores de imágenes digitales</vt:lpstr>
      <vt:lpstr>Cine</vt:lpstr>
      <vt:lpstr>Animación </vt:lpstr>
      <vt:lpstr>Bibliografía</vt:lpstr>
      <vt:lpstr>x</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Técnicas de pintura</dc:title>
  <dc:creator>MAC</dc:creator>
  <cp:lastModifiedBy>UAEH SUV</cp:lastModifiedBy>
  <cp:revision>74</cp:revision>
  <dcterms:created xsi:type="dcterms:W3CDTF">2009-09-01T12:39:06Z</dcterms:created>
  <dcterms:modified xsi:type="dcterms:W3CDTF">2014-03-25T17:11:17Z</dcterms:modified>
</cp:coreProperties>
</file>