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  <p:sldId id="274" r:id="rId4"/>
    <p:sldId id="257" r:id="rId5"/>
    <p:sldId id="258" r:id="rId6"/>
    <p:sldId id="259" r:id="rId7"/>
    <p:sldId id="273" r:id="rId8"/>
    <p:sldId id="275" r:id="rId9"/>
    <p:sldId id="276" r:id="rId10"/>
    <p:sldId id="272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07/02/2016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07/02/2016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6 CuadroTexto"/>
          <p:cNvSpPr txBox="1"/>
          <p:nvPr/>
        </p:nvSpPr>
        <p:spPr>
          <a:xfrm>
            <a:off x="761395" y="2651135"/>
            <a:ext cx="7821465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Licenciatura en Derecho.</a:t>
            </a:r>
          </a:p>
          <a:p>
            <a:pPr algn="ctr"/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Tema: Elementos de la música.</a:t>
            </a:r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Catedrático: Lic. Rogelio García </a:t>
            </a:r>
            <a:r>
              <a:rPr lang="es-MX" sz="2300" b="1" dirty="0">
                <a:latin typeface="Arial" pitchFamily="34" charset="0"/>
                <a:cs typeface="Arial" pitchFamily="34" charset="0"/>
              </a:rPr>
              <a:t>L</a:t>
            </a:r>
            <a:r>
              <a:rPr lang="es-MX" sz="2300" b="1" dirty="0" smtClean="0">
                <a:latin typeface="Arial" pitchFamily="34" charset="0"/>
                <a:cs typeface="Arial" pitchFamily="34" charset="0"/>
              </a:rPr>
              <a:t>ozano</a:t>
            </a:r>
          </a:p>
          <a:p>
            <a:pPr algn="ctr"/>
            <a:endParaRPr lang="es-MX" sz="23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  ENERO – JUNIO 2016</a:t>
            </a:r>
            <a:endParaRPr lang="es-MX" sz="23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829736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Bibliografía</a:t>
            </a:r>
            <a:endParaRPr lang="es-E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115616" y="1847265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/>
              <a:t>Curso completo de teoría de la música. Vanesa </a:t>
            </a:r>
            <a:r>
              <a:rPr lang="es-MX" sz="2000" dirty="0" smtClean="0"/>
              <a:t>cordantopulos.</a:t>
            </a:r>
            <a:endParaRPr lang="es-MX" sz="2000" dirty="0"/>
          </a:p>
        </p:txBody>
      </p:sp>
      <p:sp>
        <p:nvSpPr>
          <p:cNvPr id="5" name="CuadroTexto 4"/>
          <p:cNvSpPr txBox="1"/>
          <p:nvPr/>
        </p:nvSpPr>
        <p:spPr>
          <a:xfrm>
            <a:off x="1334420" y="2805306"/>
            <a:ext cx="61871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 smtClean="0"/>
              <a:t>Teoría de la música. Unidad técnica Federico Santa María</a:t>
            </a:r>
            <a:r>
              <a:rPr lang="es-MX" dirty="0" smtClean="0"/>
              <a:t>.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972369" y="3760095"/>
            <a:ext cx="70164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smtClean="0"/>
              <a:t>Manual practico para el estudio de la música. Georges Dandelot </a:t>
            </a:r>
            <a:endParaRPr lang="es-MX" sz="2000" dirty="0"/>
          </a:p>
        </p:txBody>
      </p:sp>
      <p:sp>
        <p:nvSpPr>
          <p:cNvPr id="7" name="CuadroTexto 6"/>
          <p:cNvSpPr txBox="1"/>
          <p:nvPr/>
        </p:nvSpPr>
        <p:spPr>
          <a:xfrm>
            <a:off x="2420288" y="4714884"/>
            <a:ext cx="41594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dirty="0" smtClean="0"/>
              <a:t>Escuela preparatoria de piano. Hanon 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620688"/>
            <a:ext cx="820866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 Elementos de la música.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 Resumen</a:t>
            </a:r>
          </a:p>
          <a:p>
            <a:pPr algn="just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ara 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desarrollar sus aptitudes </a:t>
            </a:r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artísticas-musicales la música nos sirve, 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así mismo amplia su diversidad cultural para la apropiación de los lenguajes, formas y recursos de la misma.</a:t>
            </a:r>
          </a:p>
          <a:p>
            <a:pPr algn="just"/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MX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>
                <a:latin typeface="Arial" pitchFamily="34" charset="0"/>
                <a:cs typeface="Arial" pitchFamily="34" charset="0"/>
              </a:rPr>
              <a:t>Palabras Clave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: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Aptitudes, diversidad y 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ensayo.  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611560" y="548680"/>
            <a:ext cx="78488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dirty="0" smtClean="0">
                <a:solidFill>
                  <a:srgbClr val="212121"/>
                </a:solidFill>
                <a:latin typeface="inherit"/>
                <a:cs typeface="Arial" panose="020B0604020202020204" pitchFamily="34" charset="0"/>
              </a:rPr>
              <a:t> </a:t>
            </a:r>
            <a:r>
              <a:rPr lang="es-MX" sz="2800" b="1" dirty="0" smtClean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sz="2800" dirty="0" smtClean="0">
              <a:solidFill>
                <a:srgbClr val="2121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2800" dirty="0" smtClean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s-MX" sz="2800" dirty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 their artistic skills and musical music serves , also wide cultural diversity for the appropriation of languages, forms and resources of it</a:t>
            </a:r>
            <a:r>
              <a:rPr lang="es-MX" sz="2800" dirty="0" smtClean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sz="2800" dirty="0">
              <a:solidFill>
                <a:srgbClr val="2121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2800" dirty="0" smtClean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800" b="1" dirty="0" smtClean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  <a:r>
              <a:rPr lang="es-MX" sz="2800" dirty="0" smtClean="0">
                <a:solidFill>
                  <a:srgbClr val="2121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s-MX" sz="2800" dirty="0"/>
              <a:t> 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Music </a:t>
            </a:r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diversity and languages.</a:t>
            </a:r>
            <a:r>
              <a:rPr lang="es-MX" sz="2800" dirty="0">
                <a:latin typeface="Arial" panose="020B0604020202020204" pitchFamily="34" charset="0"/>
              </a:rPr>
              <a:t/>
            </a:r>
            <a:br>
              <a:rPr lang="es-MX" sz="2800" dirty="0">
                <a:latin typeface="Arial" panose="020B0604020202020204" pitchFamily="34" charset="0"/>
              </a:rPr>
            </a:br>
            <a:endParaRPr lang="es-MX" sz="2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3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980728"/>
            <a:ext cx="76328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Objetivo general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Utilicen los elementos básicos del lenguaje musical, reconociendo sus diferentes géneros y estilos, por medio de las herramientas propias para reproducir, hacer y disfrutar de la música de manera individual y colectiva.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5" y="404664"/>
            <a:ext cx="828092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Nombre 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>
                <a:latin typeface="Arial" pitchFamily="34" charset="0"/>
                <a:cs typeface="Arial" pitchFamily="34" charset="0"/>
              </a:rPr>
              <a:t>UNIDAD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: Elementos de la música. 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dirty="0">
                <a:latin typeface="Arial" panose="020B0604020202020204" pitchFamily="34" charset="0"/>
                <a:cs typeface="Arial" panose="020B0604020202020204" pitchFamily="34" charset="0"/>
              </a:rPr>
              <a:t>Al término de la unidad observara y distinguirá las posibilidades gráficas y elementos de la música para la representación de sonidos y de eventos sonoros.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764704"/>
            <a:ext cx="841909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Elementos de la música. 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Melodía: 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S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e ejecuta de una en una nota.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Armonía: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Se pueden tocar muchas notas al mismo tiempo.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Ritmo: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Pulso a intervalos constantes. 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cmapspublic.ihmc.us/servlet/SBReadResourceServlet?rid=1218580510619_345211507_18056&amp;partName=html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9760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cmapspublic.ihmc.us/rid=1J6GN4YS1-GSZ74G-1Y9L/La%20Armon%C3%ADa.cmap?rid=1J6GN4YS1-GSZ74G-1Y9L&amp;partName=html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9069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cmapspublic.ihmc.us/servlet/SBReadResourceServlet?rid=1218580510619_1937456273_18055&amp;partName=html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52389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275</Words>
  <Application>Microsoft Office PowerPoint</Application>
  <PresentationFormat>Presentación en pantalla (4:3)</PresentationFormat>
  <Paragraphs>47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inherit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Administrador</cp:lastModifiedBy>
  <cp:revision>25</cp:revision>
  <dcterms:created xsi:type="dcterms:W3CDTF">2012-08-07T16:35:15Z</dcterms:created>
  <dcterms:modified xsi:type="dcterms:W3CDTF">2016-02-07T20:18:09Z</dcterms:modified>
</cp:coreProperties>
</file>