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87" r:id="rId4"/>
    <p:sldId id="257" r:id="rId5"/>
    <p:sldId id="258" r:id="rId6"/>
    <p:sldId id="288" r:id="rId7"/>
    <p:sldId id="289" r:id="rId8"/>
    <p:sldId id="302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86B4E8-45BE-402C-B8A7-0584149348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25678C6D-3B93-47E1-A2F4-EB68F13A1A29}">
      <dgm:prSet custT="1"/>
      <dgm:spPr/>
      <dgm:t>
        <a:bodyPr/>
        <a:lstStyle/>
        <a:p>
          <a:pPr rtl="0"/>
          <a:r>
            <a:rPr lang="es-MX" sz="6000" dirty="0" smtClean="0">
              <a:solidFill>
                <a:schemeClr val="tx1"/>
              </a:solidFill>
            </a:rPr>
            <a:t>La madre.</a:t>
          </a:r>
          <a:endParaRPr lang="es-MX" sz="6000" dirty="0">
            <a:solidFill>
              <a:schemeClr val="tx1"/>
            </a:solidFill>
          </a:endParaRPr>
        </a:p>
      </dgm:t>
    </dgm:pt>
    <dgm:pt modelId="{6CADBD3A-CC72-41C0-B85A-90C28B769BCA}" type="parTrans" cxnId="{87F7B895-6D09-4D8D-9388-3905733E069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4B1D7A8-361D-445E-A7FB-2EF0A937E309}" type="sibTrans" cxnId="{87F7B895-6D09-4D8D-9388-3905733E069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05947DA-92B5-4B1A-8A2D-796226C4DB4D}">
      <dgm:prSet custT="1"/>
      <dgm:spPr/>
      <dgm:t>
        <a:bodyPr/>
        <a:lstStyle/>
        <a:p>
          <a:pPr rtl="0"/>
          <a:r>
            <a:rPr lang="es-MX" sz="6000" dirty="0" smtClean="0">
              <a:solidFill>
                <a:schemeClr val="tx1"/>
              </a:solidFill>
            </a:rPr>
            <a:t>Médico.</a:t>
          </a:r>
          <a:endParaRPr lang="es-MX" sz="6000" dirty="0">
            <a:solidFill>
              <a:schemeClr val="tx1"/>
            </a:solidFill>
          </a:endParaRPr>
        </a:p>
      </dgm:t>
    </dgm:pt>
    <dgm:pt modelId="{0FA12033-BB12-41D8-9DBC-32481D3095C8}" type="parTrans" cxnId="{B8CD2D9B-2E2E-4B66-8CE0-BBDF3AA8FF4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5A2F6DC-939A-4036-9B93-043C1752DDF9}" type="sibTrans" cxnId="{B8CD2D9B-2E2E-4B66-8CE0-BBDF3AA8FF4D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D661132-983C-4C1B-B20D-61D0E9F3C768}">
      <dgm:prSet custT="1"/>
      <dgm:spPr/>
      <dgm:t>
        <a:bodyPr/>
        <a:lstStyle/>
        <a:p>
          <a:pPr rtl="0"/>
          <a:r>
            <a:rPr lang="es-MX" sz="6000" dirty="0" smtClean="0">
              <a:solidFill>
                <a:schemeClr val="tx1"/>
              </a:solidFill>
            </a:rPr>
            <a:t>Cualquier persona.</a:t>
          </a:r>
          <a:endParaRPr lang="es-MX" sz="6000" dirty="0">
            <a:solidFill>
              <a:schemeClr val="tx1"/>
            </a:solidFill>
          </a:endParaRPr>
        </a:p>
      </dgm:t>
    </dgm:pt>
    <dgm:pt modelId="{8F6570CE-1465-4A37-AF97-E3D9846691FD}" type="parTrans" cxnId="{B1CED58D-8237-4D72-951F-FC2E15A5659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0EC3375-78DD-4ACC-A75A-381B8BE70F10}" type="sibTrans" cxnId="{B1CED58D-8237-4D72-951F-FC2E15A5659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3BF97CC-9CBF-4024-9E51-1FB73DDCCCF3}" type="pres">
      <dgm:prSet presAssocID="{1D86B4E8-45BE-402C-B8A7-0584149348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A7ADFE2-21E8-4243-ACF6-AB7EE38D7B08}" type="pres">
      <dgm:prSet presAssocID="{25678C6D-3B93-47E1-A2F4-EB68F13A1A2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00C3E2-E412-40F7-B609-2A05964E66B6}" type="pres">
      <dgm:prSet presAssocID="{C4B1D7A8-361D-445E-A7FB-2EF0A937E309}" presName="spacer" presStyleCnt="0"/>
      <dgm:spPr/>
    </dgm:pt>
    <dgm:pt modelId="{5E1A8FFC-8CB5-40C4-AA20-547952018A11}" type="pres">
      <dgm:prSet presAssocID="{C05947DA-92B5-4B1A-8A2D-796226C4DB4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48E8E8-B4F8-411C-9D31-D15306DC379B}" type="pres">
      <dgm:prSet presAssocID="{55A2F6DC-939A-4036-9B93-043C1752DDF9}" presName="spacer" presStyleCnt="0"/>
      <dgm:spPr/>
    </dgm:pt>
    <dgm:pt modelId="{C7E35031-DC94-42E1-9D79-DA9983336741}" type="pres">
      <dgm:prSet presAssocID="{BD661132-983C-4C1B-B20D-61D0E9F3C76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89623C6-93C3-48A0-8E07-C4863CFE2A85}" type="presOf" srcId="{BD661132-983C-4C1B-B20D-61D0E9F3C768}" destId="{C7E35031-DC94-42E1-9D79-DA9983336741}" srcOrd="0" destOrd="0" presId="urn:microsoft.com/office/officeart/2005/8/layout/vList2"/>
    <dgm:cxn modelId="{0BB3B8BB-42C1-4AC5-8419-6D6937E36FF4}" type="presOf" srcId="{1D86B4E8-45BE-402C-B8A7-0584149348D4}" destId="{33BF97CC-9CBF-4024-9E51-1FB73DDCCCF3}" srcOrd="0" destOrd="0" presId="urn:microsoft.com/office/officeart/2005/8/layout/vList2"/>
    <dgm:cxn modelId="{B1CED58D-8237-4D72-951F-FC2E15A56591}" srcId="{1D86B4E8-45BE-402C-B8A7-0584149348D4}" destId="{BD661132-983C-4C1B-B20D-61D0E9F3C768}" srcOrd="2" destOrd="0" parTransId="{8F6570CE-1465-4A37-AF97-E3D9846691FD}" sibTransId="{A0EC3375-78DD-4ACC-A75A-381B8BE70F10}"/>
    <dgm:cxn modelId="{50BD1B43-11E2-457A-A24C-A188803F1134}" type="presOf" srcId="{C05947DA-92B5-4B1A-8A2D-796226C4DB4D}" destId="{5E1A8FFC-8CB5-40C4-AA20-547952018A11}" srcOrd="0" destOrd="0" presId="urn:microsoft.com/office/officeart/2005/8/layout/vList2"/>
    <dgm:cxn modelId="{9376BC1D-A69F-4088-9AD9-CFD34F34071B}" type="presOf" srcId="{25678C6D-3B93-47E1-A2F4-EB68F13A1A29}" destId="{CA7ADFE2-21E8-4243-ACF6-AB7EE38D7B08}" srcOrd="0" destOrd="0" presId="urn:microsoft.com/office/officeart/2005/8/layout/vList2"/>
    <dgm:cxn modelId="{87F7B895-6D09-4D8D-9388-3905733E0691}" srcId="{1D86B4E8-45BE-402C-B8A7-0584149348D4}" destId="{25678C6D-3B93-47E1-A2F4-EB68F13A1A29}" srcOrd="0" destOrd="0" parTransId="{6CADBD3A-CC72-41C0-B85A-90C28B769BCA}" sibTransId="{C4B1D7A8-361D-445E-A7FB-2EF0A937E309}"/>
    <dgm:cxn modelId="{B8CD2D9B-2E2E-4B66-8CE0-BBDF3AA8FF4D}" srcId="{1D86B4E8-45BE-402C-B8A7-0584149348D4}" destId="{C05947DA-92B5-4B1A-8A2D-796226C4DB4D}" srcOrd="1" destOrd="0" parTransId="{0FA12033-BB12-41D8-9DBC-32481D3095C8}" sibTransId="{55A2F6DC-939A-4036-9B93-043C1752DDF9}"/>
    <dgm:cxn modelId="{A4A3B2A5-9644-4814-B5EC-5AD97A3E9DCC}" type="presParOf" srcId="{33BF97CC-9CBF-4024-9E51-1FB73DDCCCF3}" destId="{CA7ADFE2-21E8-4243-ACF6-AB7EE38D7B08}" srcOrd="0" destOrd="0" presId="urn:microsoft.com/office/officeart/2005/8/layout/vList2"/>
    <dgm:cxn modelId="{7945172E-6A60-4489-9915-160E2C9F0727}" type="presParOf" srcId="{33BF97CC-9CBF-4024-9E51-1FB73DDCCCF3}" destId="{7900C3E2-E412-40F7-B609-2A05964E66B6}" srcOrd="1" destOrd="0" presId="urn:microsoft.com/office/officeart/2005/8/layout/vList2"/>
    <dgm:cxn modelId="{EBE99B3A-7C75-4EFD-B1C2-CAA151F88043}" type="presParOf" srcId="{33BF97CC-9CBF-4024-9E51-1FB73DDCCCF3}" destId="{5E1A8FFC-8CB5-40C4-AA20-547952018A11}" srcOrd="2" destOrd="0" presId="urn:microsoft.com/office/officeart/2005/8/layout/vList2"/>
    <dgm:cxn modelId="{89D3F83B-041D-4580-864F-8E749F988103}" type="presParOf" srcId="{33BF97CC-9CBF-4024-9E51-1FB73DDCCCF3}" destId="{3A48E8E8-B4F8-411C-9D31-D15306DC379B}" srcOrd="3" destOrd="0" presId="urn:microsoft.com/office/officeart/2005/8/layout/vList2"/>
    <dgm:cxn modelId="{DA6FBE18-4E3F-4B9A-8586-FE6F32CEF9F2}" type="presParOf" srcId="{33BF97CC-9CBF-4024-9E51-1FB73DDCCCF3}" destId="{C7E35031-DC94-42E1-9D79-DA99833367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984776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Materia: </a:t>
            </a:r>
            <a:r>
              <a:rPr lang="es-MX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 Penal II</a:t>
            </a:r>
          </a:p>
          <a:p>
            <a:pPr algn="ctr"/>
            <a:endParaRPr lang="es-MX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2800" dirty="0" smtClean="0"/>
              <a:t>Aborto”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CARLOS ORLANDO ACEVEDO JAGUEY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6600" dirty="0" smtClean="0">
                <a:solidFill>
                  <a:srgbClr val="FF0000"/>
                </a:solidFill>
              </a:rPr>
              <a:t>Preñez </a:t>
            </a:r>
            <a:endParaRPr lang="es-MX" sz="6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00808"/>
            <a:ext cx="7859216" cy="4425355"/>
          </a:xfrm>
        </p:spPr>
        <p:txBody>
          <a:bodyPr/>
          <a:lstStyle/>
          <a:p>
            <a:pPr algn="just"/>
            <a:r>
              <a:rPr lang="es-MX" sz="3600" dirty="0" smtClean="0"/>
              <a:t>Estado de la hembra que lleva en el útero un embrión o un feto.</a:t>
            </a:r>
          </a:p>
          <a:p>
            <a:pPr algn="just"/>
            <a:endParaRPr lang="es-MX" sz="3600" dirty="0" smtClean="0"/>
          </a:p>
          <a:p>
            <a:pPr algn="just"/>
            <a:r>
              <a:rPr lang="es-MX" sz="3600" dirty="0" smtClean="0"/>
              <a:t>El estado fisiológico de la mujer, desde que concibe por la cópula con el hombre, hasta que expele fuera de sus órganos, el producto de la concepción.</a:t>
            </a:r>
            <a:endParaRPr lang="es-MX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s-MX" sz="6600" dirty="0" smtClean="0">
                <a:solidFill>
                  <a:srgbClr val="FF0000"/>
                </a:solidFill>
              </a:rPr>
              <a:t>Concepción</a:t>
            </a:r>
            <a:endParaRPr lang="es-MX" sz="6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1216" y="692696"/>
            <a:ext cx="8435280" cy="5289451"/>
          </a:xfrm>
        </p:spPr>
        <p:txBody>
          <a:bodyPr/>
          <a:lstStyle/>
          <a:p>
            <a:pPr algn="just"/>
            <a:r>
              <a:rPr lang="es-MX" sz="4800" dirty="0" smtClean="0"/>
              <a:t>Fusión de dos células sexuales para dar lugar a la célula cigoto, espermatozoide y ovulo.</a:t>
            </a:r>
          </a:p>
          <a:p>
            <a:pPr algn="just"/>
            <a:r>
              <a:rPr lang="es-MX" sz="4800" dirty="0" smtClean="0"/>
              <a:t>Concepción es sinónimo de </a:t>
            </a:r>
            <a:r>
              <a:rPr lang="es-MX" sz="4800" b="1" dirty="0" smtClean="0"/>
              <a:t>fecundación</a:t>
            </a:r>
            <a:r>
              <a:rPr lang="es-MX" sz="4800" dirty="0" smtClean="0"/>
              <a:t>.</a:t>
            </a:r>
            <a:endParaRPr lang="es-MX" sz="4800" dirty="0"/>
          </a:p>
        </p:txBody>
      </p:sp>
      <p:pic>
        <p:nvPicPr>
          <p:cNvPr id="1026" name="Picture 2" descr="https://encrypted-tbn2.gstatic.com/images?q=tbn:ANd9GcT_T-0_ApJo3pzC2zQLseatkwLMS7BK4HoVNafQvFZmXjFEll3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7073" y="4535268"/>
            <a:ext cx="2841391" cy="2134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2920" y="-27384"/>
            <a:ext cx="7077472" cy="1143000"/>
          </a:xfrm>
        </p:spPr>
        <p:txBody>
          <a:bodyPr>
            <a:normAutofit/>
          </a:bodyPr>
          <a:lstStyle/>
          <a:p>
            <a:r>
              <a:rPr lang="es-MX" sz="6600" u="sng" dirty="0" smtClean="0">
                <a:solidFill>
                  <a:srgbClr val="FF0000"/>
                </a:solidFill>
              </a:rPr>
              <a:t>Sujetos Activos.</a:t>
            </a:r>
            <a:endParaRPr lang="es-MX" sz="6600" u="sng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s://encrypted-tbn2.gstatic.com/images?q=tbn:ANd9GcSo5x6Mh7gHVJjbS3P6pINlsUqHY9k3USD_AXzyTILP8Hc6bcJ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18287" y="1196752"/>
            <a:ext cx="2562225" cy="1790701"/>
          </a:xfrm>
          <a:prstGeom prst="rect">
            <a:avLst/>
          </a:prstGeom>
          <a:noFill/>
        </p:spPr>
      </p:pic>
      <p:pic>
        <p:nvPicPr>
          <p:cNvPr id="2052" name="Picture 4" descr="https://encrypted-tbn2.gstatic.com/images?q=tbn:ANd9GcTV2wvb-7vsRQ2Y7UEiPAab2TW9iS56hZBLnXZoH_OBUChzIPU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3068960"/>
            <a:ext cx="2520280" cy="1512168"/>
          </a:xfrm>
          <a:prstGeom prst="rect">
            <a:avLst/>
          </a:prstGeom>
          <a:noFill/>
        </p:spPr>
      </p:pic>
      <p:sp>
        <p:nvSpPr>
          <p:cNvPr id="2054" name="AutoShape 6" descr="data:image/jpeg;base64,/9j/4AAQSkZJRgABAQAAAQABAAD/2wCEAAkGBhMSERUUExQVFRUVGRgYGRcXFxwdHBkcHhUYGB4bGBwaGyYfGBwjGxcXHy8gIycpLSwsFR4xNTAqNSYsLCkBCQoKDgwOGg8PGikkHBwsKSwsKiwpKSksLCwpLCkpKSwsKSkpKSksLCwpKSwsLCkpLCwpKSwpLCwsKSkpLCwpLP/AABEIALEA7AMBIgACEQEDEQH/xAAcAAACAgMBAQAAAAAAAAAAAAAFBgMEAAIHAQj/xABDEAABAwIEAwUFBAgFAwUAAAABAgMRACEEBRIxQVFhBhMicYEykaGx0UJSwfAHFCMzYnKS4UNTgrLCNKLxFRckY+L/xAAZAQADAQEBAAAAAAAAAAAAAAABAgMEAAX/xAAmEQACAgICAQQDAAMAAAAAAAAAAQIRAyESMSIEE0FRMmFxI4GR/9oADAMBAAIRAxEAPwBNwuJUGkFtS1eBEpCjNk7pHLmPdVlOIdcTHiTv9o25Tyqq66gMtrbGlaUN6wnZQ0DxfzTvWj7oeRIUQBukGywfLj9KboDheiPCv4h7C4hTS16sMUKWAd0EqBUONiAY5E0KzftQ68QAtSUCLAkSeZj5Uf8A0Z4gMZkWFXbfStlQJsqRKfft60H7cdm/1HGLbH7tXjbv9hR2PUbelcSjghFp10CDj3R/iuf1n61hzR3/ADHP6j9a0gEVXIrixeTmLp/xHP6z9au5dj1lxIU4spJg+Iny40JQauYdsxvHlwoxdM6rQczLCrGy1jyUfrVWXGsS42VueBahGo8/Py99GEL7zDkn2kgg8wQPxF6q9pMKWsbq1aw+ht5CjyUkfIiPStk61JfJli3TTBud5s4pzSHF+HeFHf0PChiMc6TBdcA4kqVb3V64mFLkyASZ8705ZR+jlT+HD+tvUoSlAm45FQNj0isc5K9mzHBtaEYZi7/mOf1n61gzJ3/Nc/rP1qfNsAltZABSRZSTwNUQg8BNCgf0Z2O1WIZaSEOrTsSR7RsBuZtbbajeX9rVrbh7EOrgyAYuNxNhJvxtSO2klEHhO966F2VxTKmU/eAiStM2BBlMyATt5UPU20mafSJcqYrZ3mr2spKlAEBSYUbpMEEQaEIzV0G7jn9Z+tN/bDB96WikpSUpICYgadRMW4Dh50sO5I5/Af8AVtaarjg5QTSI5/HI0Wm81XBUXFknYSY981RxOaOn/Ec/qP1rzEYdSEpSoibmOVVFn30MrbewR/EYsg7ZONEBQLkBQGpZEk7Ezy2qTG9r3igpUYP8Jt7+lKoNbSeNZ3BMp7kqotJzF3/Mc/rP1rf/ANScH+I5/UfrVQKrYEnYTTiosKzN3/Mc/qP1rGc6dH21mNvEfrVRaD5VrorujmFEZm4r7ax01n60z4jBvNpaKXVq12UTdMkSI4xbfjFKOWYUrUrSCQlJJgT5e80Tw2fOKa7lW6Ra++mTB8qrJ8o0TxJRyX8BL9aeBOtw9AJH40NzF1RUJUo24kniapHH6gEgkTz4VZfVMTJIEH3msiVHpOKkriXGswUUIAgQlIn/AEihmIc0L8CyAbkCQAfWi2AaKAjQ1qKkp8Sza6Rw4AVQzxlQxJS5EwNtoi0VVT5OjJKDjGzfLMxDWIYen926hRPQKE/Amuh/pqynvGGsSkXaUUq56F3STfbV/urla06VlO42Pr/aux9jc4ZzDCHCur1KCNDiZutEQlY8hExsQJqvZA4q1Wjqb1dzPLlYd9xlc6m1FJ6wbH1EH1qB0TSoBBV3CYiDVJQrEnlXUchmwWLSkKv7YiDzGx91EO0UOYDAvA+JBdw5naAdafLelVl/gfjeib+NBwCmpEjEJWI5d2oGqxl40K4q2wa7hi4tI9nvFAGRYcJnjTR+j3N+5LrSlxCuKoB4GAdjxpTdxB0p5pNvmKs47EErQ8UhJWkaupAiQOZ3qOWNlsE+DTDv6QFsuOJdaIUY0uRcdDPPhSxlmALqoH9gOKieAAohgXUuupbWQlDsAxaJV5WJMwetS43DNtuvNtFQbStaBKplIUR4jadvKhjTqmPmcXK0eYrCIQEhFwROrn1P55UNQdKwQRxGpQkCQRMcYnei2bPIOiFDSeEjkANQG0JAtxJNVgwlQvx/IrTiXuQ4vtEsvjO0RjO1r9tQlPhBFpFeN5nwEknhUDuVq4X+da4JZbXyNUjKeOoslLy2bYtZMSCI5iqiuvwq9jsXqieFUivpWbJuTLQ/FEVbajXi0ca1AqZwx9kMgQ+4Fuq/ZII1JHtKPARwBPHzrp+b4TBuMaHkthKEqIUkBOgJEEpjhNo4xXJchz39XCkzGqIUBOmfCoxxISTHU1vmfaJb2tCRpQrSI/hR7I6XknnNScW5GuGSEIfsiaw+om57uTpkSYm3wqDGYEJIhVq8bxEcfKvMQ8SK2pRUaMTk2wtlKm2xpA1OmDvCZOwsdk7meNHE9iNYDjRuNUmPCSR+BNIbT+kggDy59KbMm7aJZbKfEDJPh/NvpWTK5X4mr06x01MHYrstiW0lRaUUpJSSLiR5XI61TGYLACQQAm2w5k3m8yTXSOz2eF0hDQLio1K08AYlSvuiTuap9u8mLWISHUIC1NhRgTutcSQmCYAqihrZPJl3SQtYHMiEe0IAEE8IA5ceVCMwxalualKK7ABR3irDGGSDrubTA4ncGOVD3FE77yfnNdGHHf2CeRyXH6Nn1eOeYH0/Cr+UZqth5p1v2kKEAWkEwUk8iLUKdXOmpWlkf3piJ0D9MmUJQ81iEAjvE6FzJGoCU34nTI/01z9szxpgf7UKcy9eEeUVwpK2Vm5QQYKCeKSCSORtS0gdYrmcelNeAVtq51O3gXFeyhR9Le+uOK4NWA5IjnG341ricGpswqxitAvmI68PfQ6Zx6FaSCDcXj60wZjk6lMF6UgaArRpvsJBVuKAaBFzbpT536X8OpCSTqRpkAWsBemnsaAgIXpII3BBHmDIo9mWQPaRiUAuNujvN5WnVchQ3MEkTxigTrRSSDuCQfMU0dkMxUG1ICiNKvDA1Eg3IA5DmOZpegIAZVhO+eAPs+0ryH96K5nloQJRI6bivM3IZelLXdpWm8GZMkknl5RVDFZkpX2rVoxyST+yU4ys1azGxB3g/kU35x2cZdw7TjQCSEJIUOP83rxpAcUVEn3xRrs9nZSO6VKkm6BOx4jyIn1ioZpyml+jX6fhGVS+QRikkGDYioguPz+NEM1c7xZgAEb8hz+PzqYZemL0YRc1ZOdQlSByHPKtlMpV0NeYnDlJttULbl96VqgqSZcb7PYhaSttpxxCTBUhJIB5GONUQCDBkc+ddI7C5y6xhQsKlsrVKQLp/in7Q50SzwMPpV+tMIQpweHEt6SSTcTxB4GRxqPNp0zQsHKPKLOTlVSsMlZ0jcg/AE/hUBFzVzBMLJJQJhN/I1dMyUDzUmGZ1rSkW1ECeUkCsxDJSqFWNatOlKgoWIIIPIgzSgaO/wDZfDIw+lhjuG0JklTpUkuK/wDsKSJNhF4FwKGfpObcOJaU5CVKYSSmQoJ/au2SoC6eIPI1H2a7Tt4rStKELcI0raXGqSIUUTso3M9aj7e5m0XmghsoShlKAmQbBxzjenYkTlYQRBSo8Len48qYsL+jjHuN6+6SgHxeNYBiJ23FLbCgBc+49KaMH+kzFpQlvwrKZTqVupJEQrqLX99LNNLRaDjdSKGY/o9xzbRcU0ChI1EpWk28t6AsBSgYBOgSogbCQJPK5iupYft8l4IbcBbAjSDEEi11A+7hzoLhMS0xj33C0FIWkDQkgC8T0VJFTjKTdMrkxxSuLEzUCkiB9Krpo5mGRkuKUwmGyfClShqSDw6xwPKhGMwimz40kT+d6qZyXB4pTKitOmYjxJBF+hom32gfIENo89Jg+m1BUpmAAT0F5opljakyTYDfVPwmgx4q2aYx1bkl1UwLCAI8hQ9NuO3uo+tkEGCCSPhQvE5U4LhJI/PI0t6OcforhZ4CRRfK8ycTpAAgnxeXTh76q5bg9ROsKTHT4m21NCMI2EBSYiLmd/7k2FFvWjkt7D5yRrRrKEEROrSPfNJWFNnNIEFZUlQ3F48JGwtV9zLSfDrXpP2NVvKrCcHAAAgcuVJ0W4gHHM6up4k71GwxGxg8P7zTC9gpHDnVNeAPKZrkznECY0yCAm83Ii9VMI0UqChuOYpkcy8kWFV1ZYeVdYvAEYxB1FXE3tVY4ojjRfGYG0nYb1UYQCoAAKTxtb3kXqqnom4A1zFHnUJNNDrI7lzShCYSfsgq/wDzS6nCk0HKwcRzw+altpCNHdpSkCSJ624CetaJxjabp0zzMT/46VXbxiim97R8IrXDSAPAgz+eVd2Om0Kxuo+Z2HWj+RKCWyZAJN/SIoG6q5MWk7Uay5BDf2TNx6iu+BI9lTMMKFrUtSoHCN6GLbGqEyeA5mjOMRM2gdAD75NqIdkcl7xwvFJKW9ha6vLkOPpRhBzdC5XwVlrL8lOHbSsHS77WrlxjqOlUcxzkOlJBUkpTpIhJE61HwW9m/HrR7OnSlCyq0Aj1O1KC2ojy/E1rzQSSSMmGblbZdPZlS20qaUFSlJ0q8JnSCYO0T5UI/VlNqIWCgj7wPz40RaxCglPeBWi2mUnSbATyO3OiX6+haNJhaNiNWkfHf0pHCM1otylHsApxYgjcnc9OlWMNitJmeFeZvlndeNIVoVwUDKT+KeRoe+FAjyB99Qa4vZRO1oYEZhF1GBwHD6nyqnjccXwUxAHinkBxoUhEiSqPO9qOYEoQNIiTCtW8jhP04UljJHmFyoN326zcnpUjpI69FGa8dxonfoKjU8BuaDKrRI4yruwTITOnbebx58qZMo7NPtJKnANCgFJTqkj6eVQ9kcQkqNtWm8xOknaJ4/WmfHdoksg6kOLUeCU6o99Zp5GnSNuPDFx5MDvYNtYumY4gwQehFxUDOUpkEla9NxrWVAeQNpoquV+IJKAo2SeFh+M2rdLBiLVW7RHgkyj+qTW/6v8An8mr4wpvJ3rZOEjjPpXBtA9WH5Vn6vzFEO4APG1arZJvXAasoKw3Sarrwu4g+dFO6514cKTeZHKhYyiAXcu4iTVVeDI6eVM/cCb2ipE5PN1WEXAF666A1QnrwM9aqHLo4fCnB3KbnTFvj09KqnCzZQjpRUrF4C61heFbnDwNvyKP/qloVA/POvDgRO1GxaEJtkKREEST75onleHlva0nfzos72XEnS4pIJmNI+dXG8uCEaRsIp29E1GnYIVhATf1jeOnWnnBYvDvtaUaVBIHggpKQBwiCD1E0vMZapa0pQLkx/fyitO0WXd1HdkpKBYgwfORVcLa2SzwUiPtDgjoHdiQCJB3PQH7VKWJeJPC1v8Ax0oniM1xDgHeG33hA9/XrXj+BZhB72SpMkAWSdShpvvYAz1qk8jkRhDj2NPYztG06kMPAFpLYB1JJEgJAGx5Gq+Y5Rhmly2AUmSlIEkX2BO1CcmW42gXSgAAwU2VqAM6hsTNWM+eHdd4LER7uIPOjixKHkNmz8/CgFnuLBhCYgmTcq2tYn3WoO++Son09BYVI9idbmo+Q8q1cVCtpmozlyY0FSo8bFpmOtTN4iBY78OQqHUnqOgrAeE25RSMdFhGIJkAEk2AiT6RWrjSpAUFCeYjbzq92exQaekkpkQFDdNxx4SJHrTo7lZXc+NFyBupKvM3jnPpUMmXi6NuH0/uRbsq9jWQGSA5pOozAEnbifpTEvIFrj9uQLSOJgg7i9LeESlkkIEAn8+VG8JmcJPOscsjuz0oYkopP4DWKz3DsgtPuJCRACdBOqwuDsDPGqzSbwEkzx40JxOCU84lwqT3bYB8QKrmbAbA9TXT8s7JS2DrSNSQZAkGRPOR8qvB0tGL1Dr+CZvw4xWFHlXRMD2OZSSp0Bw8LQB6Tc0YaytlPstNj/SPpV1sx+6l0cfLg51OxhnFxpQpU7Qkx62iuuHDtp+wkeSR9K3adB+ldSO939HG38NpJ1JKfO3zFbsYGbwQDxn5V2DEJQR4wk+Yn51Qc7PYZX+GkTyJHyNLKP0H3tbOdMZcCPDfcFRiI62+Va5k2ltJAupVgTcgQJPQcK6G72fw6G1aUBMA7E263oTjMrYUyklpBJUElZUZgTcEbG23WozhKnsvjyRu6EBGKIACrpFuR99WFYZbokIIQSLlMARbfiNr9KY0ZZhm1yAD5nV8DVl7NUAXIjlIqWO49s1ZMaltIS3cuUNgFjjBBIMxw3BqAtjhvy4/HbyNEsc+FEhkoWDHgJKSn+QzBNbowClpUVId1byoAeUH7XvrTGZmljaAQSPdzqPEAQYEzG5IBuLSBbzoxj8FoBJBISEm48V+UAzHGl3GZwRrCk90lIlAmFqM7m/wq0fJkJa2RtYl3BPl18tgOJXpQHAVXIiQkWsLRQvOO1DT6gQYBJkEQoed4igOYZk7iXCEpUSbaUg1LlXZdT6ghSw2dZSrUNhHD7xnwxwO9X5PpGbvYR7kqUEoTqUqyUjieEfWvc/7OllaEqUFKKApURAOpQiTvEb06Mow+Db/AGQGoAAuKMqI/wCI6CkjPs1LjsngI+JouCS2c5Nm+FxX7NI4aUjy8NUc9xcNFHNQA8hehzWYFIFwYH0qDH4kuEdPnVZZFxpGeOPysroI6+lEmMmW5ewPAVQZbUDIFF8vxbsg6CojzrKaaJcL2dH2gfWjmW5A2CIQCeXEk2A+Ne4FtajqWYnYcq6J+jXJEuPKdVsztyK1TB8wJNKyulHZzbtH+jXF4RfiRraN+8QCQgm+lcXEbTtRDLy4EhKHlADhYx5T7NfQTmBgkp3JkzxmgeP7J4Zwy4wkK+8jwn3pifUVnywci3p/ULH2jjD2DUN79Tf31G0+AeNdNzD9HzZHgdWOQUAr42pdV2H7pwKWtLiBukCPLVe46Vm4P5Nb9Vja0wVlD6lrCGUySd1GEjqSdgPfXSez+ad0gI1awgGVbAmZtySNhXP84WWHO7AkKEtlItpm6T1Cr+RFe4fOXRZCoMypQFv5RzFPHx6MWXK8h1dntK2TBN/KvcR2pQkWhR5A/OuZrzcxKlAngBb1JqxgMM8v2G1rk7hKonziKopNkOI9NZsqdSyBPCdvKtn85+y2oEndXL+9LmH7L4xf2NPVaxb0EmvcXlTmHASXE6zeEg2H825UeAA601M7QwnMm2RqcWCTe5uenShrfa8kmQpUkxpSSfIRQDKsC6VrDuFeK90qW2VpI5gi3vpwYZxOlttLSkASSoKSgT1iVHyimUWwpIH4zG4p1JbTh3U94CmVFIIBtJBPCqDnYXGJCUDFpUhPiJKPETeQEg6Tc86c2MsVHjV4zupPEcr7cats4ZDYt8TJqvGKQvOa6ORYzszj0rhtSXJ31AoCb87pPkDNWEdiXFH9u9M7oaT/AM17egp5zzGJbUdhabwAKTcb2rSsK7pDmICfaLaPCDy1mBPQVkcbdJHqwy+KlNhDAZVhsN+6aQFcVTqUfNSjVjG4khBIKBAN1XHrwpJw/aZwzpw7usTI0SB67VXxme49aNJa0oWdOwkg0isrr+hPFdqW2zoVrQsgqCmdUeYuQfKKXGsZicWytDz6VJ1AnwJkEX3O29+cnlRbA9n32mgZLwsNUAJF+cyq5F+lKPaDsy628ssq1omDCgPEZOlP3/71fBKKbsy+puSVDN2UxDTDaSE+Npawo2CT4Le/UD5pNAO0naNCNSUJacSTqSAY7oqAN4upQUAdQ347Usqw+IKtJQ5O2kgj3jjUx7MuxK/CfuAHV57W861c0+jDuJZd7QOLIQUhThgCDafTe1bZhgwgpBudIJPXUqavdnciS1LqzBjwk8OdudVM7xyFODTsBH/caWU2x44/G2L2XZat91LbYlSiPIdSaeF/orWG1LD6JSJhSSAegM7nhSnlObrZACBsZnjNFne0+JcSU6tKePOiRXdlDDMxuL7Ryo7hUQLxfhyoXh2vXqfzeiuGSN+B+t6BcJYVIH9/rXXf0c4Xu8GFxHeLWv0nSPgk++uRsKtYRXaOyR/+EwST7Aj3mgwZPxGDvrSB6VSfxhG6CfIVot5ajAUEfE+6rjewGqTz4/QUj2ZwQZXwcAPNBj3j6VRzLLFhKoSlR5KMA9OYP0ovjc5bbX3Y1uu/cbEkfzHZI8zXoTiVJnS01PBRLh9YIFCgnPe1eTBxnVB8HitvEXv5Vz3HPONDcAcIj8a77iezneIha4XzSiE+iSTbfjWMdkMEkJJYaWQPaWkKPxoRjTDZwvIu0rhcSAwh+J8AQZVHMoE7xbjXa8ocfWWVYhC2jp/dtKIbSTsFjdRj0FHUNobhKEpTPBIA+Va4t0aSONO6+Dm7J0KBmPWKrNstIVZKUrUZ/iUfmbVWZxCCorKwmTpEHc8RHGDarGLSbQNrlRItHmCflRT+GckWXVhIJgmBMD8Kj/WTp1BCjaQLAnpc7+ZqDBZg26lSkklIsVEEJMb6SdxvcVEXsOppCgpPdpI0KCiEyDAuNuVPQeJonPtUjRETIK0gp6qEyB6UIzHtSlsTqTJ2k7fX0os1lja1LUphsOH7SiFn37gdKD5pgsPg23HYRruolSCqBYQ2DIFyLdTU2jkt0K3arDNvNJfxGI0EphrDgiXJVYrgyAeX/il/LM1UBeUISIFxCR/CIgX99Vsdi2lFSg0Ag+zZSU6pMaSbLEbaeFUcDhIWgp7ta5vJUAOJSoKsVdAZrsXqI43dD5fTTyx4t6GJlzwxqO4MEC53kxvVDL81AfSoixKgoKXqbg2smPDMDjTBleQLxGlXdLwzarkubGD/AIaZ1X4TaiGbdkW0JKkNgjbcm3FR4fCoe3OVy+Css8YSUIPb7IccyHUgNqIKQAGiYTYWDarQehqDGJaShBJENKBgkCVoHskATPWhWtTS9LJUttIBMeMI6gkfjUq3tCdShINwFCRb7xIseMAcOtIX7LGXM9+S+6JWT4SRYCLAVtnLDfdqKwDAsevCCLiplY9RaKtPd2BSIuOpHAHgKT+2fbJS1NpkoC0yUyYSoGNuZq8NRpEn5O2A80zBOm0kil583vvx95ohisQLkgSOPMx8hQhbsmijsktF1WAUACkagUpO23hHDjet2UkX+depxiwkRtA3jkPpU+Hx87iPzwrW8a+DAsrS2WGUAH4368qKYdM7/nyqhhbghO4uJ+NX8MNpvUnp0a4vkrCLKYuDI8o+NdMyDGOqZZaQsISG06jF+Jsa5myTEV0DIXwnDtnc6RbnFopWhcn4jU2UtpmYSPtHdR6cTVhGP1JIEImwJIB86WDjiVa3DJ4JHspHIVhxRdMqUkxsAQYHWamRGjAoabkNxfdXM+fGrKsYKUlZ0EiARUD+dkW+0dk8Y+8r7qRzNC6GG17Mbb3MD31o7mqEDUdh4QBupXIfKktWdfaKiECfEPacVsdA4CLSetQt4tx9YgbCEpGyE8p5niaFgGd3PYJ4rVvHDkB5VMzidJHeEBZgBJMQT7IP8R3jkDQTCrDZ0twt3ir7LflzNVe0CnGggNqT3ip7slJWtTyrApTsIBEqOwmKK2x4xb6+CPs32rTg1PDFIOguuacQlBI1TKkE7wCbf3p5yvErfT3igkNruhIIJi91kGJII8I2rEpQEBtwIIIhUgaVK4m/MzvegB7AKZXrwGKcwoJktEa2if5VG3oatSapnTpytKhsxRSG1TASEkk8AIvVHJcK0nDNtogoUmQDeUkzN+F6U+0eDzUYd1JxGFcQpBB/ZlCiOISQSJ4etWMtx+bLZQEYfCNylIClOqMCBugCxgbTQaTlV/6OSlx/Qx4PMh37jBSUqQlK0k/aQokEjlChHupf7RZ0Q8cE7Cv1kpLJtITP7TWIEaIJB4zQ/FZTjWU4nFHFB/EhpLYSEANt+MKVpTsTG08aA9ncFoebxeKdX37ylIJc+0FwlGgD2YIuOAoNxgqK48DknNvSCrnYXUCBiIbVI0hCgE3gBKgvUEi9ha4rz/2/S1oR3g8KQrWhIU4tVwfCRpQNPG5MdKJ/rhTBJIBEla5mAQNkpgweJvBqZ3WSFAFaFxshUJtEhUexzO4JqeJR5eRPJPIlrsFrxbeFaSESlBXpC1KK4E7q1XmeZgUx9me0KHwpJgkKWAQLKSmBqJ2vcRQzPVYFLBSsttpX4VJBCys/d0JupXkPOKC4XGPIR3eHbTg2uekF5RP2pMpR03IFapT+AKOP26ivL7YQzfKmsM6Q0NKVwvSJtO8HkTtG1CF4NKne8VqKojflyH41jw0qCytX8WslRV0JNxHSrePfLJSpAWCUkBSdJgmPbBNx1G0Vnbr4KQjrspYrLm1STrHPxG/nPCuVZ0AvFKBV4W7ayOXMfeO1PfaDtiEtuakXTYL9nUo7hIvtxpLbwbj5SiSGkwpSo9pRuY/NqKrsNOqKOGys4heloFLY3Udh9TV/MskbZKEJE+GSTuTqVf4fCnHLsuCUhKRAigfayA6m/wBgf711yGlBUJrmDsCAVSATx4DhNSYYGYACfOJ9BWn65pgKHAXHkK8cINwZH8O48vpWrR5+y9luOIXcX2P1o81iUE7x5/GlJL8HVuKtqx5Ox24UrSY0ckosdcPwpryJ/wDZaTwJH41x/BdonWlQTqTTj2d7TIUrSCQpQ25x+NT4l5z5IencSRsplHVaSo+6hr+YLVbvHXR91CA2j12mqhxpP2kJ6qMfHatHWQr23mgOroPwFTZM2czEp+0EdEeNfvPhT51ph23XbJTCTcySSrqsm6j7hURzTCs7S+rkgW95qli+1GKXZASynkkeL1UdvSpsIynAtM+PEu35E3PSOVVsT23bjQ3KUckC58zsKS+6JVqWSpXNRk1JalsahzwfaN90BGEQlBkAyNRCTYrIJAVBiQDNFex6ng+W8Upp5xBdc71NzqBCEq2EDSojTwiknI3y28hclKUmSeY4j12px7J56vEPPKVGkApTba4tPER8aMXumaIQqLn9GN9rMUyT3kYpqTC0GFATHCxiKL5f27wphPe92eS5QZ9ZTXK+0rWJwWNd7gqS2tWtATYQb7GxEzULPbxez7Lbg6p0mb8Rao3nh+NSr/p6Enhml7uNxf2uh97c9uEtv4ZKFFxoEre7vSvUmQAnoTzmrv6Os5xeJUt8rSjCha0hopAWTA0wTyB3rnTHaDCOKCRhV6lGAG1Ak+Qsa63kuDRhWghu0+I3m55W6VXG3Kdzx067MuePp+H+Kbe+qDmKxBSFWBkGLkz4bzaBwuZ3riuXYxx5C1PO61JXJDsENkOQhTStgpKQoxx1V0XMcyA9okmxvJ4jnxmuYNY8r1qUIa70nu+72hUg6t5tJJ6Cqz7VE8Silcgxm+duvultB0tJJhKXdKlmSSVWIN9k9KiyTM3xrwanXEolKgVLUCkE3CQDEzcGkROMKjq0+KSTuCCTPC9E8tz1TbocIK1JSUjUT896rxXGkZr8rZ0IZHh0HUG0qX99wArPUqTBnrUuIxSoAkBINhBjy4n1pba7eJJhbRTzKTPwN6J4LtLh1pnXpI3C7HzHMUjix1NljEgrGokg7aSI32JHW8dKHPdqwjwPJ8TSVRMSqbeHmZj8iieDzNt/V3Z1BJAMSI9DwuffQvtHkyHiNX5+lA5MWsblLmKW2D4WwJUZ3JuY4k8PKmvC5clAn3CK3yxgNwFRpAEJA+db4p+SeVA0JG5cAAA99KXar96j+Qf710xB0A0tdp1ftU3+x/zXRQJ9CmCFnSsgAgQr7vhEE9OdVMVhlNLKFApUk3+o6Heetbqck+gHwptyLJf/AFTDONJBOLwydbaj/iNbFpR3lJ9k9YrQzAJgWTxqVKt4rRTJSSkggixBsQRaDUjLOpQSLqJA6DzoC/JApU1YweNU0tKxukg+76i1GU9j7fvf+z+9RN9lFlUa0wDexBjp6Uo9fA6IXsUnwqAUOIgifSthgArcJ91StMjuUQkwjwW3ECx9R8qkYQP8xCf5pB+RmpyFqjQYMAbAeQrFYUaojYSrpOw9BV7vkoTqHjIsDB06uETdR+FQMpISSQSpR5XJ40gbIxkw86wZTfaiGHbc2AAI4EfjxrTGLcJCQIUd45UKDZSewuoFtG5Fzy6edAsP2qOAebKUkpTqS6k21AwbfxJIkGnnKstgbHzpb/SLlgcwy3wkAtLQNUXKT4TJ43I99BLyLRy1FxCuXYxvFYhbiFNv4d/SSkmHGVJTEBB3CukVJiOx2HXcWi0GR864slZSdQJBHESD7xRjBdt8Y1s8Vfzwr53rp4Iz2+zRh9ZkxqlJj1hsJg8BjW+9MK0laFKHgHXVIINt6ckZulxAWhQWlVxcma42929xSzKgyoxHibBtyvUOJ7aYtY0l3SBsEJCY8o2p4w4xpE8mZ5J8pHVM0x6UCXFJSkEbkQL2nltSL+vnUC2oqBdJU4CYPikISPugHeLkcqTHcSpRJUpSieZJn30cyrEgM6DYg6vLjahNOhsDTlvoIdqVasSp1I9oJ1RaSBE+ZoAvNVA+ESKtnHaiZvPE1XdWgG4jy4VaC8TPlacm0etZwDZQg1b8KhIM9eVQFtBHsg9TvVdnDKDoS2Ik2G4I/PCm6JrYx9ns1cbd8I1FQAPKAfaphXjrm5JNB8KhLaYSCTxPM1KziTpVPnt8qhOVs2Y4UthlvESb8q2UqhLb/nFWUP0qKsnUulvtE5Lif5f+SqNOOybUBztXjTv7I4fxKpkTn0J5pk7B/wDWD+RXzr2srSuzAwX2g/6l7+dXzqHKf3o8vxr2soPsC7Cwrbif5ayspS5cw37tzzR8jXvAVlZU5EpEuN2a8j86lb3R5fjWVlKAsYn94KiP7w+VZWUGEIYf2B6/Khmd/wDQO/6P96aysoR7AIh2PnWlZWVcZ9mwrKysrgnnGrx4V7WVORfH2QIr3GeyfSsrKquiDMw1X8H7Xv8AlWVlF9Aj2SIrznWVlZmbidNborKyuQGYOND8x9oeX4msrKZdiS6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6" name="AutoShape 8" descr="data:image/jpeg;base64,/9j/4AAQSkZJRgABAQAAAQABAAD/2wCEAAkGBhMSERUUExQVFRUVGRgYGRcXFxwdHBkcHhUYGB4bGBwaGyYfGBwjGxcXHy8gIycpLSwsFR4xNTAqNSYsLCkBCQoKDgwOGg8PGikkHBwsKSwsKiwpKSksLCwpLCkpKSwsKSkpKSksLCwpKSwsLCkpLCwpKSwpLCwsKSkpLCwpLP/AABEIALEA7AMBIgACEQEDEQH/xAAcAAACAgMBAQAAAAAAAAAAAAAFBgMEAAIHAQj/xABDEAABAwIEAwUFBAgFAwUAAAABAgMRACEEBRIxQVFhBhMicYEykaGx0UJSwfAHFCMzYnKS4UNTgrLCNKLxFRckY+L/xAAZAQADAQEBAAAAAAAAAAAAAAABAgMEAAX/xAAmEQACAgICAQQDAAMAAAAAAAAAAQIRAyESMSIEE0FRMmFxI4GR/9oADAMBAAIRAxEAPwBNwuJUGkFtS1eBEpCjNk7pHLmPdVlOIdcTHiTv9o25Tyqq66gMtrbGlaUN6wnZQ0DxfzTvWj7oeRIUQBukGywfLj9KboDheiPCv4h7C4hTS16sMUKWAd0EqBUONiAY5E0KzftQ68QAtSUCLAkSeZj5Uf8A0Z4gMZkWFXbfStlQJsqRKfft60H7cdm/1HGLbH7tXjbv9hR2PUbelcSjghFp10CDj3R/iuf1n61hzR3/ADHP6j9a0gEVXIrixeTmLp/xHP6z9au5dj1lxIU4spJg+Iny40JQauYdsxvHlwoxdM6rQczLCrGy1jyUfrVWXGsS42VueBahGo8/Py99GEL7zDkn2kgg8wQPxF6q9pMKWsbq1aw+ht5CjyUkfIiPStk61JfJli3TTBud5s4pzSHF+HeFHf0PChiMc6TBdcA4kqVb3V64mFLkyASZ8705ZR+jlT+HD+tvUoSlAm45FQNj0isc5K9mzHBtaEYZi7/mOf1n61gzJ3/Nc/rP1qfNsAltZABSRZSTwNUQg8BNCgf0Z2O1WIZaSEOrTsSR7RsBuZtbbajeX9rVrbh7EOrgyAYuNxNhJvxtSO2klEHhO966F2VxTKmU/eAiStM2BBlMyATt5UPU20mafSJcqYrZ3mr2spKlAEBSYUbpMEEQaEIzV0G7jn9Z+tN/bDB96WikpSUpICYgadRMW4Dh50sO5I5/Af8AVtaarjg5QTSI5/HI0Wm81XBUXFknYSY981RxOaOn/Ec/qP1rzEYdSEpSoibmOVVFn30MrbewR/EYsg7ZONEBQLkBQGpZEk7Ezy2qTG9r3igpUYP8Jt7+lKoNbSeNZ3BMp7kqotJzF3/Mc/rP1rf/ANScH+I5/UfrVQKrYEnYTTiosKzN3/Mc/qP1rGc6dH21mNvEfrVRaD5VrorujmFEZm4r7ax01n60z4jBvNpaKXVq12UTdMkSI4xbfjFKOWYUrUrSCQlJJgT5e80Tw2fOKa7lW6Ra++mTB8qrJ8o0TxJRyX8BL9aeBOtw9AJH40NzF1RUJUo24kniapHH6gEgkTz4VZfVMTJIEH3msiVHpOKkriXGswUUIAgQlIn/AEihmIc0L8CyAbkCQAfWi2AaKAjQ1qKkp8Sza6Rw4AVQzxlQxJS5EwNtoi0VVT5OjJKDjGzfLMxDWIYen926hRPQKE/Amuh/pqynvGGsSkXaUUq56F3STfbV/urla06VlO42Pr/aux9jc4ZzDCHCur1KCNDiZutEQlY8hExsQJqvZA4q1Wjqb1dzPLlYd9xlc6m1FJ6wbH1EH1qB0TSoBBV3CYiDVJQrEnlXUchmwWLSkKv7YiDzGx91EO0UOYDAvA+JBdw5naAdafLelVl/gfjeib+NBwCmpEjEJWI5d2oGqxl40K4q2wa7hi4tI9nvFAGRYcJnjTR+j3N+5LrSlxCuKoB4GAdjxpTdxB0p5pNvmKs47EErQ8UhJWkaupAiQOZ3qOWNlsE+DTDv6QFsuOJdaIUY0uRcdDPPhSxlmALqoH9gOKieAAohgXUuupbWQlDsAxaJV5WJMwetS43DNtuvNtFQbStaBKplIUR4jadvKhjTqmPmcXK0eYrCIQEhFwROrn1P55UNQdKwQRxGpQkCQRMcYnei2bPIOiFDSeEjkANQG0JAtxJNVgwlQvx/IrTiXuQ4vtEsvjO0RjO1r9tQlPhBFpFeN5nwEknhUDuVq4X+da4JZbXyNUjKeOoslLy2bYtZMSCI5iqiuvwq9jsXqieFUivpWbJuTLQ/FEVbajXi0ca1AqZwx9kMgQ+4Fuq/ZII1JHtKPARwBPHzrp+b4TBuMaHkthKEqIUkBOgJEEpjhNo4xXJchz39XCkzGqIUBOmfCoxxISTHU1vmfaJb2tCRpQrSI/hR7I6XknnNScW5GuGSEIfsiaw+om57uTpkSYm3wqDGYEJIhVq8bxEcfKvMQ8SK2pRUaMTk2wtlKm2xpA1OmDvCZOwsdk7meNHE9iNYDjRuNUmPCSR+BNIbT+kggDy59KbMm7aJZbKfEDJPh/NvpWTK5X4mr06x01MHYrstiW0lRaUUpJSSLiR5XI61TGYLACQQAm2w5k3m8yTXSOz2eF0hDQLio1K08AYlSvuiTuap9u8mLWISHUIC1NhRgTutcSQmCYAqihrZPJl3SQtYHMiEe0IAEE8IA5ceVCMwxalualKK7ABR3irDGGSDrubTA4ncGOVD3FE77yfnNdGHHf2CeRyXH6Nn1eOeYH0/Cr+UZqth5p1v2kKEAWkEwUk8iLUKdXOmpWlkf3piJ0D9MmUJQ81iEAjvE6FzJGoCU34nTI/01z9szxpgf7UKcy9eEeUVwpK2Vm5QQYKCeKSCSORtS0gdYrmcelNeAVtq51O3gXFeyhR9Le+uOK4NWA5IjnG341ricGpswqxitAvmI68PfQ6Zx6FaSCDcXj60wZjk6lMF6UgaArRpvsJBVuKAaBFzbpT536X8OpCSTqRpkAWsBemnsaAgIXpII3BBHmDIo9mWQPaRiUAuNujvN5WnVchQ3MEkTxigTrRSSDuCQfMU0dkMxUG1ICiNKvDA1Eg3IA5DmOZpegIAZVhO+eAPs+0ryH96K5nloQJRI6bivM3IZelLXdpWm8GZMkknl5RVDFZkpX2rVoxyST+yU4ys1azGxB3g/kU35x2cZdw7TjQCSEJIUOP83rxpAcUVEn3xRrs9nZSO6VKkm6BOx4jyIn1ioZpyml+jX6fhGVS+QRikkGDYioguPz+NEM1c7xZgAEb8hz+PzqYZemL0YRc1ZOdQlSByHPKtlMpV0NeYnDlJttULbl96VqgqSZcb7PYhaSttpxxCTBUhJIB5GONUQCDBkc+ddI7C5y6xhQsKlsrVKQLp/in7Q50SzwMPpV+tMIQpweHEt6SSTcTxB4GRxqPNp0zQsHKPKLOTlVSsMlZ0jcg/AE/hUBFzVzBMLJJQJhN/I1dMyUDzUmGZ1rSkW1ECeUkCsxDJSqFWNatOlKgoWIIIPIgzSgaO/wDZfDIw+lhjuG0JklTpUkuK/wDsKSJNhF4FwKGfpObcOJaU5CVKYSSmQoJ/au2SoC6eIPI1H2a7Tt4rStKELcI0raXGqSIUUTso3M9aj7e5m0XmghsoShlKAmQbBxzjenYkTlYQRBSo8Len48qYsL+jjHuN6+6SgHxeNYBiJ23FLbCgBc+49KaMH+kzFpQlvwrKZTqVupJEQrqLX99LNNLRaDjdSKGY/o9xzbRcU0ChI1EpWk28t6AsBSgYBOgSogbCQJPK5iupYft8l4IbcBbAjSDEEi11A+7hzoLhMS0xj33C0FIWkDQkgC8T0VJFTjKTdMrkxxSuLEzUCkiB9Krpo5mGRkuKUwmGyfClShqSDw6xwPKhGMwimz40kT+d6qZyXB4pTKitOmYjxJBF+hom32gfIENo89Jg+m1BUpmAAT0F5opljakyTYDfVPwmgx4q2aYx1bkl1UwLCAI8hQ9NuO3uo+tkEGCCSPhQvE5U4LhJI/PI0t6OcforhZ4CRRfK8ycTpAAgnxeXTh76q5bg9ROsKTHT4m21NCMI2EBSYiLmd/7k2FFvWjkt7D5yRrRrKEEROrSPfNJWFNnNIEFZUlQ3F48JGwtV9zLSfDrXpP2NVvKrCcHAAAgcuVJ0W4gHHM6up4k71GwxGxg8P7zTC9gpHDnVNeAPKZrkznECY0yCAm83Ii9VMI0UqChuOYpkcy8kWFV1ZYeVdYvAEYxB1FXE3tVY4ojjRfGYG0nYb1UYQCoAAKTxtb3kXqqnom4A1zFHnUJNNDrI7lzShCYSfsgq/wDzS6nCk0HKwcRzw+altpCNHdpSkCSJ624CetaJxjabp0zzMT/46VXbxiim97R8IrXDSAPAgz+eVd2Om0Kxuo+Z2HWj+RKCWyZAJN/SIoG6q5MWk7Uay5BDf2TNx6iu+BI9lTMMKFrUtSoHCN6GLbGqEyeA5mjOMRM2gdAD75NqIdkcl7xwvFJKW9ha6vLkOPpRhBzdC5XwVlrL8lOHbSsHS77WrlxjqOlUcxzkOlJBUkpTpIhJE61HwW9m/HrR7OnSlCyq0Aj1O1KC2ojy/E1rzQSSSMmGblbZdPZlS20qaUFSlJ0q8JnSCYO0T5UI/VlNqIWCgj7wPz40RaxCglPeBWi2mUnSbATyO3OiX6+haNJhaNiNWkfHf0pHCM1otylHsApxYgjcnc9OlWMNitJmeFeZvlndeNIVoVwUDKT+KeRoe+FAjyB99Qa4vZRO1oYEZhF1GBwHD6nyqnjccXwUxAHinkBxoUhEiSqPO9qOYEoQNIiTCtW8jhP04UljJHmFyoN326zcnpUjpI69FGa8dxonfoKjU8BuaDKrRI4yruwTITOnbebx58qZMo7NPtJKnANCgFJTqkj6eVQ9kcQkqNtWm8xOknaJ4/WmfHdoksg6kOLUeCU6o99Zp5GnSNuPDFx5MDvYNtYumY4gwQehFxUDOUpkEla9NxrWVAeQNpoquV+IJKAo2SeFh+M2rdLBiLVW7RHgkyj+qTW/6v8An8mr4wpvJ3rZOEjjPpXBtA9WH5Vn6vzFEO4APG1arZJvXAasoKw3Sarrwu4g+dFO6514cKTeZHKhYyiAXcu4iTVVeDI6eVM/cCb2ipE5PN1WEXAF666A1QnrwM9aqHLo4fCnB3KbnTFvj09KqnCzZQjpRUrF4C61heFbnDwNvyKP/qloVA/POvDgRO1GxaEJtkKREEST75onleHlva0nfzos72XEnS4pIJmNI+dXG8uCEaRsIp29E1GnYIVhATf1jeOnWnnBYvDvtaUaVBIHggpKQBwiCD1E0vMZapa0pQLkx/fyitO0WXd1HdkpKBYgwfORVcLa2SzwUiPtDgjoHdiQCJB3PQH7VKWJeJPC1v8Ax0oniM1xDgHeG33hA9/XrXj+BZhB72SpMkAWSdShpvvYAz1qk8jkRhDj2NPYztG06kMPAFpLYB1JJEgJAGx5Gq+Y5Rhmly2AUmSlIEkX2BO1CcmW42gXSgAAwU2VqAM6hsTNWM+eHdd4LER7uIPOjixKHkNmz8/CgFnuLBhCYgmTcq2tYn3WoO++Son09BYVI9idbmo+Q8q1cVCtpmozlyY0FSo8bFpmOtTN4iBY78OQqHUnqOgrAeE25RSMdFhGIJkAEk2AiT6RWrjSpAUFCeYjbzq92exQaekkpkQFDdNxx4SJHrTo7lZXc+NFyBupKvM3jnPpUMmXi6NuH0/uRbsq9jWQGSA5pOozAEnbifpTEvIFrj9uQLSOJgg7i9LeESlkkIEAn8+VG8JmcJPOscsjuz0oYkopP4DWKz3DsgtPuJCRACdBOqwuDsDPGqzSbwEkzx40JxOCU84lwqT3bYB8QKrmbAbA9TXT8s7JS2DrSNSQZAkGRPOR8qvB0tGL1Dr+CZvw4xWFHlXRMD2OZSSp0Bw8LQB6Tc0YaytlPstNj/SPpV1sx+6l0cfLg51OxhnFxpQpU7Qkx62iuuHDtp+wkeSR9K3adB+ldSO939HG38NpJ1JKfO3zFbsYGbwQDxn5V2DEJQR4wk+Yn51Qc7PYZX+GkTyJHyNLKP0H3tbOdMZcCPDfcFRiI62+Va5k2ltJAupVgTcgQJPQcK6G72fw6G1aUBMA7E263oTjMrYUyklpBJUElZUZgTcEbG23WozhKnsvjyRu6EBGKIACrpFuR99WFYZbokIIQSLlMARbfiNr9KY0ZZhm1yAD5nV8DVl7NUAXIjlIqWO49s1ZMaltIS3cuUNgFjjBBIMxw3BqAtjhvy4/HbyNEsc+FEhkoWDHgJKSn+QzBNbowClpUVId1byoAeUH7XvrTGZmljaAQSPdzqPEAQYEzG5IBuLSBbzoxj8FoBJBISEm48V+UAzHGl3GZwRrCk90lIlAmFqM7m/wq0fJkJa2RtYl3BPl18tgOJXpQHAVXIiQkWsLRQvOO1DT6gQYBJkEQoed4igOYZk7iXCEpUSbaUg1LlXZdT6ghSw2dZSrUNhHD7xnwxwO9X5PpGbvYR7kqUEoTqUqyUjieEfWvc/7OllaEqUFKKApURAOpQiTvEb06Mow+Db/AGQGoAAuKMqI/wCI6CkjPs1LjsngI+JouCS2c5Nm+FxX7NI4aUjy8NUc9xcNFHNQA8hehzWYFIFwYH0qDH4kuEdPnVZZFxpGeOPysroI6+lEmMmW5ewPAVQZbUDIFF8vxbsg6CojzrKaaJcL2dH2gfWjmW5A2CIQCeXEk2A+Ne4FtajqWYnYcq6J+jXJEuPKdVsztyK1TB8wJNKyulHZzbtH+jXF4RfiRraN+8QCQgm+lcXEbTtRDLy4EhKHlADhYx5T7NfQTmBgkp3JkzxmgeP7J4Zwy4wkK+8jwn3pifUVnywci3p/ULH2jjD2DUN79Tf31G0+AeNdNzD9HzZHgdWOQUAr42pdV2H7pwKWtLiBukCPLVe46Vm4P5Nb9Vja0wVlD6lrCGUySd1GEjqSdgPfXSez+ad0gI1awgGVbAmZtySNhXP84WWHO7AkKEtlItpm6T1Cr+RFe4fOXRZCoMypQFv5RzFPHx6MWXK8h1dntK2TBN/KvcR2pQkWhR5A/OuZrzcxKlAngBb1JqxgMM8v2G1rk7hKonziKopNkOI9NZsqdSyBPCdvKtn85+y2oEndXL+9LmH7L4xf2NPVaxb0EmvcXlTmHASXE6zeEg2H825UeAA601M7QwnMm2RqcWCTe5uenShrfa8kmQpUkxpSSfIRQDKsC6VrDuFeK90qW2VpI5gi3vpwYZxOlttLSkASSoKSgT1iVHyimUWwpIH4zG4p1JbTh3U94CmVFIIBtJBPCqDnYXGJCUDFpUhPiJKPETeQEg6Tc86c2MsVHjV4zupPEcr7cats4ZDYt8TJqvGKQvOa6ORYzszj0rhtSXJ31AoCb87pPkDNWEdiXFH9u9M7oaT/AM17egp5zzGJbUdhabwAKTcb2rSsK7pDmICfaLaPCDy1mBPQVkcbdJHqwy+KlNhDAZVhsN+6aQFcVTqUfNSjVjG4khBIKBAN1XHrwpJw/aZwzpw7usTI0SB67VXxme49aNJa0oWdOwkg0isrr+hPFdqW2zoVrQsgqCmdUeYuQfKKXGsZicWytDz6VJ1AnwJkEX3O29+cnlRbA9n32mgZLwsNUAJF+cyq5F+lKPaDsy628ssq1omDCgPEZOlP3/71fBKKbsy+puSVDN2UxDTDaSE+Npawo2CT4Le/UD5pNAO0naNCNSUJacSTqSAY7oqAN4upQUAdQ347Usqw+IKtJQ5O2kgj3jjUx7MuxK/CfuAHV57W861c0+jDuJZd7QOLIQUhThgCDafTe1bZhgwgpBudIJPXUqavdnciS1LqzBjwk8OdudVM7xyFODTsBH/caWU2x44/G2L2XZat91LbYlSiPIdSaeF/orWG1LD6JSJhSSAegM7nhSnlObrZACBsZnjNFne0+JcSU6tKePOiRXdlDDMxuL7Ryo7hUQLxfhyoXh2vXqfzeiuGSN+B+t6BcJYVIH9/rXXf0c4Xu8GFxHeLWv0nSPgk++uRsKtYRXaOyR/+EwST7Aj3mgwZPxGDvrSB6VSfxhG6CfIVot5ajAUEfE+6rjewGqTz4/QUj2ZwQZXwcAPNBj3j6VRzLLFhKoSlR5KMA9OYP0ovjc5bbX3Y1uu/cbEkfzHZI8zXoTiVJnS01PBRLh9YIFCgnPe1eTBxnVB8HitvEXv5Vz3HPONDcAcIj8a77iezneIha4XzSiE+iSTbfjWMdkMEkJJYaWQPaWkKPxoRjTDZwvIu0rhcSAwh+J8AQZVHMoE7xbjXa8ocfWWVYhC2jp/dtKIbSTsFjdRj0FHUNobhKEpTPBIA+Va4t0aSONO6+Dm7J0KBmPWKrNstIVZKUrUZ/iUfmbVWZxCCorKwmTpEHc8RHGDarGLSbQNrlRItHmCflRT+GckWXVhIJgmBMD8Kj/WTp1BCjaQLAnpc7+ZqDBZg26lSkklIsVEEJMb6SdxvcVEXsOppCgpPdpI0KCiEyDAuNuVPQeJonPtUjRETIK0gp6qEyB6UIzHtSlsTqTJ2k7fX0os1lja1LUphsOH7SiFn37gdKD5pgsPg23HYRruolSCqBYQ2DIFyLdTU2jkt0K3arDNvNJfxGI0EphrDgiXJVYrgyAeX/il/LM1UBeUISIFxCR/CIgX99Vsdi2lFSg0Ag+zZSU6pMaSbLEbaeFUcDhIWgp7ta5vJUAOJSoKsVdAZrsXqI43dD5fTTyx4t6GJlzwxqO4MEC53kxvVDL81AfSoixKgoKXqbg2smPDMDjTBleQLxGlXdLwzarkubGD/AIaZ1X4TaiGbdkW0JKkNgjbcm3FR4fCoe3OVy+Css8YSUIPb7IccyHUgNqIKQAGiYTYWDarQehqDGJaShBJENKBgkCVoHskATPWhWtTS9LJUttIBMeMI6gkfjUq3tCdShINwFCRb7xIseMAcOtIX7LGXM9+S+6JWT4SRYCLAVtnLDfdqKwDAsevCCLiplY9RaKtPd2BSIuOpHAHgKT+2fbJS1NpkoC0yUyYSoGNuZq8NRpEn5O2A80zBOm0kil583vvx95ohisQLkgSOPMx8hQhbsmijsktF1WAUACkagUpO23hHDjet2UkX+depxiwkRtA3jkPpU+Hx87iPzwrW8a+DAsrS2WGUAH4368qKYdM7/nyqhhbghO4uJ+NX8MNpvUnp0a4vkrCLKYuDI8o+NdMyDGOqZZaQsISG06jF+Jsa5myTEV0DIXwnDtnc6RbnFopWhcn4jU2UtpmYSPtHdR6cTVhGP1JIEImwJIB86WDjiVa3DJ4JHspHIVhxRdMqUkxsAQYHWamRGjAoabkNxfdXM+fGrKsYKUlZ0EiARUD+dkW+0dk8Y+8r7qRzNC6GG17Mbb3MD31o7mqEDUdh4QBupXIfKktWdfaKiECfEPacVsdA4CLSetQt4tx9YgbCEpGyE8p5niaFgGd3PYJ4rVvHDkB5VMzidJHeEBZgBJMQT7IP8R3jkDQTCrDZ0twt3ir7LflzNVe0CnGggNqT3ip7slJWtTyrApTsIBEqOwmKK2x4xb6+CPs32rTg1PDFIOguuacQlBI1TKkE7wCbf3p5yvErfT3igkNruhIIJi91kGJII8I2rEpQEBtwIIIhUgaVK4m/MzvegB7AKZXrwGKcwoJktEa2if5VG3oatSapnTpytKhsxRSG1TASEkk8AIvVHJcK0nDNtogoUmQDeUkzN+F6U+0eDzUYd1JxGFcQpBB/ZlCiOISQSJ4etWMtx+bLZQEYfCNylIClOqMCBugCxgbTQaTlV/6OSlx/Qx4PMh37jBSUqQlK0k/aQokEjlChHupf7RZ0Q8cE7Cv1kpLJtITP7TWIEaIJB4zQ/FZTjWU4nFHFB/EhpLYSEANt+MKVpTsTG08aA9ncFoebxeKdX37ylIJc+0FwlGgD2YIuOAoNxgqK48DknNvSCrnYXUCBiIbVI0hCgE3gBKgvUEi9ha4rz/2/S1oR3g8KQrWhIU4tVwfCRpQNPG5MdKJ/rhTBJIBEla5mAQNkpgweJvBqZ3WSFAFaFxshUJtEhUexzO4JqeJR5eRPJPIlrsFrxbeFaSESlBXpC1KK4E7q1XmeZgUx9me0KHwpJgkKWAQLKSmBqJ2vcRQzPVYFLBSsttpX4VJBCys/d0JupXkPOKC4XGPIR3eHbTg2uekF5RP2pMpR03IFapT+AKOP26ivL7YQzfKmsM6Q0NKVwvSJtO8HkTtG1CF4NKne8VqKojflyH41jw0qCytX8WslRV0JNxHSrePfLJSpAWCUkBSdJgmPbBNx1G0Vnbr4KQjrspYrLm1STrHPxG/nPCuVZ0AvFKBV4W7ayOXMfeO1PfaDtiEtuakXTYL9nUo7hIvtxpLbwbj5SiSGkwpSo9pRuY/NqKrsNOqKOGys4heloFLY3Udh9TV/MskbZKEJE+GSTuTqVf4fCnHLsuCUhKRAigfayA6m/wBgf711yGlBUJrmDsCAVSATx4DhNSYYGYACfOJ9BWn65pgKHAXHkK8cINwZH8O48vpWrR5+y9luOIXcX2P1o81iUE7x5/GlJL8HVuKtqx5Ox24UrSY0ckosdcPwpryJ/wDZaTwJH41x/BdonWlQTqTTj2d7TIUrSCQpQ25x+NT4l5z5IencSRsplHVaSo+6hr+YLVbvHXR91CA2j12mqhxpP2kJ6qMfHatHWQr23mgOroPwFTZM2czEp+0EdEeNfvPhT51ph23XbJTCTcySSrqsm6j7hURzTCs7S+rkgW95qli+1GKXZASynkkeL1UdvSpsIynAtM+PEu35E3PSOVVsT23bjQ3KUckC58zsKS+6JVqWSpXNRk1JalsahzwfaN90BGEQlBkAyNRCTYrIJAVBiQDNFex6ng+W8Upp5xBdc71NzqBCEq2EDSojTwiknI3y28hclKUmSeY4j12px7J56vEPPKVGkApTba4tPER8aMXumaIQqLn9GN9rMUyT3kYpqTC0GFATHCxiKL5f27wphPe92eS5QZ9ZTXK+0rWJwWNd7gqS2tWtATYQb7GxEzULPbxez7Lbg6p0mb8Rao3nh+NSr/p6Enhml7uNxf2uh97c9uEtv4ZKFFxoEre7vSvUmQAnoTzmrv6Os5xeJUt8rSjCha0hopAWTA0wTyB3rnTHaDCOKCRhV6lGAG1Ak+Qsa63kuDRhWghu0+I3m55W6VXG3Kdzx067MuePp+H+Kbe+qDmKxBSFWBkGLkz4bzaBwuZ3riuXYxx5C1PO61JXJDsENkOQhTStgpKQoxx1V0XMcyA9okmxvJ4jnxmuYNY8r1qUIa70nu+72hUg6t5tJJ6Cqz7VE8Silcgxm+duvultB0tJJhKXdKlmSSVWIN9k9KiyTM3xrwanXEolKgVLUCkE3CQDEzcGkROMKjq0+KSTuCCTPC9E8tz1TbocIK1JSUjUT896rxXGkZr8rZ0IZHh0HUG0qX99wArPUqTBnrUuIxSoAkBINhBjy4n1pba7eJJhbRTzKTPwN6J4LtLh1pnXpI3C7HzHMUjix1NljEgrGokg7aSI32JHW8dKHPdqwjwPJ8TSVRMSqbeHmZj8iieDzNt/V3Z1BJAMSI9DwuffQvtHkyHiNX5+lA5MWsblLmKW2D4WwJUZ3JuY4k8PKmvC5clAn3CK3yxgNwFRpAEJA+db4p+SeVA0JG5cAAA99KXar96j+Qf710xB0A0tdp1ftU3+x/zXRQJ9CmCFnSsgAgQr7vhEE9OdVMVhlNLKFApUk3+o6Heetbqck+gHwptyLJf/AFTDONJBOLwydbaj/iNbFpR3lJ9k9YrQzAJgWTxqVKt4rRTJSSkggixBsQRaDUjLOpQSLqJA6DzoC/JApU1YweNU0tKxukg+76i1GU9j7fvf+z+9RN9lFlUa0wDexBjp6Uo9fA6IXsUnwqAUOIgifSthgArcJ91StMjuUQkwjwW3ECx9R8qkYQP8xCf5pB+RmpyFqjQYMAbAeQrFYUaojYSrpOw9BV7vkoTqHjIsDB06uETdR+FQMpISSQSpR5XJ40gbIxkw86wZTfaiGHbc2AAI4EfjxrTGLcJCQIUd45UKDZSewuoFtG5Fzy6edAsP2qOAebKUkpTqS6k21AwbfxJIkGnnKstgbHzpb/SLlgcwy3wkAtLQNUXKT4TJ43I99BLyLRy1FxCuXYxvFYhbiFNv4d/SSkmHGVJTEBB3CukVJiOx2HXcWi0GR864slZSdQJBHESD7xRjBdt8Y1s8Vfzwr53rp4Iz2+zRh9ZkxqlJj1hsJg8BjW+9MK0laFKHgHXVIINt6ckZulxAWhQWlVxcma42929xSzKgyoxHibBtyvUOJ7aYtY0l3SBsEJCY8o2p4w4xpE8mZ5J8pHVM0x6UCXFJSkEbkQL2nltSL+vnUC2oqBdJU4CYPikISPugHeLkcqTHcSpRJUpSieZJn30cyrEgM6DYg6vLjahNOhsDTlvoIdqVasSp1I9oJ1RaSBE+ZoAvNVA+ESKtnHaiZvPE1XdWgG4jy4VaC8TPlacm0etZwDZQg1b8KhIM9eVQFtBHsg9TvVdnDKDoS2Ik2G4I/PCm6JrYx9ns1cbd8I1FQAPKAfaphXjrm5JNB8KhLaYSCTxPM1KziTpVPnt8qhOVs2Y4UthlvESb8q2UqhLb/nFWUP0qKsnUulvtE5Lif5f+SqNOOybUBztXjTv7I4fxKpkTn0J5pk7B/wDWD+RXzr2srSuzAwX2g/6l7+dXzqHKf3o8vxr2soPsC7Cwrbif5ayspS5cw37tzzR8jXvAVlZU5EpEuN2a8j86lb3R5fjWVlKAsYn94KiP7w+VZWUGEIYf2B6/Khmd/wDQO/6P96aysoR7AIh2PnWlZWVcZ9mwrKysrgnnGrx4V7WVORfH2QIr3GeyfSsrKquiDMw1X8H7Xv8AlWVlF9Aj2SIrznWVlZmbidNborKyuQGYOND8x9oeX4msrKZdiS6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8" name="AutoShape 10" descr="data:image/jpeg;base64,/9j/4AAQSkZJRgABAQAAAQABAAD/2wCEAAkGBhQSERUUEhQVFRUWGRkZGRgYGRseGxsXGhoaHBscHB8aHyYeGBwjGxwdHy8iJCgpLCwsGB4xNTAqNSYrLCkBCQoKDgwOGg8PGiwkHyQsLCwsLCwsLCwsLCwsLCwsLCwsLCwsLCwsLCwsLCwsLCwsLCwsLCwsLCwsLCwsLCwsLP/AABEIAKsBJwMBIgACEQEDEQH/xAAcAAACAwEBAQEAAAAAAAAAAAAFBgMEBwIAAQj/xABDEAACAQIEAwYDBgUCBQMFAQABAhEDIQAEEjEFQVEGEyJhcYEykaEHFEKxwfAjUmLR4TOSFVNygvEWQ8JzorLS4iT/xAAZAQADAQEBAAAAAAAAAAAAAAABAgMEAAX/xAAsEQACAgICAQQBAwMFAAAAAAAAAQIRAyESMUEEE1FhIhSB8LHB4QUyYnGh/9oADAMBAAIRAxEAPwDZMtzHQ29Ontt+7TjGWZT7Y8uzKGpvSFhLAMvrK3X108yeQwzUe1y62KsXRri4iDtETAjz2M4S67DQ2VWhT6H8sUsvVMoJJsZ3M/BBPsZn164EN2uQgghtuo6Ym4Xxum2tpA7unsSL/uPywHJBoWO332tHKVWoZWmlSqlnd50IYmAoguetxHmZhZ4Z9t1dVYZqglQGYNIMhuSW+JmmxMRF49cAez3Zps5VZ6rxFR2rEDxF/itP8zMGkSB4ha2HNuE5enCikrxA8UNfpe2LRjaEk+I3fZ+mlKo1BlZlqKR0ZYuOR8PphpLX9sZ72X4tRydQ0pCo1lUfh6AcwsyQPO1gMZ39qPb/AO+1GpIzChTbSKf4X0we8c/ilrKtwNE7sMI406Dd7Nx4p2yyeWqd3XzNKm8A6Wa4B2Lfyg8picYv244oucr66Z1UkpUkQ8iugOSBykuQZv4fTCISzUxIOn4QekER5xYW2t5DGlfZ/wBqcvmDluHZrJUmIXu6dZPilUZiWsGE6d1PrjpL4CKmXUossJFgOW0Rf0t7DFds0mtnYh2N4WAogQPIKqgDmYHPH6JHZfJCiyGhRNJrtqAIOmSCWaT4dwZthL4X2N4ZTz1NqDlr2R2LKHB8MFhLzvGo/D54Sn2dasI/Z92ZOWptWq02OYrb2jQm4QSbE/E3MmJ+EAX+1PAvv2Wr5ciqmp1YMNBGpVQgMCw1LMSAQfPGGdpu0dbPZypULs0VG7kKxhERiEZOjRDahBJM+mv/AGV8bzFahUGZbUUZQGJlmGkCWPMwsTJJ3545rjsPYgdg+H16XEBRZSpy7kOCR4D/ABBt+IMNiARDA7Xxa7fcR7riNO2pZ/DJJ0sBAi5iDIHI41DjGVpjMU62hVZoV6mxKKGKg+Qkn92zLtVmKaZmpWqMdY71FQC8OwYte3ILyseeEb5SGWkBuI8aBr1KQRiAv+pFiQo+Qnn1jqMezvFKgrFigK/CNNypsF1cjJA2iJO8XrZWqlVajIQhPxFjFpAG0zuLCfzxBV4sqM+lAZNhpAEzImOU4CTXSLx40+R94H2tbLMSjMrHoQFO0b2JPS4PTfDbR+2pqKaGoJUqOTfvCqwTa2hgsD5322CXwzLqoAcK4VtQRh4RBkKYMkct9pGCtXKZfNVXZkCU9T6KYYatJY3kXiIFjyMxth+dugLA3X2PnDPtIOcosoWmNa6XUMWZBUBEcotsYwl9sQKAQI5JKsx16eRgELCkiek8sWuH8EXLsU7z4Y1kbuRcTaI5fPnjjtdwUValOkrAHSgJCiQrMzlhe3wEREEsvTD6XZFJ3USHifDqK0aFalqV6kOKgdw5nRYHVKmGO2wB5YjSpmClGpVDMrVNAqMSyt4wIFRybmTAmTcgWOOavZV6dFRSfWoZjBBEBl3sCJsNRtsI6YZOMdvKeWydHI0HQslBFqCGjWUVrEgTvqnznE5S+EV4yjKn2LY4wdTI1aurQDKFvCRE/EQrXImNhPOMG343RRMualYnUtSKlZQVOmoPiC3kAt4gDYCdrq7ZZmKlQ5DJqJClpKgnYX1ECBMSedxg92hyFNOHU2glxTpBTItr1ViIHh/EJMS8CTjuMWuh3KalSb0OCcV7rLiqWpGmPEzqKgUUyEM3BIgNzAxbr8eojLjMM1NqB0+NXnTqIUTAGgyRuQR5YzTIsTwggqgL62BZdh3hpsBA1aiKe/UC4NxZ7M0Hq8K4k0gaKQAna+ouCLAsVgqdwQDzgj2IO38HLPk1vsds5xmkiF2pVCBEgUyzAlit2pQIkG5J9cC8z2uyYuKgC2k/xDHoO7v/ALsJfAe0tVBFOsxqU3EliWBJVl8RBkhQJF/DFovi7wviRooiUMvSSso0pVZJPMAGRMsCBqBBtN5jDxzTxuoyf77EeLFkVziv6MeeA1KedDfdqgZVtqYaBqidIkyTF9ojC7m+2FGm7JUFRWUkEeDkYNg0xPPBDjdKrVyobNUFq1qaggqs2q1CTpidQUqogamkDcHAPtBxtMvSp5dKOustNNaMARQlRCQJ8cQN7DnfGuPrMzdL+xkl6T09XVfW2XMn2voVXVF73U1woSSYmY0kzYE+k4IrxGkTuZE2IIIPOxuDgP8AZt2vjO00bJUGrOrrTqUx3b6QpcrclT4UMfD9cXO2vGMu1apUXLstcqxZnCgFgvgVtLHUVus8tIEGMXj66UXU0ZZeghLcHQQ/4lTG5M9CI/PHL8SESAPmP0wtdm2qsKtOtqZ/CyWbwBgLkIIKBSG2m998Rce7UUgrfcqbt3blGeqAAWBEhUUBzbmSNtsXXrcfmyD9DPxQyjPkibD0Un9cewjU+2eYqEIlOkrXJmSPYSI59fpj2C/V4zl6SZXo9ngQHZ2ANwPL1w8/Z/mu6SrSZmcC6jopF9RGwB2sT4yNtgXG6WuuJLhdQsI+GbRA+EC/PbHHZ3jFOi9XXYEsAJvEmN9oGPET5LZ7UoqPQc4n9oYouR3ClATEb9D/AC/Of8neGducpm6LUwvdVitkJ1Bwf+WSAHjpAIg2jGdcdy/fv/BViORIIB6xqufU4oHglYKpsHUyIgEQZF+s3nBqHTEXLs03K5ZcqhCASbuSbsY39rAYHVuIqq3J2sR15x1/xgTw7tJ32XVmtWUlKlrGGiRyE+GR7csUspVXUwJJKs0GSQQ1xud+UcothpScehYx5PYRzWY1OHMHa53MdY5xhc43VpCvUanTGp3mSpNyZIBNlG4ERtJwbzFcRa/7iAeWKjcKdnrK5ZSGhXU/FT0KyGwAMiJt5csCM72NPH0kUA62XQQkDwmBBB/pgFbcxOAuV4gyOtRGIYGQwOx2sQdjsfI4Y6vDWpsBSWmwP8wIMnqVIJ9TilxmnSemShygqrLfwGEkC7AqAA9gTq3EcwTh072gU49jVTzfccPomlWZlzLGqyE2QougoCeRcFo2BAjAyrxA2uQwNj0H7/LA/hhY5ekIsASvuxMzNpBPzxCZ1xp2iARcRe3WJ5YfcY6JKpT2SZ+tTDOYRS8GUsTIk7bHXq29eeNJ+zsmjw96qbPULSXDAFQtOD4i4YlTaJ9TjNO8VoLaRBE6iglSRJVRLHaxMee+DHZ7ijU6oZSAjEqw8bfHtI0d2pViGkkkQ1xJxKeNsspKtGiUeKvUY9+gCK66dUeOnobkCwkF4IJAtacZd2zzAr5lqoLaCTIi4WYWwkfDY9CuHvt5wVqFNXasIqQOjCxNhdSLXtExY4yXOcRNSymFEgQANrTA9MRxxd6Ob1sIDhaqhbxSTBBjwwCNxyJI58h5Y4z0qTG5m/TrH98BqlZ2EM3htaLW5nzx977VCyRp2jy5YtxfkbmqpFzh9eLnp+/0wV4TmadFiQomLsTy3ud7bH0wDyphSfI/ScEuxOVc1aMIWRaqFzICwrBnAJs5A3UXv54EkUxTaaGvieTrp/ErI1MOdKwVLWAgtvoJANt7E2NsGuH8MFekGU6ai+G4/DAIEjxCCW6i+HXM8LL5Yo0AuVYkib6gZvuREidrdMDeH8B7mKYYstzrO5B/W4w/s7I+/W12InaWjUgUTTdSDceCHQ28DXBOnVF5BIkciqZygKuaNQoUvqCb+EAKq2AEAKF2E9MaL9otRBVpJqCOabAXuE1CYO4m20bG++EXhvDwsNEBSNPi1AqDMqAduhMctxiNNTcV4NXHnBZG1/P2GKlmalCkZC2giCfD/MCBEiPqfPBbIZlM/QhkUopCi5GoqANQIggx7bDCo9RLEM+kSZMEGTafDy5bTN8ccBFSiX7plDVGACkFkETtBW55naI6TisI3Zmk+PQR7YZkIe7UABKaUwjAFd2a4vMA88DuzPaVMplalO7FqkhR+LwqLmTbw9D8O+B3azP6qgDMVeZa8KSAo3mTFxvEYl4RwNswiUlbSxOp7A7WmQb9PfCOOnfkPLqu0MdTtPQzVGrqEV8ugdFakCabBgqQxEC5U6bC5sb4r9k+G1K9RilBahC6Laad6oZdVtKjSutrCREjkMGs52OWq2vWKahSFVUAKsYnWWMG4/CFN43Ix12aWpw9wqOhqPUdSkSvdabMYgq2pQYEiJE3nCQcLqLGk2l0Nz5HMCsg0A0kRVkFYL6jrAM6ukjyxmfE2qNUrOKcd4xcyYks0BeoIUCxjbDlxr7WMuiu9EvVZBEaYUMbKAzbxIZiAfU2GM6R6j0jXnUKjsQq/wDtRbRJWW0joBvz3xeSohjuS2Xez1I0+I5R0Kq61Ji5EEEMo8zTLem+wxoXafK0c41qS95TpmWMAO/hCoSPEJOxFxpboRjKlzGYVjVyx0VFBK+FSTYyAGBgkSLX+ZwU4P22XOV6CVXbL1NRBIUvSd2BUDTqBDEtbVIB54WXVsZd0Euy2SrVcyrU1ZRVKrLO3hoqmppJJJJWwBMKYYfCBhc7bcdy3ft92mqCxLuIWmzQFHdgDUygD4jEwItfGhccpnL8OrUJ01sxKeIWWmR4xY2JDGn15xYYxbi/DzSMMCJ2x0Ve5HN70F+z2aFWtpgBYO8RtzJEY9ir2X4S1Us4EIttRBI1WsIBPT549gS7OQ98e7MvS1Co4aVbQ6ppBIBa4kxYHc+e04u0eyNLMdxXFNKaVRSYgJT5k6wUAChkY93qILHTJYnbjg/Aa2Zqqi1KzoXTvBVZxCk+K7CVeJAHly3w75bsdVyrN3ba6BJIS8qoJIgbarxaZgWE2PqVLlcRsLSilIW+1NCnk07unlyZ3qkzPpDSPlGFCvm4RWKPDWAAk4c+2NcEhmNuU/uxm2F3O8VVwlNUErbUG1ajvMaRp58z64xR2amqQOr9liKYqKR4hrKnlqubi87CIn9QWZovQbSw0EGy/haJnSwsdjGHSpXnTpclGyrXHJtabxv9Oc+YP793uTqjSJp6gVJ5C4i9rzEY9LxTPN5NNtBPg+Ta1WsBpAOhQysGJESdJIgT8+WI+IZ1mJk3jwm14t6T5c8LHAOIaWeS3iRCoP8ASSDPUjUCPKOmLVbPSwB2NvrGPQw+mxTwUZcmfLHNZNxSoWoEG7EwVAi3OZ3BH5/NcXIlhbrYn++GLutakXbnPxW88UkzKsdJHi1WBkCSeccp8j6HGPPh9lpLz/U14sqzW3/ET5fOOEVWIBUQYNrW8uWJjJW56QDzvbpzvYiPPFTtH3VDMEUauqmY7skMCZ/DcAyDafS++K1HipE6ANUXmVHyF2+nrhb1TFrdxLtav3THVKFSpJ1lBpYTuqklZkabcsTZisAskEqYBJSueseJ3BF+gN7kb47zecSqyusK2hVBgEiN9Ji8np6YpV6CLq1hRqn/AJYiSpu7k8iCNKyJtIjHKV6RXi0rPnaLtGXo92XZiCCTqJUEdP5j7ddjhXoZiBzuTPlgs3C3qz3cMxMKBzYmAAfM7eoxW4fQokstfWjglY+GCJkEMNwbRyjEI6Q81srd9viPV4v31GOswy6zo+GYWTNgImecm/viKIP7/f8A4w5MbOzmWh6dSowSmNpB8R0yIsRzmTYkRaZw8dnc0tSsi0irBQg0KpHNYAkQFi0DaL4QqTN9xpwf/dI5bBIi4PPDT9mWUl6zsDY0/K66mBtteP8AbjNLAp5VNvoss7jBwXk1nOZoqjBkKiOsx89sD8hxgPbmtjttyN/lirmM0dJGrUP6gCfYiDy3M4W8/l5LGSIHIxYkSLcjjfZkSIe1OQXM5hsxWqUxQVBTUGRqcksxMsBoAWYNm2Njivl+F02Ju7nUFOnk5AMNEhLEG7c8RZLM1StXSyhTUqKgKEwtMKrm3xCUaxBBBgbxj5whqVOkonRGorNQoOeg+AnTNt9UAne2Egmrb8lZS8Ivf+mENxQM6whLGJ8Qkf6jTyuBeLXtiLiXBu7WaSFGRkaQ2uVsWGk6TGk3n8sWFq5aLvRJ+K7PHeAiWux5E8ySY8XPEGeRGUrSIGswNNQxtdmBa4HnBifIlxbLx4e1Rq7pAd1ADAIGAUFRAmGYTI9hJgTU4Z2Lr5dv4RrKbD/SB8IIJEm0ECLXMxj72V4ilN6VTRTooyMHqNUUAAww1cz8Nw1wSJgYdeG8aot4EqJVAAlg6NzEbm5knkd97Yw5MfGTafZpWZuKjXQnrl80ZNLMQXIbxobctNphTYRIE7RqM287wnMvK16Y7k091Ml6jQs6gSAukkQdUxcwYw/5bIJUQk007yLNpuJ2AaxMEDCrnO12Wy+YqZbviKtIgBYY+MoCBquSbi5nodsQqUGpVf7Ack9dGdduuE0spW+7U18ApLrqXLPUaWZjbaCFEbadrYUuz3aWrk6kqBUpk/xKTXVwLSJ+Fo2YeUyLYbe23ETXrCuVRS6nVosNSsRN/wARUoT6jCNxGkQwYKRq6iL9R7Y3pkmrRv3B3y9ektbLhNDiZCgHzDRsQbEeuMLy2QpJnHWsT3NKs4Yc2RKkHfe0SBciYuMMH2X8fNKpUoMJWoNYW3xIPFvvKXj+jAKlk3zVR60aUeozsx2UOxYeRPptImBjRKfKKZCMWm0bGOP8PzUUvvOXKggquvQQIsL6TPK3vhN7e5jh1FAKYTNZi8DvGdE83hoPku58hhD41ladKqUS4tuZPmCdiR5eWLnCuBsVSoQPHemggkgfiIG1xABvYnphJZLQ8cbukzSeCZJaeXpqoHwgmAB4jdjA88ewu9qOJvR0JS1rpVVXWCNbAeNka0ry5xpi2PYz8n8FOPk3PgHCETLBFYliS7OSSe9Jk3N4Hwj+kDH2txipSOmogbzBiR1HI/TFZc0cu1iHUxtsR5eeCn3ulWpkkgqBJB3HmenqMI5m1w4O2uUWKHaHJUszJU6X6EG4+oJG0g8r4yrtAlbL1oUhXQq4O4ZSWA53UxBFtz0GNT4vnstTRm1/9O5I9l298Zr2z4vTzFFSLvSMhmUh9JNxOxHMg9AdwZ7G4t21s7Phaj+F19g/h/FljNhiASqadzEMxdR9LxyHSwnJ8UCs7R4XWH8hsTebiZ57YGGzm5hgL+nrOLFCqqoRBm0H8/PGg8+j5UJRxuADYxzgTyuCMEcswNajqgLq1STAGkSJMbagOV/fAuo5KQbR+Q28/L2xayyJqXWWEztG4iBcdJH/AG4viy8LT6ElDk9djtmOMUysBpkEWB/WAPlgQlPXY6ZMbiDB6xuvLblGIMvmKAgE1DeZkW+mDvCOyq5imTlq5LoLKxBAH8tSwYT+FwCLGZMYv7+PSSsg8E+7oGV6wam1JgHRjr0Os+ICNQm6tpMyNwRuIwOzPDQU8PLa20crcsWeJUalJzTqIyuImek20kWKydwYuRj2VqysXEnb9+eM05+5NujRjx+3BKzngmRRipILq+pRIjTUFiCLgN0M9I3xY4lRZUV2b+JTPdPB02k6WkBioYG+nfVE88Q8IzQ11cuLFx3iHo/l8xzGLGYrBwtSqY7xDSqDoyAsj+XP5xiSVGpfkg52B4833U0wVCio3ijxaXCtdmk855Hzxl/Gsror1VCgANta0gEgcovbyjGgcHyyUaQ0N8Z1AGZ2sJiLKBzm84S+1KH71UP82k+2hR+YOJpbFl0gPM8sTplXZSwWdJAMXN5ItvyOOaG5w+fZnwVcw9bWJQd3IMXPjsDyMNuNo88Oo2TugPkCRlEDorKatXSrhTAASdxY6tW+Hf7Oqq91W0oqfxPwgAfCOgAnEXH+zFLKlaYlk1tUUMZI13KzuYM33giZNze7H5EU6bkfjqfQAQPPc3xNRqdga1YerP8AFPIj6xgdmB+n54sZkFtQUxfn5WwIz9SpDeGIBMz7jbzxZvQqQRynZJfutN6hqeKmr1V1NBlQzKQGiCxadrE3vc/w/gtCmgRaagARAAHToBewM78+ZxmDZ+vTyFq1QOR8JcmQSSRpJI+G20+c3xrOXoMQCRvgKV6DKLSTOKuTpGfBvFoEWEDyiOW1za5wF4lwrLmZQAmZOled5nl+mDmbBjbCxx+qy02tg3QFsodq+zAp8PrMMwraaTeHSJED4dQaZgRtykicZXlMovdoxABveB1P6YZu1IjL6aVbQE0Iaetg1VGlYF5cCzMDaLz1BU1hFAvFjH5fnid2O1ToscOzdWiS1KvWpkbFXcfSY9iMVV4g9Su9WqxZ3PiZrk8gbbwtsSmdJ3PSf/OOKHCTM9BYA7dAD/fCtJ9g34HzitVcxwzVTEGgUqQphv4hFNwYuLsjdTpxntdu9U6WXqJItHID4mYncmPLnhr4dk3NJgaxRERmCll/iuAdKQjcjJk8xtMQBr8EpsxYjzMSPfAi/BanSF4E+Y/Pp/iPPDJwTjq0qIRjEFj5bz7HYYGjghevSp0wT3rqosWgkwTG5gX9AdsM/av7MXy1FKlE1K3iGsBQdI2tpux1GIEnfpilWid8WLOazTV1ZadOQPiqNsPc8/Lf1wU7E5QBq1XZlphEjm1WVkdIVT/uxb4n2SqZHLM9SqrCqFGlQ0Bp8PiNjM+UxzviTgzVsvTo1aSK6ksaiNp1MAQBpJup03BkC/OcNxUFYrbkFstwk1aLB9ayRDAeIgREEg7wfbHsNRrAgEbG49Dj2M0pqTsEc0oqqQKyvGWT4GIHQ3xfbj3MiQQVYTyPpy/PCklbEozkmOQwumejGUoO0MHFMjWrUjUbQiNZASZI/mgDY8r4WanANOhi4IV1JBEDSDcEk7RgpnO0Trl40aghsS0QDEDY7E4A5jiD5od3CqJDbE7ef/jAjaNzlKaTYt8ZyqU6vgvTnwN5dJ6jaeYE88V1JPkCY/fPfBTjLKqCmpJ1EeLqQbwOg289W5tgMiliEuZ5dTMD9+eNMXas8bLFRm0iZ6QUi5vII/XqPniN21JJ3mTPM9PlP1x9SG2E+Z+duQx9PMW3/MG/1w5EvUjBBH7nFHIcdrZbMd5SqaXRmHlE3UjmpjY+1wCLVMgKJ5W+VsVuJ1yq0gI1MHZrC4Zzp398aczTUWTh2zaOz3aHLcYoaHUCqBL0ibr/AF0zvpnn5wfNe4r2OfKvrB10tQOuPEt9nA9vELGdlsDluS4nUo1Fq0m0VEMqy2IP9jzGxkgiLY0fO9vjn8vTDhaTC1WGjWRBgTdUsGI3kC/hBM1NS77G409C5n1anprU4lAPcaiPSIOBuY4m9dmLQAbhRsCdzfcnBDjHGVaKdJlZWDByFJgRaDzvMkTEYCcOq6jMQNv3bHRlFSsaXJqhkrcQPgYsIVx6BZiw9J395vil20o6atNv5lI/2n/+sd5Th5qllDBRtJE7cgLTb88W+2WX/gIZ+BgPYiPzjEGWfQpZcXJ5fuMNfZXP1aaMKTBQ9TxeEEmFWNJNhu37GFWi8BhHIH5MB+uHD7PuHrmaj0mkAaakiZ/EpiNzBi9r45tqLoRLYz5ijWzKqsmpVUapOkeGL9BG2DPCaHdUlVjtJOxuST6HFqpwRcnQr1qZeRTIUM2ojpeBbVBPpiiM6ghEdGMAaQwkrYGIubH64nhb22Nk6SRfnfyxSr0S40jdiFE9SYHtjjKcSUyDIJJ+I3BPI/liSpmu601InSwaJidN/bFbtWhKp0D6/Yqup1QpibB7eviAvjJshxevSUClXrUxayVHUfJSMbl/65pspDUmBIOxB/OMfn8PC+36YlBvyPMYB26z6qo++VjvEmSBJX4mBJ2xb4LxjNZusFrV6roAzMNUAiIg6Y5sDfpjjt7kUovlKdNkbRlKasV/5geoXJ9WJN8PH2J9lVq0q9eoisrMKaahtoEsQT1LKLfyYLlqxUti1xjgA7ourHwFZvM+RJwNyDBH8RIVoDrtafnsdvIeuHztFllFLMU1SGIZQOUgnSTuQQ1+cbXAwhdouG/dwmp9bMb2i0AhusEyPbCxmnopPG0rCVTIp3iqn4tPigAGUJ2WIOxMWBaPIGKXCyIED2Bwt9jMi9RxUCv3dEmSAdOpkIAJHs3lbrh1744dk0V6mQPdtElosAsk3E2FxaTsdsKtbMCSrHSRup+IeRG4+WHvIVSaijqY+dsRdoaFPuiaihgokE7i3I7j2w0Y2c5UKHA+09PJ1u+GXFdwpWnqdkCMd2AAOu0iCBvid+3+adpqhO7A/wBKnKLzuxOqo5vsWib73wCzmSdHTWI100qp10POkm1idM/LBTgfBnr1EFNe8ID1CoIBIpabDV4TqZkXf8R6YdRVWI3bLPantZmKtEUXVUV2EqBPwsCIMAzqA67nEmTqoE01QCAiib6gdIkLF5npe2OV4VV1VKtajUPdJUB8LDS0aTNiVWC3iIIG/LHVMoRvpPRtvPxD9QB54eOPlFps5y4ytIccqPCIBgAD5ACPz+WPYRq7OxCuWC7xqlY5EX0nltOPYj+i/wCX/gvImY48rWxy2+DHZjs7UzdTwpqRILk7RyWZFz+U4xnqB3K9maNXhi1GDaiWLGWEaX6AjkFv0Pnhaq8Fpd0VC6ZjxCS1iDA1TvG2Gbj2WzH3euAtQNNwqKnxde6ChrKfEQDthAocIrM11MkbsY5eZnAhb8m6UHFVdk3HKdB6SU1maZJkC4sZksLyYJHUeWFKsgp1FJ2kSfKRJ9QL4e+BcJCxUqRIEheQ825SPkPyRc9Z2RfgV20/9Oo6dz0jzxqg/B5nqo1JSRYzFNqTlbCLjy9Dz9RivW8iRMSY6e+LGcofw6LAMSEhwL8yVPUAqY3toOOJ1ATsJI9DihiIcwsH8vmMRcRYF16BFHynE1fYeRt6XjEWep+BHHUqfoR9CcM+jl2QU6Uso6wMFc12cNNtMyRE8xMA2sJE9RgbkxNWmB/Mn/5DDjxNwzgi5i/1jE5FIq2Bs5khQzNDXpCEEWFr6gZsJMsL9IHLFbs6iHUjuEMgjVaTEETtI6Ym4txCnmChB2Bgb7n9bb7Y5y3D0YfCQessJ+tj6YIo1ZPJql9QPpt57Yi42gq0XTUBMGTsNJB/SMD8plNAIBMHFk056+xI/LHUNyFihlmUVQ1jojluKlNuR6KcH/s94z92zTPpDDumlSY/EgF45STj1fKrpM2EGSenO5xxlcmEjT8cQzXusgmRMC4HnbHNARo2a+0FaiMjZYMjAqytUsVIgg+DphDzGXSYp6k5Lcsw5WNiT57477k4kyrGm2oKCYtImLbi9v7WtOFUK6Gk0zjhfGCiv3jFwDfWSSCFEiTJ9Rg7kuInM0IJCwzEAbgTCgn8Qi/qcA8m8VA7jXFwCSP0O3tOLFetqfUg0Dlted5jfpgcX4Cpp9lnO5Z0RjBaFJ8NyYHTfGcZFQalNT/Og/8AuE40inxgqPFsOeJsnTytYlzSps0/EVGqQBHiF598Pji5S4gytKPJCJ2rzGrMn+lVU+t2/wDlh27GZk0cnT0uyk6m8JI3Zum9sWKvZTJOxY0JJNz3lXmY/n6csX8klNEVEVU0gARyHnJvEc8aP0z8sze+u0gRmUqs4hlFOTJJMgb3n5TOK/GOzi1Fu+nnaJnad74YRmV8l6W/cY4zWZBFjP78sPD0uOO2CXqZy0i92a4zTydBKFOiAoElg12Y/EzWuT8hYCwwRq8aylX/AFKJBPMAT81IJwpq1sdg4y5cSjItDJaGGllqBbVQdyV8WgryHQ2CxPngP2lyzVVSiFYmqxLBQSVpKJbzB2+YnfFQcWag6lVZp+IBtPhtJ5yRuARi/wAMyFbMZ8PUbuqYVhSAYF2SVhpViF1XMzI0xFpwUuMbA3cgZqGaz9aq9JT3aUqcESNQEyBe/ICNow7dlMpBq1SIJ0oJ6KC1vd4j+nC396C0cxmkoSGepUmo5plgGIXxDkVUQCIJa5uThx4RmGWhT7zcqGMA2ZvEQRvYmOe18JkdRoaK/Kwd2gzP3WrTrJVWmztHiEggAllbopBiTYHTsd1/tfksk6CtQZaVVjL0gwKeZgHwMTyWxJmLk4tfaNdqDQNIBg2uZUwOQMbHfxHpjOs5lZfXpEgyNrH93tjsHLuI+RLVhvg+ZTL6nI1OxAFtgBfeJN/kB7ewC7xxvpjzJtj2Lyhjk7kiFMKVqgAJOw/fLD/wPtKuRIpKf4Zi5uGYgHURus7WkWGMxz9fxaNo3HP/ABhlTLH7vR1gaWo0dMXlRSVJNubqx+XmBk9uo7NvvflraNIzXaxKlMmDBE6lhwB8x/jGdPmqjR3NF6rRe3IWkkSqj1IwLynGHydZKgTvFQmEMQQVIKm+qLyDNiB0we4j2kU0qdejRRC48avWerpYGSukkWBAIIMbGMR9tRds1Rzw4tRjv/vQpdoOKVaLd3VXQxUMFUyHDbNIJ8IIK6Qd1PUQtUMg9QalUtJuQRuesxgj2sqVKtYVqjFi6xPIaTYACyi+w8zcknFrsqQUYXEE7byYMj6/LGqCT6MOWcpOpeDnM61RTTMEKAwNwywPCQPMeox5MpTLOtEOVKtBqFSwAWTOkAfFYQOYwbyqhpELAZhA6gtuN5gfQYkyVNVYhEVZEeEDxSdoiB4foRh3Ftko0kJFQeGeUjHs5agP/q//AAx8poQpQi4EejD/ACMS54TQWASQwJjzBA+sDDy6EXZX4Mk1hzIBIuOnn+nlg1mHqo0ooZTEjnIna+AbZMqRdSbHwmY35jY29RbB7h+aYKCTqPX/AMYnVj3RUQuDPdmTcggC5PKNh9cEqZte2PEkmTPsB9BIH1GGrh3DXWgKuXWF+FqrwGY76VkgqttkmYEta7pCNlTIdn2MGrK9E2Y+vMD6+mDWY4LSIB7sKLTEX9SIPljnh2VJtUFMEbeEqF3i6iPp7nBanwxizMCKiLBVdMAnTB+JtLGZABVYsbmAeaCnaFLiFIZan94TT4aqqvjbvFIYGVWArMU1CHJAMWkGBI4m1VlSip7ks5YtBd2UkIzfhQ6eSaQbnTjRqdFGola1FEpCBpIBVr/ykQB5kehAFh+U7J0UfvMuDTWGEBiy+JhfSwLTIECQOQ3nE5SaukNGAs5XJs7BAPF+ntjmvRKMVtYxI/zhsbgDBjUpwX2YltPLkJhTba2KH/Cu8c6wRLAsYEjRqXSOYkb+YB5DDK34EloV62aVTFpiY6Dqegtgjwyhry1Ssym+kUyDYGTqLSLiBAg74q9rezNSk4emNSRvbVpEkBh5Gb7XOKnDu0lJsvSpChprBNHeKbMq+EltiZHLxXOC9dnLZPm8t3iaZjb6Y74HkhQDAtOogk7bWt7fliajSeJi1v354nosRcWPXBi+Ls6StUWlrHr7j9Rzvjk1hz+lj7zffEFanrmd23O2KNPhwAG59TN+VrjGqM3JWZ5RUdBFSb/hHQkfkceqvyxWooF2AB8go+sT9cdfv93wzYETBth5/lJ/TE5HPEGUFpxMcZMrtmjGqQJ41ne7IPPkOp/ti9wbNuKaVEJ1kalHmZgDy5e+F3NyzjVrhjA1C49IsY3/AL4KcTzehAqg3tYgQAOsjyFsdNdROj8jNx7NpTFGmUD1KjpSpTB0aiELidiAYBF5I5Yfjc2nfGX9n+M5dq1OrmXY1VMxFl0iVsATvB9QfTDdV7c5YCxdvIKR+ZGIZVborj6BXabjqFSjqz6nGjSASPUGBpI59euFanUoVBKlfS6n5GDgrxXhVIun8N2qal0Q7ABgRD/F4QDBkeW9hhf7R5I06zDdTcHqD9JnG3N/peKTc8bcX9DYvXzjHhJKS+yrn0UMF1AA3uenntzx9xzkcsGEx1/fTHsRWNrTd15JTyKUrSr6I+JZfRWqrEaXYfU/mMPNE95wenVAk5YOjgRPdq2oH/tBU+hbC324ywp5hmmFdQ/vsfyn3we7KcHzDcLzy92wFamTSBsXbQwMDfSwCgHnytfEW04JjLTaEqnVZyS7XmwmwHKMWFvgZQzE3GCNKocJdFFs+ZvhRam2kzvA/qH5Tce+BvZaoRWK2EgzP9J29YJthnoqWpt6Hl5b+eBy5hS6MYlZvaSCI0g8rkHnttjoT2NLHq0EKNL/AP0NutuhBAIJO/Ob8+WLWYMQADMEW3mTbyOw98UauYVa4kxqUEnpvvtJ/vho4VxPIikDVpGpUKkHWNRU3EoTAVovO97nni8pqJFRsz2vki9d48CM2rXBKjWAxg2DGWI5fTBs9lgVApsDb8WzEcz0PtHphlzT5WqjBmB1LpIkCZty2J9B6YXOFcGqVGZKdQimhjVMNbyENPnYdMHlYlUBafBdVTuxTBqTpAgEyP8AxM7RfFurkKlN+7ZSrj8MXI8o+IeYnDTwzhvcozIrn8LEWY9YLANv06YnrZ4hQoIduSuQxXlJIAi3+Ab4p7arsVyYO4VwCAGqiT/LyHr1Plt64M1ak2MmIsTYRtv0tjnL5dls5k/vp+/yErZWx0z+/wB/XFFFJE72SVaCimrBA5sWKug0UyLnxQQdzabKcE+P8TWnRNYCmnhp6aUQssR/ywWBID7SBpFoBkAubNASNJ1SCjSdPncW8iMV+M8cStR0mijRt3Ugaju7EGNfnvy2OM+RNvTNUYJK0y7wr7RcvVgVVq0GtBPiTVzh0EjY3Krt5YO5VhXEppNMwfBpKkzIbUnO/Izbzuq5HsplysjWbgka4AIvYACw5TJ254sZvhWkDuf4REABDpYCd1KEGBvFum2Bxl5FjkS6DGe4q5rJl6ImP9ZhEU6cEnVzDMdgS1iZE3xZ4PTp6QS0sZs1uc2nfAmnUWnRZEGkXLc2LNaWNyzEncz+mPlXiKU0p96GKtq2joTzMkkx139TisdKiUvydkXbiqutEU3glgOQ5ekmf9pwqJkkDFgq6jzgTfHyvm4O5PIajJjYTESY5+uGzsXw+hWos7iWLFIkjTABAt1F/lib2xukL6OYAm3riZcOlfsjRPwsy+//AO2Bea7IuolGVh8v8YPFfIOXyAkF8cmnBjkYG2zQCMd59KtFgGptBI2vyJkdYE28/TFjMZYhdRU6GE6hcW5ys+XzxpxdURydlF7cvW3P/O+OKjW9cTubCSD5rqaR/wBoMYovmVkhQx5n4Yjqeaj1w0kCJfy+wxzm1JRgu5EcvS3+ccUKnhHp+eJQ+MUttmldC/TyFQ1ABKqt4JBgnblbnbb1xZzuVZRq3jcTHS8wYwVJx1pnAthoXcs5apBQgkWkz19l/WcOHBux71lDs6BJuBJZoN1tGmdpmb4FrkEBDaRI2/wNhhl7NcTFNijEhG5jcNFjB35T6YWTfYyRD3JNYeNCLsfCZIG1rBACRvO0c5C/2pUMYUMxWSW0Mqqvqw/v9cNH3kitUn4VVArMGQVDJkjWJjYSec74S+N8SNSqab1W0qfEgUaFYTBBHib0Pr5Y9f8AURePkZuDUqKnDav8M2g9D+74+49Xp+Dwy/8A0gx7kAfnj2PP5pD8Wxk4vxEU87lapErTcBp2CsdLE/8ASpLeoGHvMdqcum9QGP5QT9QI+uMZ7RtUYkh20/hmw5DYW3ncnf2x7hNZ6gnUYtvjGsVKmanOy/2t4SoztdqIhSVdk/lZxJtyJYFo5ah1tXy3hiZG4m0ieYmROJxxIDMVHf4XdtXOPESPlMenpgh98oR8a+1z8hiLtm+eHhP8VrwBOK9oe6VgoJci1jpUHmThZytVnqLqGsBlJULI0yAbXtHW18NPHqtOtTKqpkTpYiBt84mD7YpdisuVerUPh0ju/SbsPoPrisKijPmxzUkpast8RoQ2sAgPLCRF/wAQ84Jn0YYPdkuy9bOqe60gI2lixIgwDyBmxwJ4pxcVAMuKYGlteq8klTbeAI5RyXH3gvaCplSwX4HMsssAdMx8JsfMg+mCv91/JJr8a+DRh2CXL0yXzNGm/Nt20zfTsVkTZRJ2JOFyvwo0n0aDmFU/6wDJYxZSsVBaCQsCzXNprtx2jWCsn8NuZZxo0x/NtPrp29MFTl6oollqqkCQWY6PUkWj39xiy5XRJ1Vn2vlu9UTUqIpkaYiZ5EkawPfEGb0UgVy5NSoFDeEACDZpkltifFBuQI54iyXEmZNLVlqPzYAj/apOrbmfaMRLw9hJBBY2n+mLDfyGLbrRB1ZdoV1UuinUEaZJglXjTAFjHtvOCYpgqDrpgkExefeAY+WBFLh2mIMAEdCTHUiP3OO8zQYwKZieRBABO89YtsOZ93jaWxowUnZbKo34wx3tt9YOKubpILGduUR89vzx6ihBvA6wIXbcSZ89hvsNscpmj3g0rq03JkCCL2BWGvHMf2PaKTxxStHHD6Tg61bVyYEC49dVj5/pi5Xy7sPDHi/F+g9b4tZXNllAcOIA+IAX5/CzKL/1HFvMcNC0w6VjeD3doJmY/mHnf5YlJSSVEU1bsD5LhCIZa52k9PIcgT+m+IOMdpUSm1CnSLVGUqWYAKuu27WNj+uO+Occ7tbKyMYudJgyJIB3tN/MYVxn0JnxXuSY58zF+vLE5LnHyhkqZCuQ1sodoHMmZHIRbqR0sOWGPJZQ0Cpy7SzqqsguHAJ8RKzoIknXB9DN7XZrgtDMqXFcPpMMiggg2P4hJBncDkb2OHDh/B6VEEU0C6hBO5I6Em53+uJynRRRAWX4t1LLBiHBEEdZEm3niV+JhRJkLvqE6R6n++DWayC1EKECD5C3SLYTf+EVEqCi7FX3QkU2Djqr1qdQz/S1wd32OHhPkLKNBqjmhUaZDKUKxAPQjyOx+Qx1Xphbo9RCAkaWkbmZVgyvI/Ew1QvxXwNp5cqWmnWpVDY1DSVp6Npy6PTbzJKGOmBXG8xmaKF27uoigkMCyvMSQKbgDlMKT9MUsSiv2m+8IWZaeWqo19ejTVUdG0lUnmDpJt7kDSzpqrpIKi2zsZv/AFbWvtO143H57tfUrGFDEnkQI+QJJ/e2LGQL31+223SBt74HN9WNxDKviVScVqWLKC2AwneO1xypx2BhQn3HSnHwY7BxxwU4DkqrsQjlaf4wYK+UAzDdGGD+R7K5ekukU0YzJZ1DMWmZLG+97QB0wu8G4h3VQE/CbN6f4w7hrSLjEZdjxI6mSVhDKGHmJ+mPuJh749iY5ied4Z3h/wBRlBuVBtOLGXoLTUKuwx3ox7R0xpJArNgh2HW49/8AIOOUUYucWo2Q84I+v7+eBVeoylSBIuCPWIOM7Wz3ceVrCpJXr/AdXgsrdoPpYf3xzk8uadGG+JiZj5b87DfyxY4ZxDWg5EWI/fXFHjGeERcMpBERG5Jnz6YS3teTLKU8jpljiWnRqqMV0EaXUCVUkiDuCsnpb64V+IcT1OVptrWLlVg336naL7XOGrLOKlOdwR+/niI0QNgMPgk5q32efJvoVaEyCiVCwiPDAkeZ5YZUrFtwVFvDMiQNyB4Z5Wnbe+O2UcsfIxqRM6IxZoZx02Y+m4+thinTF9wJ5/3jE6015v7Ksz8ysYKYC5W7QNEEAz0/sf8AGJcjn3qCSQB7wPIwZmPywCzFdVBk+3PAyrxXVIoqxfkwJ8PWNN2PLp1nbD8mh4S49Dy2Zn8YKg/Pynf5Y4o5yvSYimsIz2Y/DpJkmDe0xtePTCpkOF52Q678tbAf5X2w48Kr1mWHKMZIICzcbgMhvB6ryws4rIqZ0pthvhub3BAqEcyCLx0RltfFpuKqmyJ12kAdfGTiKvwSpSoGs4WiqiTpYFoPqtzYQN/LlhK43xJQSolqbKFmSSTuQRsQVBHudsJJ5EqX0TpNlbtL2o+81dTCUUkU1AVZG2ygb7++K3Cs5RcqHVlQGCVIv7kGf/N8A2pzLNv18sTUa6oASCFHIXMdB5nBcvCHSGaqlChVNGpUr0lZRFWl4Cb2NhJUAiSJEk7DBr/iFamfDVYqRKsrEgjkd/31OFLhHFKmcqvTqAdwKbEpB8GwUqZtUkjxH+U2wa4dlxSQowaqoKldHxFJJcqsiW6iD+KxMYnetj18BRON1gukVGAvtAMm9yBOBvEM3WIBV2YqwaCxO3STAPnho4Lw/JZyn3uWqVCswRYFTEwQyzsZ6YLUeyuXEHQW/wCpm/Lb2jA5JApsGZHtnQeiXrVWolBNQFLggcvCdZPICTfyskNx7709epVrGmrlkRNSalpCLCS3iPhLaUaSDBAtjW6eVpqNIRAP5Qoj5Rik3ZXKSSMplxO57qnNz5CcB5L7OUKMV+4q1QmlIS1rgbbwb/O5uTc4Y6PZ6qoB7p4IBBCyCCJG08uuNIHZjLAz3NO3IKALeW2CYTpA2x3uV0dxMyy/BKxsKVT/AGMPzEYv/wDpbMAT3ftqE/nh+Inrv+/XHiuB7jDxM2r8OqIfGjD1BjECjGoEWwPzPBqL7os9Rb8v1wVkBxELTjpd+WGnMdkVuUYjyN/rgZmOzdZbgBvQ/wB8NyTBQKGGrszxPUvdsbjb0/vhZrUGU+JSPURjrLVzTYMu4M/4xzVo5aNC1Y9iDJZoVEDA749iI5jT8Yp8mn2OJqPEVMwfIjnhcRYUkbjFrhtMd4By0z7mcXEDef8AFSEWvH5HASpItODGa/0z5QfnbA2MRn2ev6L8sbX2V1kGxI9DjxpzY8/388d6BOPhQDa2Fs18TrsVmNTmk1REUqSDUbSoawiTtM29I54YnrZVHVHrVHJ1XpUvCNO/icgsOkLBkXi+FnI0FD1CBcuf0P54lfMMKpUG3dao8wYB+ROKpK20eC4V2OHBc9wyoCtRaqMqgk1GeCeg7sxOx+ESDaYMfc5nOGr/AKdOrU32Z1A/3mY9jhJyF0BNybk9cXueKKP2TsuZrMox/h0u7XprZ29ybD0A9zyqZ9mVbEamEjqB1j9/TE1JcB6dcuWZjJmPYEgDyEYpFboVtUcDLHnv5nl7fliVaYH+LfliWMRk4ukkIX+DcCOZqrSpqpY3kidKizEz6/Mgc8bf2f7IUssihBqcCCx3vvHJFnksecm+Eb7IaQLZho8Uos+XiP5/u2NXTbHClPNIwUiLEQehHQ9RjD/tA4X3GYTT4aTSwXo2xjygi3KT5Y/QirjL/tsyKDKagoDBkYHoS4Ux0sSMI9oKezJMyJgdPzxRdS3mBt/fErn4vUj2t/fHdJAYHXECo4dkeF93QDH4qp1f9gsg/Nv+44E9p+JnvtAX+GOdxNQRLKRsRtI9JthxzXhptptAAHkNre2M/wC0NELWZAIVQSANgTpk4mux3pDp9mfGRTrtSYknMKNBNxqp69Q6jwz5eDqROnpFyx+sfv8Azj898MqkKjAkMKwIINwYGx5bD5YdVz1Rh4nc+rE4MoW7AnRp4dRYED3GJcZatQ9Thw7I1SQwJJAIj3xNwoKkH2aP8Y51Tc/P++JBcXxX/wAfphBiYdfpjqffEdI2+WPrH9fzxxx0wvj5OOiMcKb4Jx8j0/f7+uPh2x9I/THyf37DHAOKtOeXqLYHV+B0al9Ok9Vtf02wSXbEdbf2wUcDsnk2oToPeKeRsR7/AL2x7BLkfXHsA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9" name="Picture 11" descr="C:\Users\user\Desktop\merolic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96100" y="4725144"/>
            <a:ext cx="2247900" cy="1685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 descr="data:image/jpeg;base64,/9j/4AAQSkZJRgABAQAAAQABAAD/2wCEAAkGBhMSERUUExQVFRUVGRgYGRcXFxwdHBkcHhUYGB4bGBwaGyYfGBwjGxcXHy8gIycpLSwsFR4xNTAqNSYsLCkBCQoKDgwOGg8PGikkHBwsKSwsKiwpKSksLCwpLCkpKSwsKSkpKSksLCwpKSwsLCkpLCwpKSwpLCwsKSkpLCwpLP/AABEIALEA7AMBIgACEQEDEQH/xAAcAAACAgMBAQAAAAAAAAAAAAAFBgMEAAIHAQj/xABDEAABAwIEAwUFBAgFAwUAAAABAgMRACEEBRIxQVFhBhMicYEykaGx0UJSwfAHFCMzYnKS4UNTgrLCNKLxFRckY+L/xAAZAQADAQEBAAAAAAAAAAAAAAABAgMEAAX/xAAmEQACAgICAQQDAAMAAAAAAAAAAQIRAyESMSIEE0FRMmFxI4GR/9oADAMBAAIRAxEAPwBNwuJUGkFtS1eBEpCjNk7pHLmPdVlOIdcTHiTv9o25Tyqq66gMtrbGlaUN6wnZQ0DxfzTvWj7oeRIUQBukGywfLj9KboDheiPCv4h7C4hTS16sMUKWAd0EqBUONiAY5E0KzftQ68QAtSUCLAkSeZj5Uf8A0Z4gMZkWFXbfStlQJsqRKfft60H7cdm/1HGLbH7tXjbv9hR2PUbelcSjghFp10CDj3R/iuf1n61hzR3/ADHP6j9a0gEVXIrixeTmLp/xHP6z9au5dj1lxIU4spJg+Iny40JQauYdsxvHlwoxdM6rQczLCrGy1jyUfrVWXGsS42VueBahGo8/Py99GEL7zDkn2kgg8wQPxF6q9pMKWsbq1aw+ht5CjyUkfIiPStk61JfJli3TTBud5s4pzSHF+HeFHf0PChiMc6TBdcA4kqVb3V64mFLkyASZ8705ZR+jlT+HD+tvUoSlAm45FQNj0isc5K9mzHBtaEYZi7/mOf1n61gzJ3/Nc/rP1qfNsAltZABSRZSTwNUQg8BNCgf0Z2O1WIZaSEOrTsSR7RsBuZtbbajeX9rVrbh7EOrgyAYuNxNhJvxtSO2klEHhO966F2VxTKmU/eAiStM2BBlMyATt5UPU20mafSJcqYrZ3mr2spKlAEBSYUbpMEEQaEIzV0G7jn9Z+tN/bDB96WikpSUpICYgadRMW4Dh50sO5I5/Af8AVtaarjg5QTSI5/HI0Wm81XBUXFknYSY981RxOaOn/Ec/qP1rzEYdSEpSoibmOVVFn30MrbewR/EYsg7ZONEBQLkBQGpZEk7Ezy2qTG9r3igpUYP8Jt7+lKoNbSeNZ3BMp7kqotJzF3/Mc/rP1rf/ANScH+I5/UfrVQKrYEnYTTiosKzN3/Mc/qP1rGc6dH21mNvEfrVRaD5VrorujmFEZm4r7ax01n60z4jBvNpaKXVq12UTdMkSI4xbfjFKOWYUrUrSCQlJJgT5e80Tw2fOKa7lW6Ra++mTB8qrJ8o0TxJRyX8BL9aeBOtw9AJH40NzF1RUJUo24kniapHH6gEgkTz4VZfVMTJIEH3msiVHpOKkriXGswUUIAgQlIn/AEihmIc0L8CyAbkCQAfWi2AaKAjQ1qKkp8Sza6Rw4AVQzxlQxJS5EwNtoi0VVT5OjJKDjGzfLMxDWIYen926hRPQKE/Amuh/pqynvGGsSkXaUUq56F3STfbV/urla06VlO42Pr/aux9jc4ZzDCHCur1KCNDiZutEQlY8hExsQJqvZA4q1Wjqb1dzPLlYd9xlc6m1FJ6wbH1EH1qB0TSoBBV3CYiDVJQrEnlXUchmwWLSkKv7YiDzGx91EO0UOYDAvA+JBdw5naAdafLelVl/gfjeib+NBwCmpEjEJWI5d2oGqxl40K4q2wa7hi4tI9nvFAGRYcJnjTR+j3N+5LrSlxCuKoB4GAdjxpTdxB0p5pNvmKs47EErQ8UhJWkaupAiQOZ3qOWNlsE+DTDv6QFsuOJdaIUY0uRcdDPPhSxlmALqoH9gOKieAAohgXUuupbWQlDsAxaJV5WJMwetS43DNtuvNtFQbStaBKplIUR4jadvKhjTqmPmcXK0eYrCIQEhFwROrn1P55UNQdKwQRxGpQkCQRMcYnei2bPIOiFDSeEjkANQG0JAtxJNVgwlQvx/IrTiXuQ4vtEsvjO0RjO1r9tQlPhBFpFeN5nwEknhUDuVq4X+da4JZbXyNUjKeOoslLy2bYtZMSCI5iqiuvwq9jsXqieFUivpWbJuTLQ/FEVbajXi0ca1AqZwx9kMgQ+4Fuq/ZII1JHtKPARwBPHzrp+b4TBuMaHkthKEqIUkBOgJEEpjhNo4xXJchz39XCkzGqIUBOmfCoxxISTHU1vmfaJb2tCRpQrSI/hR7I6XknnNScW5GuGSEIfsiaw+om57uTpkSYm3wqDGYEJIhVq8bxEcfKvMQ8SK2pRUaMTk2wtlKm2xpA1OmDvCZOwsdk7meNHE9iNYDjRuNUmPCSR+BNIbT+kggDy59KbMm7aJZbKfEDJPh/NvpWTK5X4mr06x01MHYrstiW0lRaUUpJSSLiR5XI61TGYLACQQAm2w5k3m8yTXSOz2eF0hDQLio1K08AYlSvuiTuap9u8mLWISHUIC1NhRgTutcSQmCYAqihrZPJl3SQtYHMiEe0IAEE8IA5ceVCMwxalualKK7ABR3irDGGSDrubTA4ncGOVD3FE77yfnNdGHHf2CeRyXH6Nn1eOeYH0/Cr+UZqth5p1v2kKEAWkEwUk8iLUKdXOmpWlkf3piJ0D9MmUJQ81iEAjvE6FzJGoCU34nTI/01z9szxpgf7UKcy9eEeUVwpK2Vm5QQYKCeKSCSORtS0gdYrmcelNeAVtq51O3gXFeyhR9Le+uOK4NWA5IjnG341ricGpswqxitAvmI68PfQ6Zx6FaSCDcXj60wZjk6lMF6UgaArRpvsJBVuKAaBFzbpT536X8OpCSTqRpkAWsBemnsaAgIXpII3BBHmDIo9mWQPaRiUAuNujvN5WnVchQ3MEkTxigTrRSSDuCQfMU0dkMxUG1ICiNKvDA1Eg3IA5DmOZpegIAZVhO+eAPs+0ryH96K5nloQJRI6bivM3IZelLXdpWm8GZMkknl5RVDFZkpX2rVoxyST+yU4ys1azGxB3g/kU35x2cZdw7TjQCSEJIUOP83rxpAcUVEn3xRrs9nZSO6VKkm6BOx4jyIn1ioZpyml+jX6fhGVS+QRikkGDYioguPz+NEM1c7xZgAEb8hz+PzqYZemL0YRc1ZOdQlSByHPKtlMpV0NeYnDlJttULbl96VqgqSZcb7PYhaSttpxxCTBUhJIB5GONUQCDBkc+ddI7C5y6xhQsKlsrVKQLp/in7Q50SzwMPpV+tMIQpweHEt6SSTcTxB4GRxqPNp0zQsHKPKLOTlVSsMlZ0jcg/AE/hUBFzVzBMLJJQJhN/I1dMyUDzUmGZ1rSkW1ECeUkCsxDJSqFWNatOlKgoWIIIPIgzSgaO/wDZfDIw+lhjuG0JklTpUkuK/wDsKSJNhF4FwKGfpObcOJaU5CVKYSSmQoJ/au2SoC6eIPI1H2a7Tt4rStKELcI0raXGqSIUUTso3M9aj7e5m0XmghsoShlKAmQbBxzjenYkTlYQRBSo8Len48qYsL+jjHuN6+6SgHxeNYBiJ23FLbCgBc+49KaMH+kzFpQlvwrKZTqVupJEQrqLX99LNNLRaDjdSKGY/o9xzbRcU0ChI1EpWk28t6AsBSgYBOgSogbCQJPK5iupYft8l4IbcBbAjSDEEi11A+7hzoLhMS0xj33C0FIWkDQkgC8T0VJFTjKTdMrkxxSuLEzUCkiB9Krpo5mGRkuKUwmGyfClShqSDw6xwPKhGMwimz40kT+d6qZyXB4pTKitOmYjxJBF+hom32gfIENo89Jg+m1BUpmAAT0F5opljakyTYDfVPwmgx4q2aYx1bkl1UwLCAI8hQ9NuO3uo+tkEGCCSPhQvE5U4LhJI/PI0t6OcforhZ4CRRfK8ycTpAAgnxeXTh76q5bg9ROsKTHT4m21NCMI2EBSYiLmd/7k2FFvWjkt7D5yRrRrKEEROrSPfNJWFNnNIEFZUlQ3F48JGwtV9zLSfDrXpP2NVvKrCcHAAAgcuVJ0W4gHHM6up4k71GwxGxg8P7zTC9gpHDnVNeAPKZrkznECY0yCAm83Ii9VMI0UqChuOYpkcy8kWFV1ZYeVdYvAEYxB1FXE3tVY4ojjRfGYG0nYb1UYQCoAAKTxtb3kXqqnom4A1zFHnUJNNDrI7lzShCYSfsgq/wDzS6nCk0HKwcRzw+altpCNHdpSkCSJ624CetaJxjabp0zzMT/46VXbxiim97R8IrXDSAPAgz+eVd2Om0Kxuo+Z2HWj+RKCWyZAJN/SIoG6q5MWk7Uay5BDf2TNx6iu+BI9lTMMKFrUtSoHCN6GLbGqEyeA5mjOMRM2gdAD75NqIdkcl7xwvFJKW9ha6vLkOPpRhBzdC5XwVlrL8lOHbSsHS77WrlxjqOlUcxzkOlJBUkpTpIhJE61HwW9m/HrR7OnSlCyq0Aj1O1KC2ojy/E1rzQSSSMmGblbZdPZlS20qaUFSlJ0q8JnSCYO0T5UI/VlNqIWCgj7wPz40RaxCglPeBWi2mUnSbATyO3OiX6+haNJhaNiNWkfHf0pHCM1otylHsApxYgjcnc9OlWMNitJmeFeZvlndeNIVoVwUDKT+KeRoe+FAjyB99Qa4vZRO1oYEZhF1GBwHD6nyqnjccXwUxAHinkBxoUhEiSqPO9qOYEoQNIiTCtW8jhP04UljJHmFyoN326zcnpUjpI69FGa8dxonfoKjU8BuaDKrRI4yruwTITOnbebx58qZMo7NPtJKnANCgFJTqkj6eVQ9kcQkqNtWm8xOknaJ4/WmfHdoksg6kOLUeCU6o99Zp5GnSNuPDFx5MDvYNtYumY4gwQehFxUDOUpkEla9NxrWVAeQNpoquV+IJKAo2SeFh+M2rdLBiLVW7RHgkyj+qTW/6v8An8mr4wpvJ3rZOEjjPpXBtA9WH5Vn6vzFEO4APG1arZJvXAasoKw3Sarrwu4g+dFO6514cKTeZHKhYyiAXcu4iTVVeDI6eVM/cCb2ipE5PN1WEXAF666A1QnrwM9aqHLo4fCnB3KbnTFvj09KqnCzZQjpRUrF4C61heFbnDwNvyKP/qloVA/POvDgRO1GxaEJtkKREEST75onleHlva0nfzos72XEnS4pIJmNI+dXG8uCEaRsIp29E1GnYIVhATf1jeOnWnnBYvDvtaUaVBIHggpKQBwiCD1E0vMZapa0pQLkx/fyitO0WXd1HdkpKBYgwfORVcLa2SzwUiPtDgjoHdiQCJB3PQH7VKWJeJPC1v8Ax0oniM1xDgHeG33hA9/XrXj+BZhB72SpMkAWSdShpvvYAz1qk8jkRhDj2NPYztG06kMPAFpLYB1JJEgJAGx5Gq+Y5Rhmly2AUmSlIEkX2BO1CcmW42gXSgAAwU2VqAM6hsTNWM+eHdd4LER7uIPOjixKHkNmz8/CgFnuLBhCYgmTcq2tYn3WoO++Son09BYVI9idbmo+Q8q1cVCtpmozlyY0FSo8bFpmOtTN4iBY78OQqHUnqOgrAeE25RSMdFhGIJkAEk2AiT6RWrjSpAUFCeYjbzq92exQaekkpkQFDdNxx4SJHrTo7lZXc+NFyBupKvM3jnPpUMmXi6NuH0/uRbsq9jWQGSA5pOozAEnbifpTEvIFrj9uQLSOJgg7i9LeESlkkIEAn8+VG8JmcJPOscsjuz0oYkopP4DWKz3DsgtPuJCRACdBOqwuDsDPGqzSbwEkzx40JxOCU84lwqT3bYB8QKrmbAbA9TXT8s7JS2DrSNSQZAkGRPOR8qvB0tGL1Dr+CZvw4xWFHlXRMD2OZSSp0Bw8LQB6Tc0YaytlPstNj/SPpV1sx+6l0cfLg51OxhnFxpQpU7Qkx62iuuHDtp+wkeSR9K3adB+ldSO939HG38NpJ1JKfO3zFbsYGbwQDxn5V2DEJQR4wk+Yn51Qc7PYZX+GkTyJHyNLKP0H3tbOdMZcCPDfcFRiI62+Va5k2ltJAupVgTcgQJPQcK6G72fw6G1aUBMA7E263oTjMrYUyklpBJUElZUZgTcEbG23WozhKnsvjyRu6EBGKIACrpFuR99WFYZbokIIQSLlMARbfiNr9KY0ZZhm1yAD5nV8DVl7NUAXIjlIqWO49s1ZMaltIS3cuUNgFjjBBIMxw3BqAtjhvy4/HbyNEsc+FEhkoWDHgJKSn+QzBNbowClpUVId1byoAeUH7XvrTGZmljaAQSPdzqPEAQYEzG5IBuLSBbzoxj8FoBJBISEm48V+UAzHGl3GZwRrCk90lIlAmFqM7m/wq0fJkJa2RtYl3BPl18tgOJXpQHAVXIiQkWsLRQvOO1DT6gQYBJkEQoed4igOYZk7iXCEpUSbaUg1LlXZdT6ghSw2dZSrUNhHD7xnwxwO9X5PpGbvYR7kqUEoTqUqyUjieEfWvc/7OllaEqUFKKApURAOpQiTvEb06Mow+Db/AGQGoAAuKMqI/wCI6CkjPs1LjsngI+JouCS2c5Nm+FxX7NI4aUjy8NUc9xcNFHNQA8hehzWYFIFwYH0qDH4kuEdPnVZZFxpGeOPysroI6+lEmMmW5ewPAVQZbUDIFF8vxbsg6CojzrKaaJcL2dH2gfWjmW5A2CIQCeXEk2A+Ne4FtajqWYnYcq6J+jXJEuPKdVsztyK1TB8wJNKyulHZzbtH+jXF4RfiRraN+8QCQgm+lcXEbTtRDLy4EhKHlADhYx5T7NfQTmBgkp3JkzxmgeP7J4Zwy4wkK+8jwn3pifUVnywci3p/ULH2jjD2DUN79Tf31G0+AeNdNzD9HzZHgdWOQUAr42pdV2H7pwKWtLiBukCPLVe46Vm4P5Nb9Vja0wVlD6lrCGUySd1GEjqSdgPfXSez+ad0gI1awgGVbAmZtySNhXP84WWHO7AkKEtlItpm6T1Cr+RFe4fOXRZCoMypQFv5RzFPHx6MWXK8h1dntK2TBN/KvcR2pQkWhR5A/OuZrzcxKlAngBb1JqxgMM8v2G1rk7hKonziKopNkOI9NZsqdSyBPCdvKtn85+y2oEndXL+9LmH7L4xf2NPVaxb0EmvcXlTmHASXE6zeEg2H825UeAA601M7QwnMm2RqcWCTe5uenShrfa8kmQpUkxpSSfIRQDKsC6VrDuFeK90qW2VpI5gi3vpwYZxOlttLSkASSoKSgT1iVHyimUWwpIH4zG4p1JbTh3U94CmVFIIBtJBPCqDnYXGJCUDFpUhPiJKPETeQEg6Tc86c2MsVHjV4zupPEcr7cats4ZDYt8TJqvGKQvOa6ORYzszj0rhtSXJ31AoCb87pPkDNWEdiXFH9u9M7oaT/AM17egp5zzGJbUdhabwAKTcb2rSsK7pDmICfaLaPCDy1mBPQVkcbdJHqwy+KlNhDAZVhsN+6aQFcVTqUfNSjVjG4khBIKBAN1XHrwpJw/aZwzpw7usTI0SB67VXxme49aNJa0oWdOwkg0isrr+hPFdqW2zoVrQsgqCmdUeYuQfKKXGsZicWytDz6VJ1AnwJkEX3O29+cnlRbA9n32mgZLwsNUAJF+cyq5F+lKPaDsy628ssq1omDCgPEZOlP3/71fBKKbsy+puSVDN2UxDTDaSE+Npawo2CT4Le/UD5pNAO0naNCNSUJacSTqSAY7oqAN4upQUAdQ347Usqw+IKtJQ5O2kgj3jjUx7MuxK/CfuAHV57W861c0+jDuJZd7QOLIQUhThgCDafTe1bZhgwgpBudIJPXUqavdnciS1LqzBjwk8OdudVM7xyFODTsBH/caWU2x44/G2L2XZat91LbYlSiPIdSaeF/orWG1LD6JSJhSSAegM7nhSnlObrZACBsZnjNFne0+JcSU6tKePOiRXdlDDMxuL7Ryo7hUQLxfhyoXh2vXqfzeiuGSN+B+t6BcJYVIH9/rXXf0c4Xu8GFxHeLWv0nSPgk++uRsKtYRXaOyR/+EwST7Aj3mgwZPxGDvrSB6VSfxhG6CfIVot5ajAUEfE+6rjewGqTz4/QUj2ZwQZXwcAPNBj3j6VRzLLFhKoSlR5KMA9OYP0ovjc5bbX3Y1uu/cbEkfzHZI8zXoTiVJnS01PBRLh9YIFCgnPe1eTBxnVB8HitvEXv5Vz3HPONDcAcIj8a77iezneIha4XzSiE+iSTbfjWMdkMEkJJYaWQPaWkKPxoRjTDZwvIu0rhcSAwh+J8AQZVHMoE7xbjXa8ocfWWVYhC2jp/dtKIbSTsFjdRj0FHUNobhKEpTPBIA+Va4t0aSONO6+Dm7J0KBmPWKrNstIVZKUrUZ/iUfmbVWZxCCorKwmTpEHc8RHGDarGLSbQNrlRItHmCflRT+GckWXVhIJgmBMD8Kj/WTp1BCjaQLAnpc7+ZqDBZg26lSkklIsVEEJMb6SdxvcVEXsOppCgpPdpI0KCiEyDAuNuVPQeJonPtUjRETIK0gp6qEyB6UIzHtSlsTqTJ2k7fX0os1lja1LUphsOH7SiFn37gdKD5pgsPg23HYRruolSCqBYQ2DIFyLdTU2jkt0K3arDNvNJfxGI0EphrDgiXJVYrgyAeX/il/LM1UBeUISIFxCR/CIgX99Vsdi2lFSg0Ag+zZSU6pMaSbLEbaeFUcDhIWgp7ta5vJUAOJSoKsVdAZrsXqI43dD5fTTyx4t6GJlzwxqO4MEC53kxvVDL81AfSoixKgoKXqbg2smPDMDjTBleQLxGlXdLwzarkubGD/AIaZ1X4TaiGbdkW0JKkNgjbcm3FR4fCoe3OVy+Css8YSUIPb7IccyHUgNqIKQAGiYTYWDarQehqDGJaShBJENKBgkCVoHskATPWhWtTS9LJUttIBMeMI6gkfjUq3tCdShINwFCRb7xIseMAcOtIX7LGXM9+S+6JWT4SRYCLAVtnLDfdqKwDAsevCCLiplY9RaKtPd2BSIuOpHAHgKT+2fbJS1NpkoC0yUyYSoGNuZq8NRpEn5O2A80zBOm0kil583vvx95ohisQLkgSOPMx8hQhbsmijsktF1WAUACkagUpO23hHDjet2UkX+depxiwkRtA3jkPpU+Hx87iPzwrW8a+DAsrS2WGUAH4368qKYdM7/nyqhhbghO4uJ+NX8MNpvUnp0a4vkrCLKYuDI8o+NdMyDGOqZZaQsISG06jF+Jsa5myTEV0DIXwnDtnc6RbnFopWhcn4jU2UtpmYSPtHdR6cTVhGP1JIEImwJIB86WDjiVa3DJ4JHspHIVhxRdMqUkxsAQYHWamRGjAoabkNxfdXM+fGrKsYKUlZ0EiARUD+dkW+0dk8Y+8r7qRzNC6GG17Mbb3MD31o7mqEDUdh4QBupXIfKktWdfaKiECfEPacVsdA4CLSetQt4tx9YgbCEpGyE8p5niaFgGd3PYJ4rVvHDkB5VMzidJHeEBZgBJMQT7IP8R3jkDQTCrDZ0twt3ir7LflzNVe0CnGggNqT3ip7slJWtTyrApTsIBEqOwmKK2x4xb6+CPs32rTg1PDFIOguuacQlBI1TKkE7wCbf3p5yvErfT3igkNruhIIJi91kGJII8I2rEpQEBtwIIIhUgaVK4m/MzvegB7AKZXrwGKcwoJktEa2if5VG3oatSapnTpytKhsxRSG1TASEkk8AIvVHJcK0nDNtogoUmQDeUkzN+F6U+0eDzUYd1JxGFcQpBB/ZlCiOISQSJ4etWMtx+bLZQEYfCNylIClOqMCBugCxgbTQaTlV/6OSlx/Qx4PMh37jBSUqQlK0k/aQokEjlChHupf7RZ0Q8cE7Cv1kpLJtITP7TWIEaIJB4zQ/FZTjWU4nFHFB/EhpLYSEANt+MKVpTsTG08aA9ncFoebxeKdX37ylIJc+0FwlGgD2YIuOAoNxgqK48DknNvSCrnYXUCBiIbVI0hCgE3gBKgvUEi9ha4rz/2/S1oR3g8KQrWhIU4tVwfCRpQNPG5MdKJ/rhTBJIBEla5mAQNkpgweJvBqZ3WSFAFaFxshUJtEhUexzO4JqeJR5eRPJPIlrsFrxbeFaSESlBXpC1KK4E7q1XmeZgUx9me0KHwpJgkKWAQLKSmBqJ2vcRQzPVYFLBSsttpX4VJBCys/d0JupXkPOKC4XGPIR3eHbTg2uekF5RP2pMpR03IFapT+AKOP26ivL7YQzfKmsM6Q0NKVwvSJtO8HkTtG1CF4NKne8VqKojflyH41jw0qCytX8WslRV0JNxHSrePfLJSpAWCUkBSdJgmPbBNx1G0Vnbr4KQjrspYrLm1STrHPxG/nPCuVZ0AvFKBV4W7ayOXMfeO1PfaDtiEtuakXTYL9nUo7hIvtxpLbwbj5SiSGkwpSo9pRuY/NqKrsNOqKOGys4heloFLY3Udh9TV/MskbZKEJE+GSTuTqVf4fCnHLsuCUhKRAigfayA6m/wBgf711yGlBUJrmDsCAVSATx4DhNSYYGYACfOJ9BWn65pgKHAXHkK8cINwZH8O48vpWrR5+y9luOIXcX2P1o81iUE7x5/GlJL8HVuKtqx5Ox24UrSY0ckosdcPwpryJ/wDZaTwJH41x/BdonWlQTqTTj2d7TIUrSCQpQ25x+NT4l5z5IencSRsplHVaSo+6hr+YLVbvHXR91CA2j12mqhxpP2kJ6qMfHatHWQr23mgOroPwFTZM2czEp+0EdEeNfvPhT51ph23XbJTCTcySSrqsm6j7hURzTCs7S+rkgW95qli+1GKXZASynkkeL1UdvSpsIynAtM+PEu35E3PSOVVsT23bjQ3KUckC58zsKS+6JVqWSpXNRk1JalsahzwfaN90BGEQlBkAyNRCTYrIJAVBiQDNFex6ng+W8Upp5xBdc71NzqBCEq2EDSojTwiknI3y28hclKUmSeY4j12px7J56vEPPKVGkApTba4tPER8aMXumaIQqLn9GN9rMUyT3kYpqTC0GFATHCxiKL5f27wphPe92eS5QZ9ZTXK+0rWJwWNd7gqS2tWtATYQb7GxEzULPbxez7Lbg6p0mb8Rao3nh+NSr/p6Enhml7uNxf2uh97c9uEtv4ZKFFxoEre7vSvUmQAnoTzmrv6Os5xeJUt8rSjCha0hopAWTA0wTyB3rnTHaDCOKCRhV6lGAG1Ak+Qsa63kuDRhWghu0+I3m55W6VXG3Kdzx067MuePp+H+Kbe+qDmKxBSFWBkGLkz4bzaBwuZ3riuXYxx5C1PO61JXJDsENkOQhTStgpKQoxx1V0XMcyA9okmxvJ4jnxmuYNY8r1qUIa70nu+72hUg6t5tJJ6Cqz7VE8Silcgxm+duvultB0tJJhKXdKlmSSVWIN9k9KiyTM3xrwanXEolKgVLUCkE3CQDEzcGkROMKjq0+KSTuCCTPC9E8tz1TbocIK1JSUjUT896rxXGkZr8rZ0IZHh0HUG0qX99wArPUqTBnrUuIxSoAkBINhBjy4n1pba7eJJhbRTzKTPwN6J4LtLh1pnXpI3C7HzHMUjix1NljEgrGokg7aSI32JHW8dKHPdqwjwPJ8TSVRMSqbeHmZj8iieDzNt/V3Z1BJAMSI9DwuffQvtHkyHiNX5+lA5MWsblLmKW2D4WwJUZ3JuY4k8PKmvC5clAn3CK3yxgNwFRpAEJA+db4p+SeVA0JG5cAAA99KXar96j+Qf710xB0A0tdp1ftU3+x/zXRQJ9CmCFnSsgAgQr7vhEE9OdVMVhlNLKFApUk3+o6Heetbqck+gHwptyLJf/AFTDONJBOLwydbaj/iNbFpR3lJ9k9YrQzAJgWTxqVKt4rRTJSSkggixBsQRaDUjLOpQSLqJA6DzoC/JApU1YweNU0tKxukg+76i1GU9j7fvf+z+9RN9lFlUa0wDexBjp6Uo9fA6IXsUnwqAUOIgifSthgArcJ91StMjuUQkwjwW3ECx9R8qkYQP8xCf5pB+RmpyFqjQYMAbAeQrFYUaojYSrpOw9BV7vkoTqHjIsDB06uETdR+FQMpISSQSpR5XJ40gbIxkw86wZTfaiGHbc2AAI4EfjxrTGLcJCQIUd45UKDZSewuoFtG5Fzy6edAsP2qOAebKUkpTqS6k21AwbfxJIkGnnKstgbHzpb/SLlgcwy3wkAtLQNUXKT4TJ43I99BLyLRy1FxCuXYxvFYhbiFNv4d/SSkmHGVJTEBB3CukVJiOx2HXcWi0GR864slZSdQJBHESD7xRjBdt8Y1s8Vfzwr53rp4Iz2+zRh9ZkxqlJj1hsJg8BjW+9MK0laFKHgHXVIINt6ckZulxAWhQWlVxcma42929xSzKgyoxHibBtyvUOJ7aYtY0l3SBsEJCY8o2p4w4xpE8mZ5J8pHVM0x6UCXFJSkEbkQL2nltSL+vnUC2oqBdJU4CYPikISPugHeLkcqTHcSpRJUpSieZJn30cyrEgM6DYg6vLjahNOhsDTlvoIdqVasSp1I9oJ1RaSBE+ZoAvNVA+ESKtnHaiZvPE1XdWgG4jy4VaC8TPlacm0etZwDZQg1b8KhIM9eVQFtBHsg9TvVdnDKDoS2Ik2G4I/PCm6JrYx9ns1cbd8I1FQAPKAfaphXjrm5JNB8KhLaYSCTxPM1KziTpVPnt8qhOVs2Y4UthlvESb8q2UqhLb/nFWUP0qKsnUulvtE5Lif5f+SqNOOybUBztXjTv7I4fxKpkTn0J5pk7B/wDWD+RXzr2srSuzAwX2g/6l7+dXzqHKf3o8vxr2soPsC7Cwrbif5ayspS5cw37tzzR8jXvAVlZU5EpEuN2a8j86lb3R5fjWVlKAsYn94KiP7w+VZWUGEIYf2B6/Khmd/wDQO/6P96aysoR7AIh2PnWlZWVcZ9mwrKysrgnnGrx4V7WVORfH2QIr3GeyfSsrKquiDMw1X8H7Xv8AlWVlF9Aj2SIrznWVlZmbidNborKyuQGYOND8x9oeX4msrKZdiS6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6" name="AutoShape 8" descr="data:image/jpeg;base64,/9j/4AAQSkZJRgABAQAAAQABAAD/2wCEAAkGBhMSERUUExQVFRUVGRgYGRcXFxwdHBkcHhUYGB4bGBwaGyYfGBwjGxcXHy8gIycpLSwsFR4xNTAqNSYsLCkBCQoKDgwOGg8PGikkHBwsKSwsKiwpKSksLCwpLCkpKSwsKSkpKSksLCwpKSwsLCkpLCwpKSwpLCwsKSkpLCwpLP/AABEIALEA7AMBIgACEQEDEQH/xAAcAAACAgMBAQAAAAAAAAAAAAAFBgMEAAIHAQj/xABDEAABAwIEAwUFBAgFAwUAAAABAgMRACEEBRIxQVFhBhMicYEykaGx0UJSwfAHFCMzYnKS4UNTgrLCNKLxFRckY+L/xAAZAQADAQEBAAAAAAAAAAAAAAABAgMEAAX/xAAmEQACAgICAQQDAAMAAAAAAAAAAQIRAyESMSIEE0FRMmFxI4GR/9oADAMBAAIRAxEAPwBNwuJUGkFtS1eBEpCjNk7pHLmPdVlOIdcTHiTv9o25Tyqq66gMtrbGlaUN6wnZQ0DxfzTvWj7oeRIUQBukGywfLj9KboDheiPCv4h7C4hTS16sMUKWAd0EqBUONiAY5E0KzftQ68QAtSUCLAkSeZj5Uf8A0Z4gMZkWFXbfStlQJsqRKfft60H7cdm/1HGLbH7tXjbv9hR2PUbelcSjghFp10CDj3R/iuf1n61hzR3/ADHP6j9a0gEVXIrixeTmLp/xHP6z9au5dj1lxIU4spJg+Iny40JQauYdsxvHlwoxdM6rQczLCrGy1jyUfrVWXGsS42VueBahGo8/Py99GEL7zDkn2kgg8wQPxF6q9pMKWsbq1aw+ht5CjyUkfIiPStk61JfJli3TTBud5s4pzSHF+HeFHf0PChiMc6TBdcA4kqVb3V64mFLkyASZ8705ZR+jlT+HD+tvUoSlAm45FQNj0isc5K9mzHBtaEYZi7/mOf1n61gzJ3/Nc/rP1qfNsAltZABSRZSTwNUQg8BNCgf0Z2O1WIZaSEOrTsSR7RsBuZtbbajeX9rVrbh7EOrgyAYuNxNhJvxtSO2klEHhO966F2VxTKmU/eAiStM2BBlMyATt5UPU20mafSJcqYrZ3mr2spKlAEBSYUbpMEEQaEIzV0G7jn9Z+tN/bDB96WikpSUpICYgadRMW4Dh50sO5I5/Af8AVtaarjg5QTSI5/HI0Wm81XBUXFknYSY981RxOaOn/Ec/qP1rzEYdSEpSoibmOVVFn30MrbewR/EYsg7ZONEBQLkBQGpZEk7Ezy2qTG9r3igpUYP8Jt7+lKoNbSeNZ3BMp7kqotJzF3/Mc/rP1rf/ANScH+I5/UfrVQKrYEnYTTiosKzN3/Mc/qP1rGc6dH21mNvEfrVRaD5VrorujmFEZm4r7ax01n60z4jBvNpaKXVq12UTdMkSI4xbfjFKOWYUrUrSCQlJJgT5e80Tw2fOKa7lW6Ra++mTB8qrJ8o0TxJRyX8BL9aeBOtw9AJH40NzF1RUJUo24kniapHH6gEgkTz4VZfVMTJIEH3msiVHpOKkriXGswUUIAgQlIn/AEihmIc0L8CyAbkCQAfWi2AaKAjQ1qKkp8Sza6Rw4AVQzxlQxJS5EwNtoi0VVT5OjJKDjGzfLMxDWIYen926hRPQKE/Amuh/pqynvGGsSkXaUUq56F3STfbV/urla06VlO42Pr/aux9jc4ZzDCHCur1KCNDiZutEQlY8hExsQJqvZA4q1Wjqb1dzPLlYd9xlc6m1FJ6wbH1EH1qB0TSoBBV3CYiDVJQrEnlXUchmwWLSkKv7YiDzGx91EO0UOYDAvA+JBdw5naAdafLelVl/gfjeib+NBwCmpEjEJWI5d2oGqxl40K4q2wa7hi4tI9nvFAGRYcJnjTR+j3N+5LrSlxCuKoB4GAdjxpTdxB0p5pNvmKs47EErQ8UhJWkaupAiQOZ3qOWNlsE+DTDv6QFsuOJdaIUY0uRcdDPPhSxlmALqoH9gOKieAAohgXUuupbWQlDsAxaJV5WJMwetS43DNtuvNtFQbStaBKplIUR4jadvKhjTqmPmcXK0eYrCIQEhFwROrn1P55UNQdKwQRxGpQkCQRMcYnei2bPIOiFDSeEjkANQG0JAtxJNVgwlQvx/IrTiXuQ4vtEsvjO0RjO1r9tQlPhBFpFeN5nwEknhUDuVq4X+da4JZbXyNUjKeOoslLy2bYtZMSCI5iqiuvwq9jsXqieFUivpWbJuTLQ/FEVbajXi0ca1AqZwx9kMgQ+4Fuq/ZII1JHtKPARwBPHzrp+b4TBuMaHkthKEqIUkBOgJEEpjhNo4xXJchz39XCkzGqIUBOmfCoxxISTHU1vmfaJb2tCRpQrSI/hR7I6XknnNScW5GuGSEIfsiaw+om57uTpkSYm3wqDGYEJIhVq8bxEcfKvMQ8SK2pRUaMTk2wtlKm2xpA1OmDvCZOwsdk7meNHE9iNYDjRuNUmPCSR+BNIbT+kggDy59KbMm7aJZbKfEDJPh/NvpWTK5X4mr06x01MHYrstiW0lRaUUpJSSLiR5XI61TGYLACQQAm2w5k3m8yTXSOz2eF0hDQLio1K08AYlSvuiTuap9u8mLWISHUIC1NhRgTutcSQmCYAqihrZPJl3SQtYHMiEe0IAEE8IA5ceVCMwxalualKK7ABR3irDGGSDrubTA4ncGOVD3FE77yfnNdGHHf2CeRyXH6Nn1eOeYH0/Cr+UZqth5p1v2kKEAWkEwUk8iLUKdXOmpWlkf3piJ0D9MmUJQ81iEAjvE6FzJGoCU34nTI/01z9szxpgf7UKcy9eEeUVwpK2Vm5QQYKCeKSCSORtS0gdYrmcelNeAVtq51O3gXFeyhR9Le+uOK4NWA5IjnG341ricGpswqxitAvmI68PfQ6Zx6FaSCDcXj60wZjk6lMF6UgaArRpvsJBVuKAaBFzbpT536X8OpCSTqRpkAWsBemnsaAgIXpII3BBHmDIo9mWQPaRiUAuNujvN5WnVchQ3MEkTxigTrRSSDuCQfMU0dkMxUG1ICiNKvDA1Eg3IA5DmOZpegIAZVhO+eAPs+0ryH96K5nloQJRI6bivM3IZelLXdpWm8GZMkknl5RVDFZkpX2rVoxyST+yU4ys1azGxB3g/kU35x2cZdw7TjQCSEJIUOP83rxpAcUVEn3xRrs9nZSO6VKkm6BOx4jyIn1ioZpyml+jX6fhGVS+QRikkGDYioguPz+NEM1c7xZgAEb8hz+PzqYZemL0YRc1ZOdQlSByHPKtlMpV0NeYnDlJttULbl96VqgqSZcb7PYhaSttpxxCTBUhJIB5GONUQCDBkc+ddI7C5y6xhQsKlsrVKQLp/in7Q50SzwMPpV+tMIQpweHEt6SSTcTxB4GRxqPNp0zQsHKPKLOTlVSsMlZ0jcg/AE/hUBFzVzBMLJJQJhN/I1dMyUDzUmGZ1rSkW1ECeUkCsxDJSqFWNatOlKgoWIIIPIgzSgaO/wDZfDIw+lhjuG0JklTpUkuK/wDsKSJNhF4FwKGfpObcOJaU5CVKYSSmQoJ/au2SoC6eIPI1H2a7Tt4rStKELcI0raXGqSIUUTso3M9aj7e5m0XmghsoShlKAmQbBxzjenYkTlYQRBSo8Len48qYsL+jjHuN6+6SgHxeNYBiJ23FLbCgBc+49KaMH+kzFpQlvwrKZTqVupJEQrqLX99LNNLRaDjdSKGY/o9xzbRcU0ChI1EpWk28t6AsBSgYBOgSogbCQJPK5iupYft8l4IbcBbAjSDEEi11A+7hzoLhMS0xj33C0FIWkDQkgC8T0VJFTjKTdMrkxxSuLEzUCkiB9Krpo5mGRkuKUwmGyfClShqSDw6xwPKhGMwimz40kT+d6qZyXB4pTKitOmYjxJBF+hom32gfIENo89Jg+m1BUpmAAT0F5opljakyTYDfVPwmgx4q2aYx1bkl1UwLCAI8hQ9NuO3uo+tkEGCCSPhQvE5U4LhJI/PI0t6OcforhZ4CRRfK8ycTpAAgnxeXTh76q5bg9ROsKTHT4m21NCMI2EBSYiLmd/7k2FFvWjkt7D5yRrRrKEEROrSPfNJWFNnNIEFZUlQ3F48JGwtV9zLSfDrXpP2NVvKrCcHAAAgcuVJ0W4gHHM6up4k71GwxGxg8P7zTC9gpHDnVNeAPKZrkznECY0yCAm83Ii9VMI0UqChuOYpkcy8kWFV1ZYeVdYvAEYxB1FXE3tVY4ojjRfGYG0nYb1UYQCoAAKTxtb3kXqqnom4A1zFHnUJNNDrI7lzShCYSfsgq/wDzS6nCk0HKwcRzw+altpCNHdpSkCSJ624CetaJxjabp0zzMT/46VXbxiim97R8IrXDSAPAgz+eVd2Om0Kxuo+Z2HWj+RKCWyZAJN/SIoG6q5MWk7Uay5BDf2TNx6iu+BI9lTMMKFrUtSoHCN6GLbGqEyeA5mjOMRM2gdAD75NqIdkcl7xwvFJKW9ha6vLkOPpRhBzdC5XwVlrL8lOHbSsHS77WrlxjqOlUcxzkOlJBUkpTpIhJE61HwW9m/HrR7OnSlCyq0Aj1O1KC2ojy/E1rzQSSSMmGblbZdPZlS20qaUFSlJ0q8JnSCYO0T5UI/VlNqIWCgj7wPz40RaxCglPeBWi2mUnSbATyO3OiX6+haNJhaNiNWkfHf0pHCM1otylHsApxYgjcnc9OlWMNitJmeFeZvlndeNIVoVwUDKT+KeRoe+FAjyB99Qa4vZRO1oYEZhF1GBwHD6nyqnjccXwUxAHinkBxoUhEiSqPO9qOYEoQNIiTCtW8jhP04UljJHmFyoN326zcnpUjpI69FGa8dxonfoKjU8BuaDKrRI4yruwTITOnbebx58qZMo7NPtJKnANCgFJTqkj6eVQ9kcQkqNtWm8xOknaJ4/WmfHdoksg6kOLUeCU6o99Zp5GnSNuPDFx5MDvYNtYumY4gwQehFxUDOUpkEla9NxrWVAeQNpoquV+IJKAo2SeFh+M2rdLBiLVW7RHgkyj+qTW/6v8An8mr4wpvJ3rZOEjjPpXBtA9WH5Vn6vzFEO4APG1arZJvXAasoKw3Sarrwu4g+dFO6514cKTeZHKhYyiAXcu4iTVVeDI6eVM/cCb2ipE5PN1WEXAF666A1QnrwM9aqHLo4fCnB3KbnTFvj09KqnCzZQjpRUrF4C61heFbnDwNvyKP/qloVA/POvDgRO1GxaEJtkKREEST75onleHlva0nfzos72XEnS4pIJmNI+dXG8uCEaRsIp29E1GnYIVhATf1jeOnWnnBYvDvtaUaVBIHggpKQBwiCD1E0vMZapa0pQLkx/fyitO0WXd1HdkpKBYgwfORVcLa2SzwUiPtDgjoHdiQCJB3PQH7VKWJeJPC1v8Ax0oniM1xDgHeG33hA9/XrXj+BZhB72SpMkAWSdShpvvYAz1qk8jkRhDj2NPYztG06kMPAFpLYB1JJEgJAGx5Gq+Y5Rhmly2AUmSlIEkX2BO1CcmW42gXSgAAwU2VqAM6hsTNWM+eHdd4LER7uIPOjixKHkNmz8/CgFnuLBhCYgmTcq2tYn3WoO++Son09BYVI9idbmo+Q8q1cVCtpmozlyY0FSo8bFpmOtTN4iBY78OQqHUnqOgrAeE25RSMdFhGIJkAEk2AiT6RWrjSpAUFCeYjbzq92exQaekkpkQFDdNxx4SJHrTo7lZXc+NFyBupKvM3jnPpUMmXi6NuH0/uRbsq9jWQGSA5pOozAEnbifpTEvIFrj9uQLSOJgg7i9LeESlkkIEAn8+VG8JmcJPOscsjuz0oYkopP4DWKz3DsgtPuJCRACdBOqwuDsDPGqzSbwEkzx40JxOCU84lwqT3bYB8QKrmbAbA9TXT8s7JS2DrSNSQZAkGRPOR8qvB0tGL1Dr+CZvw4xWFHlXRMD2OZSSp0Bw8LQB6Tc0YaytlPstNj/SPpV1sx+6l0cfLg51OxhnFxpQpU7Qkx62iuuHDtp+wkeSR9K3adB+ldSO939HG38NpJ1JKfO3zFbsYGbwQDxn5V2DEJQR4wk+Yn51Qc7PYZX+GkTyJHyNLKP0H3tbOdMZcCPDfcFRiI62+Va5k2ltJAupVgTcgQJPQcK6G72fw6G1aUBMA7E263oTjMrYUyklpBJUElZUZgTcEbG23WozhKnsvjyRu6EBGKIACrpFuR99WFYZbokIIQSLlMARbfiNr9KY0ZZhm1yAD5nV8DVl7NUAXIjlIqWO49s1ZMaltIS3cuUNgFjjBBIMxw3BqAtjhvy4/HbyNEsc+FEhkoWDHgJKSn+QzBNbowClpUVId1byoAeUH7XvrTGZmljaAQSPdzqPEAQYEzG5IBuLSBbzoxj8FoBJBISEm48V+UAzHGl3GZwRrCk90lIlAmFqM7m/wq0fJkJa2RtYl3BPl18tgOJXpQHAVXIiQkWsLRQvOO1DT6gQYBJkEQoed4igOYZk7iXCEpUSbaUg1LlXZdT6ghSw2dZSrUNhHD7xnwxwO9X5PpGbvYR7kqUEoTqUqyUjieEfWvc/7OllaEqUFKKApURAOpQiTvEb06Mow+Db/AGQGoAAuKMqI/wCI6CkjPs1LjsngI+JouCS2c5Nm+FxX7NI4aUjy8NUc9xcNFHNQA8hehzWYFIFwYH0qDH4kuEdPnVZZFxpGeOPysroI6+lEmMmW5ewPAVQZbUDIFF8vxbsg6CojzrKaaJcL2dH2gfWjmW5A2CIQCeXEk2A+Ne4FtajqWYnYcq6J+jXJEuPKdVsztyK1TB8wJNKyulHZzbtH+jXF4RfiRraN+8QCQgm+lcXEbTtRDLy4EhKHlADhYx5T7NfQTmBgkp3JkzxmgeP7J4Zwy4wkK+8jwn3pifUVnywci3p/ULH2jjD2DUN79Tf31G0+AeNdNzD9HzZHgdWOQUAr42pdV2H7pwKWtLiBukCPLVe46Vm4P5Nb9Vja0wVlD6lrCGUySd1GEjqSdgPfXSez+ad0gI1awgGVbAmZtySNhXP84WWHO7AkKEtlItpm6T1Cr+RFe4fOXRZCoMypQFv5RzFPHx6MWXK8h1dntK2TBN/KvcR2pQkWhR5A/OuZrzcxKlAngBb1JqxgMM8v2G1rk7hKonziKopNkOI9NZsqdSyBPCdvKtn85+y2oEndXL+9LmH7L4xf2NPVaxb0EmvcXlTmHASXE6zeEg2H825UeAA601M7QwnMm2RqcWCTe5uenShrfa8kmQpUkxpSSfIRQDKsC6VrDuFeK90qW2VpI5gi3vpwYZxOlttLSkASSoKSgT1iVHyimUWwpIH4zG4p1JbTh3U94CmVFIIBtJBPCqDnYXGJCUDFpUhPiJKPETeQEg6Tc86c2MsVHjV4zupPEcr7cats4ZDYt8TJqvGKQvOa6ORYzszj0rhtSXJ31AoCb87pPkDNWEdiXFH9u9M7oaT/AM17egp5zzGJbUdhabwAKTcb2rSsK7pDmICfaLaPCDy1mBPQVkcbdJHqwy+KlNhDAZVhsN+6aQFcVTqUfNSjVjG4khBIKBAN1XHrwpJw/aZwzpw7usTI0SB67VXxme49aNJa0oWdOwkg0isrr+hPFdqW2zoVrQsgqCmdUeYuQfKKXGsZicWytDz6VJ1AnwJkEX3O29+cnlRbA9n32mgZLwsNUAJF+cyq5F+lKPaDsy628ssq1omDCgPEZOlP3/71fBKKbsy+puSVDN2UxDTDaSE+Npawo2CT4Le/UD5pNAO0naNCNSUJacSTqSAY7oqAN4upQUAdQ347Usqw+IKtJQ5O2kgj3jjUx7MuxK/CfuAHV57W861c0+jDuJZd7QOLIQUhThgCDafTe1bZhgwgpBudIJPXUqavdnciS1LqzBjwk8OdudVM7xyFODTsBH/caWU2x44/G2L2XZat91LbYlSiPIdSaeF/orWG1LD6JSJhSSAegM7nhSnlObrZACBsZnjNFne0+JcSU6tKePOiRXdlDDMxuL7Ryo7hUQLxfhyoXh2vXqfzeiuGSN+B+t6BcJYVIH9/rXXf0c4Xu8GFxHeLWv0nSPgk++uRsKtYRXaOyR/+EwST7Aj3mgwZPxGDvrSB6VSfxhG6CfIVot5ajAUEfE+6rjewGqTz4/QUj2ZwQZXwcAPNBj3j6VRzLLFhKoSlR5KMA9OYP0ovjc5bbX3Y1uu/cbEkfzHZI8zXoTiVJnS01PBRLh9YIFCgnPe1eTBxnVB8HitvEXv5Vz3HPONDcAcIj8a77iezneIha4XzSiE+iSTbfjWMdkMEkJJYaWQPaWkKPxoRjTDZwvIu0rhcSAwh+J8AQZVHMoE7xbjXa8ocfWWVYhC2jp/dtKIbSTsFjdRj0FHUNobhKEpTPBIA+Va4t0aSONO6+Dm7J0KBmPWKrNstIVZKUrUZ/iUfmbVWZxCCorKwmTpEHc8RHGDarGLSbQNrlRItHmCflRT+GckWXVhIJgmBMD8Kj/WTp1BCjaQLAnpc7+ZqDBZg26lSkklIsVEEJMb6SdxvcVEXsOppCgpPdpI0KCiEyDAuNuVPQeJonPtUjRETIK0gp6qEyB6UIzHtSlsTqTJ2k7fX0os1lja1LUphsOH7SiFn37gdKD5pgsPg23HYRruolSCqBYQ2DIFyLdTU2jkt0K3arDNvNJfxGI0EphrDgiXJVYrgyAeX/il/LM1UBeUISIFxCR/CIgX99Vsdi2lFSg0Ag+zZSU6pMaSbLEbaeFUcDhIWgp7ta5vJUAOJSoKsVdAZrsXqI43dD5fTTyx4t6GJlzwxqO4MEC53kxvVDL81AfSoixKgoKXqbg2smPDMDjTBleQLxGlXdLwzarkubGD/AIaZ1X4TaiGbdkW0JKkNgjbcm3FR4fCoe3OVy+Css8YSUIPb7IccyHUgNqIKQAGiYTYWDarQehqDGJaShBJENKBgkCVoHskATPWhWtTS9LJUttIBMeMI6gkfjUq3tCdShINwFCRb7xIseMAcOtIX7LGXM9+S+6JWT4SRYCLAVtnLDfdqKwDAsevCCLiplY9RaKtPd2BSIuOpHAHgKT+2fbJS1NpkoC0yUyYSoGNuZq8NRpEn5O2A80zBOm0kil583vvx95ohisQLkgSOPMx8hQhbsmijsktF1WAUACkagUpO23hHDjet2UkX+depxiwkRtA3jkPpU+Hx87iPzwrW8a+DAsrS2WGUAH4368qKYdM7/nyqhhbghO4uJ+NX8MNpvUnp0a4vkrCLKYuDI8o+NdMyDGOqZZaQsISG06jF+Jsa5myTEV0DIXwnDtnc6RbnFopWhcn4jU2UtpmYSPtHdR6cTVhGP1JIEImwJIB86WDjiVa3DJ4JHspHIVhxRdMqUkxsAQYHWamRGjAoabkNxfdXM+fGrKsYKUlZ0EiARUD+dkW+0dk8Y+8r7qRzNC6GG17Mbb3MD31o7mqEDUdh4QBupXIfKktWdfaKiECfEPacVsdA4CLSetQt4tx9YgbCEpGyE8p5niaFgGd3PYJ4rVvHDkB5VMzidJHeEBZgBJMQT7IP8R3jkDQTCrDZ0twt3ir7LflzNVe0CnGggNqT3ip7slJWtTyrApTsIBEqOwmKK2x4xb6+CPs32rTg1PDFIOguuacQlBI1TKkE7wCbf3p5yvErfT3igkNruhIIJi91kGJII8I2rEpQEBtwIIIhUgaVK4m/MzvegB7AKZXrwGKcwoJktEa2if5VG3oatSapnTpytKhsxRSG1TASEkk8AIvVHJcK0nDNtogoUmQDeUkzN+F6U+0eDzUYd1JxGFcQpBB/ZlCiOISQSJ4etWMtx+bLZQEYfCNylIClOqMCBugCxgbTQaTlV/6OSlx/Qx4PMh37jBSUqQlK0k/aQokEjlChHupf7RZ0Q8cE7Cv1kpLJtITP7TWIEaIJB4zQ/FZTjWU4nFHFB/EhpLYSEANt+MKVpTsTG08aA9ncFoebxeKdX37ylIJc+0FwlGgD2YIuOAoNxgqK48DknNvSCrnYXUCBiIbVI0hCgE3gBKgvUEi9ha4rz/2/S1oR3g8KQrWhIU4tVwfCRpQNPG5MdKJ/rhTBJIBEla5mAQNkpgweJvBqZ3WSFAFaFxshUJtEhUexzO4JqeJR5eRPJPIlrsFrxbeFaSESlBXpC1KK4E7q1XmeZgUx9me0KHwpJgkKWAQLKSmBqJ2vcRQzPVYFLBSsttpX4VJBCys/d0JupXkPOKC4XGPIR3eHbTg2uekF5RP2pMpR03IFapT+AKOP26ivL7YQzfKmsM6Q0NKVwvSJtO8HkTtG1CF4NKne8VqKojflyH41jw0qCytX8WslRV0JNxHSrePfLJSpAWCUkBSdJgmPbBNx1G0Vnbr4KQjrspYrLm1STrHPxG/nPCuVZ0AvFKBV4W7ayOXMfeO1PfaDtiEtuakXTYL9nUo7hIvtxpLbwbj5SiSGkwpSo9pRuY/NqKrsNOqKOGys4heloFLY3Udh9TV/MskbZKEJE+GSTuTqVf4fCnHLsuCUhKRAigfayA6m/wBgf711yGlBUJrmDsCAVSATx4DhNSYYGYACfOJ9BWn65pgKHAXHkK8cINwZH8O48vpWrR5+y9luOIXcX2P1o81iUE7x5/GlJL8HVuKtqx5Ox24UrSY0ckosdcPwpryJ/wDZaTwJH41x/BdonWlQTqTTj2d7TIUrSCQpQ25x+NT4l5z5IencSRsplHVaSo+6hr+YLVbvHXR91CA2j12mqhxpP2kJ6qMfHatHWQr23mgOroPwFTZM2czEp+0EdEeNfvPhT51ph23XbJTCTcySSrqsm6j7hURzTCs7S+rkgW95qli+1GKXZASynkkeL1UdvSpsIynAtM+PEu35E3PSOVVsT23bjQ3KUckC58zsKS+6JVqWSpXNRk1JalsahzwfaN90BGEQlBkAyNRCTYrIJAVBiQDNFex6ng+W8Upp5xBdc71NzqBCEq2EDSojTwiknI3y28hclKUmSeY4j12px7J56vEPPKVGkApTba4tPER8aMXumaIQqLn9GN9rMUyT3kYpqTC0GFATHCxiKL5f27wphPe92eS5QZ9ZTXK+0rWJwWNd7gqS2tWtATYQb7GxEzULPbxez7Lbg6p0mb8Rao3nh+NSr/p6Enhml7uNxf2uh97c9uEtv4ZKFFxoEre7vSvUmQAnoTzmrv6Os5xeJUt8rSjCha0hopAWTA0wTyB3rnTHaDCOKCRhV6lGAG1Ak+Qsa63kuDRhWghu0+I3m55W6VXG3Kdzx067MuePp+H+Kbe+qDmKxBSFWBkGLkz4bzaBwuZ3riuXYxx5C1PO61JXJDsENkOQhTStgpKQoxx1V0XMcyA9okmxvJ4jnxmuYNY8r1qUIa70nu+72hUg6t5tJJ6Cqz7VE8Silcgxm+duvultB0tJJhKXdKlmSSVWIN9k9KiyTM3xrwanXEolKgVLUCkE3CQDEzcGkROMKjq0+KSTuCCTPC9E8tz1TbocIK1JSUjUT896rxXGkZr8rZ0IZHh0HUG0qX99wArPUqTBnrUuIxSoAkBINhBjy4n1pba7eJJhbRTzKTPwN6J4LtLh1pnXpI3C7HzHMUjix1NljEgrGokg7aSI32JHW8dKHPdqwjwPJ8TSVRMSqbeHmZj8iieDzNt/V3Z1BJAMSI9DwuffQvtHkyHiNX5+lA5MWsblLmKW2D4WwJUZ3JuY4k8PKmvC5clAn3CK3yxgNwFRpAEJA+db4p+SeVA0JG5cAAA99KXar96j+Qf710xB0A0tdp1ftU3+x/zXRQJ9CmCFnSsgAgQr7vhEE9OdVMVhlNLKFApUk3+o6Heetbqck+gHwptyLJf/AFTDONJBOLwydbaj/iNbFpR3lJ9k9YrQzAJgWTxqVKt4rRTJSSkggixBsQRaDUjLOpQSLqJA6DzoC/JApU1YweNU0tKxukg+76i1GU9j7fvf+z+9RN9lFlUa0wDexBjp6Uo9fA6IXsUnwqAUOIgifSthgArcJ91StMjuUQkwjwW3ECx9R8qkYQP8xCf5pB+RmpyFqjQYMAbAeQrFYUaojYSrpOw9BV7vkoTqHjIsDB06uETdR+FQMpISSQSpR5XJ40gbIxkw86wZTfaiGHbc2AAI4EfjxrTGLcJCQIUd45UKDZSewuoFtG5Fzy6edAsP2qOAebKUkpTqS6k21AwbfxJIkGnnKstgbHzpb/SLlgcwy3wkAtLQNUXKT4TJ43I99BLyLRy1FxCuXYxvFYhbiFNv4d/SSkmHGVJTEBB3CukVJiOx2HXcWi0GR864slZSdQJBHESD7xRjBdt8Y1s8Vfzwr53rp4Iz2+zRh9ZkxqlJj1hsJg8BjW+9MK0laFKHgHXVIINt6ckZulxAWhQWlVxcma42929xSzKgyoxHibBtyvUOJ7aYtY0l3SBsEJCY8o2p4w4xpE8mZ5J8pHVM0x6UCXFJSkEbkQL2nltSL+vnUC2oqBdJU4CYPikISPugHeLkcqTHcSpRJUpSieZJn30cyrEgM6DYg6vLjahNOhsDTlvoIdqVasSp1I9oJ1RaSBE+ZoAvNVA+ESKtnHaiZvPE1XdWgG4jy4VaC8TPlacm0etZwDZQg1b8KhIM9eVQFtBHsg9TvVdnDKDoS2Ik2G4I/PCm6JrYx9ns1cbd8I1FQAPKAfaphXjrm5JNB8KhLaYSCTxPM1KziTpVPnt8qhOVs2Y4UthlvESb8q2UqhLb/nFWUP0qKsnUulvtE5Lif5f+SqNOOybUBztXjTv7I4fxKpkTn0J5pk7B/wDWD+RXzr2srSuzAwX2g/6l7+dXzqHKf3o8vxr2soPsC7Cwrbif5ayspS5cw37tzzR8jXvAVlZU5EpEuN2a8j86lb3R5fjWVlKAsYn94KiP7w+VZWUGEIYf2B6/Khmd/wDQO/6P96aysoR7AIh2PnWlZWVcZ9mwrKysrgnnGrx4V7WVORfH2QIr3GeyfSsrKquiDMw1X8H7Xv8AlWVlF9Aj2SIrznWVlZmbidNborKyuQGYOND8x9oeX4msrKZdiS6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8" name="AutoShape 10" descr="data:image/jpeg;base64,/9j/4AAQSkZJRgABAQAAAQABAAD/2wCEAAkGBhQSERUUEhQVFRUWGRkZGRgYGRseGxsXGhoaHBscHB8aHyYeGBwjGxwdHy8iJCgpLCwsGB4xNTAqNSYrLCkBCQoKDgwOGg8PGiwkHyQsLCwsLCwsLCwsLCwsLCwsLCwsLCwsLCwsLCwsLCwsLCwsLCwsLCwsLCwsLCwsLCwsLP/AABEIAKsBJwMBIgACEQEDEQH/xAAcAAACAwEBAQEAAAAAAAAAAAAFBgMEBwIAAQj/xABDEAACAQIEAwYDBgUCBQMFAQABAhEDIQAEEjEFQVEGEyJhcYEykaEHFEKxwfAjUmLR4TOSFVNygvEWQ8JzorLS4iT/xAAZAQADAQEBAAAAAAAAAAAAAAABAgMEAAX/xAAsEQACAgICAQQBAwMFAAAAAAAAAQIRAyESMUEEE1FhIhSB8LHB4QUyYnGh/9oADAMBAAIRAxEAPwDZMtzHQ29Ontt+7TjGWZT7Y8uzKGpvSFhLAMvrK3X108yeQwzUe1y62KsXRri4iDtETAjz2M4S67DQ2VWhT6H8sUsvVMoJJsZ3M/BBPsZn164EN2uQgghtuo6Ym4Xxum2tpA7unsSL/uPywHJBoWO332tHKVWoZWmlSqlnd50IYmAoguetxHmZhZ4Z9t1dVYZqglQGYNIMhuSW+JmmxMRF49cAez3Zps5VZ6rxFR2rEDxF/itP8zMGkSB4ha2HNuE5enCikrxA8UNfpe2LRjaEk+I3fZ+mlKo1BlZlqKR0ZYuOR8PphpLX9sZ72X4tRydQ0pCo1lUfh6AcwsyQPO1gMZ39qPb/AO+1GpIzChTbSKf4X0we8c/ilrKtwNE7sMI406Dd7Nx4p2yyeWqd3XzNKm8A6Wa4B2Lfyg8picYv244oucr66Z1UkpUkQ8iugOSBykuQZv4fTCISzUxIOn4QekER5xYW2t5DGlfZ/wBqcvmDluHZrJUmIXu6dZPilUZiWsGE6d1PrjpL4CKmXUossJFgOW0Rf0t7DFds0mtnYh2N4WAogQPIKqgDmYHPH6JHZfJCiyGhRNJrtqAIOmSCWaT4dwZthL4X2N4ZTz1NqDlr2R2LKHB8MFhLzvGo/D54Sn2dasI/Z92ZOWptWq02OYrb2jQm4QSbE/E3MmJ+EAX+1PAvv2Wr5ciqmp1YMNBGpVQgMCw1LMSAQfPGGdpu0dbPZypULs0VG7kKxhERiEZOjRDahBJM+mv/AGV8bzFahUGZbUUZQGJlmGkCWPMwsTJJ3545rjsPYgdg+H16XEBRZSpy7kOCR4D/ABBt+IMNiARDA7Xxa7fcR7riNO2pZ/DJJ0sBAi5iDIHI41DjGVpjMU62hVZoV6mxKKGKg+Qkn92zLtVmKaZmpWqMdY71FQC8OwYte3ILyseeEb5SGWkBuI8aBr1KQRiAv+pFiQo+Qnn1jqMezvFKgrFigK/CNNypsF1cjJA2iJO8XrZWqlVajIQhPxFjFpAG0zuLCfzxBV4sqM+lAZNhpAEzImOU4CTXSLx40+R94H2tbLMSjMrHoQFO0b2JPS4PTfDbR+2pqKaGoJUqOTfvCqwTa2hgsD5322CXwzLqoAcK4VtQRh4RBkKYMkct9pGCtXKZfNVXZkCU9T6KYYatJY3kXiIFjyMxth+dugLA3X2PnDPtIOcosoWmNa6XUMWZBUBEcotsYwl9sQKAQI5JKsx16eRgELCkiek8sWuH8EXLsU7z4Y1kbuRcTaI5fPnjjtdwUValOkrAHSgJCiQrMzlhe3wEREEsvTD6XZFJ3USHifDqK0aFalqV6kOKgdw5nRYHVKmGO2wB5YjSpmClGpVDMrVNAqMSyt4wIFRybmTAmTcgWOOavZV6dFRSfWoZjBBEBl3sCJsNRtsI6YZOMdvKeWydHI0HQslBFqCGjWUVrEgTvqnznE5S+EV4yjKn2LY4wdTI1aurQDKFvCRE/EQrXImNhPOMG343RRMualYnUtSKlZQVOmoPiC3kAt4gDYCdrq7ZZmKlQ5DJqJClpKgnYX1ECBMSedxg92hyFNOHU2glxTpBTItr1ViIHh/EJMS8CTjuMWuh3KalSb0OCcV7rLiqWpGmPEzqKgUUyEM3BIgNzAxbr8eojLjMM1NqB0+NXnTqIUTAGgyRuQR5YzTIsTwggqgL62BZdh3hpsBA1aiKe/UC4NxZ7M0Hq8K4k0gaKQAna+ouCLAsVgqdwQDzgj2IO38HLPk1vsds5xmkiF2pVCBEgUyzAlit2pQIkG5J9cC8z2uyYuKgC2k/xDHoO7v/ALsJfAe0tVBFOsxqU3EliWBJVl8RBkhQJF/DFovi7wviRooiUMvSSso0pVZJPMAGRMsCBqBBtN5jDxzTxuoyf77EeLFkVziv6MeeA1KedDfdqgZVtqYaBqidIkyTF9ojC7m+2FGm7JUFRWUkEeDkYNg0xPPBDjdKrVyobNUFq1qaggqs2q1CTpidQUqogamkDcHAPtBxtMvSp5dKOustNNaMARQlRCQJ8cQN7DnfGuPrMzdL+xkl6T09XVfW2XMn2voVXVF73U1woSSYmY0kzYE+k4IrxGkTuZE2IIIPOxuDgP8AZt2vjO00bJUGrOrrTqUx3b6QpcrclT4UMfD9cXO2vGMu1apUXLstcqxZnCgFgvgVtLHUVus8tIEGMXj66UXU0ZZeghLcHQQ/4lTG5M9CI/PHL8SESAPmP0wtdm2qsKtOtqZ/CyWbwBgLkIIKBSG2m998Rce7UUgrfcqbt3blGeqAAWBEhUUBzbmSNtsXXrcfmyD9DPxQyjPkibD0Un9cewjU+2eYqEIlOkrXJmSPYSI59fpj2C/V4zl6SZXo9ngQHZ2ANwPL1w8/Z/mu6SrSZmcC6jopF9RGwB2sT4yNtgXG6WuuJLhdQsI+GbRA+EC/PbHHZ3jFOi9XXYEsAJvEmN9oGPET5LZ7UoqPQc4n9oYouR3ClATEb9D/AC/Of8neGducpm6LUwvdVitkJ1Bwf+WSAHjpAIg2jGdcdy/fv/BViORIIB6xqufU4oHglYKpsHUyIgEQZF+s3nBqHTEXLs03K5ZcqhCASbuSbsY39rAYHVuIqq3J2sR15x1/xgTw7tJ32XVmtWUlKlrGGiRyE+GR7csUspVXUwJJKs0GSQQ1xud+UcothpScehYx5PYRzWY1OHMHa53MdY5xhc43VpCvUanTGp3mSpNyZIBNlG4ERtJwbzFcRa/7iAeWKjcKdnrK5ZSGhXU/FT0KyGwAMiJt5csCM72NPH0kUA62XQQkDwmBBB/pgFbcxOAuV4gyOtRGIYGQwOx2sQdjsfI4Y6vDWpsBSWmwP8wIMnqVIJ9TilxmnSemShygqrLfwGEkC7AqAA9gTq3EcwTh072gU49jVTzfccPomlWZlzLGqyE2QougoCeRcFo2BAjAyrxA2uQwNj0H7/LA/hhY5ekIsASvuxMzNpBPzxCZ1xp2iARcRe3WJ5YfcY6JKpT2SZ+tTDOYRS8GUsTIk7bHXq29eeNJ+zsmjw96qbPULSXDAFQtOD4i4YlTaJ9TjNO8VoLaRBE6iglSRJVRLHaxMee+DHZ7ijU6oZSAjEqw8bfHtI0d2pViGkkkQ1xJxKeNsspKtGiUeKvUY9+gCK66dUeOnobkCwkF4IJAtacZd2zzAr5lqoLaCTIi4WYWwkfDY9CuHvt5wVqFNXasIqQOjCxNhdSLXtExY4yXOcRNSymFEgQANrTA9MRxxd6Ob1sIDhaqhbxSTBBjwwCNxyJI58h5Y4z0qTG5m/TrH98BqlZ2EM3htaLW5nzx977VCyRp2jy5YtxfkbmqpFzh9eLnp+/0wV4TmadFiQomLsTy3ud7bH0wDyphSfI/ScEuxOVc1aMIWRaqFzICwrBnAJs5A3UXv54EkUxTaaGvieTrp/ErI1MOdKwVLWAgtvoJANt7E2NsGuH8MFekGU6ai+G4/DAIEjxCCW6i+HXM8LL5Yo0AuVYkib6gZvuREidrdMDeH8B7mKYYstzrO5B/W4w/s7I+/W12InaWjUgUTTdSDceCHQ28DXBOnVF5BIkciqZygKuaNQoUvqCb+EAKq2AEAKF2E9MaL9otRBVpJqCOabAXuE1CYO4m20bG++EXhvDwsNEBSNPi1AqDMqAduhMctxiNNTcV4NXHnBZG1/P2GKlmalCkZC2giCfD/MCBEiPqfPBbIZlM/QhkUopCi5GoqANQIggx7bDCo9RLEM+kSZMEGTafDy5bTN8ccBFSiX7plDVGACkFkETtBW55naI6TisI3Zmk+PQR7YZkIe7UABKaUwjAFd2a4vMA88DuzPaVMplalO7FqkhR+LwqLmTbw9D8O+B3azP6qgDMVeZa8KSAo3mTFxvEYl4RwNswiUlbSxOp7A7WmQb9PfCOOnfkPLqu0MdTtPQzVGrqEV8ugdFakCabBgqQxEC5U6bC5sb4r9k+G1K9RilBahC6Laad6oZdVtKjSutrCREjkMGs52OWq2vWKahSFVUAKsYnWWMG4/CFN43Ix12aWpw9wqOhqPUdSkSvdabMYgq2pQYEiJE3nCQcLqLGk2l0Nz5HMCsg0A0kRVkFYL6jrAM6ukjyxmfE2qNUrOKcd4xcyYks0BeoIUCxjbDlxr7WMuiu9EvVZBEaYUMbKAzbxIZiAfU2GM6R6j0jXnUKjsQq/wDtRbRJWW0joBvz3xeSohjuS2Xez1I0+I5R0Kq61Ji5EEEMo8zTLem+wxoXafK0c41qS95TpmWMAO/hCoSPEJOxFxpboRjKlzGYVjVyx0VFBK+FSTYyAGBgkSLX+ZwU4P22XOV6CVXbL1NRBIUvSd2BUDTqBDEtbVIB54WXVsZd0Euy2SrVcyrU1ZRVKrLO3hoqmppJJJJWwBMKYYfCBhc7bcdy3ft92mqCxLuIWmzQFHdgDUygD4jEwItfGhccpnL8OrUJ01sxKeIWWmR4xY2JDGn15xYYxbi/DzSMMCJ2x0Ve5HN70F+z2aFWtpgBYO8RtzJEY9ir2X4S1Us4EIttRBI1WsIBPT549gS7OQ98e7MvS1Co4aVbQ6ppBIBa4kxYHc+e04u0eyNLMdxXFNKaVRSYgJT5k6wUAChkY93qILHTJYnbjg/Aa2Zqqi1KzoXTvBVZxCk+K7CVeJAHly3w75bsdVyrN3ba6BJIS8qoJIgbarxaZgWE2PqVLlcRsLSilIW+1NCnk07unlyZ3qkzPpDSPlGFCvm4RWKPDWAAk4c+2NcEhmNuU/uxm2F3O8VVwlNUErbUG1ajvMaRp58z64xR2amqQOr9liKYqKR4hrKnlqubi87CIn9QWZovQbSw0EGy/haJnSwsdjGHSpXnTpclGyrXHJtabxv9Oc+YP793uTqjSJp6gVJ5C4i9rzEY9LxTPN5NNtBPg+Ta1WsBpAOhQysGJESdJIgT8+WI+IZ1mJk3jwm14t6T5c8LHAOIaWeS3iRCoP8ASSDPUjUCPKOmLVbPSwB2NvrGPQw+mxTwUZcmfLHNZNxSoWoEG7EwVAi3OZ3BH5/NcXIlhbrYn++GLutakXbnPxW88UkzKsdJHi1WBkCSeccp8j6HGPPh9lpLz/U14sqzW3/ET5fOOEVWIBUQYNrW8uWJjJW56QDzvbpzvYiPPFTtH3VDMEUauqmY7skMCZ/DcAyDafS++K1HipE6ANUXmVHyF2+nrhb1TFrdxLtav3THVKFSpJ1lBpYTuqklZkabcsTZisAskEqYBJSueseJ3BF+gN7kb47zecSqyusK2hVBgEiN9Ji8np6YpV6CLq1hRqn/AJYiSpu7k8iCNKyJtIjHKV6RXi0rPnaLtGXo92XZiCCTqJUEdP5j7ddjhXoZiBzuTPlgs3C3qz3cMxMKBzYmAAfM7eoxW4fQokstfWjglY+GCJkEMNwbRyjEI6Q81srd9viPV4v31GOswy6zo+GYWTNgImecm/viKIP7/f8A4w5MbOzmWh6dSowSmNpB8R0yIsRzmTYkRaZw8dnc0tSsi0irBQg0KpHNYAkQFi0DaL4QqTN9xpwf/dI5bBIi4PPDT9mWUl6zsDY0/K66mBtteP8AbjNLAp5VNvoss7jBwXk1nOZoqjBkKiOsx89sD8hxgPbmtjttyN/lirmM0dJGrUP6gCfYiDy3M4W8/l5LGSIHIxYkSLcjjfZkSIe1OQXM5hsxWqUxQVBTUGRqcksxMsBoAWYNm2Njivl+F02Ju7nUFOnk5AMNEhLEG7c8RZLM1StXSyhTUqKgKEwtMKrm3xCUaxBBBgbxj5whqVOkonRGorNQoOeg+AnTNt9UAne2Egmrb8lZS8Ivf+mENxQM6whLGJ8Qkf6jTyuBeLXtiLiXBu7WaSFGRkaQ2uVsWGk6TGk3n8sWFq5aLvRJ+K7PHeAiWux5E8ySY8XPEGeRGUrSIGswNNQxtdmBa4HnBifIlxbLx4e1Rq7pAd1ADAIGAUFRAmGYTI9hJgTU4Z2Lr5dv4RrKbD/SB8IIJEm0ECLXMxj72V4ilN6VTRTooyMHqNUUAAww1cz8Nw1wSJgYdeG8aot4EqJVAAlg6NzEbm5knkd97Yw5MfGTafZpWZuKjXQnrl80ZNLMQXIbxobctNphTYRIE7RqM287wnMvK16Y7k091Ml6jQs6gSAukkQdUxcwYw/5bIJUQk007yLNpuJ2AaxMEDCrnO12Wy+YqZbviKtIgBYY+MoCBquSbi5nodsQqUGpVf7Ack9dGdduuE0spW+7U18ApLrqXLPUaWZjbaCFEbadrYUuz3aWrk6kqBUpk/xKTXVwLSJ+Fo2YeUyLYbe23ETXrCuVRS6nVosNSsRN/wARUoT6jCNxGkQwYKRq6iL9R7Y3pkmrRv3B3y9ektbLhNDiZCgHzDRsQbEeuMLy2QpJnHWsT3NKs4Yc2RKkHfe0SBciYuMMH2X8fNKpUoMJWoNYW3xIPFvvKXj+jAKlk3zVR60aUeozsx2UOxYeRPptImBjRKfKKZCMWm0bGOP8PzUUvvOXKggquvQQIsL6TPK3vhN7e5jh1FAKYTNZi8DvGdE83hoPku58hhD41ladKqUS4tuZPmCdiR5eWLnCuBsVSoQPHemggkgfiIG1xABvYnphJZLQ8cbukzSeCZJaeXpqoHwgmAB4jdjA88ewu9qOJvR0JS1rpVVXWCNbAeNka0ry5xpi2PYz8n8FOPk3PgHCETLBFYliS7OSSe9Jk3N4Hwj+kDH2txipSOmogbzBiR1HI/TFZc0cu1iHUxtsR5eeCn3ulWpkkgqBJB3HmenqMI5m1w4O2uUWKHaHJUszJU6X6EG4+oJG0g8r4yrtAlbL1oUhXQq4O4ZSWA53UxBFtz0GNT4vnstTRm1/9O5I9l298Zr2z4vTzFFSLvSMhmUh9JNxOxHMg9AdwZ7G4t21s7Phaj+F19g/h/FljNhiASqadzEMxdR9LxyHSwnJ8UCs7R4XWH8hsTebiZ57YGGzm5hgL+nrOLFCqqoRBm0H8/PGg8+j5UJRxuADYxzgTyuCMEcswNajqgLq1STAGkSJMbagOV/fAuo5KQbR+Q28/L2xayyJqXWWEztG4iBcdJH/AG4viy8LT6ElDk9djtmOMUysBpkEWB/WAPlgQlPXY6ZMbiDB6xuvLblGIMvmKAgE1DeZkW+mDvCOyq5imTlq5LoLKxBAH8tSwYT+FwCLGZMYv7+PSSsg8E+7oGV6wam1JgHRjr0Os+ICNQm6tpMyNwRuIwOzPDQU8PLa20crcsWeJUalJzTqIyuImek20kWKydwYuRj2VqysXEnb9+eM05+5NujRjx+3BKzngmRRipILq+pRIjTUFiCLgN0M9I3xY4lRZUV2b+JTPdPB02k6WkBioYG+nfVE88Q8IzQ11cuLFx3iHo/l8xzGLGYrBwtSqY7xDSqDoyAsj+XP5xiSVGpfkg52B4833U0wVCio3ijxaXCtdmk855Hzxl/Gsror1VCgANta0gEgcovbyjGgcHyyUaQ0N8Z1AGZ2sJiLKBzm84S+1KH71UP82k+2hR+YOJpbFl0gPM8sTplXZSwWdJAMXN5ItvyOOaG5w+fZnwVcw9bWJQd3IMXPjsDyMNuNo88Oo2TugPkCRlEDorKatXSrhTAASdxY6tW+Hf7Oqq91W0oqfxPwgAfCOgAnEXH+zFLKlaYlk1tUUMZI13KzuYM33giZNze7H5EU6bkfjqfQAQPPc3xNRqdga1YerP8AFPIj6xgdmB+n54sZkFtQUxfn5WwIz9SpDeGIBMz7jbzxZvQqQRynZJfutN6hqeKmr1V1NBlQzKQGiCxadrE3vc/w/gtCmgRaagARAAHToBewM78+ZxmDZ+vTyFq1QOR8JcmQSSRpJI+G20+c3xrOXoMQCRvgKV6DKLSTOKuTpGfBvFoEWEDyiOW1za5wF4lwrLmZQAmZOled5nl+mDmbBjbCxx+qy02tg3QFsodq+zAp8PrMMwraaTeHSJED4dQaZgRtykicZXlMovdoxABveB1P6YZu1IjL6aVbQE0Iaetg1VGlYF5cCzMDaLz1BU1hFAvFjH5fnid2O1ToscOzdWiS1KvWpkbFXcfSY9iMVV4g9Su9WqxZ3PiZrk8gbbwtsSmdJ3PSf/OOKHCTM9BYA7dAD/fCtJ9g34HzitVcxwzVTEGgUqQphv4hFNwYuLsjdTpxntdu9U6WXqJItHID4mYncmPLnhr4dk3NJgaxRERmCll/iuAdKQjcjJk8xtMQBr8EpsxYjzMSPfAi/BanSF4E+Y/Pp/iPPDJwTjq0qIRjEFj5bz7HYYGjghevSp0wT3rqosWgkwTG5gX9AdsM/av7MXy1FKlE1K3iGsBQdI2tpux1GIEnfpilWid8WLOazTV1ZadOQPiqNsPc8/Lf1wU7E5QBq1XZlphEjm1WVkdIVT/uxb4n2SqZHLM9SqrCqFGlQ0Bp8PiNjM+UxzviTgzVsvTo1aSK6ksaiNp1MAQBpJup03BkC/OcNxUFYrbkFstwk1aLB9ayRDAeIgREEg7wfbHsNRrAgEbG49Dj2M0pqTsEc0oqqQKyvGWT4GIHQ3xfbj3MiQQVYTyPpy/PCklbEozkmOQwumejGUoO0MHFMjWrUjUbQiNZASZI/mgDY8r4WanANOhi4IV1JBEDSDcEk7RgpnO0Trl40aghsS0QDEDY7E4A5jiD5od3CqJDbE7ef/jAjaNzlKaTYt8ZyqU6vgvTnwN5dJ6jaeYE88V1JPkCY/fPfBTjLKqCmpJ1EeLqQbwOg289W5tgMiliEuZ5dTMD9+eNMXas8bLFRm0iZ6QUi5vII/XqPniN21JJ3mTPM9PlP1x9SG2E+Z+duQx9PMW3/MG/1w5EvUjBBH7nFHIcdrZbMd5SqaXRmHlE3UjmpjY+1wCLVMgKJ5W+VsVuJ1yq0gI1MHZrC4Zzp398aczTUWTh2zaOz3aHLcYoaHUCqBL0ibr/AF0zvpnn5wfNe4r2OfKvrB10tQOuPEt9nA9vELGdlsDluS4nUo1Fq0m0VEMqy2IP9jzGxkgiLY0fO9vjn8vTDhaTC1WGjWRBgTdUsGI3kC/hBM1NS77G409C5n1anprU4lAPcaiPSIOBuY4m9dmLQAbhRsCdzfcnBDjHGVaKdJlZWDByFJgRaDzvMkTEYCcOq6jMQNv3bHRlFSsaXJqhkrcQPgYsIVx6BZiw9J395vil20o6atNv5lI/2n/+sd5Th5qllDBRtJE7cgLTb88W+2WX/gIZ+BgPYiPzjEGWfQpZcXJ5fuMNfZXP1aaMKTBQ9TxeEEmFWNJNhu37GFWi8BhHIH5MB+uHD7PuHrmaj0mkAaakiZ/EpiNzBi9r45tqLoRLYz5ijWzKqsmpVUapOkeGL9BG2DPCaHdUlVjtJOxuST6HFqpwRcnQr1qZeRTIUM2ojpeBbVBPpiiM6ghEdGMAaQwkrYGIubH64nhb22Nk6SRfnfyxSr0S40jdiFE9SYHtjjKcSUyDIJJ+I3BPI/liSpmu601InSwaJidN/bFbtWhKp0D6/Yqup1QpibB7eviAvjJshxevSUClXrUxayVHUfJSMbl/65pspDUmBIOxB/OMfn8PC+36YlBvyPMYB26z6qo++VjvEmSBJX4mBJ2xb4LxjNZusFrV6roAzMNUAiIg6Y5sDfpjjt7kUovlKdNkbRlKasV/5geoXJ9WJN8PH2J9lVq0q9eoisrMKaahtoEsQT1LKLfyYLlqxUti1xjgA7ourHwFZvM+RJwNyDBH8RIVoDrtafnsdvIeuHztFllFLMU1SGIZQOUgnSTuQQ1+cbXAwhdouG/dwmp9bMb2i0AhusEyPbCxmnopPG0rCVTIp3iqn4tPigAGUJ2WIOxMWBaPIGKXCyIED2Bwt9jMi9RxUCv3dEmSAdOpkIAJHs3lbrh1744dk0V6mQPdtElosAsk3E2FxaTsdsKtbMCSrHSRup+IeRG4+WHvIVSaijqY+dsRdoaFPuiaihgokE7i3I7j2w0Y2c5UKHA+09PJ1u+GXFdwpWnqdkCMd2AAOu0iCBvid+3+adpqhO7A/wBKnKLzuxOqo5vsWib73wCzmSdHTWI100qp10POkm1idM/LBTgfBnr1EFNe8ID1CoIBIpabDV4TqZkXf8R6YdRVWI3bLPantZmKtEUXVUV2EqBPwsCIMAzqA67nEmTqoE01QCAiib6gdIkLF5npe2OV4VV1VKtajUPdJUB8LDS0aTNiVWC3iIIG/LHVMoRvpPRtvPxD9QB54eOPlFps5y4ytIccqPCIBgAD5ACPz+WPYRq7OxCuWC7xqlY5EX0nltOPYj+i/wCX/gvImY48rWxy2+DHZjs7UzdTwpqRILk7RyWZFz+U4xnqB3K9maNXhi1GDaiWLGWEaX6AjkFv0Pnhaq8Fpd0VC6ZjxCS1iDA1TvG2Gbj2WzH3euAtQNNwqKnxde6ChrKfEQDthAocIrM11MkbsY5eZnAhb8m6UHFVdk3HKdB6SU1maZJkC4sZksLyYJHUeWFKsgp1FJ2kSfKRJ9QL4e+BcJCxUqRIEheQ825SPkPyRc9Z2RfgV20/9Oo6dz0jzxqg/B5nqo1JSRYzFNqTlbCLjy9Dz9RivW8iRMSY6e+LGcofw6LAMSEhwL8yVPUAqY3toOOJ1ATsJI9DihiIcwsH8vmMRcRYF16BFHynE1fYeRt6XjEWep+BHHUqfoR9CcM+jl2QU6Uso6wMFc12cNNtMyRE8xMA2sJE9RgbkxNWmB/Mn/5DDjxNwzgi5i/1jE5FIq2Bs5khQzNDXpCEEWFr6gZsJMsL9IHLFbs6iHUjuEMgjVaTEETtI6Ym4txCnmChB2Bgb7n9bb7Y5y3D0YfCQessJ+tj6YIo1ZPJql9QPpt57Yi42gq0XTUBMGTsNJB/SMD8plNAIBMHFk056+xI/LHUNyFihlmUVQ1jojluKlNuR6KcH/s94z92zTPpDDumlSY/EgF45STj1fKrpM2EGSenO5xxlcmEjT8cQzXusgmRMC4HnbHNARo2a+0FaiMjZYMjAqytUsVIgg+DphDzGXSYp6k5Lcsw5WNiT57477k4kyrGm2oKCYtImLbi9v7WtOFUK6Gk0zjhfGCiv3jFwDfWSSCFEiTJ9Rg7kuInM0IJCwzEAbgTCgn8Qi/qcA8m8VA7jXFwCSP0O3tOLFetqfUg0Dlted5jfpgcX4Cpp9lnO5Z0RjBaFJ8NyYHTfGcZFQalNT/Og/8AuE40inxgqPFsOeJsnTytYlzSps0/EVGqQBHiF598Pji5S4gytKPJCJ2rzGrMn+lVU+t2/wDlh27GZk0cnT0uyk6m8JI3Zum9sWKvZTJOxY0JJNz3lXmY/n6csX8klNEVEVU0gARyHnJvEc8aP0z8sze+u0gRmUqs4hlFOTJJMgb3n5TOK/GOzi1Fu+nnaJnad74YRmV8l6W/cY4zWZBFjP78sPD0uOO2CXqZy0i92a4zTydBKFOiAoElg12Y/EzWuT8hYCwwRq8aylX/AFKJBPMAT81IJwpq1sdg4y5cSjItDJaGGllqBbVQdyV8WgryHQ2CxPngP2lyzVVSiFYmqxLBQSVpKJbzB2+YnfFQcWag6lVZp+IBtPhtJ5yRuARi/wAMyFbMZ8PUbuqYVhSAYF2SVhpViF1XMzI0xFpwUuMbA3cgZqGaz9aq9JT3aUqcESNQEyBe/ICNow7dlMpBq1SIJ0oJ6KC1vd4j+nC396C0cxmkoSGepUmo5plgGIXxDkVUQCIJa5uThx4RmGWhT7zcqGMA2ZvEQRvYmOe18JkdRoaK/Kwd2gzP3WrTrJVWmztHiEggAllbopBiTYHTsd1/tfksk6CtQZaVVjL0gwKeZgHwMTyWxJmLk4tfaNdqDQNIBg2uZUwOQMbHfxHpjOs5lZfXpEgyNrH93tjsHLuI+RLVhvg+ZTL6nI1OxAFtgBfeJN/kB7ewC7xxvpjzJtj2Lyhjk7kiFMKVqgAJOw/fLD/wPtKuRIpKf4Zi5uGYgHURus7WkWGMxz9fxaNo3HP/ABhlTLH7vR1gaWo0dMXlRSVJNubqx+XmBk9uo7NvvflraNIzXaxKlMmDBE6lhwB8x/jGdPmqjR3NF6rRe3IWkkSqj1IwLynGHydZKgTvFQmEMQQVIKm+qLyDNiB0we4j2kU0qdejRRC48avWerpYGSukkWBAIIMbGMR9tRds1Rzw4tRjv/vQpdoOKVaLd3VXQxUMFUyHDbNIJ8IIK6Qd1PUQtUMg9QalUtJuQRuesxgj2sqVKtYVqjFi6xPIaTYACyi+w8zcknFrsqQUYXEE7byYMj6/LGqCT6MOWcpOpeDnM61RTTMEKAwNwywPCQPMeox5MpTLOtEOVKtBqFSwAWTOkAfFYQOYwbyqhpELAZhA6gtuN5gfQYkyVNVYhEVZEeEDxSdoiB4foRh3Ftko0kJFQeGeUjHs5agP/q//AAx8poQpQi4EejD/ACMS54TQWASQwJjzBA+sDDy6EXZX4Mk1hzIBIuOnn+nlg1mHqo0ooZTEjnIna+AbZMqRdSbHwmY35jY29RbB7h+aYKCTqPX/AMYnVj3RUQuDPdmTcggC5PKNh9cEqZte2PEkmTPsB9BIH1GGrh3DXWgKuXWF+FqrwGY76VkgqttkmYEta7pCNlTIdn2MGrK9E2Y+vMD6+mDWY4LSIB7sKLTEX9SIPljnh2VJtUFMEbeEqF3i6iPp7nBanwxizMCKiLBVdMAnTB+JtLGZABVYsbmAeaCnaFLiFIZan94TT4aqqvjbvFIYGVWArMU1CHJAMWkGBI4m1VlSip7ks5YtBd2UkIzfhQ6eSaQbnTjRqdFGola1FEpCBpIBVr/ykQB5kehAFh+U7J0UfvMuDTWGEBiy+JhfSwLTIECQOQ3nE5SaukNGAs5XJs7BAPF+ntjmvRKMVtYxI/zhsbgDBjUpwX2YltPLkJhTba2KH/Cu8c6wRLAsYEjRqXSOYkb+YB5DDK34EloV62aVTFpiY6Dqegtgjwyhry1Ssym+kUyDYGTqLSLiBAg74q9rezNSk4emNSRvbVpEkBh5Gb7XOKnDu0lJsvSpChprBNHeKbMq+EltiZHLxXOC9dnLZPm8t3iaZjb6Y74HkhQDAtOogk7bWt7fliajSeJi1v354nosRcWPXBi+Ls6StUWlrHr7j9Rzvjk1hz+lj7zffEFanrmd23O2KNPhwAG59TN+VrjGqM3JWZ5RUdBFSb/hHQkfkceqvyxWooF2AB8go+sT9cdfv93wzYETBth5/lJ/TE5HPEGUFpxMcZMrtmjGqQJ41ne7IPPkOp/ti9wbNuKaVEJ1kalHmZgDy5e+F3NyzjVrhjA1C49IsY3/AL4KcTzehAqg3tYgQAOsjyFsdNdROj8jNx7NpTFGmUD1KjpSpTB0aiELidiAYBF5I5Yfjc2nfGX9n+M5dq1OrmXY1VMxFl0iVsATvB9QfTDdV7c5YCxdvIKR+ZGIZVborj6BXabjqFSjqz6nGjSASPUGBpI59euFanUoVBKlfS6n5GDgrxXhVIun8N2qal0Q7ABgRD/F4QDBkeW9hhf7R5I06zDdTcHqD9JnG3N/peKTc8bcX9DYvXzjHhJKS+yrn0UMF1AA3uenntzx9xzkcsGEx1/fTHsRWNrTd15JTyKUrSr6I+JZfRWqrEaXYfU/mMPNE95wenVAk5YOjgRPdq2oH/tBU+hbC324ywp5hmmFdQ/vsfyn3we7KcHzDcLzy92wFamTSBsXbQwMDfSwCgHnytfEW04JjLTaEqnVZyS7XmwmwHKMWFvgZQzE3GCNKocJdFFs+ZvhRam2kzvA/qH5Tce+BvZaoRWK2EgzP9J29YJthnoqWpt6Hl5b+eBy5hS6MYlZvaSCI0g8rkHnttjoT2NLHq0EKNL/AP0NutuhBAIJO/Ob8+WLWYMQADMEW3mTbyOw98UauYVa4kxqUEnpvvtJ/vho4VxPIikDVpGpUKkHWNRU3EoTAVovO97nni8pqJFRsz2vki9d48CM2rXBKjWAxg2DGWI5fTBs9lgVApsDb8WzEcz0PtHphlzT5WqjBmB1LpIkCZty2J9B6YXOFcGqVGZKdQimhjVMNbyENPnYdMHlYlUBafBdVTuxTBqTpAgEyP8AxM7RfFurkKlN+7ZSrj8MXI8o+IeYnDTwzhvcozIrn8LEWY9YLANv06YnrZ4hQoIduSuQxXlJIAi3+Ab4p7arsVyYO4VwCAGqiT/LyHr1Plt64M1ak2MmIsTYRtv0tjnL5dls5k/vp+/yErZWx0z+/wB/XFFFJE72SVaCimrBA5sWKug0UyLnxQQdzabKcE+P8TWnRNYCmnhp6aUQssR/ywWBID7SBpFoBkAubNASNJ1SCjSdPncW8iMV+M8cStR0mijRt3Ugaju7EGNfnvy2OM+RNvTNUYJK0y7wr7RcvVgVVq0GtBPiTVzh0EjY3Krt5YO5VhXEppNMwfBpKkzIbUnO/Izbzuq5HsplysjWbgka4AIvYACw5TJ254sZvhWkDuf4REABDpYCd1KEGBvFum2Bxl5FjkS6DGe4q5rJl6ImP9ZhEU6cEnVzDMdgS1iZE3xZ4PTp6QS0sZs1uc2nfAmnUWnRZEGkXLc2LNaWNyzEncz+mPlXiKU0p96GKtq2joTzMkkx139TisdKiUvydkXbiqutEU3glgOQ5ekmf9pwqJkkDFgq6jzgTfHyvm4O5PIajJjYTESY5+uGzsXw+hWos7iWLFIkjTABAt1F/lib2xukL6OYAm3riZcOlfsjRPwsy+//AO2Bea7IuolGVh8v8YPFfIOXyAkF8cmnBjkYG2zQCMd59KtFgGptBI2vyJkdYE28/TFjMZYhdRU6GE6hcW5ys+XzxpxdURydlF7cvW3P/O+OKjW9cTubCSD5rqaR/wBoMYovmVkhQx5n4Yjqeaj1w0kCJfy+wxzm1JRgu5EcvS3+ccUKnhHp+eJQ+MUttmldC/TyFQ1ABKqt4JBgnblbnbb1xZzuVZRq3jcTHS8wYwVJx1pnAthoXcs5apBQgkWkz19l/WcOHBux71lDs6BJuBJZoN1tGmdpmb4FrkEBDaRI2/wNhhl7NcTFNijEhG5jcNFjB35T6YWTfYyRD3JNYeNCLsfCZIG1rBACRvO0c5C/2pUMYUMxWSW0Mqqvqw/v9cNH3kitUn4VVArMGQVDJkjWJjYSec74S+N8SNSqab1W0qfEgUaFYTBBHib0Pr5Y9f8AURePkZuDUqKnDav8M2g9D+74+49Xp+Dwy/8A0gx7kAfnj2PP5pD8Wxk4vxEU87lapErTcBp2CsdLE/8ASpLeoGHvMdqcum9QGP5QT9QI+uMZ7RtUYkh20/hmw5DYW3ncnf2x7hNZ6gnUYtvjGsVKmanOy/2t4SoztdqIhSVdk/lZxJtyJYFo5ah1tXy3hiZG4m0ieYmROJxxIDMVHf4XdtXOPESPlMenpgh98oR8a+1z8hiLtm+eHhP8VrwBOK9oe6VgoJci1jpUHmThZytVnqLqGsBlJULI0yAbXtHW18NPHqtOtTKqpkTpYiBt84mD7YpdisuVerUPh0ju/SbsPoPrisKijPmxzUkpast8RoQ2sAgPLCRF/wAQ84Jn0YYPdkuy9bOqe60gI2lixIgwDyBmxwJ4pxcVAMuKYGlteq8klTbeAI5RyXH3gvaCplSwX4HMsssAdMx8JsfMg+mCv91/JJr8a+DRh2CXL0yXzNGm/Nt20zfTsVkTZRJ2JOFyvwo0n0aDmFU/6wDJYxZSsVBaCQsCzXNprtx2jWCsn8NuZZxo0x/NtPrp29MFTl6oollqqkCQWY6PUkWj39xiy5XRJ1Vn2vlu9UTUqIpkaYiZ5EkawPfEGb0UgVy5NSoFDeEACDZpkltifFBuQI54iyXEmZNLVlqPzYAj/apOrbmfaMRLw9hJBBY2n+mLDfyGLbrRB1ZdoV1UuinUEaZJglXjTAFjHtvOCYpgqDrpgkExefeAY+WBFLh2mIMAEdCTHUiP3OO8zQYwKZieRBABO89YtsOZ93jaWxowUnZbKo34wx3tt9YOKubpILGduUR89vzx6ihBvA6wIXbcSZ89hvsNscpmj3g0rq03JkCCL2BWGvHMf2PaKTxxStHHD6Tg61bVyYEC49dVj5/pi5Xy7sPDHi/F+g9b4tZXNllAcOIA+IAX5/CzKL/1HFvMcNC0w6VjeD3doJmY/mHnf5YlJSSVEU1bsD5LhCIZa52k9PIcgT+m+IOMdpUSm1CnSLVGUqWYAKuu27WNj+uO+Occ7tbKyMYudJgyJIB3tN/MYVxn0JnxXuSY58zF+vLE5LnHyhkqZCuQ1sodoHMmZHIRbqR0sOWGPJZQ0Cpy7SzqqsguHAJ8RKzoIknXB9DN7XZrgtDMqXFcPpMMiggg2P4hJBncDkb2OHDh/B6VEEU0C6hBO5I6Em53+uJynRRRAWX4t1LLBiHBEEdZEm3niV+JhRJkLvqE6R6n++DWayC1EKECD5C3SLYTf+EVEqCi7FX3QkU2Djqr1qdQz/S1wd32OHhPkLKNBqjmhUaZDKUKxAPQjyOx+Qx1Xphbo9RCAkaWkbmZVgyvI/Ew1QvxXwNp5cqWmnWpVDY1DSVp6Npy6PTbzJKGOmBXG8xmaKF27uoigkMCyvMSQKbgDlMKT9MUsSiv2m+8IWZaeWqo19ejTVUdG0lUnmDpJt7kDSzpqrpIKi2zsZv/AFbWvtO143H57tfUrGFDEnkQI+QJJ/e2LGQL31+223SBt74HN9WNxDKviVScVqWLKC2AwneO1xypx2BhQn3HSnHwY7BxxwU4DkqrsQjlaf4wYK+UAzDdGGD+R7K5ekukU0YzJZ1DMWmZLG+97QB0wu8G4h3VQE/CbN6f4w7hrSLjEZdjxI6mSVhDKGHmJ+mPuJh749iY5ied4Z3h/wBRlBuVBtOLGXoLTUKuwx3ox7R0xpJArNgh2HW49/8AIOOUUYucWo2Q84I+v7+eBVeoylSBIuCPWIOM7Wz3ceVrCpJXr/AdXgsrdoPpYf3xzk8uadGG+JiZj5b87DfyxY4ZxDWg5EWI/fXFHjGeERcMpBERG5Jnz6YS3teTLKU8jpljiWnRqqMV0EaXUCVUkiDuCsnpb64V+IcT1OVptrWLlVg336naL7XOGrLOKlOdwR+/niI0QNgMPgk5q32efJvoVaEyCiVCwiPDAkeZ5YZUrFtwVFvDMiQNyB4Z5Wnbe+O2UcsfIxqRM6IxZoZx02Y+m4+thinTF9wJ5/3jE6015v7Ksz8ysYKYC5W7QNEEAz0/sf8AGJcjn3qCSQB7wPIwZmPywCzFdVBk+3PAyrxXVIoqxfkwJ8PWNN2PLp1nbD8mh4S49Dy2Zn8YKg/Pynf5Y4o5yvSYimsIz2Y/DpJkmDe0xtePTCpkOF52Q678tbAf5X2w48Kr1mWHKMZIICzcbgMhvB6ryws4rIqZ0pthvhub3BAqEcyCLx0RltfFpuKqmyJ12kAdfGTiKvwSpSoGs4WiqiTpYFoPqtzYQN/LlhK43xJQSolqbKFmSSTuQRsQVBHudsJJ5EqX0TpNlbtL2o+81dTCUUkU1AVZG2ygb7++K3Cs5RcqHVlQGCVIv7kGf/N8A2pzLNv18sTUa6oASCFHIXMdB5nBcvCHSGaqlChVNGpUr0lZRFWl4Cb2NhJUAiSJEk7DBr/iFamfDVYqRKsrEgjkd/31OFLhHFKmcqvTqAdwKbEpB8GwUqZtUkjxH+U2wa4dlxSQowaqoKldHxFJJcqsiW6iD+KxMYnetj18BRON1gukVGAvtAMm9yBOBvEM3WIBV2YqwaCxO3STAPnho4Lw/JZyn3uWqVCswRYFTEwQyzsZ6YLUeyuXEHQW/wCpm/Lb2jA5JApsGZHtnQeiXrVWolBNQFLggcvCdZPICTfyskNx7709epVrGmrlkRNSalpCLCS3iPhLaUaSDBAtjW6eVpqNIRAP5Qoj5Rik3ZXKSSMplxO57qnNz5CcB5L7OUKMV+4q1QmlIS1rgbbwb/O5uTc4Y6PZ6qoB7p4IBBCyCCJG08uuNIHZjLAz3NO3IKALeW2CYTpA2x3uV0dxMyy/BKxsKVT/AGMPzEYv/wDpbMAT3ftqE/nh+Inrv+/XHiuB7jDxM2r8OqIfGjD1BjECjGoEWwPzPBqL7os9Rb8v1wVkBxELTjpd+WGnMdkVuUYjyN/rgZmOzdZbgBvQ/wB8NyTBQKGGrszxPUvdsbjb0/vhZrUGU+JSPURjrLVzTYMu4M/4xzVo5aNC1Y9iDJZoVEDA749iI5jT8Yp8mn2OJqPEVMwfIjnhcRYUkbjFrhtMd4By0z7mcXEDef8AFSEWvH5HASpItODGa/0z5QfnbA2MRn2ev6L8sbX2V1kGxI9DjxpzY8/388d6BOPhQDa2Fs18TrsVmNTmk1REUqSDUbSoawiTtM29I54YnrZVHVHrVHJ1XpUvCNO/icgsOkLBkXi+FnI0FD1CBcuf0P54lfMMKpUG3dao8wYB+ROKpK20eC4V2OHBc9wyoCtRaqMqgk1GeCeg7sxOx+ESDaYMfc5nOGr/AKdOrU32Z1A/3mY9jhJyF0BNybk9cXueKKP2TsuZrMox/h0u7XprZ29ybD0A9zyqZ9mVbEamEjqB1j9/TE1JcB6dcuWZjJmPYEgDyEYpFboVtUcDLHnv5nl7fliVaYH+LfliWMRk4ukkIX+DcCOZqrSpqpY3kidKizEz6/Mgc8bf2f7IUssihBqcCCx3vvHJFnksecm+Eb7IaQLZho8Uos+XiP5/u2NXTbHClPNIwUiLEQehHQ9RjD/tA4X3GYTT4aTSwXo2xjygi3KT5Y/QirjL/tsyKDKagoDBkYHoS4Ux0sSMI9oKezJMyJgdPzxRdS3mBt/fErn4vUj2t/fHdJAYHXECo4dkeF93QDH4qp1f9gsg/Nv+44E9p+JnvtAX+GOdxNQRLKRsRtI9JthxzXhptptAAHkNre2M/wC0NELWZAIVQSANgTpk4mux3pDp9mfGRTrtSYknMKNBNxqp69Q6jwz5eDqROnpFyx+sfv8Azj898MqkKjAkMKwIINwYGx5bD5YdVz1Rh4nc+rE4MoW7AnRp4dRYED3GJcZatQ9Thw7I1SQwJJAIj3xNwoKkH2aP8Y51Tc/P++JBcXxX/wAfphBiYdfpjqffEdI2+WPrH9fzxxx0wvj5OOiMcKb4Jx8j0/f7+uPh2x9I/THyf37DHAOKtOeXqLYHV+B0al9Ok9Vtf02wSXbEdbf2wUcDsnk2oToPeKeRsR7/AL2x7BLkfXHsA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9144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6000" dirty="0" smtClean="0">
                <a:solidFill>
                  <a:srgbClr val="FF0000"/>
                </a:solidFill>
              </a:rPr>
              <a:t>Modalidades del delito de aborto</a:t>
            </a:r>
            <a:endParaRPr lang="es-MX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s://encrypted-tbn2.gstatic.com/images?q=tbn:ANd9GcSGzlZFKh3WW1LCIuFbKwfxHFakpRGZ-zXxE8-rw9wPbG0tFegD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2138" y="2420888"/>
            <a:ext cx="1962150" cy="233362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143000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I.- </a:t>
            </a:r>
            <a:r>
              <a:rPr lang="es-MX" sz="6000" u="sng" dirty="0" smtClean="0">
                <a:solidFill>
                  <a:srgbClr val="FF0000"/>
                </a:solidFill>
              </a:rPr>
              <a:t>Procurado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155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4016" y="1196752"/>
            <a:ext cx="8892480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5400" dirty="0" smtClean="0"/>
              <a:t>A la mujer 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sz="5400" dirty="0" smtClean="0"/>
              <a:t>que aborte </a:t>
            </a:r>
          </a:p>
          <a:p>
            <a:pPr>
              <a:buNone/>
            </a:pPr>
            <a:endParaRPr lang="es-MX" sz="4400" dirty="0" smtClean="0"/>
          </a:p>
          <a:p>
            <a:pPr>
              <a:buNone/>
            </a:pPr>
            <a:r>
              <a:rPr lang="es-MX" sz="4800" dirty="0" smtClean="0"/>
              <a:t>interrumpiendo su </a:t>
            </a:r>
            <a:r>
              <a:rPr lang="es-MX" sz="5400" dirty="0" smtClean="0"/>
              <a:t>embarazo.</a:t>
            </a:r>
            <a:endParaRPr lang="es-MX" sz="54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179512" y="5877272"/>
            <a:ext cx="87484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5">
                    <a:lumMod val="25000"/>
                  </a:schemeClr>
                </a:solidFill>
              </a:rPr>
              <a:t>Uno a tres años y de 10 a 40 días de multa.</a:t>
            </a:r>
            <a:endParaRPr lang="es-MX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1030" name="Picture 6" descr="https://encrypted-tbn0.gstatic.com/images?q=tbn:ANd9GcQ7_bZ11nDGMDa25ko0UD4k8WuBXQ5NDr0tHP6xWPazW322adwVI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285875"/>
            <a:ext cx="2143125" cy="2143125"/>
          </a:xfrm>
          <a:prstGeom prst="rect">
            <a:avLst/>
          </a:prstGeom>
          <a:noFill/>
        </p:spPr>
      </p:pic>
      <p:pic>
        <p:nvPicPr>
          <p:cNvPr id="1032" name="Picture 8" descr="https://encrypted-tbn1.gstatic.com/images?q=tbn:ANd9GcS14tjU6cIXfBjUEtslC19-AqQ4Qw3_NAgRXLLY11ifDiAP1Rb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6806" y="3356992"/>
            <a:ext cx="1753706" cy="1167012"/>
          </a:xfrm>
          <a:prstGeom prst="rect">
            <a:avLst/>
          </a:prstGeom>
          <a:noFill/>
        </p:spPr>
      </p:pic>
      <p:pic>
        <p:nvPicPr>
          <p:cNvPr id="1034" name="Picture 10" descr="https://encrypted-tbn1.gstatic.com/images?q=tbn:ANd9GcQWYnzblKWm6AA0hOTm7erMVw-XC0PPhGfS8nhVQLn8lNXO-benU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1124744"/>
            <a:ext cx="1645497" cy="1095004"/>
          </a:xfrm>
          <a:prstGeom prst="rect">
            <a:avLst/>
          </a:prstGeom>
          <a:noFill/>
        </p:spPr>
      </p:pic>
      <p:pic>
        <p:nvPicPr>
          <p:cNvPr id="1038" name="Picture 14" descr="https://encrypted-tbn1.gstatic.com/images?q=tbn:ANd9GcSaXL0uQCwhwt2bvkg_IN9Xp2QQyld59isNn238MqUFjY2DhLs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58294" y="126876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yhYDWd4ewK51avfy3KDnViE4kOqtjcbUO6MT1A2zuUSophTAd"/>
          <p:cNvPicPr>
            <a:picLocks noChangeAspect="1" noChangeArrowheads="1"/>
          </p:cNvPicPr>
          <p:nvPr/>
        </p:nvPicPr>
        <p:blipFill>
          <a:blip r:embed="rId2" cstate="print"/>
          <a:srcRect r="44195"/>
          <a:stretch>
            <a:fillRect/>
          </a:stretch>
        </p:blipFill>
        <p:spPr bwMode="auto">
          <a:xfrm>
            <a:off x="6804248" y="2671157"/>
            <a:ext cx="2304256" cy="320611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143000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I.- </a:t>
            </a:r>
            <a:r>
              <a:rPr lang="es-MX" sz="6000" u="sng" dirty="0" smtClean="0">
                <a:solidFill>
                  <a:srgbClr val="FF0000"/>
                </a:solidFill>
              </a:rPr>
              <a:t>Procurado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 157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96752"/>
            <a:ext cx="8172400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6000" dirty="0" smtClean="0"/>
              <a:t>Mujer.</a:t>
            </a:r>
          </a:p>
          <a:p>
            <a:pPr>
              <a:buNone/>
            </a:pPr>
            <a:r>
              <a:rPr lang="es-MX" sz="6000" dirty="0" smtClean="0"/>
              <a:t>Evitar</a:t>
            </a:r>
          </a:p>
          <a:p>
            <a:pPr>
              <a:buNone/>
            </a:pPr>
            <a:r>
              <a:rPr lang="es-MX" sz="6000" dirty="0" smtClean="0"/>
              <a:t>La exclusión social</a:t>
            </a:r>
          </a:p>
          <a:p>
            <a:pPr>
              <a:buNone/>
            </a:pPr>
            <a:r>
              <a:rPr lang="es-MX" sz="6000" dirty="0" smtClean="0"/>
              <a:t>Extrema pobreza.</a:t>
            </a:r>
            <a:endParaRPr lang="es-MX" sz="60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179512" y="5949280"/>
            <a:ext cx="87484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accent5">
                    <a:lumMod val="25000"/>
                  </a:schemeClr>
                </a:solidFill>
              </a:rPr>
              <a:t>Tres meses a 3 meses años  2 años y de 5 a 25 DSM</a:t>
            </a:r>
            <a:endParaRPr lang="es-MX" sz="32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23554" name="Picture 2" descr="https://encrypted-tbn2.gstatic.com/images?q=tbn:ANd9GcTiYv9tKuIsMXH4OU4Pnd43ucEwzwsz-8wo0bUJEqBHb_wB4Ws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25022"/>
            <a:ext cx="3168352" cy="237320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008112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II.- </a:t>
            </a:r>
            <a:r>
              <a:rPr lang="es-MX" sz="6000" u="sng" dirty="0" smtClean="0">
                <a:solidFill>
                  <a:srgbClr val="FF0000"/>
                </a:solidFill>
              </a:rPr>
              <a:t>Consentido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155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20080" y="1340768"/>
            <a:ext cx="8423920" cy="2520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5400" dirty="0" smtClean="0"/>
              <a:t>A la mujer   que aborte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endParaRPr lang="es-MX" sz="100" dirty="0" smtClean="0"/>
          </a:p>
          <a:p>
            <a:pPr>
              <a:buNone/>
            </a:pPr>
            <a:r>
              <a:rPr lang="es-MX" sz="4000" dirty="0" smtClean="0"/>
              <a:t>Consienta que otro se lo interrumpa.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179512" y="5877272"/>
            <a:ext cx="87484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5">
                    <a:lumMod val="25000"/>
                  </a:schemeClr>
                </a:solidFill>
              </a:rPr>
              <a:t>Uno a tres años  10 a 40 días de multa.</a:t>
            </a:r>
            <a:endParaRPr lang="es-MX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22530" name="Picture 2" descr="https://encrypted-tbn2.gstatic.com/images?q=tbn:ANd9GcSuhqbbGVg85gqMRpirNxJroULiIlfoBk-WFUAuouNM7XRulD61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236"/>
            <a:ext cx="3347864" cy="2256436"/>
          </a:xfrm>
          <a:prstGeom prst="rect">
            <a:avLst/>
          </a:prstGeom>
          <a:noFill/>
        </p:spPr>
      </p:pic>
      <p:pic>
        <p:nvPicPr>
          <p:cNvPr id="22532" name="Picture 4" descr="https://encrypted-tbn3.gstatic.com/images?q=tbn:ANd9GcSVJRLeI9Zl5YnGWi78PoAKfQB0LRSeTQ8Klzkx7YxmtAh4pU9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434184"/>
            <a:ext cx="4860032" cy="24453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008112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II.- </a:t>
            </a:r>
            <a:r>
              <a:rPr lang="es-MX" sz="6000" u="sng" dirty="0" smtClean="0">
                <a:solidFill>
                  <a:srgbClr val="FF0000"/>
                </a:solidFill>
              </a:rPr>
              <a:t>Consentido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155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20080" y="1196752"/>
            <a:ext cx="8423920" cy="2520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5400" dirty="0" smtClean="0"/>
              <a:t>Al que haga abortar a una mujer</a:t>
            </a:r>
            <a:endParaRPr lang="es-MX" sz="2400" dirty="0" smtClean="0"/>
          </a:p>
          <a:p>
            <a:pPr>
              <a:buNone/>
            </a:pPr>
            <a:endParaRPr lang="es-MX" sz="100" dirty="0" smtClean="0"/>
          </a:p>
          <a:p>
            <a:pPr>
              <a:buNone/>
            </a:pPr>
            <a:r>
              <a:rPr lang="es-MX" sz="4000" dirty="0" smtClean="0"/>
              <a:t>Con el consentimiento de esta.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179512" y="5877272"/>
            <a:ext cx="87484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5">
                    <a:lumMod val="25000"/>
                  </a:schemeClr>
                </a:solidFill>
              </a:rPr>
              <a:t>Uno a tres años  10 a 40 días de multa.</a:t>
            </a:r>
            <a:endParaRPr lang="es-MX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22534" name="Picture 6" descr="https://encrypted-tbn1.gstatic.com/images?q=tbn:ANd9GcQs-xYldnXyNdUS7G4yMBqm0H7tVpHnTUg_-WSFDDDEL2iA1JUz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645024"/>
            <a:ext cx="3024336" cy="2196382"/>
          </a:xfrm>
          <a:prstGeom prst="rect">
            <a:avLst/>
          </a:prstGeom>
          <a:noFill/>
        </p:spPr>
      </p:pic>
      <p:pic>
        <p:nvPicPr>
          <p:cNvPr id="24580" name="Picture 4" descr="https://encrypted-tbn1.gstatic.com/images?q=tbn:ANd9GcRIJooB7EROtq6iipM7xz2triUB3bqctTCCLQr-j3xWogvCH4n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2806" y="3738341"/>
            <a:ext cx="2893690" cy="206692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143000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III.- </a:t>
            </a:r>
            <a:r>
              <a:rPr lang="es-MX" sz="6600" u="sng" dirty="0" smtClean="0">
                <a:solidFill>
                  <a:srgbClr val="FF0000"/>
                </a:solidFill>
              </a:rPr>
              <a:t>Sufrido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156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91072" y="1124744"/>
            <a:ext cx="8352928" cy="2736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5400" dirty="0" smtClean="0"/>
              <a:t>Al que haga abortar a una mujer</a:t>
            </a:r>
            <a:endParaRPr lang="es-MX" sz="100" dirty="0" smtClean="0"/>
          </a:p>
          <a:p>
            <a:pPr>
              <a:buNone/>
            </a:pPr>
            <a:r>
              <a:rPr lang="es-MX" sz="4000" b="1" dirty="0" smtClean="0"/>
              <a:t>Sin</a:t>
            </a:r>
            <a:r>
              <a:rPr lang="es-MX" sz="4000" dirty="0" smtClean="0"/>
              <a:t> el consentimiento de esta.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179512" y="5877272"/>
            <a:ext cx="87484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5">
                    <a:lumMod val="25000"/>
                  </a:schemeClr>
                </a:solidFill>
              </a:rPr>
              <a:t>Tres a Siete años 40-150 días de multa.</a:t>
            </a:r>
            <a:endParaRPr lang="es-MX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10" name="Picture 8" descr="https://encrypted-tbn2.gstatic.com/images?q=tbn:ANd9GcRTnak6Qmkg7fti97EENJ2AVwUzGT8vtLHtQNBGBKcqJ9ZS29s_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6153" y="3492819"/>
            <a:ext cx="4504159" cy="2530765"/>
          </a:xfrm>
          <a:prstGeom prst="rect">
            <a:avLst/>
          </a:prstGeom>
          <a:noFill/>
        </p:spPr>
      </p:pic>
      <p:pic>
        <p:nvPicPr>
          <p:cNvPr id="25610" name="Picture 10" descr="https://encrypted-tbn1.gstatic.com/images?q=tbn:ANd9GcRxW2NafHRJncGXrkCMnkH1YZoxAkh6CJ0qje0cnh-x90nmvqyAxA"/>
          <p:cNvPicPr>
            <a:picLocks noChangeAspect="1" noChangeArrowheads="1"/>
          </p:cNvPicPr>
          <p:nvPr/>
        </p:nvPicPr>
        <p:blipFill>
          <a:blip r:embed="rId3" cstate="print"/>
          <a:srcRect t="24585"/>
          <a:stretch>
            <a:fillRect/>
          </a:stretch>
        </p:blipFill>
        <p:spPr bwMode="auto">
          <a:xfrm>
            <a:off x="963191" y="3861048"/>
            <a:ext cx="1952625" cy="17670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143000"/>
          </a:xfrm>
        </p:spPr>
        <p:txBody>
          <a:bodyPr/>
          <a:lstStyle/>
          <a:p>
            <a:r>
              <a:rPr lang="es-MX" sz="4800" dirty="0" smtClean="0">
                <a:solidFill>
                  <a:srgbClr val="FF0000"/>
                </a:solidFill>
              </a:rPr>
              <a:t>III.- </a:t>
            </a:r>
            <a:r>
              <a:rPr lang="es-MX" sz="6600" u="sng" dirty="0" smtClean="0">
                <a:solidFill>
                  <a:srgbClr val="FF0000"/>
                </a:solidFill>
              </a:rPr>
              <a:t>Sufrido</a:t>
            </a:r>
            <a:r>
              <a:rPr lang="es-MX" sz="4800" dirty="0" smtClean="0">
                <a:solidFill>
                  <a:srgbClr val="FF0000"/>
                </a:solidFill>
              </a:rPr>
              <a:t> . </a:t>
            </a:r>
            <a:r>
              <a:rPr lang="es-MX" sz="3600" dirty="0" smtClean="0">
                <a:solidFill>
                  <a:srgbClr val="FF0000"/>
                </a:solidFill>
              </a:rPr>
              <a:t>Art. 156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91072" y="1196752"/>
            <a:ext cx="8352928" cy="2376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3600" dirty="0" smtClean="0"/>
              <a:t>Al que haga abortar a una mujer </a:t>
            </a:r>
            <a:r>
              <a:rPr lang="es-MX" sz="3600" b="1" dirty="0" smtClean="0"/>
              <a:t>Sin</a:t>
            </a:r>
            <a:r>
              <a:rPr lang="es-MX" sz="3600" dirty="0" smtClean="0"/>
              <a:t> el con  sentimiento de esta.</a:t>
            </a:r>
          </a:p>
          <a:p>
            <a:pPr>
              <a:buNone/>
            </a:pPr>
            <a:r>
              <a:rPr lang="es-MX" sz="6000" dirty="0" smtClean="0"/>
              <a:t>Con violencia.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179512" y="5877272"/>
            <a:ext cx="87484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accent5">
                    <a:lumMod val="25000"/>
                  </a:schemeClr>
                </a:solidFill>
              </a:rPr>
              <a:t>4</a:t>
            </a:r>
            <a:r>
              <a:rPr lang="es-MX" sz="3600" dirty="0" smtClean="0">
                <a:solidFill>
                  <a:schemeClr val="accent5">
                    <a:lumMod val="25000"/>
                  </a:schemeClr>
                </a:solidFill>
              </a:rPr>
              <a:t> a 9 años 50-200 días de multa.</a:t>
            </a:r>
            <a:endParaRPr lang="es-MX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27650" name="Picture 2" descr="https://encrypted-tbn1.gstatic.com/images?q=tbn:ANd9GcRuoqQqiq7N3IQHbXtdLimd3uLiIRBVtjjal5mJzCOOohbU8eIe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4153" y="2708920"/>
            <a:ext cx="3374087" cy="2952328"/>
          </a:xfrm>
          <a:prstGeom prst="rect">
            <a:avLst/>
          </a:prstGeom>
          <a:noFill/>
        </p:spPr>
      </p:pic>
      <p:sp>
        <p:nvSpPr>
          <p:cNvPr id="9" name="8 Flecha doblada"/>
          <p:cNvSpPr/>
          <p:nvPr/>
        </p:nvSpPr>
        <p:spPr>
          <a:xfrm rot="10800000" flipH="1">
            <a:off x="3491880" y="3284984"/>
            <a:ext cx="2160240" cy="1656184"/>
          </a:xfrm>
          <a:prstGeom prst="bentArrow">
            <a:avLst>
              <a:gd name="adj1" fmla="val 25000"/>
              <a:gd name="adj2" fmla="val 35272"/>
              <a:gd name="adj3" fmla="val 35272"/>
              <a:gd name="adj4" fmla="val 193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6024" y="332656"/>
            <a:ext cx="8820472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3600" b="1" dirty="0" smtClean="0"/>
              <a:t>TESTIMONIAL</a:t>
            </a:r>
            <a:r>
              <a:rPr lang="es-ES_tradnl" sz="3200" dirty="0" smtClean="0"/>
              <a:t>”</a:t>
            </a:r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presente trabajo muestra un estudio dogmático de las modalidades y sus punibilidades del delito de aborto que regula el Código Penal Vigente en el Estado de Hidalgo.</a:t>
            </a:r>
          </a:p>
          <a:p>
            <a:pPr marL="514350" indent="-514350" algn="just"/>
            <a:endParaRPr lang="es-MX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Aborto.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Muerte.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Producto.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Preñez.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Concepción.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Procurar.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Consentir.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es-MX" sz="3600" dirty="0" err="1" smtClean="0">
                <a:solidFill>
                  <a:srgbClr val="FF0000"/>
                </a:solidFill>
              </a:rPr>
              <a:t>I</a:t>
            </a:r>
            <a:r>
              <a:rPr lang="es-MX" sz="4800" dirty="0" err="1" smtClean="0">
                <a:solidFill>
                  <a:srgbClr val="FF0000"/>
                </a:solidFill>
              </a:rPr>
              <a:t>v</a:t>
            </a:r>
            <a:r>
              <a:rPr lang="es-MX" sz="3600" dirty="0" smtClean="0">
                <a:solidFill>
                  <a:srgbClr val="FF0000"/>
                </a:solidFill>
              </a:rPr>
              <a:t>.- Excusas Absolutorias</a:t>
            </a:r>
            <a:br>
              <a:rPr lang="es-MX" sz="3600" dirty="0" smtClean="0">
                <a:solidFill>
                  <a:srgbClr val="FF0000"/>
                </a:solidFill>
              </a:rPr>
            </a:br>
            <a:r>
              <a:rPr lang="es-MX" dirty="0" smtClean="0">
                <a:solidFill>
                  <a:srgbClr val="FF0000"/>
                </a:solidFill>
              </a:rPr>
              <a:t>. </a:t>
            </a:r>
            <a:r>
              <a:rPr lang="es-MX" sz="3200" dirty="0" smtClean="0">
                <a:solidFill>
                  <a:srgbClr val="FF0000"/>
                </a:solidFill>
              </a:rPr>
              <a:t>Art. 158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268760"/>
            <a:ext cx="8820472" cy="5328592"/>
          </a:xfrm>
        </p:spPr>
        <p:txBody>
          <a:bodyPr>
            <a:noAutofit/>
          </a:bodyPr>
          <a:lstStyle/>
          <a:p>
            <a:pPr marL="1028700" indent="-1028700">
              <a:buFont typeface="+mj-lt"/>
              <a:buAutoNum type="romanUcPeriod"/>
            </a:pPr>
            <a:r>
              <a:rPr lang="es-MX" sz="4800" dirty="0" smtClean="0"/>
              <a:t>Conducta culposa de la madre.</a:t>
            </a:r>
          </a:p>
          <a:p>
            <a:pPr marL="1028700" indent="-1028700">
              <a:buFont typeface="+mj-lt"/>
              <a:buAutoNum type="romanUcPeriod"/>
            </a:pPr>
            <a:r>
              <a:rPr lang="es-MX" sz="4800" dirty="0" smtClean="0"/>
              <a:t>Embarazo no deseado</a:t>
            </a:r>
          </a:p>
          <a:p>
            <a:pPr marL="1028700" indent="-1028700">
              <a:buFont typeface="+mj-lt"/>
              <a:buAutoNum type="romanUcPeriod"/>
            </a:pPr>
            <a:r>
              <a:rPr lang="es-MX" sz="4800" dirty="0" smtClean="0"/>
              <a:t>Peligro de vida de la madre.</a:t>
            </a:r>
          </a:p>
          <a:p>
            <a:pPr marL="1028700" indent="-1028700">
              <a:buFont typeface="+mj-lt"/>
              <a:buAutoNum type="romanUcPeriod"/>
            </a:pPr>
            <a:r>
              <a:rPr lang="es-MX" sz="4800" dirty="0" smtClean="0"/>
              <a:t>Producto </a:t>
            </a:r>
            <a:r>
              <a:rPr lang="es-MX" sz="4800" smtClean="0"/>
              <a:t>deformación genética.</a:t>
            </a:r>
            <a:endParaRPr lang="es-MX" sz="4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8281" y="354424"/>
            <a:ext cx="8676207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Topic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4400" b="1" dirty="0" err="1" smtClean="0"/>
              <a:t>ortion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”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 smtClean="0"/>
              <a:t>This paper presents a dogmatic study of the modalities and levels of punishment of the crime of abortion that regulates the Criminal Code in force in the State of Hidalgo.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Abortion 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Death.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Product.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Pregnancy.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Conception.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To procure.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Consent.</a:t>
            </a:r>
            <a:endParaRPr lang="es-MX" sz="20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26064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40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pPr algn="just"/>
            <a:r>
              <a:rPr lang="es-MX" sz="3600" dirty="0" smtClean="0"/>
              <a:t>PERMITE AL ALUMNO ENTENDER LA FUNCIÓN QUE TIENE EL DERECHO PENAL COMO CONTENEDOR DEL ESTADO DE POLICÍA Y ESTAR EN CONDICIONES DE RESPONDER A LAS PREGUNTAS: ¿QUÉ ES EL DERECHO PENAL? ; ¿BAJO QUÉ PRESUPUESTOS PUEDE REQUERIRSE LA HABILITACIÓN DE LA PENA? ; ¿CÓMO DEBE RESPONDE A ÉSTE REQUERIMIENTO LA AGENCIA JUDICIAL COMPETENTE?</a:t>
            </a:r>
            <a:r>
              <a:rPr lang="es-MX" sz="3200" dirty="0" smtClean="0"/>
              <a:t>.</a:t>
            </a:r>
            <a:endParaRPr lang="es-MX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764704"/>
            <a:ext cx="835292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General </a:t>
            </a:r>
            <a:r>
              <a:rPr lang="es-MX" sz="4000" b="1" dirty="0" err="1" smtClean="0"/>
              <a:t>purpose</a:t>
            </a:r>
            <a:r>
              <a:rPr lang="es-MX" sz="4000" b="1" dirty="0" smtClean="0"/>
              <a:t> </a:t>
            </a:r>
            <a:r>
              <a:rPr lang="es-MX" sz="4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6000" dirty="0" smtClean="0"/>
              <a:t>A complete study of the substantive part , both in terms of common law as under federal jurisdiction</a:t>
            </a:r>
            <a:endParaRPr lang="es-MX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3672408"/>
          </a:xfrm>
        </p:spPr>
        <p:txBody>
          <a:bodyPr>
            <a:normAutofit/>
          </a:bodyPr>
          <a:lstStyle/>
          <a:p>
            <a:r>
              <a:rPr lang="es-MX" dirty="0" smtClean="0"/>
              <a:t>Bien Jurídico Tutelado:</a:t>
            </a:r>
            <a:br>
              <a:rPr lang="es-MX" dirty="0" smtClean="0"/>
            </a:br>
            <a:r>
              <a:rPr lang="es-MX" dirty="0" smtClean="0"/>
              <a:t>“Delitos en contra de la Vida”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Delito: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933056"/>
            <a:ext cx="7336904" cy="1752600"/>
          </a:xfrm>
        </p:spPr>
        <p:txBody>
          <a:bodyPr>
            <a:noAutofit/>
          </a:bodyPr>
          <a:lstStyle/>
          <a:p>
            <a:r>
              <a:rPr lang="es-MX" sz="13800" dirty="0" smtClean="0">
                <a:solidFill>
                  <a:srgbClr val="FF0000"/>
                </a:solidFill>
              </a:rPr>
              <a:t>  “Aborto”</a:t>
            </a:r>
            <a:endParaRPr lang="es-MX" sz="13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672408"/>
          </a:xfrm>
        </p:spPr>
        <p:txBody>
          <a:bodyPr>
            <a:normAutofit/>
          </a:bodyPr>
          <a:lstStyle/>
          <a:p>
            <a:r>
              <a:rPr lang="es-MX" sz="7200" dirty="0" smtClean="0">
                <a:solidFill>
                  <a:srgbClr val="FF0000"/>
                </a:solidFill>
              </a:rPr>
              <a:t>Concepto de Aborto</a:t>
            </a:r>
            <a:br>
              <a:rPr lang="es-MX" sz="7200" dirty="0" smtClean="0">
                <a:solidFill>
                  <a:srgbClr val="FF0000"/>
                </a:solidFill>
              </a:rPr>
            </a:br>
            <a:r>
              <a:rPr lang="es-MX" sz="7200" dirty="0" smtClean="0">
                <a:solidFill>
                  <a:srgbClr val="FF0000"/>
                </a:solidFill>
              </a:rPr>
              <a:t>Art. 154 </a:t>
            </a:r>
            <a:r>
              <a:rPr lang="es-MX" sz="7200" dirty="0" err="1" smtClean="0">
                <a:solidFill>
                  <a:srgbClr val="FF0000"/>
                </a:solidFill>
              </a:rPr>
              <a:t>CPHgo</a:t>
            </a:r>
            <a:r>
              <a:rPr lang="es-MX" sz="7200" dirty="0" smtClean="0">
                <a:solidFill>
                  <a:srgbClr val="FF0000"/>
                </a:solidFill>
              </a:rPr>
              <a:t>.</a:t>
            </a:r>
            <a:endParaRPr lang="es-MX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9766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6600" dirty="0" smtClean="0"/>
              <a:t>Es la muerte del producto de la concepción en cualquier momento de la preñez.</a:t>
            </a:r>
            <a:endParaRPr lang="es-MX" sz="6600" dirty="0"/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encrypted-tbn3.gstatic.com/images?q=tbn:ANd9GcRJdw7hyj7t-P8zN2ndhJONfXyZQFbAF5tO1cbMq9qC7TvTnn_K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9950" y="0"/>
            <a:ext cx="1924050" cy="237172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0912" y="44624"/>
            <a:ext cx="8229600" cy="778098"/>
          </a:xfrm>
        </p:spPr>
        <p:txBody>
          <a:bodyPr/>
          <a:lstStyle/>
          <a:p>
            <a:pPr algn="l"/>
            <a:r>
              <a:rPr lang="es-MX" u="sng" dirty="0" smtClean="0">
                <a:solidFill>
                  <a:srgbClr val="FF0000"/>
                </a:solidFill>
              </a:rPr>
              <a:t>Presupuesto Legal</a:t>
            </a:r>
            <a:endParaRPr lang="es-MX" u="sng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8864" y="1340768"/>
            <a:ext cx="8229600" cy="12527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Que haya Preñez.</a:t>
            </a:r>
            <a:endParaRPr lang="es-MX" sz="7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s://encrypted-tbn3.gstatic.com/images?q=tbn:ANd9GcQ3EX0TdKmCj78u16HE-_akUurROo-_xsWJbV7OVgTt8mUsgu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112" y="2473834"/>
            <a:ext cx="6588224" cy="4384166"/>
          </a:xfrm>
          <a:prstGeom prst="rect">
            <a:avLst/>
          </a:prstGeom>
          <a:noFill/>
        </p:spPr>
      </p:pic>
      <p:pic>
        <p:nvPicPr>
          <p:cNvPr id="3078" name="Picture 6" descr="https://encrypted-tbn0.gstatic.com/images?q=tbn:ANd9GcRci44-PEgHG8lshFrL7Tx35e_r7TZra82u9MENZuxmp-VXbnmJ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3192" y="5157192"/>
            <a:ext cx="1700808" cy="170080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550</Words>
  <Application>Microsoft Office PowerPoint</Application>
  <PresentationFormat>Presentación en pantalla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Bien Jurídico Tutelado: “Delitos en contra de la Vida”   Delito:</vt:lpstr>
      <vt:lpstr>Concepto de Aborto Art. 154 CPHgo.</vt:lpstr>
      <vt:lpstr>Diapositiva 8</vt:lpstr>
      <vt:lpstr>Presupuesto Legal</vt:lpstr>
      <vt:lpstr>Preñez </vt:lpstr>
      <vt:lpstr>Concepción</vt:lpstr>
      <vt:lpstr>Sujetos Activos.</vt:lpstr>
      <vt:lpstr>Modalidades del delito de aborto</vt:lpstr>
      <vt:lpstr>I.- Procurado . Art. 155</vt:lpstr>
      <vt:lpstr>I.- Procurado . Art.  157</vt:lpstr>
      <vt:lpstr>II.- Consentido . Art. 155</vt:lpstr>
      <vt:lpstr>II.- Consentido . Art. 155</vt:lpstr>
      <vt:lpstr>III.- Sufrido . Art. 156</vt:lpstr>
      <vt:lpstr>III.- Sufrido . Art. 156</vt:lpstr>
      <vt:lpstr>Iv.- Excusas Absolutorias . Art. 158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user</cp:lastModifiedBy>
  <cp:revision>67</cp:revision>
  <dcterms:created xsi:type="dcterms:W3CDTF">2012-08-07T16:35:15Z</dcterms:created>
  <dcterms:modified xsi:type="dcterms:W3CDTF">2016-02-05T13:01:01Z</dcterms:modified>
</cp:coreProperties>
</file>