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88" r:id="rId6"/>
    <p:sldId id="289" r:id="rId7"/>
    <p:sldId id="290" r:id="rId8"/>
    <p:sldId id="291" r:id="rId9"/>
    <p:sldId id="293" r:id="rId10"/>
    <p:sldId id="294" r:id="rId11"/>
    <p:sldId id="295" r:id="rId12"/>
    <p:sldId id="296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A8DB96-3B17-450C-835D-30577893ED6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MX"/>
        </a:p>
      </dgm:t>
    </dgm:pt>
    <dgm:pt modelId="{8D3DB183-568B-478F-A6F2-88502A047D81}">
      <dgm:prSet phldrT="[Texto]" phldr="1"/>
      <dgm:spPr/>
      <dgm:t>
        <a:bodyPr/>
        <a:lstStyle/>
        <a:p>
          <a:endParaRPr lang="es-MX" dirty="0"/>
        </a:p>
      </dgm:t>
    </dgm:pt>
    <dgm:pt modelId="{0408A24F-5931-4DA3-A017-1B75EAB05D65}" type="parTrans" cxnId="{DC98C9BC-B51C-46F1-A2E4-8CE838D8BF16}">
      <dgm:prSet/>
      <dgm:spPr/>
      <dgm:t>
        <a:bodyPr/>
        <a:lstStyle/>
        <a:p>
          <a:endParaRPr lang="es-MX"/>
        </a:p>
      </dgm:t>
    </dgm:pt>
    <dgm:pt modelId="{5D108853-6C04-4307-A9B4-E3A0A2C0EC36}" type="sibTrans" cxnId="{DC98C9BC-B51C-46F1-A2E4-8CE838D8BF16}">
      <dgm:prSet/>
      <dgm:spPr/>
      <dgm:t>
        <a:bodyPr/>
        <a:lstStyle/>
        <a:p>
          <a:endParaRPr lang="es-MX" dirty="0"/>
        </a:p>
      </dgm:t>
    </dgm:pt>
    <dgm:pt modelId="{C61A2C99-78B4-4584-9EA6-2693E9D17F2B}">
      <dgm:prSet phldrT="[Texto]" phldr="1"/>
      <dgm:spPr/>
      <dgm:t>
        <a:bodyPr/>
        <a:lstStyle/>
        <a:p>
          <a:endParaRPr lang="es-MX" dirty="0"/>
        </a:p>
      </dgm:t>
    </dgm:pt>
    <dgm:pt modelId="{435F099B-6F9C-4BB4-9BC1-2F306D465465}" type="parTrans" cxnId="{596CFD4F-2E61-4639-BA30-E9EC440CDFA3}">
      <dgm:prSet/>
      <dgm:spPr/>
      <dgm:t>
        <a:bodyPr/>
        <a:lstStyle/>
        <a:p>
          <a:endParaRPr lang="es-MX"/>
        </a:p>
      </dgm:t>
    </dgm:pt>
    <dgm:pt modelId="{6AE51B37-3021-4D37-ACF1-1C500A0E61F5}" type="sibTrans" cxnId="{596CFD4F-2E61-4639-BA30-E9EC440CDFA3}">
      <dgm:prSet/>
      <dgm:spPr/>
      <dgm:t>
        <a:bodyPr/>
        <a:lstStyle/>
        <a:p>
          <a:endParaRPr lang="es-MX"/>
        </a:p>
      </dgm:t>
    </dgm:pt>
    <dgm:pt modelId="{D942727A-9C17-4CF3-BB20-1C594508E9EA}">
      <dgm:prSet phldrT="[Texto]" phldr="1"/>
      <dgm:spPr/>
      <dgm:t>
        <a:bodyPr/>
        <a:lstStyle/>
        <a:p>
          <a:endParaRPr lang="es-MX" dirty="0"/>
        </a:p>
      </dgm:t>
    </dgm:pt>
    <dgm:pt modelId="{3A3EB12D-23EC-4999-952E-DE9FCDC3A438}" type="parTrans" cxnId="{2CFCE37C-8BAE-46A1-9D8F-E786DA3383EE}">
      <dgm:prSet/>
      <dgm:spPr/>
      <dgm:t>
        <a:bodyPr/>
        <a:lstStyle/>
        <a:p>
          <a:endParaRPr lang="es-MX"/>
        </a:p>
      </dgm:t>
    </dgm:pt>
    <dgm:pt modelId="{DFDDBA31-731A-4223-8C92-0068899131A2}" type="sibTrans" cxnId="{2CFCE37C-8BAE-46A1-9D8F-E786DA3383EE}">
      <dgm:prSet/>
      <dgm:spPr/>
      <dgm:t>
        <a:bodyPr/>
        <a:lstStyle/>
        <a:p>
          <a:endParaRPr lang="es-MX" dirty="0"/>
        </a:p>
      </dgm:t>
    </dgm:pt>
    <dgm:pt modelId="{C61999B1-2568-418E-829E-D73F4B2A8952}">
      <dgm:prSet phldrT="[Texto]" phldr="1"/>
      <dgm:spPr/>
      <dgm:t>
        <a:bodyPr/>
        <a:lstStyle/>
        <a:p>
          <a:endParaRPr lang="es-MX" dirty="0"/>
        </a:p>
      </dgm:t>
    </dgm:pt>
    <dgm:pt modelId="{36C98F83-D55D-4D90-B768-9990723F9E69}" type="parTrans" cxnId="{D55A049A-3564-4CCA-B5DC-B64139B6E219}">
      <dgm:prSet/>
      <dgm:spPr/>
      <dgm:t>
        <a:bodyPr/>
        <a:lstStyle/>
        <a:p>
          <a:endParaRPr lang="es-MX"/>
        </a:p>
      </dgm:t>
    </dgm:pt>
    <dgm:pt modelId="{207F685A-875B-466C-8CA8-43CB29DB9F79}" type="sibTrans" cxnId="{D55A049A-3564-4CCA-B5DC-B64139B6E219}">
      <dgm:prSet/>
      <dgm:spPr/>
      <dgm:t>
        <a:bodyPr/>
        <a:lstStyle/>
        <a:p>
          <a:endParaRPr lang="es-MX"/>
        </a:p>
      </dgm:t>
    </dgm:pt>
    <dgm:pt modelId="{1A93843F-A225-4DBF-93A0-06155DBD57AA}">
      <dgm:prSet phldrT="[Texto]" phldr="1"/>
      <dgm:spPr/>
      <dgm:t>
        <a:bodyPr/>
        <a:lstStyle/>
        <a:p>
          <a:endParaRPr lang="es-MX" dirty="0"/>
        </a:p>
      </dgm:t>
    </dgm:pt>
    <dgm:pt modelId="{A3672D5E-7CEF-45B1-966D-47025B203890}" type="parTrans" cxnId="{849F8E10-5B0D-4886-8A21-B785BCC1876A}">
      <dgm:prSet/>
      <dgm:spPr/>
      <dgm:t>
        <a:bodyPr/>
        <a:lstStyle/>
        <a:p>
          <a:endParaRPr lang="es-MX"/>
        </a:p>
      </dgm:t>
    </dgm:pt>
    <dgm:pt modelId="{C032199F-38B4-43DB-8D8D-7617A1678950}" type="sibTrans" cxnId="{849F8E10-5B0D-4886-8A21-B785BCC1876A}">
      <dgm:prSet/>
      <dgm:spPr/>
      <dgm:t>
        <a:bodyPr/>
        <a:lstStyle/>
        <a:p>
          <a:endParaRPr lang="es-MX" dirty="0"/>
        </a:p>
      </dgm:t>
    </dgm:pt>
    <dgm:pt modelId="{4C10840B-CB89-4CE7-8588-65C164664EA0}">
      <dgm:prSet phldrT="[Texto]" phldr="1"/>
      <dgm:spPr/>
      <dgm:t>
        <a:bodyPr/>
        <a:lstStyle/>
        <a:p>
          <a:endParaRPr lang="es-MX" dirty="0"/>
        </a:p>
      </dgm:t>
    </dgm:pt>
    <dgm:pt modelId="{78B1CC68-35B0-42C9-A607-0993355F9FA9}" type="parTrans" cxnId="{3FD7CF82-554C-4F01-9008-C8A1039D1E4E}">
      <dgm:prSet/>
      <dgm:spPr/>
      <dgm:t>
        <a:bodyPr/>
        <a:lstStyle/>
        <a:p>
          <a:endParaRPr lang="es-MX"/>
        </a:p>
      </dgm:t>
    </dgm:pt>
    <dgm:pt modelId="{A74C3AA9-2670-428A-B1DE-184BF9703736}" type="sibTrans" cxnId="{3FD7CF82-554C-4F01-9008-C8A1039D1E4E}">
      <dgm:prSet/>
      <dgm:spPr/>
      <dgm:t>
        <a:bodyPr/>
        <a:lstStyle/>
        <a:p>
          <a:endParaRPr lang="es-MX"/>
        </a:p>
      </dgm:t>
    </dgm:pt>
    <dgm:pt modelId="{452FFAED-CDFC-4134-AF25-2953FC93CECA}" type="pres">
      <dgm:prSet presAssocID="{D0A8DB96-3B17-450C-835D-30577893ED6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6F2022E7-E0FF-4386-A65A-D4370D57F7C9}" type="pres">
      <dgm:prSet presAssocID="{8D3DB183-568B-478F-A6F2-88502A047D81}" presName="composite" presStyleCnt="0"/>
      <dgm:spPr/>
    </dgm:pt>
    <dgm:pt modelId="{A82B3902-BA01-4E78-A6D9-1EB64D30AECF}" type="pres">
      <dgm:prSet presAssocID="{8D3DB183-568B-478F-A6F2-88502A047D81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B69D12-7233-4C1C-A8D9-01E576A174A8}" type="pres">
      <dgm:prSet presAssocID="{8D3DB183-568B-478F-A6F2-88502A047D81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2570DC-B3EA-4C9A-AD9F-8C427C844154}" type="pres">
      <dgm:prSet presAssocID="{8D3DB183-568B-478F-A6F2-88502A047D81}" presName="BalanceSpacing" presStyleCnt="0"/>
      <dgm:spPr/>
    </dgm:pt>
    <dgm:pt modelId="{26C23BA9-67BA-4BDD-8FBF-D9B915B159B3}" type="pres">
      <dgm:prSet presAssocID="{8D3DB183-568B-478F-A6F2-88502A047D81}" presName="BalanceSpacing1" presStyleCnt="0"/>
      <dgm:spPr/>
    </dgm:pt>
    <dgm:pt modelId="{3256232C-13ED-4BDD-AC51-7CC789A7AF0B}" type="pres">
      <dgm:prSet presAssocID="{5D108853-6C04-4307-A9B4-E3A0A2C0EC36}" presName="Accent1Text" presStyleLbl="node1" presStyleIdx="1" presStyleCnt="6"/>
      <dgm:spPr/>
      <dgm:t>
        <a:bodyPr/>
        <a:lstStyle/>
        <a:p>
          <a:endParaRPr lang="es-MX"/>
        </a:p>
      </dgm:t>
    </dgm:pt>
    <dgm:pt modelId="{6EBA4583-CCC6-48AD-9A2E-65D03BB88044}" type="pres">
      <dgm:prSet presAssocID="{5D108853-6C04-4307-A9B4-E3A0A2C0EC36}" presName="spaceBetweenRectangles" presStyleCnt="0"/>
      <dgm:spPr/>
    </dgm:pt>
    <dgm:pt modelId="{A007AC02-9886-49DD-B4C3-F9C1CD87A82F}" type="pres">
      <dgm:prSet presAssocID="{D942727A-9C17-4CF3-BB20-1C594508E9EA}" presName="composite" presStyleCnt="0"/>
      <dgm:spPr/>
    </dgm:pt>
    <dgm:pt modelId="{CF1B6452-23D7-4C53-85A4-55BECD8C57DE}" type="pres">
      <dgm:prSet presAssocID="{D942727A-9C17-4CF3-BB20-1C594508E9EA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ABDC52-352D-4E0D-9A8F-15EE27AE902C}" type="pres">
      <dgm:prSet presAssocID="{D942727A-9C17-4CF3-BB20-1C594508E9EA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26BDB6D-1D81-4F29-98A0-3B49837C613E}" type="pres">
      <dgm:prSet presAssocID="{D942727A-9C17-4CF3-BB20-1C594508E9EA}" presName="BalanceSpacing" presStyleCnt="0"/>
      <dgm:spPr/>
    </dgm:pt>
    <dgm:pt modelId="{914D68AD-D779-4682-A62B-6B1637A9097C}" type="pres">
      <dgm:prSet presAssocID="{D942727A-9C17-4CF3-BB20-1C594508E9EA}" presName="BalanceSpacing1" presStyleCnt="0"/>
      <dgm:spPr/>
    </dgm:pt>
    <dgm:pt modelId="{13AA943B-DC2C-4188-8FF0-6DE6B31EAC67}" type="pres">
      <dgm:prSet presAssocID="{DFDDBA31-731A-4223-8C92-0068899131A2}" presName="Accent1Text" presStyleLbl="node1" presStyleIdx="3" presStyleCnt="6"/>
      <dgm:spPr/>
      <dgm:t>
        <a:bodyPr/>
        <a:lstStyle/>
        <a:p>
          <a:endParaRPr lang="es-MX"/>
        </a:p>
      </dgm:t>
    </dgm:pt>
    <dgm:pt modelId="{CD6223DD-3233-4F22-82F3-B58CDA1DA668}" type="pres">
      <dgm:prSet presAssocID="{DFDDBA31-731A-4223-8C92-0068899131A2}" presName="spaceBetweenRectangles" presStyleCnt="0"/>
      <dgm:spPr/>
    </dgm:pt>
    <dgm:pt modelId="{B2A8CB04-9F60-4D17-8E0F-B6828CB7EDA2}" type="pres">
      <dgm:prSet presAssocID="{1A93843F-A225-4DBF-93A0-06155DBD57AA}" presName="composite" presStyleCnt="0"/>
      <dgm:spPr/>
    </dgm:pt>
    <dgm:pt modelId="{81A22A15-5794-4C23-BC1C-6721A372D2E9}" type="pres">
      <dgm:prSet presAssocID="{1A93843F-A225-4DBF-93A0-06155DBD57AA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835563-9638-4E2C-9B66-2D41C8401383}" type="pres">
      <dgm:prSet presAssocID="{1A93843F-A225-4DBF-93A0-06155DBD57A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E0918E-54E9-4A00-BEEF-F4E372B6BC34}" type="pres">
      <dgm:prSet presAssocID="{1A93843F-A225-4DBF-93A0-06155DBD57AA}" presName="BalanceSpacing" presStyleCnt="0"/>
      <dgm:spPr/>
    </dgm:pt>
    <dgm:pt modelId="{BC20D398-F164-4FC5-8E67-6A6D37B7BA85}" type="pres">
      <dgm:prSet presAssocID="{1A93843F-A225-4DBF-93A0-06155DBD57AA}" presName="BalanceSpacing1" presStyleCnt="0"/>
      <dgm:spPr/>
    </dgm:pt>
    <dgm:pt modelId="{8F722F88-DD78-4FEF-AD4B-AEA83B97C962}" type="pres">
      <dgm:prSet presAssocID="{C032199F-38B4-43DB-8D8D-7617A1678950}" presName="Accent1Text" presStyleLbl="node1" presStyleIdx="5" presStyleCnt="6"/>
      <dgm:spPr/>
      <dgm:t>
        <a:bodyPr/>
        <a:lstStyle/>
        <a:p>
          <a:endParaRPr lang="es-MX"/>
        </a:p>
      </dgm:t>
    </dgm:pt>
  </dgm:ptLst>
  <dgm:cxnLst>
    <dgm:cxn modelId="{D55A049A-3564-4CCA-B5DC-B64139B6E219}" srcId="{D942727A-9C17-4CF3-BB20-1C594508E9EA}" destId="{C61999B1-2568-418E-829E-D73F4B2A8952}" srcOrd="0" destOrd="0" parTransId="{36C98F83-D55D-4D90-B768-9990723F9E69}" sibTransId="{207F685A-875B-466C-8CA8-43CB29DB9F79}"/>
    <dgm:cxn modelId="{C27F5634-1360-4F1F-A63D-4FAF861D7579}" type="presOf" srcId="{5D108853-6C04-4307-A9B4-E3A0A2C0EC36}" destId="{3256232C-13ED-4BDD-AC51-7CC789A7AF0B}" srcOrd="0" destOrd="0" presId="urn:microsoft.com/office/officeart/2008/layout/AlternatingHexagons"/>
    <dgm:cxn modelId="{F5DA3DDC-2114-4819-AABB-DE298FDD7414}" type="presOf" srcId="{C61999B1-2568-418E-829E-D73F4B2A8952}" destId="{95ABDC52-352D-4E0D-9A8F-15EE27AE902C}" srcOrd="0" destOrd="0" presId="urn:microsoft.com/office/officeart/2008/layout/AlternatingHexagons"/>
    <dgm:cxn modelId="{0A862DF0-FF41-4EBC-95FA-403550A9E02A}" type="presOf" srcId="{C032199F-38B4-43DB-8D8D-7617A1678950}" destId="{8F722F88-DD78-4FEF-AD4B-AEA83B97C962}" srcOrd="0" destOrd="0" presId="urn:microsoft.com/office/officeart/2008/layout/AlternatingHexagons"/>
    <dgm:cxn modelId="{BE95681D-29F5-4583-91BE-8F5599587F20}" type="presOf" srcId="{8D3DB183-568B-478F-A6F2-88502A047D81}" destId="{A82B3902-BA01-4E78-A6D9-1EB64D30AECF}" srcOrd="0" destOrd="0" presId="urn:microsoft.com/office/officeart/2008/layout/AlternatingHexagons"/>
    <dgm:cxn modelId="{3FD7CF82-554C-4F01-9008-C8A1039D1E4E}" srcId="{1A93843F-A225-4DBF-93A0-06155DBD57AA}" destId="{4C10840B-CB89-4CE7-8588-65C164664EA0}" srcOrd="0" destOrd="0" parTransId="{78B1CC68-35B0-42C9-A607-0993355F9FA9}" sibTransId="{A74C3AA9-2670-428A-B1DE-184BF9703736}"/>
    <dgm:cxn modelId="{596CFD4F-2E61-4639-BA30-E9EC440CDFA3}" srcId="{8D3DB183-568B-478F-A6F2-88502A047D81}" destId="{C61A2C99-78B4-4584-9EA6-2693E9D17F2B}" srcOrd="0" destOrd="0" parTransId="{435F099B-6F9C-4BB4-9BC1-2F306D465465}" sibTransId="{6AE51B37-3021-4D37-ACF1-1C500A0E61F5}"/>
    <dgm:cxn modelId="{B3CA9AA0-5D11-4E5C-A210-D15223EC51B2}" type="presOf" srcId="{C61A2C99-78B4-4584-9EA6-2693E9D17F2B}" destId="{06B69D12-7233-4C1C-A8D9-01E576A174A8}" srcOrd="0" destOrd="0" presId="urn:microsoft.com/office/officeart/2008/layout/AlternatingHexagons"/>
    <dgm:cxn modelId="{7F87FD35-10AB-4D20-B699-92E091340AFC}" type="presOf" srcId="{1A93843F-A225-4DBF-93A0-06155DBD57AA}" destId="{81A22A15-5794-4C23-BC1C-6721A372D2E9}" srcOrd="0" destOrd="0" presId="urn:microsoft.com/office/officeart/2008/layout/AlternatingHexagons"/>
    <dgm:cxn modelId="{A613B5BA-0F75-46AB-AD79-BDE47CAD9330}" type="presOf" srcId="{DFDDBA31-731A-4223-8C92-0068899131A2}" destId="{13AA943B-DC2C-4188-8FF0-6DE6B31EAC67}" srcOrd="0" destOrd="0" presId="urn:microsoft.com/office/officeart/2008/layout/AlternatingHexagons"/>
    <dgm:cxn modelId="{849F8E10-5B0D-4886-8A21-B785BCC1876A}" srcId="{D0A8DB96-3B17-450C-835D-30577893ED66}" destId="{1A93843F-A225-4DBF-93A0-06155DBD57AA}" srcOrd="2" destOrd="0" parTransId="{A3672D5E-7CEF-45B1-966D-47025B203890}" sibTransId="{C032199F-38B4-43DB-8D8D-7617A1678950}"/>
    <dgm:cxn modelId="{4FDBA163-D2C6-499D-96D5-589F5427EFEC}" type="presOf" srcId="{D942727A-9C17-4CF3-BB20-1C594508E9EA}" destId="{CF1B6452-23D7-4C53-85A4-55BECD8C57DE}" srcOrd="0" destOrd="0" presId="urn:microsoft.com/office/officeart/2008/layout/AlternatingHexagons"/>
    <dgm:cxn modelId="{DC98C9BC-B51C-46F1-A2E4-8CE838D8BF16}" srcId="{D0A8DB96-3B17-450C-835D-30577893ED66}" destId="{8D3DB183-568B-478F-A6F2-88502A047D81}" srcOrd="0" destOrd="0" parTransId="{0408A24F-5931-4DA3-A017-1B75EAB05D65}" sibTransId="{5D108853-6C04-4307-A9B4-E3A0A2C0EC36}"/>
    <dgm:cxn modelId="{2CFCE37C-8BAE-46A1-9D8F-E786DA3383EE}" srcId="{D0A8DB96-3B17-450C-835D-30577893ED66}" destId="{D942727A-9C17-4CF3-BB20-1C594508E9EA}" srcOrd="1" destOrd="0" parTransId="{3A3EB12D-23EC-4999-952E-DE9FCDC3A438}" sibTransId="{DFDDBA31-731A-4223-8C92-0068899131A2}"/>
    <dgm:cxn modelId="{A6CF122B-8FCF-4621-ABA8-E824B3B72A5C}" type="presOf" srcId="{D0A8DB96-3B17-450C-835D-30577893ED66}" destId="{452FFAED-CDFC-4134-AF25-2953FC93CECA}" srcOrd="0" destOrd="0" presId="urn:microsoft.com/office/officeart/2008/layout/AlternatingHexagons"/>
    <dgm:cxn modelId="{9C742131-FAB6-40CE-9DBC-16B673D3D6BF}" type="presOf" srcId="{4C10840B-CB89-4CE7-8588-65C164664EA0}" destId="{19835563-9638-4E2C-9B66-2D41C8401383}" srcOrd="0" destOrd="0" presId="urn:microsoft.com/office/officeart/2008/layout/AlternatingHexagons"/>
    <dgm:cxn modelId="{0AC62060-62E1-4BCF-8FF9-D26004C9A6E4}" type="presParOf" srcId="{452FFAED-CDFC-4134-AF25-2953FC93CECA}" destId="{6F2022E7-E0FF-4386-A65A-D4370D57F7C9}" srcOrd="0" destOrd="0" presId="urn:microsoft.com/office/officeart/2008/layout/AlternatingHexagons"/>
    <dgm:cxn modelId="{15B4DEE7-E7FA-421C-8E87-7E27F36BE228}" type="presParOf" srcId="{6F2022E7-E0FF-4386-A65A-D4370D57F7C9}" destId="{A82B3902-BA01-4E78-A6D9-1EB64D30AECF}" srcOrd="0" destOrd="0" presId="urn:microsoft.com/office/officeart/2008/layout/AlternatingHexagons"/>
    <dgm:cxn modelId="{A732CAD0-AC93-492F-AC0F-22C3AE0A6E16}" type="presParOf" srcId="{6F2022E7-E0FF-4386-A65A-D4370D57F7C9}" destId="{06B69D12-7233-4C1C-A8D9-01E576A174A8}" srcOrd="1" destOrd="0" presId="urn:microsoft.com/office/officeart/2008/layout/AlternatingHexagons"/>
    <dgm:cxn modelId="{10B9878B-EA64-4E37-B471-05F57FE61F78}" type="presParOf" srcId="{6F2022E7-E0FF-4386-A65A-D4370D57F7C9}" destId="{F92570DC-B3EA-4C9A-AD9F-8C427C844154}" srcOrd="2" destOrd="0" presId="urn:microsoft.com/office/officeart/2008/layout/AlternatingHexagons"/>
    <dgm:cxn modelId="{8DA0E30C-F8AB-425E-A249-77DBA56922C0}" type="presParOf" srcId="{6F2022E7-E0FF-4386-A65A-D4370D57F7C9}" destId="{26C23BA9-67BA-4BDD-8FBF-D9B915B159B3}" srcOrd="3" destOrd="0" presId="urn:microsoft.com/office/officeart/2008/layout/AlternatingHexagons"/>
    <dgm:cxn modelId="{09FBD2A5-3052-4AD3-AFD2-F286391A9DDB}" type="presParOf" srcId="{6F2022E7-E0FF-4386-A65A-D4370D57F7C9}" destId="{3256232C-13ED-4BDD-AC51-7CC789A7AF0B}" srcOrd="4" destOrd="0" presId="urn:microsoft.com/office/officeart/2008/layout/AlternatingHexagons"/>
    <dgm:cxn modelId="{644032AA-8A68-4851-88EC-795C5CA0F2AA}" type="presParOf" srcId="{452FFAED-CDFC-4134-AF25-2953FC93CECA}" destId="{6EBA4583-CCC6-48AD-9A2E-65D03BB88044}" srcOrd="1" destOrd="0" presId="urn:microsoft.com/office/officeart/2008/layout/AlternatingHexagons"/>
    <dgm:cxn modelId="{86486C5A-7112-4A00-B859-AF4A005B9767}" type="presParOf" srcId="{452FFAED-CDFC-4134-AF25-2953FC93CECA}" destId="{A007AC02-9886-49DD-B4C3-F9C1CD87A82F}" srcOrd="2" destOrd="0" presId="urn:microsoft.com/office/officeart/2008/layout/AlternatingHexagons"/>
    <dgm:cxn modelId="{D9E4C845-E925-44FF-9860-FFD03D1F6D54}" type="presParOf" srcId="{A007AC02-9886-49DD-B4C3-F9C1CD87A82F}" destId="{CF1B6452-23D7-4C53-85A4-55BECD8C57DE}" srcOrd="0" destOrd="0" presId="urn:microsoft.com/office/officeart/2008/layout/AlternatingHexagons"/>
    <dgm:cxn modelId="{970F7AE8-6CD0-47F6-8996-E44B828F6BF8}" type="presParOf" srcId="{A007AC02-9886-49DD-B4C3-F9C1CD87A82F}" destId="{95ABDC52-352D-4E0D-9A8F-15EE27AE902C}" srcOrd="1" destOrd="0" presId="urn:microsoft.com/office/officeart/2008/layout/AlternatingHexagons"/>
    <dgm:cxn modelId="{FF0D5DD1-9C87-49F7-91CC-1FA7B7A25279}" type="presParOf" srcId="{A007AC02-9886-49DD-B4C3-F9C1CD87A82F}" destId="{826BDB6D-1D81-4F29-98A0-3B49837C613E}" srcOrd="2" destOrd="0" presId="urn:microsoft.com/office/officeart/2008/layout/AlternatingHexagons"/>
    <dgm:cxn modelId="{8110C1E5-D6C9-4F3C-A3B9-C13D01559667}" type="presParOf" srcId="{A007AC02-9886-49DD-B4C3-F9C1CD87A82F}" destId="{914D68AD-D779-4682-A62B-6B1637A9097C}" srcOrd="3" destOrd="0" presId="urn:microsoft.com/office/officeart/2008/layout/AlternatingHexagons"/>
    <dgm:cxn modelId="{94964539-F22B-494F-BBEA-0A0E01D1D6E4}" type="presParOf" srcId="{A007AC02-9886-49DD-B4C3-F9C1CD87A82F}" destId="{13AA943B-DC2C-4188-8FF0-6DE6B31EAC67}" srcOrd="4" destOrd="0" presId="urn:microsoft.com/office/officeart/2008/layout/AlternatingHexagons"/>
    <dgm:cxn modelId="{C287E938-21A6-417F-862A-FF40797A8DD0}" type="presParOf" srcId="{452FFAED-CDFC-4134-AF25-2953FC93CECA}" destId="{CD6223DD-3233-4F22-82F3-B58CDA1DA668}" srcOrd="3" destOrd="0" presId="urn:microsoft.com/office/officeart/2008/layout/AlternatingHexagons"/>
    <dgm:cxn modelId="{76C1264E-5ECB-43AF-96E5-B9D933083149}" type="presParOf" srcId="{452FFAED-CDFC-4134-AF25-2953FC93CECA}" destId="{B2A8CB04-9F60-4D17-8E0F-B6828CB7EDA2}" srcOrd="4" destOrd="0" presId="urn:microsoft.com/office/officeart/2008/layout/AlternatingHexagons"/>
    <dgm:cxn modelId="{D30272F2-D14A-4079-BCB7-CE89E0D39BB6}" type="presParOf" srcId="{B2A8CB04-9F60-4D17-8E0F-B6828CB7EDA2}" destId="{81A22A15-5794-4C23-BC1C-6721A372D2E9}" srcOrd="0" destOrd="0" presId="urn:microsoft.com/office/officeart/2008/layout/AlternatingHexagons"/>
    <dgm:cxn modelId="{D9670EE7-1873-4148-8C1B-E068A53378FD}" type="presParOf" srcId="{B2A8CB04-9F60-4D17-8E0F-B6828CB7EDA2}" destId="{19835563-9638-4E2C-9B66-2D41C8401383}" srcOrd="1" destOrd="0" presId="urn:microsoft.com/office/officeart/2008/layout/AlternatingHexagons"/>
    <dgm:cxn modelId="{7E7367F7-5C21-44FA-B4CB-0BFDBB30E532}" type="presParOf" srcId="{B2A8CB04-9F60-4D17-8E0F-B6828CB7EDA2}" destId="{BDE0918E-54E9-4A00-BEEF-F4E372B6BC34}" srcOrd="2" destOrd="0" presId="urn:microsoft.com/office/officeart/2008/layout/AlternatingHexagons"/>
    <dgm:cxn modelId="{A49D72BF-92F0-4411-8331-6AB1C1B80D75}" type="presParOf" srcId="{B2A8CB04-9F60-4D17-8E0F-B6828CB7EDA2}" destId="{BC20D398-F164-4FC5-8E67-6A6D37B7BA85}" srcOrd="3" destOrd="0" presId="urn:microsoft.com/office/officeart/2008/layout/AlternatingHexagons"/>
    <dgm:cxn modelId="{BAB2EA6E-F68C-423A-B895-3883695C4AF4}" type="presParOf" srcId="{B2A8CB04-9F60-4D17-8E0F-B6828CB7EDA2}" destId="{8F722F88-DD78-4FEF-AD4B-AEA83B97C96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9F5D342-C09A-4B83-8851-F16A9E0F34F4}" type="doc">
      <dgm:prSet loTypeId="urn:diagrams.loki3.com/TabbedArc+Icon" loCatId="officeonline" qsTypeId="urn:microsoft.com/office/officeart/2005/8/quickstyle/simple1" qsCatId="simple" csTypeId="urn:microsoft.com/office/officeart/2005/8/colors/accent1_2" csCatId="accent1" phldr="0"/>
      <dgm:spPr/>
    </dgm:pt>
    <dgm:pt modelId="{F605C71C-4131-4640-ADAE-FD5818D7DDC3}">
      <dgm:prSet phldrT="[Texto]" phldr="1"/>
      <dgm:spPr/>
      <dgm:t>
        <a:bodyPr/>
        <a:lstStyle/>
        <a:p>
          <a:endParaRPr lang="es-MX"/>
        </a:p>
      </dgm:t>
    </dgm:pt>
    <dgm:pt modelId="{E491305B-039E-4A6C-80A7-9FAC6A695A22}" type="parTrans" cxnId="{1BF55F5D-D779-441E-BB22-6C86DAFBA829}">
      <dgm:prSet/>
      <dgm:spPr/>
      <dgm:t>
        <a:bodyPr/>
        <a:lstStyle/>
        <a:p>
          <a:endParaRPr lang="es-MX"/>
        </a:p>
      </dgm:t>
    </dgm:pt>
    <dgm:pt modelId="{4EED4B69-54CD-4416-837F-D5441165A319}" type="sibTrans" cxnId="{1BF55F5D-D779-441E-BB22-6C86DAFBA829}">
      <dgm:prSet/>
      <dgm:spPr/>
      <dgm:t>
        <a:bodyPr/>
        <a:lstStyle/>
        <a:p>
          <a:endParaRPr lang="es-MX"/>
        </a:p>
      </dgm:t>
    </dgm:pt>
    <dgm:pt modelId="{2A18E935-57E8-4318-9B6E-3FC0EB1A90E1}">
      <dgm:prSet phldrT="[Texto]" phldr="1"/>
      <dgm:spPr/>
      <dgm:t>
        <a:bodyPr/>
        <a:lstStyle/>
        <a:p>
          <a:endParaRPr lang="es-MX"/>
        </a:p>
      </dgm:t>
    </dgm:pt>
    <dgm:pt modelId="{24690BEB-FAE3-4C65-8526-06583417B8E5}" type="parTrans" cxnId="{A6167EC6-7D1C-464D-9E68-CDEA43753895}">
      <dgm:prSet/>
      <dgm:spPr/>
      <dgm:t>
        <a:bodyPr/>
        <a:lstStyle/>
        <a:p>
          <a:endParaRPr lang="es-MX"/>
        </a:p>
      </dgm:t>
    </dgm:pt>
    <dgm:pt modelId="{3847B4B1-F890-4588-A7D4-D6631435054E}" type="sibTrans" cxnId="{A6167EC6-7D1C-464D-9E68-CDEA43753895}">
      <dgm:prSet/>
      <dgm:spPr/>
      <dgm:t>
        <a:bodyPr/>
        <a:lstStyle/>
        <a:p>
          <a:endParaRPr lang="es-MX"/>
        </a:p>
      </dgm:t>
    </dgm:pt>
    <dgm:pt modelId="{E54616DB-13A5-4B9E-8BCB-2BCA0E5EDA62}" type="pres">
      <dgm:prSet presAssocID="{F9F5D342-C09A-4B83-8851-F16A9E0F34F4}" presName="Name0" presStyleCnt="0">
        <dgm:presLayoutVars>
          <dgm:dir/>
          <dgm:resizeHandles val="exact"/>
        </dgm:presLayoutVars>
      </dgm:prSet>
      <dgm:spPr/>
    </dgm:pt>
    <dgm:pt modelId="{0651D0E9-47C2-43C0-AD6D-285589C6AA0E}" type="pres">
      <dgm:prSet presAssocID="{F605C71C-4131-4640-ADAE-FD5818D7DDC3}" presName="twoplus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A601B9-D04C-4BDE-AC3B-F44911BB9954}" type="pres">
      <dgm:prSet presAssocID="{2A18E935-57E8-4318-9B6E-3FC0EB1A90E1}" presName="twoplus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6167EC6-7D1C-464D-9E68-CDEA43753895}" srcId="{F9F5D342-C09A-4B83-8851-F16A9E0F34F4}" destId="{2A18E935-57E8-4318-9B6E-3FC0EB1A90E1}" srcOrd="1" destOrd="0" parTransId="{24690BEB-FAE3-4C65-8526-06583417B8E5}" sibTransId="{3847B4B1-F890-4588-A7D4-D6631435054E}"/>
    <dgm:cxn modelId="{1BF55F5D-D779-441E-BB22-6C86DAFBA829}" srcId="{F9F5D342-C09A-4B83-8851-F16A9E0F34F4}" destId="{F605C71C-4131-4640-ADAE-FD5818D7DDC3}" srcOrd="0" destOrd="0" parTransId="{E491305B-039E-4A6C-80A7-9FAC6A695A22}" sibTransId="{4EED4B69-54CD-4416-837F-D5441165A319}"/>
    <dgm:cxn modelId="{322E47B3-0288-4D16-8B6F-C7F9A8ACB73E}" type="presOf" srcId="{2A18E935-57E8-4318-9B6E-3FC0EB1A90E1}" destId="{A5A601B9-D04C-4BDE-AC3B-F44911BB9954}" srcOrd="0" destOrd="0" presId="urn:diagrams.loki3.com/TabbedArc+Icon"/>
    <dgm:cxn modelId="{01A54562-70AF-40D9-B2CB-A745D1488811}" type="presOf" srcId="{F605C71C-4131-4640-ADAE-FD5818D7DDC3}" destId="{0651D0E9-47C2-43C0-AD6D-285589C6AA0E}" srcOrd="0" destOrd="0" presId="urn:diagrams.loki3.com/TabbedArc+Icon"/>
    <dgm:cxn modelId="{2442C953-AF96-451D-A8CF-7355ED4F01B3}" type="presOf" srcId="{F9F5D342-C09A-4B83-8851-F16A9E0F34F4}" destId="{E54616DB-13A5-4B9E-8BCB-2BCA0E5EDA62}" srcOrd="0" destOrd="0" presId="urn:diagrams.loki3.com/TabbedArc+Icon"/>
    <dgm:cxn modelId="{F26F7B9F-C120-4209-A683-FFC309A5E571}" type="presParOf" srcId="{E54616DB-13A5-4B9E-8BCB-2BCA0E5EDA62}" destId="{0651D0E9-47C2-43C0-AD6D-285589C6AA0E}" srcOrd="0" destOrd="0" presId="urn:diagrams.loki3.com/TabbedArc+Icon"/>
    <dgm:cxn modelId="{E1547892-B959-471C-BE24-CDC7BA9DC1E2}" type="presParOf" srcId="{E54616DB-13A5-4B9E-8BCB-2BCA0E5EDA62}" destId="{A5A601B9-D04C-4BDE-AC3B-F44911BB9954}" srcOrd="1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0A2A2E3-82F0-4D41-8BF9-B4E5618B16B1}" type="doc">
      <dgm:prSet loTypeId="urn:microsoft.com/office/officeart/2005/8/layout/default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189EBDFA-96E0-4DBB-A455-DCE7240B8EAE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Está constituido por el conjunto de entidades que desempeñan o realizan actividades de interés y beneficio colectivo.</a:t>
          </a:r>
          <a:endParaRPr lang="es-MX" sz="1800" dirty="0">
            <a:solidFill>
              <a:schemeClr val="tx1"/>
            </a:solidFill>
          </a:endParaRPr>
        </a:p>
      </dgm:t>
    </dgm:pt>
    <dgm:pt modelId="{C9303399-7286-4026-B552-AE1B09419B4F}" type="parTrans" cxnId="{5A8E70E2-A803-4978-913C-815782CCF991}">
      <dgm:prSet/>
      <dgm:spPr/>
      <dgm:t>
        <a:bodyPr/>
        <a:lstStyle/>
        <a:p>
          <a:endParaRPr lang="es-MX"/>
        </a:p>
      </dgm:t>
    </dgm:pt>
    <dgm:pt modelId="{FF21E264-47BD-436F-9C3D-AF1927BF7F35}" type="sibTrans" cxnId="{5A8E70E2-A803-4978-913C-815782CCF991}">
      <dgm:prSet/>
      <dgm:spPr/>
      <dgm:t>
        <a:bodyPr/>
        <a:lstStyle/>
        <a:p>
          <a:endParaRPr lang="es-MX"/>
        </a:p>
      </dgm:t>
    </dgm:pt>
    <dgm:pt modelId="{C74F5B80-C58E-446A-B1EE-BA6A8E9B4759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No persiguen lucro.</a:t>
          </a:r>
        </a:p>
        <a:p>
          <a:r>
            <a:rPr lang="es-MX" sz="1800" dirty="0" smtClean="0">
              <a:solidFill>
                <a:schemeClr val="tx1"/>
              </a:solidFill>
            </a:rPr>
            <a:t>Requieren de información y control financiero, así mismo de administración financiera.</a:t>
          </a:r>
          <a:endParaRPr lang="es-MX" sz="1800" dirty="0">
            <a:solidFill>
              <a:schemeClr val="tx1"/>
            </a:solidFill>
          </a:endParaRPr>
        </a:p>
      </dgm:t>
    </dgm:pt>
    <dgm:pt modelId="{812EFDC8-9140-4A5E-9C46-5F24C42C42E2}" type="parTrans" cxnId="{770EEC7E-81C0-4102-AFB1-7D4D42AF9E4A}">
      <dgm:prSet/>
      <dgm:spPr/>
      <dgm:t>
        <a:bodyPr/>
        <a:lstStyle/>
        <a:p>
          <a:endParaRPr lang="es-MX"/>
        </a:p>
      </dgm:t>
    </dgm:pt>
    <dgm:pt modelId="{789A3F2E-E568-4DD5-B874-D49FAD961048}" type="sibTrans" cxnId="{770EEC7E-81C0-4102-AFB1-7D4D42AF9E4A}">
      <dgm:prSet/>
      <dgm:spPr/>
      <dgm:t>
        <a:bodyPr/>
        <a:lstStyle/>
        <a:p>
          <a:endParaRPr lang="es-MX"/>
        </a:p>
      </dgm:t>
    </dgm:pt>
    <dgm:pt modelId="{7C40E9CC-F277-4495-8A11-5633B81427C4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Ejemplos de entidades pertenecientes a este sector:</a:t>
          </a:r>
        </a:p>
        <a:p>
          <a:r>
            <a:rPr lang="es-MX" sz="1800" dirty="0" smtClean="0">
              <a:solidFill>
                <a:schemeClr val="tx1"/>
              </a:solidFill>
            </a:rPr>
            <a:t>*Asilos</a:t>
          </a:r>
        </a:p>
        <a:p>
          <a:r>
            <a:rPr lang="es-MX" sz="1800" dirty="0" smtClean="0">
              <a:solidFill>
                <a:schemeClr val="tx1"/>
              </a:solidFill>
            </a:rPr>
            <a:t>*Cruz Roja Mexicana</a:t>
          </a:r>
        </a:p>
        <a:p>
          <a:r>
            <a:rPr lang="es-MX" sz="1800" dirty="0" smtClean="0">
              <a:solidFill>
                <a:schemeClr val="tx1"/>
              </a:solidFill>
            </a:rPr>
            <a:t>* Orfanatos</a:t>
          </a:r>
        </a:p>
        <a:p>
          <a:r>
            <a:rPr lang="es-MX" sz="1800" dirty="0" smtClean="0">
              <a:solidFill>
                <a:schemeClr val="tx1"/>
              </a:solidFill>
            </a:rPr>
            <a:t>*Asociaciones o patronatos con fines benéficos y humanitarios</a:t>
          </a:r>
          <a:endParaRPr lang="es-MX" sz="1800" dirty="0">
            <a:solidFill>
              <a:schemeClr val="tx1"/>
            </a:solidFill>
          </a:endParaRPr>
        </a:p>
      </dgm:t>
    </dgm:pt>
    <dgm:pt modelId="{BE33B0A0-CA77-4D2F-8EAD-A768ED032C53}" type="parTrans" cxnId="{DA309AC1-CAB5-43A7-B59B-68BE0C9BF8C7}">
      <dgm:prSet/>
      <dgm:spPr/>
      <dgm:t>
        <a:bodyPr/>
        <a:lstStyle/>
        <a:p>
          <a:endParaRPr lang="es-MX"/>
        </a:p>
      </dgm:t>
    </dgm:pt>
    <dgm:pt modelId="{712243DC-9604-4B73-96F4-8C3B5BF798D0}" type="sibTrans" cxnId="{DA309AC1-CAB5-43A7-B59B-68BE0C9BF8C7}">
      <dgm:prSet/>
      <dgm:spPr/>
      <dgm:t>
        <a:bodyPr/>
        <a:lstStyle/>
        <a:p>
          <a:endParaRPr lang="es-MX"/>
        </a:p>
      </dgm:t>
    </dgm:pt>
    <dgm:pt modelId="{7C6648D1-121D-4554-9A8B-9011A74F93C0}">
      <dgm:prSet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Se fundan con aportaciones y donativos.</a:t>
          </a:r>
        </a:p>
        <a:p>
          <a:r>
            <a:rPr lang="es-MX" sz="1800" dirty="0" smtClean="0">
              <a:solidFill>
                <a:schemeClr val="tx1"/>
              </a:solidFill>
            </a:rPr>
            <a:t>Se mantienen por medio de recursos que se consiguen a través de: colectas, rifas, aportaciones donaciones…</a:t>
          </a:r>
          <a:endParaRPr lang="es-MX" sz="1800" dirty="0">
            <a:solidFill>
              <a:schemeClr val="tx1"/>
            </a:solidFill>
          </a:endParaRPr>
        </a:p>
      </dgm:t>
    </dgm:pt>
    <dgm:pt modelId="{3F3F5821-20EE-40D5-82FA-EC82A0CEB4A0}" type="parTrans" cxnId="{4DDE9983-BE9D-41D0-866F-AF2B9A1342C8}">
      <dgm:prSet/>
      <dgm:spPr/>
      <dgm:t>
        <a:bodyPr/>
        <a:lstStyle/>
        <a:p>
          <a:endParaRPr lang="es-MX"/>
        </a:p>
      </dgm:t>
    </dgm:pt>
    <dgm:pt modelId="{43E57261-BBD1-4426-8A93-ADC67C54F6C7}" type="sibTrans" cxnId="{4DDE9983-BE9D-41D0-866F-AF2B9A1342C8}">
      <dgm:prSet/>
      <dgm:spPr/>
      <dgm:t>
        <a:bodyPr/>
        <a:lstStyle/>
        <a:p>
          <a:endParaRPr lang="es-MX"/>
        </a:p>
      </dgm:t>
    </dgm:pt>
    <dgm:pt modelId="{244F5C22-E8F7-471B-BEAE-65D893CDF540}">
      <dgm:prSet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No dependen económicamente del Estado, ni del sector primario.</a:t>
          </a:r>
          <a:endParaRPr lang="es-MX" sz="1800" dirty="0">
            <a:solidFill>
              <a:schemeClr val="tx1"/>
            </a:solidFill>
          </a:endParaRPr>
        </a:p>
      </dgm:t>
    </dgm:pt>
    <dgm:pt modelId="{64A15ABD-62AC-4127-87A9-52CCBD0162FF}" type="parTrans" cxnId="{FD462C12-B14C-4D64-96FA-EC9DEA203121}">
      <dgm:prSet/>
      <dgm:spPr/>
      <dgm:t>
        <a:bodyPr/>
        <a:lstStyle/>
        <a:p>
          <a:endParaRPr lang="es-MX"/>
        </a:p>
      </dgm:t>
    </dgm:pt>
    <dgm:pt modelId="{A12DCE18-1587-4C52-B095-5D555C3113D3}" type="sibTrans" cxnId="{FD462C12-B14C-4D64-96FA-EC9DEA203121}">
      <dgm:prSet/>
      <dgm:spPr/>
      <dgm:t>
        <a:bodyPr/>
        <a:lstStyle/>
        <a:p>
          <a:endParaRPr lang="es-MX"/>
        </a:p>
      </dgm:t>
    </dgm:pt>
    <dgm:pt modelId="{D160F7DB-891A-4886-AC7B-4B8BC1B07229}" type="pres">
      <dgm:prSet presAssocID="{30A2A2E3-82F0-4D41-8BF9-B4E5618B16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990F7C8-CABC-4A9B-BAC1-B8A8971F14C0}" type="pres">
      <dgm:prSet presAssocID="{189EBDFA-96E0-4DBB-A455-DCE7240B8EAE}" presName="node" presStyleLbl="node1" presStyleIdx="0" presStyleCnt="5" custScaleY="11238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558F26-CE13-42D2-8D91-6F3F290180A4}" type="pres">
      <dgm:prSet presAssocID="{FF21E264-47BD-436F-9C3D-AF1927BF7F35}" presName="sibTrans" presStyleCnt="0"/>
      <dgm:spPr/>
    </dgm:pt>
    <dgm:pt modelId="{15C4403B-3DDE-4157-9C38-171C29BDFE50}" type="pres">
      <dgm:prSet presAssocID="{244F5C22-E8F7-471B-BEAE-65D893CDF54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D8BAF2D-2BFE-4B94-98A2-3FD115009ACE}" type="pres">
      <dgm:prSet presAssocID="{A12DCE18-1587-4C52-B095-5D555C3113D3}" presName="sibTrans" presStyleCnt="0"/>
      <dgm:spPr/>
    </dgm:pt>
    <dgm:pt modelId="{0F3C3550-5CA5-413A-9D4F-1991E38CC09C}" type="pres">
      <dgm:prSet presAssocID="{7C6648D1-121D-4554-9A8B-9011A74F93C0}" presName="node" presStyleLbl="node1" presStyleIdx="2" presStyleCnt="5" custScaleY="12281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85128F-5389-4300-907E-CFBAC8DECF5D}" type="pres">
      <dgm:prSet presAssocID="{43E57261-BBD1-4426-8A93-ADC67C54F6C7}" presName="sibTrans" presStyleCnt="0"/>
      <dgm:spPr/>
    </dgm:pt>
    <dgm:pt modelId="{90131E5C-B1A4-47C1-A57A-5084ED4DFBCA}" type="pres">
      <dgm:prSet presAssocID="{C74F5B80-C58E-446A-B1EE-BA6A8E9B4759}" presName="node" presStyleLbl="node1" presStyleIdx="3" presStyleCnt="5" custLinFactNeighborX="-48718" custLinFactNeighborY="-287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8EC2CA-B4DA-4528-84E8-4D4426699995}" type="pres">
      <dgm:prSet presAssocID="{789A3F2E-E568-4DD5-B874-D49FAD961048}" presName="sibTrans" presStyleCnt="0"/>
      <dgm:spPr/>
    </dgm:pt>
    <dgm:pt modelId="{DE7157A3-1B1E-4C14-92A7-D724AC0BC10C}" type="pres">
      <dgm:prSet presAssocID="{7C40E9CC-F277-4495-8A11-5633B81427C4}" presName="node" presStyleLbl="node1" presStyleIdx="4" presStyleCnt="5" custScaleY="151997" custLinFactNeighborX="-43154" custLinFactNeighborY="-287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8E97583-30E0-4BFD-9D8F-AF088FC78222}" type="presOf" srcId="{244F5C22-E8F7-471B-BEAE-65D893CDF540}" destId="{15C4403B-3DDE-4157-9C38-171C29BDFE50}" srcOrd="0" destOrd="0" presId="urn:microsoft.com/office/officeart/2005/8/layout/default"/>
    <dgm:cxn modelId="{770EEC7E-81C0-4102-AFB1-7D4D42AF9E4A}" srcId="{30A2A2E3-82F0-4D41-8BF9-B4E5618B16B1}" destId="{C74F5B80-C58E-446A-B1EE-BA6A8E9B4759}" srcOrd="3" destOrd="0" parTransId="{812EFDC8-9140-4A5E-9C46-5F24C42C42E2}" sibTransId="{789A3F2E-E568-4DD5-B874-D49FAD961048}"/>
    <dgm:cxn modelId="{DA309AC1-CAB5-43A7-B59B-68BE0C9BF8C7}" srcId="{30A2A2E3-82F0-4D41-8BF9-B4E5618B16B1}" destId="{7C40E9CC-F277-4495-8A11-5633B81427C4}" srcOrd="4" destOrd="0" parTransId="{BE33B0A0-CA77-4D2F-8EAD-A768ED032C53}" sibTransId="{712243DC-9604-4B73-96F4-8C3B5BF798D0}"/>
    <dgm:cxn modelId="{4DDE9983-BE9D-41D0-866F-AF2B9A1342C8}" srcId="{30A2A2E3-82F0-4D41-8BF9-B4E5618B16B1}" destId="{7C6648D1-121D-4554-9A8B-9011A74F93C0}" srcOrd="2" destOrd="0" parTransId="{3F3F5821-20EE-40D5-82FA-EC82A0CEB4A0}" sibTransId="{43E57261-BBD1-4426-8A93-ADC67C54F6C7}"/>
    <dgm:cxn modelId="{5C5105B0-CF10-4A0D-A4C7-7719F98B115F}" type="presOf" srcId="{30A2A2E3-82F0-4D41-8BF9-B4E5618B16B1}" destId="{D160F7DB-891A-4886-AC7B-4B8BC1B07229}" srcOrd="0" destOrd="0" presId="urn:microsoft.com/office/officeart/2005/8/layout/default"/>
    <dgm:cxn modelId="{6CE45D41-A5ED-4DD8-98FE-307FC54EDEBF}" type="presOf" srcId="{7C40E9CC-F277-4495-8A11-5633B81427C4}" destId="{DE7157A3-1B1E-4C14-92A7-D724AC0BC10C}" srcOrd="0" destOrd="0" presId="urn:microsoft.com/office/officeart/2005/8/layout/default"/>
    <dgm:cxn modelId="{69E90E51-8378-4E24-B3AB-01A79F8D05E1}" type="presOf" srcId="{7C6648D1-121D-4554-9A8B-9011A74F93C0}" destId="{0F3C3550-5CA5-413A-9D4F-1991E38CC09C}" srcOrd="0" destOrd="0" presId="urn:microsoft.com/office/officeart/2005/8/layout/default"/>
    <dgm:cxn modelId="{BA44C0A0-A039-432F-8270-F7547DCDF4D3}" type="presOf" srcId="{C74F5B80-C58E-446A-B1EE-BA6A8E9B4759}" destId="{90131E5C-B1A4-47C1-A57A-5084ED4DFBCA}" srcOrd="0" destOrd="0" presId="urn:microsoft.com/office/officeart/2005/8/layout/default"/>
    <dgm:cxn modelId="{5A8E70E2-A803-4978-913C-815782CCF991}" srcId="{30A2A2E3-82F0-4D41-8BF9-B4E5618B16B1}" destId="{189EBDFA-96E0-4DBB-A455-DCE7240B8EAE}" srcOrd="0" destOrd="0" parTransId="{C9303399-7286-4026-B552-AE1B09419B4F}" sibTransId="{FF21E264-47BD-436F-9C3D-AF1927BF7F35}"/>
    <dgm:cxn modelId="{4F8206C5-801F-4099-8FEA-0E7593CF11C9}" type="presOf" srcId="{189EBDFA-96E0-4DBB-A455-DCE7240B8EAE}" destId="{1990F7C8-CABC-4A9B-BAC1-B8A8971F14C0}" srcOrd="0" destOrd="0" presId="urn:microsoft.com/office/officeart/2005/8/layout/default"/>
    <dgm:cxn modelId="{FD462C12-B14C-4D64-96FA-EC9DEA203121}" srcId="{30A2A2E3-82F0-4D41-8BF9-B4E5618B16B1}" destId="{244F5C22-E8F7-471B-BEAE-65D893CDF540}" srcOrd="1" destOrd="0" parTransId="{64A15ABD-62AC-4127-87A9-52CCBD0162FF}" sibTransId="{A12DCE18-1587-4C52-B095-5D555C3113D3}"/>
    <dgm:cxn modelId="{7A2E357F-C176-41BF-B71A-509D60366EC1}" type="presParOf" srcId="{D160F7DB-891A-4886-AC7B-4B8BC1B07229}" destId="{1990F7C8-CABC-4A9B-BAC1-B8A8971F14C0}" srcOrd="0" destOrd="0" presId="urn:microsoft.com/office/officeart/2005/8/layout/default"/>
    <dgm:cxn modelId="{0B86000F-0F54-45A3-88E9-3CDBAEB9E5FC}" type="presParOf" srcId="{D160F7DB-891A-4886-AC7B-4B8BC1B07229}" destId="{CB558F26-CE13-42D2-8D91-6F3F290180A4}" srcOrd="1" destOrd="0" presId="urn:microsoft.com/office/officeart/2005/8/layout/default"/>
    <dgm:cxn modelId="{0D2BF9EB-05C9-495E-BC8C-E58A3FC9D371}" type="presParOf" srcId="{D160F7DB-891A-4886-AC7B-4B8BC1B07229}" destId="{15C4403B-3DDE-4157-9C38-171C29BDFE50}" srcOrd="2" destOrd="0" presId="urn:microsoft.com/office/officeart/2005/8/layout/default"/>
    <dgm:cxn modelId="{D15B6C37-D5FC-4644-BE16-A62267736F9A}" type="presParOf" srcId="{D160F7DB-891A-4886-AC7B-4B8BC1B07229}" destId="{6D8BAF2D-2BFE-4B94-98A2-3FD115009ACE}" srcOrd="3" destOrd="0" presId="urn:microsoft.com/office/officeart/2005/8/layout/default"/>
    <dgm:cxn modelId="{A5CD78EC-F747-449C-B443-A7154D6D4FF3}" type="presParOf" srcId="{D160F7DB-891A-4886-AC7B-4B8BC1B07229}" destId="{0F3C3550-5CA5-413A-9D4F-1991E38CC09C}" srcOrd="4" destOrd="0" presId="urn:microsoft.com/office/officeart/2005/8/layout/default"/>
    <dgm:cxn modelId="{5D7532A3-BA86-47A9-A167-9191965EA0F0}" type="presParOf" srcId="{D160F7DB-891A-4886-AC7B-4B8BC1B07229}" destId="{0F85128F-5389-4300-907E-CFBAC8DECF5D}" srcOrd="5" destOrd="0" presId="urn:microsoft.com/office/officeart/2005/8/layout/default"/>
    <dgm:cxn modelId="{255865F3-6CFB-45A4-916E-49E963298A8D}" type="presParOf" srcId="{D160F7DB-891A-4886-AC7B-4B8BC1B07229}" destId="{90131E5C-B1A4-47C1-A57A-5084ED4DFBCA}" srcOrd="6" destOrd="0" presId="urn:microsoft.com/office/officeart/2005/8/layout/default"/>
    <dgm:cxn modelId="{638AF737-84AC-4D19-8F47-97B7162A4EA2}" type="presParOf" srcId="{D160F7DB-891A-4886-AC7B-4B8BC1B07229}" destId="{C08EC2CA-B4DA-4528-84E8-4D4426699995}" srcOrd="7" destOrd="0" presId="urn:microsoft.com/office/officeart/2005/8/layout/default"/>
    <dgm:cxn modelId="{B6B6AE0B-F9BF-4583-A143-860DE0993D20}" type="presParOf" srcId="{D160F7DB-891A-4886-AC7B-4B8BC1B07229}" destId="{DE7157A3-1B1E-4C14-92A7-D724AC0BC10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5C1313B-CC88-44D4-82EC-821A38FC22B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MX"/>
        </a:p>
      </dgm:t>
    </dgm:pt>
    <dgm:pt modelId="{4ECBB405-7ABA-4716-A5F7-60103A93BE4A}">
      <dgm:prSet phldrT="[Texto]" phldr="1"/>
      <dgm:spPr/>
      <dgm:t>
        <a:bodyPr/>
        <a:lstStyle/>
        <a:p>
          <a:endParaRPr lang="es-MX"/>
        </a:p>
      </dgm:t>
    </dgm:pt>
    <dgm:pt modelId="{61F790E6-2EA9-4DC9-887F-2DC98841C098}" type="parTrans" cxnId="{2F18C762-BAC3-4DA8-AF2C-CE3FA8CBBDDB}">
      <dgm:prSet/>
      <dgm:spPr/>
      <dgm:t>
        <a:bodyPr/>
        <a:lstStyle/>
        <a:p>
          <a:endParaRPr lang="es-MX"/>
        </a:p>
      </dgm:t>
    </dgm:pt>
    <dgm:pt modelId="{F713926B-602B-4568-B64A-6E0806DD7B3C}" type="sibTrans" cxnId="{2F18C762-BAC3-4DA8-AF2C-CE3FA8CBBDDB}">
      <dgm:prSet/>
      <dgm:spPr/>
      <dgm:t>
        <a:bodyPr/>
        <a:lstStyle/>
        <a:p>
          <a:endParaRPr lang="es-MX"/>
        </a:p>
      </dgm:t>
    </dgm:pt>
    <dgm:pt modelId="{60A7F18A-7B22-47F3-A6DE-9E17F96769D7}">
      <dgm:prSet phldrT="[Texto]" phldr="1"/>
      <dgm:spPr/>
      <dgm:t>
        <a:bodyPr/>
        <a:lstStyle/>
        <a:p>
          <a:endParaRPr lang="es-MX"/>
        </a:p>
      </dgm:t>
    </dgm:pt>
    <dgm:pt modelId="{9DFEF6B1-F7F0-424D-930D-4271D5DEB985}" type="parTrans" cxnId="{611D1395-70D3-47BC-943C-CE2D1B8990AF}">
      <dgm:prSet/>
      <dgm:spPr/>
      <dgm:t>
        <a:bodyPr/>
        <a:lstStyle/>
        <a:p>
          <a:endParaRPr lang="es-MX"/>
        </a:p>
      </dgm:t>
    </dgm:pt>
    <dgm:pt modelId="{6FAA13B0-C14F-4B63-9A17-A871CBD05566}" type="sibTrans" cxnId="{611D1395-70D3-47BC-943C-CE2D1B8990AF}">
      <dgm:prSet/>
      <dgm:spPr/>
      <dgm:t>
        <a:bodyPr/>
        <a:lstStyle/>
        <a:p>
          <a:endParaRPr lang="es-MX"/>
        </a:p>
      </dgm:t>
    </dgm:pt>
    <dgm:pt modelId="{96BB19BB-F649-428A-B359-356B7574C5FD}">
      <dgm:prSet phldrT="[Texto]" phldr="1"/>
      <dgm:spPr/>
      <dgm:t>
        <a:bodyPr/>
        <a:lstStyle/>
        <a:p>
          <a:endParaRPr lang="es-MX"/>
        </a:p>
      </dgm:t>
    </dgm:pt>
    <dgm:pt modelId="{C5766544-BFA2-4ACA-9310-1707A389CB7B}" type="parTrans" cxnId="{90AA0D2B-B94B-48A8-AB15-C0DFAC903B54}">
      <dgm:prSet/>
      <dgm:spPr/>
      <dgm:t>
        <a:bodyPr/>
        <a:lstStyle/>
        <a:p>
          <a:endParaRPr lang="es-MX"/>
        </a:p>
      </dgm:t>
    </dgm:pt>
    <dgm:pt modelId="{6A1A6E98-9861-4864-A203-7186E8D2AF83}" type="sibTrans" cxnId="{90AA0D2B-B94B-48A8-AB15-C0DFAC903B54}">
      <dgm:prSet/>
      <dgm:spPr/>
      <dgm:t>
        <a:bodyPr/>
        <a:lstStyle/>
        <a:p>
          <a:endParaRPr lang="es-MX"/>
        </a:p>
      </dgm:t>
    </dgm:pt>
    <dgm:pt modelId="{76DDA939-1081-4B3D-A4E8-A931967E7846}">
      <dgm:prSet phldrT="[Texto]" phldr="1"/>
      <dgm:spPr/>
      <dgm:t>
        <a:bodyPr/>
        <a:lstStyle/>
        <a:p>
          <a:endParaRPr lang="es-MX"/>
        </a:p>
      </dgm:t>
    </dgm:pt>
    <dgm:pt modelId="{355827B8-FE08-4647-BE84-755BB3D7EFE3}" type="parTrans" cxnId="{0560C3A3-0C24-4738-9A0C-88907573DE34}">
      <dgm:prSet/>
      <dgm:spPr/>
      <dgm:t>
        <a:bodyPr/>
        <a:lstStyle/>
        <a:p>
          <a:endParaRPr lang="es-MX"/>
        </a:p>
      </dgm:t>
    </dgm:pt>
    <dgm:pt modelId="{C5CF806C-48B3-4FB3-9333-8DE0E1C2A154}" type="sibTrans" cxnId="{0560C3A3-0C24-4738-9A0C-88907573DE34}">
      <dgm:prSet/>
      <dgm:spPr/>
      <dgm:t>
        <a:bodyPr/>
        <a:lstStyle/>
        <a:p>
          <a:endParaRPr lang="es-MX"/>
        </a:p>
      </dgm:t>
    </dgm:pt>
    <dgm:pt modelId="{7E75C589-161F-4EB7-BC2E-04ECC23B2BB4}">
      <dgm:prSet phldrT="[Texto]" phldr="1"/>
      <dgm:spPr/>
      <dgm:t>
        <a:bodyPr/>
        <a:lstStyle/>
        <a:p>
          <a:endParaRPr lang="es-MX"/>
        </a:p>
      </dgm:t>
    </dgm:pt>
    <dgm:pt modelId="{B8D06412-E0AD-4466-A72C-A4E3527AF7C1}" type="parTrans" cxnId="{39254ED4-807B-47B2-88DA-CA31445CA110}">
      <dgm:prSet/>
      <dgm:spPr/>
      <dgm:t>
        <a:bodyPr/>
        <a:lstStyle/>
        <a:p>
          <a:endParaRPr lang="es-MX"/>
        </a:p>
      </dgm:t>
    </dgm:pt>
    <dgm:pt modelId="{A59B1CE6-E918-42AC-B223-8FB2B0E1E61D}" type="sibTrans" cxnId="{39254ED4-807B-47B2-88DA-CA31445CA110}">
      <dgm:prSet/>
      <dgm:spPr/>
      <dgm:t>
        <a:bodyPr/>
        <a:lstStyle/>
        <a:p>
          <a:endParaRPr lang="es-MX"/>
        </a:p>
      </dgm:t>
    </dgm:pt>
    <dgm:pt modelId="{B566618E-4D21-4AA1-9D5D-D4AE20CA780B}">
      <dgm:prSet phldrT="[Texto]" phldr="1"/>
      <dgm:spPr/>
      <dgm:t>
        <a:bodyPr/>
        <a:lstStyle/>
        <a:p>
          <a:endParaRPr lang="es-MX"/>
        </a:p>
      </dgm:t>
    </dgm:pt>
    <dgm:pt modelId="{5C39F900-CADD-4F7A-A094-948DBDCDBE27}" type="parTrans" cxnId="{F5F0FD44-7BAB-4143-955B-508C1846E18D}">
      <dgm:prSet/>
      <dgm:spPr/>
      <dgm:t>
        <a:bodyPr/>
        <a:lstStyle/>
        <a:p>
          <a:endParaRPr lang="es-MX"/>
        </a:p>
      </dgm:t>
    </dgm:pt>
    <dgm:pt modelId="{FE0DFDAA-8588-495C-8A14-150F48C08589}" type="sibTrans" cxnId="{F5F0FD44-7BAB-4143-955B-508C1846E18D}">
      <dgm:prSet/>
      <dgm:spPr/>
      <dgm:t>
        <a:bodyPr/>
        <a:lstStyle/>
        <a:p>
          <a:endParaRPr lang="es-MX"/>
        </a:p>
      </dgm:t>
    </dgm:pt>
    <dgm:pt modelId="{12292366-DA95-43CE-82D7-7D94306DB288}" type="pres">
      <dgm:prSet presAssocID="{E5C1313B-CC88-44D4-82EC-821A38FC22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C820135-A6A9-479E-B37A-3F1D3A228336}" type="pres">
      <dgm:prSet presAssocID="{4ECBB405-7ABA-4716-A5F7-60103A93BE4A}" presName="compositeNode" presStyleCnt="0">
        <dgm:presLayoutVars>
          <dgm:bulletEnabled val="1"/>
        </dgm:presLayoutVars>
      </dgm:prSet>
      <dgm:spPr/>
    </dgm:pt>
    <dgm:pt modelId="{9A999E7E-698F-433B-93B6-CC1D546E536D}" type="pres">
      <dgm:prSet presAssocID="{4ECBB405-7ABA-4716-A5F7-60103A93BE4A}" presName="bgRect" presStyleLbl="node1" presStyleIdx="0" presStyleCnt="3"/>
      <dgm:spPr/>
      <dgm:t>
        <a:bodyPr/>
        <a:lstStyle/>
        <a:p>
          <a:endParaRPr lang="es-MX"/>
        </a:p>
      </dgm:t>
    </dgm:pt>
    <dgm:pt modelId="{3C12C098-9D53-4E16-80E0-75F1AF314637}" type="pres">
      <dgm:prSet presAssocID="{4ECBB405-7ABA-4716-A5F7-60103A93BE4A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9B2E55-AB30-4EA5-8A0A-5287A92823D3}" type="pres">
      <dgm:prSet presAssocID="{4ECBB405-7ABA-4716-A5F7-60103A93BE4A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66C6C8-D207-4745-84F7-45C187BEB635}" type="pres">
      <dgm:prSet presAssocID="{F713926B-602B-4568-B64A-6E0806DD7B3C}" presName="hSp" presStyleCnt="0"/>
      <dgm:spPr/>
    </dgm:pt>
    <dgm:pt modelId="{71EAAD36-582F-4D95-BD51-6DE05E0AEAA8}" type="pres">
      <dgm:prSet presAssocID="{F713926B-602B-4568-B64A-6E0806DD7B3C}" presName="vProcSp" presStyleCnt="0"/>
      <dgm:spPr/>
    </dgm:pt>
    <dgm:pt modelId="{57CA64A5-BE39-464A-8DE2-8EDB43CEA471}" type="pres">
      <dgm:prSet presAssocID="{F713926B-602B-4568-B64A-6E0806DD7B3C}" presName="vSp1" presStyleCnt="0"/>
      <dgm:spPr/>
    </dgm:pt>
    <dgm:pt modelId="{1B089ABC-7B10-4DA8-9612-59DFDF13F147}" type="pres">
      <dgm:prSet presAssocID="{F713926B-602B-4568-B64A-6E0806DD7B3C}" presName="simulatedConn" presStyleLbl="solidFgAcc1" presStyleIdx="0" presStyleCnt="2"/>
      <dgm:spPr/>
    </dgm:pt>
    <dgm:pt modelId="{0EEB618B-68FF-4732-B004-F42B7E774751}" type="pres">
      <dgm:prSet presAssocID="{F713926B-602B-4568-B64A-6E0806DD7B3C}" presName="vSp2" presStyleCnt="0"/>
      <dgm:spPr/>
    </dgm:pt>
    <dgm:pt modelId="{55FDB449-05C8-4E6F-8E78-222D99DC917C}" type="pres">
      <dgm:prSet presAssocID="{F713926B-602B-4568-B64A-6E0806DD7B3C}" presName="sibTrans" presStyleCnt="0"/>
      <dgm:spPr/>
    </dgm:pt>
    <dgm:pt modelId="{31081D9E-D2E2-4FAD-A766-C3281DB9D7E7}" type="pres">
      <dgm:prSet presAssocID="{96BB19BB-F649-428A-B359-356B7574C5FD}" presName="compositeNode" presStyleCnt="0">
        <dgm:presLayoutVars>
          <dgm:bulletEnabled val="1"/>
        </dgm:presLayoutVars>
      </dgm:prSet>
      <dgm:spPr/>
    </dgm:pt>
    <dgm:pt modelId="{C7267CBD-4763-4A39-9179-CF3AEAC4D85C}" type="pres">
      <dgm:prSet presAssocID="{96BB19BB-F649-428A-B359-356B7574C5FD}" presName="bgRect" presStyleLbl="node1" presStyleIdx="1" presStyleCnt="3"/>
      <dgm:spPr/>
      <dgm:t>
        <a:bodyPr/>
        <a:lstStyle/>
        <a:p>
          <a:endParaRPr lang="es-MX"/>
        </a:p>
      </dgm:t>
    </dgm:pt>
    <dgm:pt modelId="{5C404771-DAB2-4D0D-870A-3C78B5502690}" type="pres">
      <dgm:prSet presAssocID="{96BB19BB-F649-428A-B359-356B7574C5FD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BAE138-B384-4A9F-99B8-57F4DDC71A70}" type="pres">
      <dgm:prSet presAssocID="{96BB19BB-F649-428A-B359-356B7574C5F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28EB7A-A66C-4E4A-8D3D-F6337BC3425F}" type="pres">
      <dgm:prSet presAssocID="{6A1A6E98-9861-4864-A203-7186E8D2AF83}" presName="hSp" presStyleCnt="0"/>
      <dgm:spPr/>
    </dgm:pt>
    <dgm:pt modelId="{1CF35417-EC0E-45FA-BEAF-4FBE9742B47F}" type="pres">
      <dgm:prSet presAssocID="{6A1A6E98-9861-4864-A203-7186E8D2AF83}" presName="vProcSp" presStyleCnt="0"/>
      <dgm:spPr/>
    </dgm:pt>
    <dgm:pt modelId="{63B9F4A3-B27D-4ADE-9852-A6B4B53F52A5}" type="pres">
      <dgm:prSet presAssocID="{6A1A6E98-9861-4864-A203-7186E8D2AF83}" presName="vSp1" presStyleCnt="0"/>
      <dgm:spPr/>
    </dgm:pt>
    <dgm:pt modelId="{F5E6F120-C002-4C56-86C3-03B1D5EBEBBB}" type="pres">
      <dgm:prSet presAssocID="{6A1A6E98-9861-4864-A203-7186E8D2AF83}" presName="simulatedConn" presStyleLbl="solidFgAcc1" presStyleIdx="1" presStyleCnt="2"/>
      <dgm:spPr/>
    </dgm:pt>
    <dgm:pt modelId="{AD70D904-89CC-420D-8619-79AEC339A1FE}" type="pres">
      <dgm:prSet presAssocID="{6A1A6E98-9861-4864-A203-7186E8D2AF83}" presName="vSp2" presStyleCnt="0"/>
      <dgm:spPr/>
    </dgm:pt>
    <dgm:pt modelId="{B5F014DC-659C-4CD2-BD37-B3609F17E67C}" type="pres">
      <dgm:prSet presAssocID="{6A1A6E98-9861-4864-A203-7186E8D2AF83}" presName="sibTrans" presStyleCnt="0"/>
      <dgm:spPr/>
    </dgm:pt>
    <dgm:pt modelId="{1EF35B9B-1B4A-4345-86C7-F545EBF20718}" type="pres">
      <dgm:prSet presAssocID="{7E75C589-161F-4EB7-BC2E-04ECC23B2BB4}" presName="compositeNode" presStyleCnt="0">
        <dgm:presLayoutVars>
          <dgm:bulletEnabled val="1"/>
        </dgm:presLayoutVars>
      </dgm:prSet>
      <dgm:spPr/>
    </dgm:pt>
    <dgm:pt modelId="{22410CA9-5566-4CDC-AB6B-7C7C7585092D}" type="pres">
      <dgm:prSet presAssocID="{7E75C589-161F-4EB7-BC2E-04ECC23B2BB4}" presName="bgRect" presStyleLbl="node1" presStyleIdx="2" presStyleCnt="3"/>
      <dgm:spPr/>
      <dgm:t>
        <a:bodyPr/>
        <a:lstStyle/>
        <a:p>
          <a:endParaRPr lang="es-MX"/>
        </a:p>
      </dgm:t>
    </dgm:pt>
    <dgm:pt modelId="{F0EAA99F-8E7C-422D-BB00-1554A2C3568C}" type="pres">
      <dgm:prSet presAssocID="{7E75C589-161F-4EB7-BC2E-04ECC23B2BB4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266018-E1E2-4E0C-B049-8850C73704FD}" type="pres">
      <dgm:prSet presAssocID="{7E75C589-161F-4EB7-BC2E-04ECC23B2BB4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7E6AB4C-7B83-4533-825D-3F39A3BECF95}" type="presOf" srcId="{E5C1313B-CC88-44D4-82EC-821A38FC22B5}" destId="{12292366-DA95-43CE-82D7-7D94306DB288}" srcOrd="0" destOrd="0" presId="urn:microsoft.com/office/officeart/2005/8/layout/hProcess7"/>
    <dgm:cxn modelId="{39254ED4-807B-47B2-88DA-CA31445CA110}" srcId="{E5C1313B-CC88-44D4-82EC-821A38FC22B5}" destId="{7E75C589-161F-4EB7-BC2E-04ECC23B2BB4}" srcOrd="2" destOrd="0" parTransId="{B8D06412-E0AD-4466-A72C-A4E3527AF7C1}" sibTransId="{A59B1CE6-E918-42AC-B223-8FB2B0E1E61D}"/>
    <dgm:cxn modelId="{53820E5D-9FD3-4739-9CDE-F3E81998F58B}" type="presOf" srcId="{96BB19BB-F649-428A-B359-356B7574C5FD}" destId="{C7267CBD-4763-4A39-9179-CF3AEAC4D85C}" srcOrd="0" destOrd="0" presId="urn:microsoft.com/office/officeart/2005/8/layout/hProcess7"/>
    <dgm:cxn modelId="{A7E78556-6A52-448F-8D39-B5BD3E23C980}" type="presOf" srcId="{76DDA939-1081-4B3D-A4E8-A931967E7846}" destId="{DCBAE138-B384-4A9F-99B8-57F4DDC71A70}" srcOrd="0" destOrd="0" presId="urn:microsoft.com/office/officeart/2005/8/layout/hProcess7"/>
    <dgm:cxn modelId="{611D1395-70D3-47BC-943C-CE2D1B8990AF}" srcId="{4ECBB405-7ABA-4716-A5F7-60103A93BE4A}" destId="{60A7F18A-7B22-47F3-A6DE-9E17F96769D7}" srcOrd="0" destOrd="0" parTransId="{9DFEF6B1-F7F0-424D-930D-4271D5DEB985}" sibTransId="{6FAA13B0-C14F-4B63-9A17-A871CBD05566}"/>
    <dgm:cxn modelId="{AF996082-6129-4808-AF1A-E6A4DDC45D85}" type="presOf" srcId="{4ECBB405-7ABA-4716-A5F7-60103A93BE4A}" destId="{9A999E7E-698F-433B-93B6-CC1D546E536D}" srcOrd="0" destOrd="0" presId="urn:microsoft.com/office/officeart/2005/8/layout/hProcess7"/>
    <dgm:cxn modelId="{A7EFE06C-C515-416C-85EC-36C4491A31CC}" type="presOf" srcId="{4ECBB405-7ABA-4716-A5F7-60103A93BE4A}" destId="{3C12C098-9D53-4E16-80E0-75F1AF314637}" srcOrd="1" destOrd="0" presId="urn:microsoft.com/office/officeart/2005/8/layout/hProcess7"/>
    <dgm:cxn modelId="{B4B03E37-F24F-44E4-A3B3-46B8BF4917DD}" type="presOf" srcId="{B566618E-4D21-4AA1-9D5D-D4AE20CA780B}" destId="{CF266018-E1E2-4E0C-B049-8850C73704FD}" srcOrd="0" destOrd="0" presId="urn:microsoft.com/office/officeart/2005/8/layout/hProcess7"/>
    <dgm:cxn modelId="{90AA0D2B-B94B-48A8-AB15-C0DFAC903B54}" srcId="{E5C1313B-CC88-44D4-82EC-821A38FC22B5}" destId="{96BB19BB-F649-428A-B359-356B7574C5FD}" srcOrd="1" destOrd="0" parTransId="{C5766544-BFA2-4ACA-9310-1707A389CB7B}" sibTransId="{6A1A6E98-9861-4864-A203-7186E8D2AF83}"/>
    <dgm:cxn modelId="{2F18C762-BAC3-4DA8-AF2C-CE3FA8CBBDDB}" srcId="{E5C1313B-CC88-44D4-82EC-821A38FC22B5}" destId="{4ECBB405-7ABA-4716-A5F7-60103A93BE4A}" srcOrd="0" destOrd="0" parTransId="{61F790E6-2EA9-4DC9-887F-2DC98841C098}" sibTransId="{F713926B-602B-4568-B64A-6E0806DD7B3C}"/>
    <dgm:cxn modelId="{F5F0FD44-7BAB-4143-955B-508C1846E18D}" srcId="{7E75C589-161F-4EB7-BC2E-04ECC23B2BB4}" destId="{B566618E-4D21-4AA1-9D5D-D4AE20CA780B}" srcOrd="0" destOrd="0" parTransId="{5C39F900-CADD-4F7A-A094-948DBDCDBE27}" sibTransId="{FE0DFDAA-8588-495C-8A14-150F48C08589}"/>
    <dgm:cxn modelId="{E065B289-5C0A-4DFE-8322-A77C460A8D98}" type="presOf" srcId="{96BB19BB-F649-428A-B359-356B7574C5FD}" destId="{5C404771-DAB2-4D0D-870A-3C78B5502690}" srcOrd="1" destOrd="0" presId="urn:microsoft.com/office/officeart/2005/8/layout/hProcess7"/>
    <dgm:cxn modelId="{0560C3A3-0C24-4738-9A0C-88907573DE34}" srcId="{96BB19BB-F649-428A-B359-356B7574C5FD}" destId="{76DDA939-1081-4B3D-A4E8-A931967E7846}" srcOrd="0" destOrd="0" parTransId="{355827B8-FE08-4647-BE84-755BB3D7EFE3}" sibTransId="{C5CF806C-48B3-4FB3-9333-8DE0E1C2A154}"/>
    <dgm:cxn modelId="{E65C32E8-5AF1-4107-B17B-6E52F42789A6}" type="presOf" srcId="{7E75C589-161F-4EB7-BC2E-04ECC23B2BB4}" destId="{22410CA9-5566-4CDC-AB6B-7C7C7585092D}" srcOrd="0" destOrd="0" presId="urn:microsoft.com/office/officeart/2005/8/layout/hProcess7"/>
    <dgm:cxn modelId="{569ADFA8-21B9-458F-BA6A-B62C5347AE97}" type="presOf" srcId="{7E75C589-161F-4EB7-BC2E-04ECC23B2BB4}" destId="{F0EAA99F-8E7C-422D-BB00-1554A2C3568C}" srcOrd="1" destOrd="0" presId="urn:microsoft.com/office/officeart/2005/8/layout/hProcess7"/>
    <dgm:cxn modelId="{423D1DD0-04D3-4FE9-A844-60A218731272}" type="presOf" srcId="{60A7F18A-7B22-47F3-A6DE-9E17F96769D7}" destId="{AD9B2E55-AB30-4EA5-8A0A-5287A92823D3}" srcOrd="0" destOrd="0" presId="urn:microsoft.com/office/officeart/2005/8/layout/hProcess7"/>
    <dgm:cxn modelId="{A98F482D-050C-4FA9-9CA6-5B848C55B79E}" type="presParOf" srcId="{12292366-DA95-43CE-82D7-7D94306DB288}" destId="{BC820135-A6A9-479E-B37A-3F1D3A228336}" srcOrd="0" destOrd="0" presId="urn:microsoft.com/office/officeart/2005/8/layout/hProcess7"/>
    <dgm:cxn modelId="{73277AF0-3D67-41F5-913F-1C03F52EC785}" type="presParOf" srcId="{BC820135-A6A9-479E-B37A-3F1D3A228336}" destId="{9A999E7E-698F-433B-93B6-CC1D546E536D}" srcOrd="0" destOrd="0" presId="urn:microsoft.com/office/officeart/2005/8/layout/hProcess7"/>
    <dgm:cxn modelId="{8B8FF362-9298-4930-B149-FC3A43AD6855}" type="presParOf" srcId="{BC820135-A6A9-479E-B37A-3F1D3A228336}" destId="{3C12C098-9D53-4E16-80E0-75F1AF314637}" srcOrd="1" destOrd="0" presId="urn:microsoft.com/office/officeart/2005/8/layout/hProcess7"/>
    <dgm:cxn modelId="{D9ADDC5D-6E04-4551-B675-61148783DAF0}" type="presParOf" srcId="{BC820135-A6A9-479E-B37A-3F1D3A228336}" destId="{AD9B2E55-AB30-4EA5-8A0A-5287A92823D3}" srcOrd="2" destOrd="0" presId="urn:microsoft.com/office/officeart/2005/8/layout/hProcess7"/>
    <dgm:cxn modelId="{91E2CD3E-A185-4AF0-9342-FAABA66C465B}" type="presParOf" srcId="{12292366-DA95-43CE-82D7-7D94306DB288}" destId="{6566C6C8-D207-4745-84F7-45C187BEB635}" srcOrd="1" destOrd="0" presId="urn:microsoft.com/office/officeart/2005/8/layout/hProcess7"/>
    <dgm:cxn modelId="{C8ED7667-9A2F-4C8B-BB96-CD463FFC287F}" type="presParOf" srcId="{12292366-DA95-43CE-82D7-7D94306DB288}" destId="{71EAAD36-582F-4D95-BD51-6DE05E0AEAA8}" srcOrd="2" destOrd="0" presId="urn:microsoft.com/office/officeart/2005/8/layout/hProcess7"/>
    <dgm:cxn modelId="{704532F3-394E-4236-90BD-3C0CF60DE4BE}" type="presParOf" srcId="{71EAAD36-582F-4D95-BD51-6DE05E0AEAA8}" destId="{57CA64A5-BE39-464A-8DE2-8EDB43CEA471}" srcOrd="0" destOrd="0" presId="urn:microsoft.com/office/officeart/2005/8/layout/hProcess7"/>
    <dgm:cxn modelId="{2FA2178D-B2BD-4A93-8B25-C2DADC8E3897}" type="presParOf" srcId="{71EAAD36-582F-4D95-BD51-6DE05E0AEAA8}" destId="{1B089ABC-7B10-4DA8-9612-59DFDF13F147}" srcOrd="1" destOrd="0" presId="urn:microsoft.com/office/officeart/2005/8/layout/hProcess7"/>
    <dgm:cxn modelId="{1B6E47A8-BAC6-4869-BBDC-166A8B0BBFC2}" type="presParOf" srcId="{71EAAD36-582F-4D95-BD51-6DE05E0AEAA8}" destId="{0EEB618B-68FF-4732-B004-F42B7E774751}" srcOrd="2" destOrd="0" presId="urn:microsoft.com/office/officeart/2005/8/layout/hProcess7"/>
    <dgm:cxn modelId="{8DE47BC5-40E1-4BAC-8B0D-6395B72DC36B}" type="presParOf" srcId="{12292366-DA95-43CE-82D7-7D94306DB288}" destId="{55FDB449-05C8-4E6F-8E78-222D99DC917C}" srcOrd="3" destOrd="0" presId="urn:microsoft.com/office/officeart/2005/8/layout/hProcess7"/>
    <dgm:cxn modelId="{F3742152-6191-4AD2-A43B-E5074874451C}" type="presParOf" srcId="{12292366-DA95-43CE-82D7-7D94306DB288}" destId="{31081D9E-D2E2-4FAD-A766-C3281DB9D7E7}" srcOrd="4" destOrd="0" presId="urn:microsoft.com/office/officeart/2005/8/layout/hProcess7"/>
    <dgm:cxn modelId="{6F157B2B-C4FF-4BDF-85BE-32C9D1379941}" type="presParOf" srcId="{31081D9E-D2E2-4FAD-A766-C3281DB9D7E7}" destId="{C7267CBD-4763-4A39-9179-CF3AEAC4D85C}" srcOrd="0" destOrd="0" presId="urn:microsoft.com/office/officeart/2005/8/layout/hProcess7"/>
    <dgm:cxn modelId="{E6115904-7EA3-4C5A-A6AD-F391B22E95FE}" type="presParOf" srcId="{31081D9E-D2E2-4FAD-A766-C3281DB9D7E7}" destId="{5C404771-DAB2-4D0D-870A-3C78B5502690}" srcOrd="1" destOrd="0" presId="urn:microsoft.com/office/officeart/2005/8/layout/hProcess7"/>
    <dgm:cxn modelId="{7310FD22-40B5-4B23-B921-2B02CF6423C1}" type="presParOf" srcId="{31081D9E-D2E2-4FAD-A766-C3281DB9D7E7}" destId="{DCBAE138-B384-4A9F-99B8-57F4DDC71A70}" srcOrd="2" destOrd="0" presId="urn:microsoft.com/office/officeart/2005/8/layout/hProcess7"/>
    <dgm:cxn modelId="{B15ABC86-56EF-461A-ACEF-3EDFA5E87D38}" type="presParOf" srcId="{12292366-DA95-43CE-82D7-7D94306DB288}" destId="{6328EB7A-A66C-4E4A-8D3D-F6337BC3425F}" srcOrd="5" destOrd="0" presId="urn:microsoft.com/office/officeart/2005/8/layout/hProcess7"/>
    <dgm:cxn modelId="{B9470630-C86B-4B63-A0FB-8AC1129C8A9B}" type="presParOf" srcId="{12292366-DA95-43CE-82D7-7D94306DB288}" destId="{1CF35417-EC0E-45FA-BEAF-4FBE9742B47F}" srcOrd="6" destOrd="0" presId="urn:microsoft.com/office/officeart/2005/8/layout/hProcess7"/>
    <dgm:cxn modelId="{39975CDE-A5B9-4DFE-B7FE-6612907FEB83}" type="presParOf" srcId="{1CF35417-EC0E-45FA-BEAF-4FBE9742B47F}" destId="{63B9F4A3-B27D-4ADE-9852-A6B4B53F52A5}" srcOrd="0" destOrd="0" presId="urn:microsoft.com/office/officeart/2005/8/layout/hProcess7"/>
    <dgm:cxn modelId="{159484A3-019E-4AD2-9875-428403C7675E}" type="presParOf" srcId="{1CF35417-EC0E-45FA-BEAF-4FBE9742B47F}" destId="{F5E6F120-C002-4C56-86C3-03B1D5EBEBBB}" srcOrd="1" destOrd="0" presId="urn:microsoft.com/office/officeart/2005/8/layout/hProcess7"/>
    <dgm:cxn modelId="{4D58A13F-EF21-4C14-98C1-1AE28793E95E}" type="presParOf" srcId="{1CF35417-EC0E-45FA-BEAF-4FBE9742B47F}" destId="{AD70D904-89CC-420D-8619-79AEC339A1FE}" srcOrd="2" destOrd="0" presId="urn:microsoft.com/office/officeart/2005/8/layout/hProcess7"/>
    <dgm:cxn modelId="{608D5EF4-EFE8-4668-8617-FDF54E15CDB8}" type="presParOf" srcId="{12292366-DA95-43CE-82D7-7D94306DB288}" destId="{B5F014DC-659C-4CD2-BD37-B3609F17E67C}" srcOrd="7" destOrd="0" presId="urn:microsoft.com/office/officeart/2005/8/layout/hProcess7"/>
    <dgm:cxn modelId="{1C26E72A-5733-4590-BEF6-C72EF8EE30F9}" type="presParOf" srcId="{12292366-DA95-43CE-82D7-7D94306DB288}" destId="{1EF35B9B-1B4A-4345-86C7-F545EBF20718}" srcOrd="8" destOrd="0" presId="urn:microsoft.com/office/officeart/2005/8/layout/hProcess7"/>
    <dgm:cxn modelId="{153F292F-2DB8-441C-B0E4-FFA0476D2A77}" type="presParOf" srcId="{1EF35B9B-1B4A-4345-86C7-F545EBF20718}" destId="{22410CA9-5566-4CDC-AB6B-7C7C7585092D}" srcOrd="0" destOrd="0" presId="urn:microsoft.com/office/officeart/2005/8/layout/hProcess7"/>
    <dgm:cxn modelId="{804FBDE4-C862-4454-B72C-9A759F81D721}" type="presParOf" srcId="{1EF35B9B-1B4A-4345-86C7-F545EBF20718}" destId="{F0EAA99F-8E7C-422D-BB00-1554A2C3568C}" srcOrd="1" destOrd="0" presId="urn:microsoft.com/office/officeart/2005/8/layout/hProcess7"/>
    <dgm:cxn modelId="{54B86833-41D5-4C5C-954A-99658751DDD4}" type="presParOf" srcId="{1EF35B9B-1B4A-4345-86C7-F545EBF20718}" destId="{CF266018-E1E2-4E0C-B049-8850C73704FD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CF484D2-F00E-4F0C-AFDB-97F55B0BB536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22216AE9-76C2-435E-95F5-82796F46FE16}">
      <dgm:prSet phldrT="[Texto]" custT="1"/>
      <dgm:spPr/>
      <dgm:t>
        <a:bodyPr/>
        <a:lstStyle/>
        <a:p>
          <a:r>
            <a:rPr lang="es-MX" sz="2400" b="1" smtClean="0">
              <a:solidFill>
                <a:schemeClr val="tx1"/>
              </a:solidFill>
            </a:rPr>
            <a:t>Concepto</a:t>
          </a:r>
          <a:endParaRPr lang="es-MX" sz="2400" b="1" dirty="0">
            <a:solidFill>
              <a:schemeClr val="tx1"/>
            </a:solidFill>
          </a:endParaRPr>
        </a:p>
      </dgm:t>
    </dgm:pt>
    <dgm:pt modelId="{CF436AFF-8CA7-4BB5-B7FE-06658A82F8D8}" type="parTrans" cxnId="{476345A8-7FFA-45A9-B499-93EA9841C14E}">
      <dgm:prSet/>
      <dgm:spPr/>
      <dgm:t>
        <a:bodyPr/>
        <a:lstStyle/>
        <a:p>
          <a:endParaRPr lang="es-MX"/>
        </a:p>
      </dgm:t>
    </dgm:pt>
    <dgm:pt modelId="{315CF014-690B-4CBA-8E75-FF58F7C8BC92}" type="sibTrans" cxnId="{476345A8-7FFA-45A9-B499-93EA9841C14E}">
      <dgm:prSet/>
      <dgm:spPr/>
      <dgm:t>
        <a:bodyPr/>
        <a:lstStyle/>
        <a:p>
          <a:endParaRPr lang="es-MX"/>
        </a:p>
      </dgm:t>
    </dgm:pt>
    <dgm:pt modelId="{C395FFE9-0908-441A-BE27-B42759335183}">
      <dgm:prSet phldrT="[Texto]" custT="1"/>
      <dgm:spPr/>
      <dgm:t>
        <a:bodyPr/>
        <a:lstStyle/>
        <a:p>
          <a:r>
            <a:rPr lang="es-MX" sz="1800" dirty="0" smtClean="0"/>
            <a:t>Está integrado por las entidades que pertenecen tanto al sector público como al privado.</a:t>
          </a:r>
          <a:endParaRPr lang="es-MX" sz="1800" dirty="0"/>
        </a:p>
      </dgm:t>
    </dgm:pt>
    <dgm:pt modelId="{49CC514C-5E56-4CAF-AC9F-11E0B8CFC644}" type="parTrans" cxnId="{C9448A01-6B0B-4BEF-A1E7-08914D6B92F0}">
      <dgm:prSet/>
      <dgm:spPr/>
      <dgm:t>
        <a:bodyPr/>
        <a:lstStyle/>
        <a:p>
          <a:endParaRPr lang="es-MX"/>
        </a:p>
      </dgm:t>
    </dgm:pt>
    <dgm:pt modelId="{558A3FCC-DC45-43A5-893E-0FC05BF704FA}" type="sibTrans" cxnId="{C9448A01-6B0B-4BEF-A1E7-08914D6B92F0}">
      <dgm:prSet/>
      <dgm:spPr/>
      <dgm:t>
        <a:bodyPr/>
        <a:lstStyle/>
        <a:p>
          <a:endParaRPr lang="es-MX"/>
        </a:p>
      </dgm:t>
    </dgm:pt>
    <dgm:pt modelId="{F4BE28FD-AEE7-4F1B-92ED-D47273BEC768}">
      <dgm:prSet phldrT="[Texto]" custT="1"/>
      <dgm:spPr/>
      <dgm:t>
        <a:bodyPr/>
        <a:lstStyle/>
        <a:p>
          <a:r>
            <a:rPr lang="es-MX" sz="2000" b="1" smtClean="0">
              <a:solidFill>
                <a:schemeClr val="tx1"/>
              </a:solidFill>
            </a:rPr>
            <a:t>Secuencia de la prestación de los servicios que el C.P independiente proporciona</a:t>
          </a:r>
          <a:endParaRPr lang="es-MX" sz="2000" b="1" dirty="0">
            <a:solidFill>
              <a:schemeClr val="tx1"/>
            </a:solidFill>
          </a:endParaRPr>
        </a:p>
      </dgm:t>
    </dgm:pt>
    <dgm:pt modelId="{D41D3430-1C97-4310-8FEB-28622200F9F8}" type="parTrans" cxnId="{5B20CC86-82E7-4B38-9C5C-CD12F6CD88C4}">
      <dgm:prSet/>
      <dgm:spPr/>
      <dgm:t>
        <a:bodyPr/>
        <a:lstStyle/>
        <a:p>
          <a:endParaRPr lang="es-MX"/>
        </a:p>
      </dgm:t>
    </dgm:pt>
    <dgm:pt modelId="{5A721AC3-FB4C-4C3A-8542-08C9A914FEFC}" type="sibTrans" cxnId="{5B20CC86-82E7-4B38-9C5C-CD12F6CD88C4}">
      <dgm:prSet/>
      <dgm:spPr/>
      <dgm:t>
        <a:bodyPr/>
        <a:lstStyle/>
        <a:p>
          <a:endParaRPr lang="es-MX"/>
        </a:p>
      </dgm:t>
    </dgm:pt>
    <dgm:pt modelId="{2C99ED3E-E4DF-4D90-9B7F-7B36B5A95DF0}">
      <dgm:prSet phldrT="[Texto]" custT="1"/>
      <dgm:spPr/>
      <dgm:t>
        <a:bodyPr/>
        <a:lstStyle/>
        <a:p>
          <a:r>
            <a:rPr lang="es-MX" sz="1800" dirty="0" smtClean="0"/>
            <a:t>1. Investigación del cliente que solicita los servicios</a:t>
          </a:r>
          <a:endParaRPr lang="es-MX" sz="1800" dirty="0"/>
        </a:p>
      </dgm:t>
    </dgm:pt>
    <dgm:pt modelId="{62BC4811-AC1D-47FB-ADEC-3610A7A3965F}" type="parTrans" cxnId="{E5DA78E5-163B-404C-A413-16D3E415C7D2}">
      <dgm:prSet/>
      <dgm:spPr/>
      <dgm:t>
        <a:bodyPr/>
        <a:lstStyle/>
        <a:p>
          <a:endParaRPr lang="es-MX"/>
        </a:p>
      </dgm:t>
    </dgm:pt>
    <dgm:pt modelId="{20E65D05-9DD3-4806-A204-89B5A84B88A4}" type="sibTrans" cxnId="{E5DA78E5-163B-404C-A413-16D3E415C7D2}">
      <dgm:prSet/>
      <dgm:spPr/>
      <dgm:t>
        <a:bodyPr/>
        <a:lstStyle/>
        <a:p>
          <a:endParaRPr lang="es-MX"/>
        </a:p>
      </dgm:t>
    </dgm:pt>
    <dgm:pt modelId="{CE8D3545-1B31-447B-AAC9-1F6D343A5A88}">
      <dgm:prSet phldrT="[Texto]" custT="1"/>
      <dgm:spPr/>
      <dgm:t>
        <a:bodyPr/>
        <a:lstStyle/>
        <a:p>
          <a:r>
            <a:rPr lang="es-MX" sz="1800" dirty="0" smtClean="0"/>
            <a:t>2. Evaluación de la viabilidad del trabajo</a:t>
          </a:r>
          <a:endParaRPr lang="es-MX" sz="1800" dirty="0"/>
        </a:p>
      </dgm:t>
    </dgm:pt>
    <dgm:pt modelId="{AEE26A8F-78F8-4D6D-966D-614D65F4B5F0}" type="parTrans" cxnId="{F3A78CA9-9821-4DEB-90D6-8872BB9CA1BC}">
      <dgm:prSet/>
      <dgm:spPr/>
      <dgm:t>
        <a:bodyPr/>
        <a:lstStyle/>
        <a:p>
          <a:endParaRPr lang="es-MX"/>
        </a:p>
      </dgm:t>
    </dgm:pt>
    <dgm:pt modelId="{52AF9DF4-2F78-462F-8FAC-A98DA59E99CB}" type="sibTrans" cxnId="{F3A78CA9-9821-4DEB-90D6-8872BB9CA1BC}">
      <dgm:prSet/>
      <dgm:spPr/>
      <dgm:t>
        <a:bodyPr/>
        <a:lstStyle/>
        <a:p>
          <a:endParaRPr lang="es-MX"/>
        </a:p>
      </dgm:t>
    </dgm:pt>
    <dgm:pt modelId="{352F94E9-7EE9-4059-8766-52389C10EF26}">
      <dgm:prSet phldrT="[Texto]" custT="1"/>
      <dgm:spPr/>
      <dgm:t>
        <a:bodyPr/>
        <a:lstStyle/>
        <a:p>
          <a:r>
            <a:rPr lang="es-MX" sz="2000" b="1" smtClean="0">
              <a:solidFill>
                <a:schemeClr val="tx1"/>
              </a:solidFill>
            </a:rPr>
            <a:t>Servicios que en este campo de actuación se pueden ofrecer al público solicitante</a:t>
          </a:r>
          <a:endParaRPr lang="es-MX" sz="2000" b="1" dirty="0">
            <a:solidFill>
              <a:schemeClr val="tx1"/>
            </a:solidFill>
          </a:endParaRPr>
        </a:p>
      </dgm:t>
    </dgm:pt>
    <dgm:pt modelId="{37EAFCC4-B8A3-4064-9B45-82AFBB4DCFC7}" type="parTrans" cxnId="{732AD6E9-6375-417B-9C23-403652429E02}">
      <dgm:prSet/>
      <dgm:spPr/>
      <dgm:t>
        <a:bodyPr/>
        <a:lstStyle/>
        <a:p>
          <a:endParaRPr lang="es-MX"/>
        </a:p>
      </dgm:t>
    </dgm:pt>
    <dgm:pt modelId="{325B054A-0584-4D4C-9809-89E2070E054F}" type="sibTrans" cxnId="{732AD6E9-6375-417B-9C23-403652429E02}">
      <dgm:prSet/>
      <dgm:spPr/>
      <dgm:t>
        <a:bodyPr/>
        <a:lstStyle/>
        <a:p>
          <a:endParaRPr lang="es-MX"/>
        </a:p>
      </dgm:t>
    </dgm:pt>
    <dgm:pt modelId="{3F749013-EB06-4C22-8EEE-DFB913B59368}">
      <dgm:prSet phldrT="[Texto]" custT="1"/>
      <dgm:spPr/>
      <dgm:t>
        <a:bodyPr/>
        <a:lstStyle/>
        <a:p>
          <a:r>
            <a:rPr lang="es-MX" sz="1800" dirty="0" smtClean="0"/>
            <a:t>Auditoría externa</a:t>
          </a:r>
          <a:endParaRPr lang="es-MX" sz="1800" dirty="0"/>
        </a:p>
      </dgm:t>
    </dgm:pt>
    <dgm:pt modelId="{E8B657FD-EB61-40FE-95AB-ADCEC589C21B}" type="parTrans" cxnId="{B92EFBFE-4290-4A90-8D29-79762A4B5AA7}">
      <dgm:prSet/>
      <dgm:spPr/>
      <dgm:t>
        <a:bodyPr/>
        <a:lstStyle/>
        <a:p>
          <a:endParaRPr lang="es-MX"/>
        </a:p>
      </dgm:t>
    </dgm:pt>
    <dgm:pt modelId="{4FCC4251-3D7A-45B5-A0F5-2E239935FAE8}" type="sibTrans" cxnId="{B92EFBFE-4290-4A90-8D29-79762A4B5AA7}">
      <dgm:prSet/>
      <dgm:spPr/>
      <dgm:t>
        <a:bodyPr/>
        <a:lstStyle/>
        <a:p>
          <a:endParaRPr lang="es-MX"/>
        </a:p>
      </dgm:t>
    </dgm:pt>
    <dgm:pt modelId="{4F255122-9BA9-46A6-86AB-D27BD3DC7AD2}">
      <dgm:prSet phldrT="[Texto]" custT="1"/>
      <dgm:spPr/>
      <dgm:t>
        <a:bodyPr/>
        <a:lstStyle/>
        <a:p>
          <a:r>
            <a:rPr lang="es-MX" sz="1800" dirty="0" smtClean="0"/>
            <a:t>Asesoría fiscal</a:t>
          </a:r>
          <a:endParaRPr lang="es-MX" sz="1800" dirty="0"/>
        </a:p>
      </dgm:t>
    </dgm:pt>
    <dgm:pt modelId="{9064BDD3-4B72-44A2-A208-CDC1CC0343DB}" type="parTrans" cxnId="{6D0A2EF4-8A23-4CF6-A9F4-0B10AAB8808E}">
      <dgm:prSet/>
      <dgm:spPr/>
      <dgm:t>
        <a:bodyPr/>
        <a:lstStyle/>
        <a:p>
          <a:endParaRPr lang="es-MX"/>
        </a:p>
      </dgm:t>
    </dgm:pt>
    <dgm:pt modelId="{0C310116-2B47-4AD4-B861-8CD03FBDC581}" type="sibTrans" cxnId="{6D0A2EF4-8A23-4CF6-A9F4-0B10AAB8808E}">
      <dgm:prSet/>
      <dgm:spPr/>
      <dgm:t>
        <a:bodyPr/>
        <a:lstStyle/>
        <a:p>
          <a:endParaRPr lang="es-MX"/>
        </a:p>
      </dgm:t>
    </dgm:pt>
    <dgm:pt modelId="{46E915D9-17BD-404F-8292-F240875D7076}">
      <dgm:prSet phldrT="[Texto]" custT="1"/>
      <dgm:spPr/>
      <dgm:t>
        <a:bodyPr/>
        <a:lstStyle/>
        <a:p>
          <a:r>
            <a:rPr lang="es-MX" sz="1800" dirty="0" smtClean="0"/>
            <a:t>Asesoría financiera</a:t>
          </a:r>
          <a:endParaRPr lang="es-MX" sz="1800" dirty="0"/>
        </a:p>
      </dgm:t>
    </dgm:pt>
    <dgm:pt modelId="{86457AAC-E430-4BF4-9BCF-60353B400DF5}" type="parTrans" cxnId="{150BD151-122F-4B2F-99F3-0A198D42E942}">
      <dgm:prSet/>
      <dgm:spPr/>
      <dgm:t>
        <a:bodyPr/>
        <a:lstStyle/>
        <a:p>
          <a:endParaRPr lang="es-MX"/>
        </a:p>
      </dgm:t>
    </dgm:pt>
    <dgm:pt modelId="{64077134-4DEB-4132-95A5-88938AC88705}" type="sibTrans" cxnId="{150BD151-122F-4B2F-99F3-0A198D42E942}">
      <dgm:prSet/>
      <dgm:spPr/>
      <dgm:t>
        <a:bodyPr/>
        <a:lstStyle/>
        <a:p>
          <a:endParaRPr lang="es-MX"/>
        </a:p>
      </dgm:t>
    </dgm:pt>
    <dgm:pt modelId="{27CE21A3-736A-4BF6-B2D6-5C12A367EF01}">
      <dgm:prSet phldrT="[Texto]" custT="1"/>
      <dgm:spPr/>
      <dgm:t>
        <a:bodyPr/>
        <a:lstStyle/>
        <a:p>
          <a:r>
            <a:rPr lang="es-MX" sz="1800" dirty="0" smtClean="0"/>
            <a:t>Organización, diseño, implantación o reorganización de sistemas contables.</a:t>
          </a:r>
          <a:endParaRPr lang="es-MX" sz="1800" dirty="0"/>
        </a:p>
      </dgm:t>
    </dgm:pt>
    <dgm:pt modelId="{3AECE5DE-EAA7-42BB-BCB0-6E329AA0B676}" type="parTrans" cxnId="{C0CEB625-667E-462F-89FE-452859A79AF6}">
      <dgm:prSet/>
      <dgm:spPr/>
      <dgm:t>
        <a:bodyPr/>
        <a:lstStyle/>
        <a:p>
          <a:endParaRPr lang="es-MX"/>
        </a:p>
      </dgm:t>
    </dgm:pt>
    <dgm:pt modelId="{991045B6-37D0-4524-B5FA-3E8C990A1940}" type="sibTrans" cxnId="{C0CEB625-667E-462F-89FE-452859A79AF6}">
      <dgm:prSet/>
      <dgm:spPr/>
      <dgm:t>
        <a:bodyPr/>
        <a:lstStyle/>
        <a:p>
          <a:endParaRPr lang="es-MX"/>
        </a:p>
      </dgm:t>
    </dgm:pt>
    <dgm:pt modelId="{70636B11-78C6-4167-9835-646FDB3E1F11}">
      <dgm:prSet phldrT="[Texto]" custT="1"/>
      <dgm:spPr/>
      <dgm:t>
        <a:bodyPr/>
        <a:lstStyle/>
        <a:p>
          <a:r>
            <a:rPr lang="es-MX" sz="1800" dirty="0" smtClean="0"/>
            <a:t>3. Firma de la carta-convenio</a:t>
          </a:r>
          <a:endParaRPr lang="es-MX" sz="1800" dirty="0"/>
        </a:p>
      </dgm:t>
    </dgm:pt>
    <dgm:pt modelId="{ACDEA580-310D-40D3-BE94-366FE88F6AEA}" type="parTrans" cxnId="{5CA0D93F-7B9B-4504-A49F-CEF5E700B3F5}">
      <dgm:prSet/>
      <dgm:spPr/>
      <dgm:t>
        <a:bodyPr/>
        <a:lstStyle/>
        <a:p>
          <a:endParaRPr lang="es-MX"/>
        </a:p>
      </dgm:t>
    </dgm:pt>
    <dgm:pt modelId="{365AF6F9-EE73-464D-97F2-18F64FCD5B03}" type="sibTrans" cxnId="{5CA0D93F-7B9B-4504-A49F-CEF5E700B3F5}">
      <dgm:prSet/>
      <dgm:spPr/>
      <dgm:t>
        <a:bodyPr/>
        <a:lstStyle/>
        <a:p>
          <a:endParaRPr lang="es-MX"/>
        </a:p>
      </dgm:t>
    </dgm:pt>
    <dgm:pt modelId="{BD1415E6-5C0F-4EE3-AE41-83E45DE0DDF7}">
      <dgm:prSet phldrT="[Texto]" custT="1"/>
      <dgm:spPr/>
      <dgm:t>
        <a:bodyPr/>
        <a:lstStyle/>
        <a:p>
          <a:r>
            <a:rPr lang="es-MX" sz="1800" dirty="0" smtClean="0"/>
            <a:t>4. Realización del trabajo contratado</a:t>
          </a:r>
          <a:endParaRPr lang="es-MX" sz="1800" dirty="0"/>
        </a:p>
      </dgm:t>
    </dgm:pt>
    <dgm:pt modelId="{1AAA769E-B65F-4F65-A6A1-575C89E641AE}" type="parTrans" cxnId="{BF93E3E5-851B-42E9-90A0-AC2E72A49072}">
      <dgm:prSet/>
      <dgm:spPr/>
      <dgm:t>
        <a:bodyPr/>
        <a:lstStyle/>
        <a:p>
          <a:endParaRPr lang="es-MX"/>
        </a:p>
      </dgm:t>
    </dgm:pt>
    <dgm:pt modelId="{49D82FEF-04DD-40BA-9520-808031B1E865}" type="sibTrans" cxnId="{BF93E3E5-851B-42E9-90A0-AC2E72A49072}">
      <dgm:prSet/>
      <dgm:spPr/>
      <dgm:t>
        <a:bodyPr/>
        <a:lstStyle/>
        <a:p>
          <a:endParaRPr lang="es-MX"/>
        </a:p>
      </dgm:t>
    </dgm:pt>
    <dgm:pt modelId="{A8C7EDAA-4839-4EA2-885B-F1F12166D7B0}">
      <dgm:prSet phldrT="[Texto]" custT="1"/>
      <dgm:spPr/>
      <dgm:t>
        <a:bodyPr/>
        <a:lstStyle/>
        <a:p>
          <a:r>
            <a:rPr lang="es-MX" sz="1800" dirty="0" smtClean="0"/>
            <a:t>Satisfacer los requerimientos de cursos de actualización o capacitación del personal de las entidades.</a:t>
          </a:r>
          <a:endParaRPr lang="es-MX" sz="1800" dirty="0"/>
        </a:p>
      </dgm:t>
    </dgm:pt>
    <dgm:pt modelId="{B6522881-688D-4E9C-9DAA-24207B63E248}" type="parTrans" cxnId="{14DA9CA3-5CAE-45B3-A088-E933ADE06D5D}">
      <dgm:prSet/>
      <dgm:spPr/>
      <dgm:t>
        <a:bodyPr/>
        <a:lstStyle/>
        <a:p>
          <a:endParaRPr lang="es-MX"/>
        </a:p>
      </dgm:t>
    </dgm:pt>
    <dgm:pt modelId="{3B44207F-E609-4C8B-9756-F2FD9B433D6A}" type="sibTrans" cxnId="{14DA9CA3-5CAE-45B3-A088-E933ADE06D5D}">
      <dgm:prSet/>
      <dgm:spPr/>
      <dgm:t>
        <a:bodyPr/>
        <a:lstStyle/>
        <a:p>
          <a:endParaRPr lang="es-MX"/>
        </a:p>
      </dgm:t>
    </dgm:pt>
    <dgm:pt modelId="{7EA75658-DD02-4A9F-A8AB-D46F142F4657}" type="pres">
      <dgm:prSet presAssocID="{6CF484D2-F00E-4F0C-AFDB-97F55B0BB5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8BBA822-5738-4E11-AE73-53C06A8B95E7}" type="pres">
      <dgm:prSet presAssocID="{22216AE9-76C2-435E-95F5-82796F46FE16}" presName="linNode" presStyleCnt="0"/>
      <dgm:spPr/>
    </dgm:pt>
    <dgm:pt modelId="{5FEBB12B-90C7-46A6-8FC5-C721563BB479}" type="pres">
      <dgm:prSet presAssocID="{22216AE9-76C2-435E-95F5-82796F46FE16}" presName="parentText" presStyleLbl="node1" presStyleIdx="0" presStyleCnt="3" custScaleY="55717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2C9AFB-38A8-4056-8C3D-20669E0661C6}" type="pres">
      <dgm:prSet presAssocID="{22216AE9-76C2-435E-95F5-82796F46FE16}" presName="descendantText" presStyleLbl="alignAccFollowNode1" presStyleIdx="0" presStyleCnt="3" custScaleY="5217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771370-8BBF-4660-BD2B-2CB65783850B}" type="pres">
      <dgm:prSet presAssocID="{315CF014-690B-4CBA-8E75-FF58F7C8BC92}" presName="sp" presStyleCnt="0"/>
      <dgm:spPr/>
    </dgm:pt>
    <dgm:pt modelId="{6104F7B0-FFFF-44D2-89C4-F70A005125C4}" type="pres">
      <dgm:prSet presAssocID="{F4BE28FD-AEE7-4F1B-92ED-D47273BEC768}" presName="linNode" presStyleCnt="0"/>
      <dgm:spPr/>
    </dgm:pt>
    <dgm:pt modelId="{F0BA30DE-1A15-4590-A37B-B3FFB3F6B6E2}" type="pres">
      <dgm:prSet presAssocID="{F4BE28FD-AEE7-4F1B-92ED-D47273BEC768}" presName="parentText" presStyleLbl="node1" presStyleIdx="1" presStyleCnt="3" custScaleY="77398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E175C0-BC89-4629-895A-3855FE81B2F5}" type="pres">
      <dgm:prSet presAssocID="{F4BE28FD-AEE7-4F1B-92ED-D47273BEC768}" presName="descendantText" presStyleLbl="alignAccFollowNode1" presStyleIdx="1" presStyleCnt="3" custScaleY="9339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FC3969-7367-44DE-B96B-446EE2900B4B}" type="pres">
      <dgm:prSet presAssocID="{5A721AC3-FB4C-4C3A-8542-08C9A914FEFC}" presName="sp" presStyleCnt="0"/>
      <dgm:spPr/>
    </dgm:pt>
    <dgm:pt modelId="{90546A75-A89A-47F4-850D-3ABEEC5CDFEB}" type="pres">
      <dgm:prSet presAssocID="{352F94E9-7EE9-4059-8766-52389C10EF26}" presName="linNode" presStyleCnt="0"/>
      <dgm:spPr/>
    </dgm:pt>
    <dgm:pt modelId="{910681DA-2247-44D8-B553-0171578BC7C9}" type="pres">
      <dgm:prSet presAssocID="{352F94E9-7EE9-4059-8766-52389C10EF2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4790F4-3E43-49CA-B183-FBDF44B1CD1A}" type="pres">
      <dgm:prSet presAssocID="{352F94E9-7EE9-4059-8766-52389C10EF26}" presName="descendantText" presStyleLbl="alignAccFollowNode1" presStyleIdx="2" presStyleCnt="3" custScaleY="1563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50BD151-122F-4B2F-99F3-0A198D42E942}" srcId="{352F94E9-7EE9-4059-8766-52389C10EF26}" destId="{46E915D9-17BD-404F-8292-F240875D7076}" srcOrd="2" destOrd="0" parTransId="{86457AAC-E430-4BF4-9BCF-60353B400DF5}" sibTransId="{64077134-4DEB-4132-95A5-88938AC88705}"/>
    <dgm:cxn modelId="{5B20CC86-82E7-4B38-9C5C-CD12F6CD88C4}" srcId="{6CF484D2-F00E-4F0C-AFDB-97F55B0BB536}" destId="{F4BE28FD-AEE7-4F1B-92ED-D47273BEC768}" srcOrd="1" destOrd="0" parTransId="{D41D3430-1C97-4310-8FEB-28622200F9F8}" sibTransId="{5A721AC3-FB4C-4C3A-8542-08C9A914FEFC}"/>
    <dgm:cxn modelId="{476345A8-7FFA-45A9-B499-93EA9841C14E}" srcId="{6CF484D2-F00E-4F0C-AFDB-97F55B0BB536}" destId="{22216AE9-76C2-435E-95F5-82796F46FE16}" srcOrd="0" destOrd="0" parTransId="{CF436AFF-8CA7-4BB5-B7FE-06658A82F8D8}" sibTransId="{315CF014-690B-4CBA-8E75-FF58F7C8BC92}"/>
    <dgm:cxn modelId="{A300AB44-F6C5-4298-A6EF-5B665CBCFE15}" type="presOf" srcId="{CE8D3545-1B31-447B-AAC9-1F6D343A5A88}" destId="{85E175C0-BC89-4629-895A-3855FE81B2F5}" srcOrd="0" destOrd="1" presId="urn:microsoft.com/office/officeart/2005/8/layout/vList5"/>
    <dgm:cxn modelId="{CB329A3F-824E-4858-83D6-AF3421C28336}" type="presOf" srcId="{22216AE9-76C2-435E-95F5-82796F46FE16}" destId="{5FEBB12B-90C7-46A6-8FC5-C721563BB479}" srcOrd="0" destOrd="0" presId="urn:microsoft.com/office/officeart/2005/8/layout/vList5"/>
    <dgm:cxn modelId="{F3A78CA9-9821-4DEB-90D6-8872BB9CA1BC}" srcId="{F4BE28FD-AEE7-4F1B-92ED-D47273BEC768}" destId="{CE8D3545-1B31-447B-AAC9-1F6D343A5A88}" srcOrd="1" destOrd="0" parTransId="{AEE26A8F-78F8-4D6D-966D-614D65F4B5F0}" sibTransId="{52AF9DF4-2F78-462F-8FAC-A98DA59E99CB}"/>
    <dgm:cxn modelId="{E5DA78E5-163B-404C-A413-16D3E415C7D2}" srcId="{F4BE28FD-AEE7-4F1B-92ED-D47273BEC768}" destId="{2C99ED3E-E4DF-4D90-9B7F-7B36B5A95DF0}" srcOrd="0" destOrd="0" parTransId="{62BC4811-AC1D-47FB-ADEC-3610A7A3965F}" sibTransId="{20E65D05-9DD3-4806-A204-89B5A84B88A4}"/>
    <dgm:cxn modelId="{BF93E3E5-851B-42E9-90A0-AC2E72A49072}" srcId="{F4BE28FD-AEE7-4F1B-92ED-D47273BEC768}" destId="{BD1415E6-5C0F-4EE3-AE41-83E45DE0DDF7}" srcOrd="3" destOrd="0" parTransId="{1AAA769E-B65F-4F65-A6A1-575C89E641AE}" sibTransId="{49D82FEF-04DD-40BA-9520-808031B1E865}"/>
    <dgm:cxn modelId="{CB299256-A9AF-4254-8254-E0AF7993057C}" type="presOf" srcId="{70636B11-78C6-4167-9835-646FDB3E1F11}" destId="{85E175C0-BC89-4629-895A-3855FE81B2F5}" srcOrd="0" destOrd="2" presId="urn:microsoft.com/office/officeart/2005/8/layout/vList5"/>
    <dgm:cxn modelId="{A371A315-2B38-4144-84D9-C9B402DE5052}" type="presOf" srcId="{C395FFE9-0908-441A-BE27-B42759335183}" destId="{F62C9AFB-38A8-4056-8C3D-20669E0661C6}" srcOrd="0" destOrd="0" presId="urn:microsoft.com/office/officeart/2005/8/layout/vList5"/>
    <dgm:cxn modelId="{332BD297-419F-4EA1-8A9C-31EB500DCFC9}" type="presOf" srcId="{4F255122-9BA9-46A6-86AB-D27BD3DC7AD2}" destId="{5C4790F4-3E43-49CA-B183-FBDF44B1CD1A}" srcOrd="0" destOrd="1" presId="urn:microsoft.com/office/officeart/2005/8/layout/vList5"/>
    <dgm:cxn modelId="{5CA0D93F-7B9B-4504-A49F-CEF5E700B3F5}" srcId="{F4BE28FD-AEE7-4F1B-92ED-D47273BEC768}" destId="{70636B11-78C6-4167-9835-646FDB3E1F11}" srcOrd="2" destOrd="0" parTransId="{ACDEA580-310D-40D3-BE94-366FE88F6AEA}" sibTransId="{365AF6F9-EE73-464D-97F2-18F64FCD5B03}"/>
    <dgm:cxn modelId="{1D7E3317-C5C2-4BD2-9E5E-32585739D98A}" type="presOf" srcId="{6CF484D2-F00E-4F0C-AFDB-97F55B0BB536}" destId="{7EA75658-DD02-4A9F-A8AB-D46F142F4657}" srcOrd="0" destOrd="0" presId="urn:microsoft.com/office/officeart/2005/8/layout/vList5"/>
    <dgm:cxn modelId="{732AD6E9-6375-417B-9C23-403652429E02}" srcId="{6CF484D2-F00E-4F0C-AFDB-97F55B0BB536}" destId="{352F94E9-7EE9-4059-8766-52389C10EF26}" srcOrd="2" destOrd="0" parTransId="{37EAFCC4-B8A3-4064-9B45-82AFBB4DCFC7}" sibTransId="{325B054A-0584-4D4C-9809-89E2070E054F}"/>
    <dgm:cxn modelId="{311B1918-F63E-4714-9470-F46A5DC90C4E}" type="presOf" srcId="{2C99ED3E-E4DF-4D90-9B7F-7B36B5A95DF0}" destId="{85E175C0-BC89-4629-895A-3855FE81B2F5}" srcOrd="0" destOrd="0" presId="urn:microsoft.com/office/officeart/2005/8/layout/vList5"/>
    <dgm:cxn modelId="{280DC9D9-BE5B-44C6-A489-EBC624FCA5E8}" type="presOf" srcId="{F4BE28FD-AEE7-4F1B-92ED-D47273BEC768}" destId="{F0BA30DE-1A15-4590-A37B-B3FFB3F6B6E2}" srcOrd="0" destOrd="0" presId="urn:microsoft.com/office/officeart/2005/8/layout/vList5"/>
    <dgm:cxn modelId="{14DA9CA3-5CAE-45B3-A088-E933ADE06D5D}" srcId="{352F94E9-7EE9-4059-8766-52389C10EF26}" destId="{A8C7EDAA-4839-4EA2-885B-F1F12166D7B0}" srcOrd="4" destOrd="0" parTransId="{B6522881-688D-4E9C-9DAA-24207B63E248}" sibTransId="{3B44207F-E609-4C8B-9756-F2FD9B433D6A}"/>
    <dgm:cxn modelId="{16308C25-A59B-4D13-8231-52D632F3A656}" type="presOf" srcId="{27CE21A3-736A-4BF6-B2D6-5C12A367EF01}" destId="{5C4790F4-3E43-49CA-B183-FBDF44B1CD1A}" srcOrd="0" destOrd="3" presId="urn:microsoft.com/office/officeart/2005/8/layout/vList5"/>
    <dgm:cxn modelId="{C0CEB625-667E-462F-89FE-452859A79AF6}" srcId="{352F94E9-7EE9-4059-8766-52389C10EF26}" destId="{27CE21A3-736A-4BF6-B2D6-5C12A367EF01}" srcOrd="3" destOrd="0" parTransId="{3AECE5DE-EAA7-42BB-BCB0-6E329AA0B676}" sibTransId="{991045B6-37D0-4524-B5FA-3E8C990A1940}"/>
    <dgm:cxn modelId="{8E60E076-6D83-4E63-AF43-974F81D6934B}" type="presOf" srcId="{BD1415E6-5C0F-4EE3-AE41-83E45DE0DDF7}" destId="{85E175C0-BC89-4629-895A-3855FE81B2F5}" srcOrd="0" destOrd="3" presId="urn:microsoft.com/office/officeart/2005/8/layout/vList5"/>
    <dgm:cxn modelId="{001EB0FF-F13B-4B34-96ED-EFED64E6822B}" type="presOf" srcId="{352F94E9-7EE9-4059-8766-52389C10EF26}" destId="{910681DA-2247-44D8-B553-0171578BC7C9}" srcOrd="0" destOrd="0" presId="urn:microsoft.com/office/officeart/2005/8/layout/vList5"/>
    <dgm:cxn modelId="{6D0A2EF4-8A23-4CF6-A9F4-0B10AAB8808E}" srcId="{352F94E9-7EE9-4059-8766-52389C10EF26}" destId="{4F255122-9BA9-46A6-86AB-D27BD3DC7AD2}" srcOrd="1" destOrd="0" parTransId="{9064BDD3-4B72-44A2-A208-CDC1CC0343DB}" sibTransId="{0C310116-2B47-4AD4-B861-8CD03FBDC581}"/>
    <dgm:cxn modelId="{C9448A01-6B0B-4BEF-A1E7-08914D6B92F0}" srcId="{22216AE9-76C2-435E-95F5-82796F46FE16}" destId="{C395FFE9-0908-441A-BE27-B42759335183}" srcOrd="0" destOrd="0" parTransId="{49CC514C-5E56-4CAF-AC9F-11E0B8CFC644}" sibTransId="{558A3FCC-DC45-43A5-893E-0FC05BF704FA}"/>
    <dgm:cxn modelId="{9B7964CD-F419-4BD3-88B0-BB9445A403E2}" type="presOf" srcId="{A8C7EDAA-4839-4EA2-885B-F1F12166D7B0}" destId="{5C4790F4-3E43-49CA-B183-FBDF44B1CD1A}" srcOrd="0" destOrd="4" presId="urn:microsoft.com/office/officeart/2005/8/layout/vList5"/>
    <dgm:cxn modelId="{B92EFBFE-4290-4A90-8D29-79762A4B5AA7}" srcId="{352F94E9-7EE9-4059-8766-52389C10EF26}" destId="{3F749013-EB06-4C22-8EEE-DFB913B59368}" srcOrd="0" destOrd="0" parTransId="{E8B657FD-EB61-40FE-95AB-ADCEC589C21B}" sibTransId="{4FCC4251-3D7A-45B5-A0F5-2E239935FAE8}"/>
    <dgm:cxn modelId="{3283612E-DC5B-4446-AD13-2330CF2BE7D6}" type="presOf" srcId="{46E915D9-17BD-404F-8292-F240875D7076}" destId="{5C4790F4-3E43-49CA-B183-FBDF44B1CD1A}" srcOrd="0" destOrd="2" presId="urn:microsoft.com/office/officeart/2005/8/layout/vList5"/>
    <dgm:cxn modelId="{EF48580B-ED4A-400D-A048-A99D2686655B}" type="presOf" srcId="{3F749013-EB06-4C22-8EEE-DFB913B59368}" destId="{5C4790F4-3E43-49CA-B183-FBDF44B1CD1A}" srcOrd="0" destOrd="0" presId="urn:microsoft.com/office/officeart/2005/8/layout/vList5"/>
    <dgm:cxn modelId="{D3E5790C-57C1-4AD7-8FD9-E4B45EC90306}" type="presParOf" srcId="{7EA75658-DD02-4A9F-A8AB-D46F142F4657}" destId="{88BBA822-5738-4E11-AE73-53C06A8B95E7}" srcOrd="0" destOrd="0" presId="urn:microsoft.com/office/officeart/2005/8/layout/vList5"/>
    <dgm:cxn modelId="{DC53AF28-E321-41ED-B6E5-05A2A286AA70}" type="presParOf" srcId="{88BBA822-5738-4E11-AE73-53C06A8B95E7}" destId="{5FEBB12B-90C7-46A6-8FC5-C721563BB479}" srcOrd="0" destOrd="0" presId="urn:microsoft.com/office/officeart/2005/8/layout/vList5"/>
    <dgm:cxn modelId="{8AD268B6-22CC-4EF6-B73B-C5346DC42139}" type="presParOf" srcId="{88BBA822-5738-4E11-AE73-53C06A8B95E7}" destId="{F62C9AFB-38A8-4056-8C3D-20669E0661C6}" srcOrd="1" destOrd="0" presId="urn:microsoft.com/office/officeart/2005/8/layout/vList5"/>
    <dgm:cxn modelId="{D6D6A475-2421-4CDB-B37D-2561209B28FB}" type="presParOf" srcId="{7EA75658-DD02-4A9F-A8AB-D46F142F4657}" destId="{26771370-8BBF-4660-BD2B-2CB65783850B}" srcOrd="1" destOrd="0" presId="urn:microsoft.com/office/officeart/2005/8/layout/vList5"/>
    <dgm:cxn modelId="{856B17F2-1F11-4ADC-9891-D54120F5E59B}" type="presParOf" srcId="{7EA75658-DD02-4A9F-A8AB-D46F142F4657}" destId="{6104F7B0-FFFF-44D2-89C4-F70A005125C4}" srcOrd="2" destOrd="0" presId="urn:microsoft.com/office/officeart/2005/8/layout/vList5"/>
    <dgm:cxn modelId="{DDD9F573-79CF-4C65-80D5-01E115EF739D}" type="presParOf" srcId="{6104F7B0-FFFF-44D2-89C4-F70A005125C4}" destId="{F0BA30DE-1A15-4590-A37B-B3FFB3F6B6E2}" srcOrd="0" destOrd="0" presId="urn:microsoft.com/office/officeart/2005/8/layout/vList5"/>
    <dgm:cxn modelId="{EC179B16-C68C-46A7-BE93-938424C05C49}" type="presParOf" srcId="{6104F7B0-FFFF-44D2-89C4-F70A005125C4}" destId="{85E175C0-BC89-4629-895A-3855FE81B2F5}" srcOrd="1" destOrd="0" presId="urn:microsoft.com/office/officeart/2005/8/layout/vList5"/>
    <dgm:cxn modelId="{2D3F2394-F13B-4F9D-AD13-426D07D0A9D0}" type="presParOf" srcId="{7EA75658-DD02-4A9F-A8AB-D46F142F4657}" destId="{F7FC3969-7367-44DE-B96B-446EE2900B4B}" srcOrd="3" destOrd="0" presId="urn:microsoft.com/office/officeart/2005/8/layout/vList5"/>
    <dgm:cxn modelId="{6F356CF5-4C13-47D1-AD7D-13A6D4DD2245}" type="presParOf" srcId="{7EA75658-DD02-4A9F-A8AB-D46F142F4657}" destId="{90546A75-A89A-47F4-850D-3ABEEC5CDFEB}" srcOrd="4" destOrd="0" presId="urn:microsoft.com/office/officeart/2005/8/layout/vList5"/>
    <dgm:cxn modelId="{AFFCC96D-5E79-474A-AFF1-F237839BB454}" type="presParOf" srcId="{90546A75-A89A-47F4-850D-3ABEEC5CDFEB}" destId="{910681DA-2247-44D8-B553-0171578BC7C9}" srcOrd="0" destOrd="0" presId="urn:microsoft.com/office/officeart/2005/8/layout/vList5"/>
    <dgm:cxn modelId="{04336D3D-73DA-41A9-BF99-65C7983299AE}" type="presParOf" srcId="{90546A75-A89A-47F4-850D-3ABEEC5CDFEB}" destId="{5C4790F4-3E43-49CA-B183-FBDF44B1CD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830DB4B-E079-4D9A-9C80-570EA957EF58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MX"/>
        </a:p>
      </dgm:t>
    </dgm:pt>
    <dgm:pt modelId="{28E2679C-1C64-47FF-9A14-603381486B37}">
      <dgm:prSet phldrT="[Texto]" phldr="1"/>
      <dgm:spPr/>
      <dgm:t>
        <a:bodyPr/>
        <a:lstStyle/>
        <a:p>
          <a:endParaRPr lang="es-MX"/>
        </a:p>
      </dgm:t>
    </dgm:pt>
    <dgm:pt modelId="{8F775F0E-B626-4D5B-A96F-F8ACF65E3DE1}" type="parTrans" cxnId="{96607B3B-DFCC-43B6-8DF2-57B44353C676}">
      <dgm:prSet/>
      <dgm:spPr/>
      <dgm:t>
        <a:bodyPr/>
        <a:lstStyle/>
        <a:p>
          <a:endParaRPr lang="es-MX"/>
        </a:p>
      </dgm:t>
    </dgm:pt>
    <dgm:pt modelId="{6FDA9B54-68C3-4492-8060-EF9AAB01E5DE}" type="sibTrans" cxnId="{96607B3B-DFCC-43B6-8DF2-57B44353C676}">
      <dgm:prSet/>
      <dgm:spPr/>
      <dgm:t>
        <a:bodyPr/>
        <a:lstStyle/>
        <a:p>
          <a:endParaRPr lang="es-MX"/>
        </a:p>
      </dgm:t>
    </dgm:pt>
    <dgm:pt modelId="{BA891143-A79B-42AF-97F3-243C9F945156}">
      <dgm:prSet phldrT="[Texto]" phldr="1"/>
      <dgm:spPr/>
      <dgm:t>
        <a:bodyPr/>
        <a:lstStyle/>
        <a:p>
          <a:endParaRPr lang="es-MX"/>
        </a:p>
      </dgm:t>
    </dgm:pt>
    <dgm:pt modelId="{158B074F-4AAD-4C92-8A10-8628C1284EB3}" type="parTrans" cxnId="{03A2072B-B92A-4595-97FF-2F5C37520F1F}">
      <dgm:prSet/>
      <dgm:spPr/>
      <dgm:t>
        <a:bodyPr/>
        <a:lstStyle/>
        <a:p>
          <a:endParaRPr lang="es-MX"/>
        </a:p>
      </dgm:t>
    </dgm:pt>
    <dgm:pt modelId="{FBC4651D-CBF4-43AA-A74F-BF4661E7CC8B}" type="sibTrans" cxnId="{03A2072B-B92A-4595-97FF-2F5C37520F1F}">
      <dgm:prSet/>
      <dgm:spPr/>
      <dgm:t>
        <a:bodyPr/>
        <a:lstStyle/>
        <a:p>
          <a:endParaRPr lang="es-MX"/>
        </a:p>
      </dgm:t>
    </dgm:pt>
    <dgm:pt modelId="{6893B534-6410-47C5-8C98-803F6B7201AA}">
      <dgm:prSet phldrT="[Texto]" phldr="1"/>
      <dgm:spPr/>
      <dgm:t>
        <a:bodyPr/>
        <a:lstStyle/>
        <a:p>
          <a:endParaRPr lang="es-MX"/>
        </a:p>
      </dgm:t>
    </dgm:pt>
    <dgm:pt modelId="{CDEE64B1-BF42-473B-B8B7-64476E265891}" type="parTrans" cxnId="{D6A01B50-D252-42E9-92FA-D939300A1700}">
      <dgm:prSet/>
      <dgm:spPr/>
      <dgm:t>
        <a:bodyPr/>
        <a:lstStyle/>
        <a:p>
          <a:endParaRPr lang="es-MX"/>
        </a:p>
      </dgm:t>
    </dgm:pt>
    <dgm:pt modelId="{371A25FA-C458-428C-B2AA-7022D3282320}" type="sibTrans" cxnId="{D6A01B50-D252-42E9-92FA-D939300A1700}">
      <dgm:prSet/>
      <dgm:spPr/>
      <dgm:t>
        <a:bodyPr/>
        <a:lstStyle/>
        <a:p>
          <a:endParaRPr lang="es-MX"/>
        </a:p>
      </dgm:t>
    </dgm:pt>
    <dgm:pt modelId="{809C4AD3-BE6D-4560-95B8-A9055C5552E6}">
      <dgm:prSet phldrT="[Texto]" phldr="1"/>
      <dgm:spPr/>
      <dgm:t>
        <a:bodyPr/>
        <a:lstStyle/>
        <a:p>
          <a:endParaRPr lang="es-MX"/>
        </a:p>
      </dgm:t>
    </dgm:pt>
    <dgm:pt modelId="{53695CDE-CAD4-4FE5-AC34-69BCA772CDA4}" type="parTrans" cxnId="{9A7BC849-769C-419D-9414-9B9D61440D63}">
      <dgm:prSet/>
      <dgm:spPr/>
      <dgm:t>
        <a:bodyPr/>
        <a:lstStyle/>
        <a:p>
          <a:endParaRPr lang="es-MX"/>
        </a:p>
      </dgm:t>
    </dgm:pt>
    <dgm:pt modelId="{8112FD78-36F1-4CB7-B613-7A39976E40BF}" type="sibTrans" cxnId="{9A7BC849-769C-419D-9414-9B9D61440D63}">
      <dgm:prSet/>
      <dgm:spPr/>
      <dgm:t>
        <a:bodyPr/>
        <a:lstStyle/>
        <a:p>
          <a:endParaRPr lang="es-MX"/>
        </a:p>
      </dgm:t>
    </dgm:pt>
    <dgm:pt modelId="{1E1B39A9-81B4-4ADC-99FB-9FB8D34741AA}">
      <dgm:prSet phldrT="[Texto]" phldr="1"/>
      <dgm:spPr/>
      <dgm:t>
        <a:bodyPr/>
        <a:lstStyle/>
        <a:p>
          <a:endParaRPr lang="es-MX"/>
        </a:p>
      </dgm:t>
    </dgm:pt>
    <dgm:pt modelId="{A82541A7-7DC1-47E3-BFB7-0E4C337797AE}" type="parTrans" cxnId="{F6629836-F9B7-4BBA-AAA4-DE3D712CBD57}">
      <dgm:prSet/>
      <dgm:spPr/>
      <dgm:t>
        <a:bodyPr/>
        <a:lstStyle/>
        <a:p>
          <a:endParaRPr lang="es-MX"/>
        </a:p>
      </dgm:t>
    </dgm:pt>
    <dgm:pt modelId="{9CBC3E5E-644C-4E61-A9EA-F0594161F7F1}" type="sibTrans" cxnId="{F6629836-F9B7-4BBA-AAA4-DE3D712CBD57}">
      <dgm:prSet/>
      <dgm:spPr/>
      <dgm:t>
        <a:bodyPr/>
        <a:lstStyle/>
        <a:p>
          <a:endParaRPr lang="es-MX"/>
        </a:p>
      </dgm:t>
    </dgm:pt>
    <dgm:pt modelId="{FCA98989-EBCF-414B-A385-617BA55B462F}">
      <dgm:prSet phldrT="[Texto]" phldr="1"/>
      <dgm:spPr/>
      <dgm:t>
        <a:bodyPr/>
        <a:lstStyle/>
        <a:p>
          <a:endParaRPr lang="es-MX"/>
        </a:p>
      </dgm:t>
    </dgm:pt>
    <dgm:pt modelId="{D282539A-C695-48A8-BC42-6F6AB3407DBF}" type="parTrans" cxnId="{3B552231-AE0F-4B96-B142-BC0842E932AC}">
      <dgm:prSet/>
      <dgm:spPr/>
      <dgm:t>
        <a:bodyPr/>
        <a:lstStyle/>
        <a:p>
          <a:endParaRPr lang="es-MX"/>
        </a:p>
      </dgm:t>
    </dgm:pt>
    <dgm:pt modelId="{C3A45772-7EA5-4309-9656-C6CD0667BDF7}" type="sibTrans" cxnId="{3B552231-AE0F-4B96-B142-BC0842E932AC}">
      <dgm:prSet/>
      <dgm:spPr/>
      <dgm:t>
        <a:bodyPr/>
        <a:lstStyle/>
        <a:p>
          <a:endParaRPr lang="es-MX"/>
        </a:p>
      </dgm:t>
    </dgm:pt>
    <dgm:pt modelId="{2095E9E7-B30A-43A7-A575-B4592859BB7A}" type="pres">
      <dgm:prSet presAssocID="{E830DB4B-E079-4D9A-9C80-570EA957EF5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89CD1531-7958-46D8-B683-D09E186DCA78}" type="pres">
      <dgm:prSet presAssocID="{28E2679C-1C64-47FF-9A14-603381486B37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s-MX"/>
        </a:p>
      </dgm:t>
    </dgm:pt>
    <dgm:pt modelId="{7B490E9F-EB19-4922-BE12-411D1FF59360}" type="pres">
      <dgm:prSet presAssocID="{BA891143-A79B-42AF-97F3-243C9F945156}" presName="Accent1" presStyleCnt="0"/>
      <dgm:spPr/>
    </dgm:pt>
    <dgm:pt modelId="{964B945B-1EDE-4F1C-A5AC-B1D6F7C7C803}" type="pres">
      <dgm:prSet presAssocID="{BA891143-A79B-42AF-97F3-243C9F945156}" presName="Accent" presStyleLbl="bgShp" presStyleIdx="0" presStyleCnt="5"/>
      <dgm:spPr/>
    </dgm:pt>
    <dgm:pt modelId="{2770869B-854B-4EC7-A1EE-7B16C21172FB}" type="pres">
      <dgm:prSet presAssocID="{BA891143-A79B-42AF-97F3-243C9F945156}" presName="Child1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367BBF-3178-416F-97D9-E0209C58544D}" type="pres">
      <dgm:prSet presAssocID="{6893B534-6410-47C5-8C98-803F6B7201AA}" presName="Accent2" presStyleCnt="0"/>
      <dgm:spPr/>
    </dgm:pt>
    <dgm:pt modelId="{A6296641-EDEC-459F-90B8-5D5EC113A716}" type="pres">
      <dgm:prSet presAssocID="{6893B534-6410-47C5-8C98-803F6B7201AA}" presName="Accent" presStyleLbl="bgShp" presStyleIdx="1" presStyleCnt="5"/>
      <dgm:spPr/>
    </dgm:pt>
    <dgm:pt modelId="{8128A5B8-ADB6-4D60-9384-AF2F1C6456A3}" type="pres">
      <dgm:prSet presAssocID="{6893B534-6410-47C5-8C98-803F6B7201AA}" presName="Child2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77B94F-D0D1-49AC-8CC1-6A71458DBCD1}" type="pres">
      <dgm:prSet presAssocID="{809C4AD3-BE6D-4560-95B8-A9055C5552E6}" presName="Accent3" presStyleCnt="0"/>
      <dgm:spPr/>
    </dgm:pt>
    <dgm:pt modelId="{8174B3B8-6C4D-4044-A60D-6C8E2ED361CA}" type="pres">
      <dgm:prSet presAssocID="{809C4AD3-BE6D-4560-95B8-A9055C5552E6}" presName="Accent" presStyleLbl="bgShp" presStyleIdx="2" presStyleCnt="5"/>
      <dgm:spPr/>
    </dgm:pt>
    <dgm:pt modelId="{EA06DA54-B8B0-457C-96FB-2D4D82ED1E2E}" type="pres">
      <dgm:prSet presAssocID="{809C4AD3-BE6D-4560-95B8-A9055C5552E6}" presName="Child3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DB4DFB-C702-4C2A-99E6-353E2CD13466}" type="pres">
      <dgm:prSet presAssocID="{1E1B39A9-81B4-4ADC-99FB-9FB8D34741AA}" presName="Accent4" presStyleCnt="0"/>
      <dgm:spPr/>
    </dgm:pt>
    <dgm:pt modelId="{1FEA3DD2-1C93-46A8-AE55-47F38BC216EF}" type="pres">
      <dgm:prSet presAssocID="{1E1B39A9-81B4-4ADC-99FB-9FB8D34741AA}" presName="Accent" presStyleLbl="bgShp" presStyleIdx="3" presStyleCnt="5"/>
      <dgm:spPr/>
    </dgm:pt>
    <dgm:pt modelId="{7991A416-F3FB-45F8-B11B-EC11BD574796}" type="pres">
      <dgm:prSet presAssocID="{1E1B39A9-81B4-4ADC-99FB-9FB8D34741AA}" presName="Child4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4ED179-EE4D-49DD-BECB-1790E979D8FA}" type="pres">
      <dgm:prSet presAssocID="{FCA98989-EBCF-414B-A385-617BA55B462F}" presName="Accent5" presStyleCnt="0"/>
      <dgm:spPr/>
    </dgm:pt>
    <dgm:pt modelId="{698410E1-27E7-4B16-9ACB-67C2024C7F6A}" type="pres">
      <dgm:prSet presAssocID="{FCA98989-EBCF-414B-A385-617BA55B462F}" presName="Accent" presStyleLbl="bgShp" presStyleIdx="4" presStyleCnt="5"/>
      <dgm:spPr/>
    </dgm:pt>
    <dgm:pt modelId="{711C3636-28D9-4AD1-A9DD-6E085C17B0F7}" type="pres">
      <dgm:prSet presAssocID="{FCA98989-EBCF-414B-A385-617BA55B462F}" presName="Child5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185B247-9AAD-45E7-B64A-ED5BB42A4D8C}" type="presOf" srcId="{6893B534-6410-47C5-8C98-803F6B7201AA}" destId="{8128A5B8-ADB6-4D60-9384-AF2F1C6456A3}" srcOrd="0" destOrd="0" presId="urn:microsoft.com/office/officeart/2011/layout/HexagonRadial"/>
    <dgm:cxn modelId="{9A7BC849-769C-419D-9414-9B9D61440D63}" srcId="{28E2679C-1C64-47FF-9A14-603381486B37}" destId="{809C4AD3-BE6D-4560-95B8-A9055C5552E6}" srcOrd="2" destOrd="0" parTransId="{53695CDE-CAD4-4FE5-AC34-69BCA772CDA4}" sibTransId="{8112FD78-36F1-4CB7-B613-7A39976E40BF}"/>
    <dgm:cxn modelId="{7B3D3B2D-7EB0-46F4-8D33-705C536C02AE}" type="presOf" srcId="{BA891143-A79B-42AF-97F3-243C9F945156}" destId="{2770869B-854B-4EC7-A1EE-7B16C21172FB}" srcOrd="0" destOrd="0" presId="urn:microsoft.com/office/officeart/2011/layout/HexagonRadial"/>
    <dgm:cxn modelId="{F6629836-F9B7-4BBA-AAA4-DE3D712CBD57}" srcId="{28E2679C-1C64-47FF-9A14-603381486B37}" destId="{1E1B39A9-81B4-4ADC-99FB-9FB8D34741AA}" srcOrd="3" destOrd="0" parTransId="{A82541A7-7DC1-47E3-BFB7-0E4C337797AE}" sibTransId="{9CBC3E5E-644C-4E61-A9EA-F0594161F7F1}"/>
    <dgm:cxn modelId="{81995ED2-4B19-48FB-B6D8-6B748F0DB90D}" type="presOf" srcId="{809C4AD3-BE6D-4560-95B8-A9055C5552E6}" destId="{EA06DA54-B8B0-457C-96FB-2D4D82ED1E2E}" srcOrd="0" destOrd="0" presId="urn:microsoft.com/office/officeart/2011/layout/HexagonRadial"/>
    <dgm:cxn modelId="{3B552231-AE0F-4B96-B142-BC0842E932AC}" srcId="{28E2679C-1C64-47FF-9A14-603381486B37}" destId="{FCA98989-EBCF-414B-A385-617BA55B462F}" srcOrd="4" destOrd="0" parTransId="{D282539A-C695-48A8-BC42-6F6AB3407DBF}" sibTransId="{C3A45772-7EA5-4309-9656-C6CD0667BDF7}"/>
    <dgm:cxn modelId="{62A5A15C-BFC6-4E75-8D7D-C3300AE75B5F}" type="presOf" srcId="{E830DB4B-E079-4D9A-9C80-570EA957EF58}" destId="{2095E9E7-B30A-43A7-A575-B4592859BB7A}" srcOrd="0" destOrd="0" presId="urn:microsoft.com/office/officeart/2011/layout/HexagonRadial"/>
    <dgm:cxn modelId="{8CD3A984-EF9A-444A-B61D-40A5D763508A}" type="presOf" srcId="{28E2679C-1C64-47FF-9A14-603381486B37}" destId="{89CD1531-7958-46D8-B683-D09E186DCA78}" srcOrd="0" destOrd="0" presId="urn:microsoft.com/office/officeart/2011/layout/HexagonRadial"/>
    <dgm:cxn modelId="{96607B3B-DFCC-43B6-8DF2-57B44353C676}" srcId="{E830DB4B-E079-4D9A-9C80-570EA957EF58}" destId="{28E2679C-1C64-47FF-9A14-603381486B37}" srcOrd="0" destOrd="0" parTransId="{8F775F0E-B626-4D5B-A96F-F8ACF65E3DE1}" sibTransId="{6FDA9B54-68C3-4492-8060-EF9AAB01E5DE}"/>
    <dgm:cxn modelId="{03A2072B-B92A-4595-97FF-2F5C37520F1F}" srcId="{28E2679C-1C64-47FF-9A14-603381486B37}" destId="{BA891143-A79B-42AF-97F3-243C9F945156}" srcOrd="0" destOrd="0" parTransId="{158B074F-4AAD-4C92-8A10-8628C1284EB3}" sibTransId="{FBC4651D-CBF4-43AA-A74F-BF4661E7CC8B}"/>
    <dgm:cxn modelId="{D6A01B50-D252-42E9-92FA-D939300A1700}" srcId="{28E2679C-1C64-47FF-9A14-603381486B37}" destId="{6893B534-6410-47C5-8C98-803F6B7201AA}" srcOrd="1" destOrd="0" parTransId="{CDEE64B1-BF42-473B-B8B7-64476E265891}" sibTransId="{371A25FA-C458-428C-B2AA-7022D3282320}"/>
    <dgm:cxn modelId="{5F2AA834-D9C4-4582-8C28-B5E69D847EFD}" type="presOf" srcId="{FCA98989-EBCF-414B-A385-617BA55B462F}" destId="{711C3636-28D9-4AD1-A9DD-6E085C17B0F7}" srcOrd="0" destOrd="0" presId="urn:microsoft.com/office/officeart/2011/layout/HexagonRadial"/>
    <dgm:cxn modelId="{3C88D44A-4F79-4CB1-8621-949C9FD5BA65}" type="presOf" srcId="{1E1B39A9-81B4-4ADC-99FB-9FB8D34741AA}" destId="{7991A416-F3FB-45F8-B11B-EC11BD574796}" srcOrd="0" destOrd="0" presId="urn:microsoft.com/office/officeart/2011/layout/HexagonRadial"/>
    <dgm:cxn modelId="{9F93C9B9-A45E-4CFF-9E56-DF9FE8E2EE78}" type="presParOf" srcId="{2095E9E7-B30A-43A7-A575-B4592859BB7A}" destId="{89CD1531-7958-46D8-B683-D09E186DCA78}" srcOrd="0" destOrd="0" presId="urn:microsoft.com/office/officeart/2011/layout/HexagonRadial"/>
    <dgm:cxn modelId="{1B207C26-8B1D-4D49-BD25-390023411B52}" type="presParOf" srcId="{2095E9E7-B30A-43A7-A575-B4592859BB7A}" destId="{7B490E9F-EB19-4922-BE12-411D1FF59360}" srcOrd="1" destOrd="0" presId="urn:microsoft.com/office/officeart/2011/layout/HexagonRadial"/>
    <dgm:cxn modelId="{DCCD35A3-428A-4697-93B3-D88192E93B38}" type="presParOf" srcId="{7B490E9F-EB19-4922-BE12-411D1FF59360}" destId="{964B945B-1EDE-4F1C-A5AC-B1D6F7C7C803}" srcOrd="0" destOrd="0" presId="urn:microsoft.com/office/officeart/2011/layout/HexagonRadial"/>
    <dgm:cxn modelId="{9C841978-4E4F-473D-8B19-DE063B79EC95}" type="presParOf" srcId="{2095E9E7-B30A-43A7-A575-B4592859BB7A}" destId="{2770869B-854B-4EC7-A1EE-7B16C21172FB}" srcOrd="2" destOrd="0" presId="urn:microsoft.com/office/officeart/2011/layout/HexagonRadial"/>
    <dgm:cxn modelId="{145C8EA5-B5BA-401C-BFC7-EFDB2B8F7702}" type="presParOf" srcId="{2095E9E7-B30A-43A7-A575-B4592859BB7A}" destId="{4C367BBF-3178-416F-97D9-E0209C58544D}" srcOrd="3" destOrd="0" presId="urn:microsoft.com/office/officeart/2011/layout/HexagonRadial"/>
    <dgm:cxn modelId="{534430BD-1457-4545-A854-4204225E80BF}" type="presParOf" srcId="{4C367BBF-3178-416F-97D9-E0209C58544D}" destId="{A6296641-EDEC-459F-90B8-5D5EC113A716}" srcOrd="0" destOrd="0" presId="urn:microsoft.com/office/officeart/2011/layout/HexagonRadial"/>
    <dgm:cxn modelId="{29B414A6-6A11-4EA7-A957-307D5054F73B}" type="presParOf" srcId="{2095E9E7-B30A-43A7-A575-B4592859BB7A}" destId="{8128A5B8-ADB6-4D60-9384-AF2F1C6456A3}" srcOrd="4" destOrd="0" presId="urn:microsoft.com/office/officeart/2011/layout/HexagonRadial"/>
    <dgm:cxn modelId="{41F28958-1AA3-4440-80A4-523F2849641C}" type="presParOf" srcId="{2095E9E7-B30A-43A7-A575-B4592859BB7A}" destId="{A277B94F-D0D1-49AC-8CC1-6A71458DBCD1}" srcOrd="5" destOrd="0" presId="urn:microsoft.com/office/officeart/2011/layout/HexagonRadial"/>
    <dgm:cxn modelId="{84EFAD28-990C-418F-804D-F63BA0F616BA}" type="presParOf" srcId="{A277B94F-D0D1-49AC-8CC1-6A71458DBCD1}" destId="{8174B3B8-6C4D-4044-A60D-6C8E2ED361CA}" srcOrd="0" destOrd="0" presId="urn:microsoft.com/office/officeart/2011/layout/HexagonRadial"/>
    <dgm:cxn modelId="{AF9F590D-6CAB-46A7-8CFD-160649596224}" type="presParOf" srcId="{2095E9E7-B30A-43A7-A575-B4592859BB7A}" destId="{EA06DA54-B8B0-457C-96FB-2D4D82ED1E2E}" srcOrd="6" destOrd="0" presId="urn:microsoft.com/office/officeart/2011/layout/HexagonRadial"/>
    <dgm:cxn modelId="{091EC4D7-CFAC-43A2-A929-0E127CF85200}" type="presParOf" srcId="{2095E9E7-B30A-43A7-A575-B4592859BB7A}" destId="{81DB4DFB-C702-4C2A-99E6-353E2CD13466}" srcOrd="7" destOrd="0" presId="urn:microsoft.com/office/officeart/2011/layout/HexagonRadial"/>
    <dgm:cxn modelId="{195CC206-4C99-418E-94EE-10137E710039}" type="presParOf" srcId="{81DB4DFB-C702-4C2A-99E6-353E2CD13466}" destId="{1FEA3DD2-1C93-46A8-AE55-47F38BC216EF}" srcOrd="0" destOrd="0" presId="urn:microsoft.com/office/officeart/2011/layout/HexagonRadial"/>
    <dgm:cxn modelId="{AC59A1AA-D4AC-4ABD-9F6E-02AA2C47B704}" type="presParOf" srcId="{2095E9E7-B30A-43A7-A575-B4592859BB7A}" destId="{7991A416-F3FB-45F8-B11B-EC11BD574796}" srcOrd="8" destOrd="0" presId="urn:microsoft.com/office/officeart/2011/layout/HexagonRadial"/>
    <dgm:cxn modelId="{A573E81E-C595-4837-B348-12D994104D7D}" type="presParOf" srcId="{2095E9E7-B30A-43A7-A575-B4592859BB7A}" destId="{B74ED179-EE4D-49DD-BECB-1790E979D8FA}" srcOrd="9" destOrd="0" presId="urn:microsoft.com/office/officeart/2011/layout/HexagonRadial"/>
    <dgm:cxn modelId="{D6C668CF-F374-4903-AB05-650615452557}" type="presParOf" srcId="{B74ED179-EE4D-49DD-BECB-1790E979D8FA}" destId="{698410E1-27E7-4B16-9ACB-67C2024C7F6A}" srcOrd="0" destOrd="0" presId="urn:microsoft.com/office/officeart/2011/layout/HexagonRadial"/>
    <dgm:cxn modelId="{B865F36F-C158-4B8D-978F-71699A4834CE}" type="presParOf" srcId="{2095E9E7-B30A-43A7-A575-B4592859BB7A}" destId="{711C3636-28D9-4AD1-A9DD-6E085C17B0F7}" srcOrd="1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8F6B20-1975-4453-BD57-7F2441693EE0}" type="doc">
      <dgm:prSet loTypeId="urn:microsoft.com/office/officeart/2008/layout/AlternatingHexagons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5827925B-6BA6-4A08-9DA7-FB1CD59D7978}">
      <dgm:prSet phldrT="[Texto]"/>
      <dgm:spPr/>
      <dgm:t>
        <a:bodyPr/>
        <a:lstStyle/>
        <a:p>
          <a:endParaRPr lang="es-MX" dirty="0"/>
        </a:p>
      </dgm:t>
    </dgm:pt>
    <dgm:pt modelId="{9BAEFA5D-1FC6-4359-ABDC-76BCE3B427C1}" type="parTrans" cxnId="{35701F0D-2244-45B0-880F-53538BEF2F12}">
      <dgm:prSet/>
      <dgm:spPr/>
      <dgm:t>
        <a:bodyPr/>
        <a:lstStyle/>
        <a:p>
          <a:endParaRPr lang="es-MX"/>
        </a:p>
      </dgm:t>
    </dgm:pt>
    <dgm:pt modelId="{F0B3A314-4D88-47F0-B0E3-BCAFAE812356}" type="sibTrans" cxnId="{35701F0D-2244-45B0-880F-53538BEF2F12}">
      <dgm:prSet custT="1"/>
      <dgm:spPr/>
      <dgm:t>
        <a:bodyPr/>
        <a:lstStyle/>
        <a:p>
          <a:r>
            <a:rPr lang="es-MX" sz="2200" dirty="0" smtClean="0">
              <a:solidFill>
                <a:schemeClr val="tx1"/>
              </a:solidFill>
            </a:rPr>
            <a:t>a) Sector público</a:t>
          </a:r>
          <a:endParaRPr lang="es-MX" sz="2200" dirty="0">
            <a:solidFill>
              <a:schemeClr val="tx1"/>
            </a:solidFill>
          </a:endParaRPr>
        </a:p>
      </dgm:t>
    </dgm:pt>
    <dgm:pt modelId="{23E06B0C-3AE5-4AED-99D9-BB00F7405AA5}">
      <dgm:prSet phldrT="[Texto]" custT="1"/>
      <dgm:spPr/>
      <dgm:t>
        <a:bodyPr/>
        <a:lstStyle/>
        <a:p>
          <a:r>
            <a:rPr lang="es-MX" sz="2200" dirty="0" smtClean="0">
              <a:solidFill>
                <a:schemeClr val="tx1"/>
              </a:solidFill>
            </a:rPr>
            <a:t>b) Sector privado</a:t>
          </a:r>
          <a:endParaRPr lang="es-MX" sz="2200" dirty="0">
            <a:solidFill>
              <a:schemeClr val="tx1"/>
            </a:solidFill>
          </a:endParaRPr>
        </a:p>
      </dgm:t>
    </dgm:pt>
    <dgm:pt modelId="{D47EE8A3-BBDB-4847-A380-11178E7E4A84}" type="parTrans" cxnId="{D3D8A972-BCC2-4362-862B-04024662F6BD}">
      <dgm:prSet/>
      <dgm:spPr/>
      <dgm:t>
        <a:bodyPr/>
        <a:lstStyle/>
        <a:p>
          <a:endParaRPr lang="es-MX"/>
        </a:p>
      </dgm:t>
    </dgm:pt>
    <dgm:pt modelId="{6473454C-DC25-4F22-8C48-3E50F8F36A87}" type="sibTrans" cxnId="{D3D8A972-BCC2-4362-862B-04024662F6BD}">
      <dgm:prSet custT="1"/>
      <dgm:spPr/>
      <dgm:t>
        <a:bodyPr/>
        <a:lstStyle/>
        <a:p>
          <a:r>
            <a:rPr lang="es-MX" sz="2200" dirty="0" smtClean="0">
              <a:solidFill>
                <a:schemeClr val="tx1"/>
              </a:solidFill>
            </a:rPr>
            <a:t>c) Sector social</a:t>
          </a:r>
          <a:endParaRPr lang="es-MX" sz="2200" dirty="0">
            <a:solidFill>
              <a:schemeClr val="tx1"/>
            </a:solidFill>
          </a:endParaRPr>
        </a:p>
      </dgm:t>
    </dgm:pt>
    <dgm:pt modelId="{80141863-95C6-4ECC-A8F2-FEA3F3F3B9F3}">
      <dgm:prSet phldrT="[Texto]" custT="1"/>
      <dgm:spPr/>
      <dgm:t>
        <a:bodyPr/>
        <a:lstStyle/>
        <a:p>
          <a:r>
            <a:rPr lang="es-MX" sz="2200" dirty="0" smtClean="0">
              <a:solidFill>
                <a:schemeClr val="tx1"/>
              </a:solidFill>
            </a:rPr>
            <a:t>d) Sector mixto</a:t>
          </a:r>
          <a:endParaRPr lang="es-MX" sz="2200" dirty="0">
            <a:solidFill>
              <a:schemeClr val="tx1"/>
            </a:solidFill>
          </a:endParaRPr>
        </a:p>
      </dgm:t>
    </dgm:pt>
    <dgm:pt modelId="{55F75D6A-6E7A-4170-8619-02FC55AEF98F}" type="parTrans" cxnId="{E1DC2F9C-07AC-458E-82C3-61BDD17FABAC}">
      <dgm:prSet/>
      <dgm:spPr/>
      <dgm:t>
        <a:bodyPr/>
        <a:lstStyle/>
        <a:p>
          <a:endParaRPr lang="es-MX"/>
        </a:p>
      </dgm:t>
    </dgm:pt>
    <dgm:pt modelId="{DA617F32-0326-40F3-AA35-7EB0ECAA2D3D}" type="sibTrans" cxnId="{E1DC2F9C-07AC-458E-82C3-61BDD17FABAC}">
      <dgm:prSet/>
      <dgm:spPr/>
      <dgm:t>
        <a:bodyPr/>
        <a:lstStyle/>
        <a:p>
          <a:endParaRPr lang="es-MX" dirty="0"/>
        </a:p>
      </dgm:t>
    </dgm:pt>
    <dgm:pt modelId="{438993F1-4F48-4B7A-8E34-9BDB52E1D18B}" type="pres">
      <dgm:prSet presAssocID="{498F6B20-1975-4453-BD57-7F2441693EE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DB8B4440-5EBD-41F3-8D95-39E7744EE90C}" type="pres">
      <dgm:prSet presAssocID="{5827925B-6BA6-4A08-9DA7-FB1CD59D7978}" presName="composite" presStyleCnt="0"/>
      <dgm:spPr/>
    </dgm:pt>
    <dgm:pt modelId="{F74E5D13-FFFB-4A77-BC9E-53B547A3D5FD}" type="pres">
      <dgm:prSet presAssocID="{5827925B-6BA6-4A08-9DA7-FB1CD59D797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3A0630-F415-4869-85CE-03BD489B6B00}" type="pres">
      <dgm:prSet presAssocID="{5827925B-6BA6-4A08-9DA7-FB1CD59D797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306758-F881-45B6-8CE9-F5ECE6D2FC22}" type="pres">
      <dgm:prSet presAssocID="{5827925B-6BA6-4A08-9DA7-FB1CD59D7978}" presName="BalanceSpacing" presStyleCnt="0"/>
      <dgm:spPr/>
    </dgm:pt>
    <dgm:pt modelId="{383F2B1C-E32A-42E8-BA6F-1347BA41238B}" type="pres">
      <dgm:prSet presAssocID="{5827925B-6BA6-4A08-9DA7-FB1CD59D7978}" presName="BalanceSpacing1" presStyleCnt="0"/>
      <dgm:spPr/>
    </dgm:pt>
    <dgm:pt modelId="{44B9A4FA-90A2-44C9-8454-D5E12BE92910}" type="pres">
      <dgm:prSet presAssocID="{F0B3A314-4D88-47F0-B0E3-BCAFAE812356}" presName="Accent1Text" presStyleLbl="node1" presStyleIdx="1" presStyleCnt="6"/>
      <dgm:spPr/>
      <dgm:t>
        <a:bodyPr/>
        <a:lstStyle/>
        <a:p>
          <a:endParaRPr lang="es-MX"/>
        </a:p>
      </dgm:t>
    </dgm:pt>
    <dgm:pt modelId="{C51B3A68-BB25-4CCD-A3A0-DE1FC565EE73}" type="pres">
      <dgm:prSet presAssocID="{F0B3A314-4D88-47F0-B0E3-BCAFAE812356}" presName="spaceBetweenRectangles" presStyleCnt="0"/>
      <dgm:spPr/>
    </dgm:pt>
    <dgm:pt modelId="{7BC24968-0B36-40E3-87BD-59CBABF4FE72}" type="pres">
      <dgm:prSet presAssocID="{23E06B0C-3AE5-4AED-99D9-BB00F7405AA5}" presName="composite" presStyleCnt="0"/>
      <dgm:spPr/>
    </dgm:pt>
    <dgm:pt modelId="{D9553AFD-C36B-4970-B69A-6599612A15D5}" type="pres">
      <dgm:prSet presAssocID="{23E06B0C-3AE5-4AED-99D9-BB00F7405AA5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5615F0-0BF9-44C2-95B0-C55C8BD1BD2E}" type="pres">
      <dgm:prSet presAssocID="{23E06B0C-3AE5-4AED-99D9-BB00F7405AA5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D2EB02-C574-485D-AD67-23C2F9A8189E}" type="pres">
      <dgm:prSet presAssocID="{23E06B0C-3AE5-4AED-99D9-BB00F7405AA5}" presName="BalanceSpacing" presStyleCnt="0"/>
      <dgm:spPr/>
    </dgm:pt>
    <dgm:pt modelId="{380AB612-C8E1-47E9-ABC3-BA8572E9A923}" type="pres">
      <dgm:prSet presAssocID="{23E06B0C-3AE5-4AED-99D9-BB00F7405AA5}" presName="BalanceSpacing1" presStyleCnt="0"/>
      <dgm:spPr/>
    </dgm:pt>
    <dgm:pt modelId="{02C643F7-74BC-490A-9A7D-6934F5A74592}" type="pres">
      <dgm:prSet presAssocID="{6473454C-DC25-4F22-8C48-3E50F8F36A87}" presName="Accent1Text" presStyleLbl="node1" presStyleIdx="3" presStyleCnt="6"/>
      <dgm:spPr/>
      <dgm:t>
        <a:bodyPr/>
        <a:lstStyle/>
        <a:p>
          <a:endParaRPr lang="es-MX"/>
        </a:p>
      </dgm:t>
    </dgm:pt>
    <dgm:pt modelId="{E266EFCC-4D90-4635-8410-4FC265FF9167}" type="pres">
      <dgm:prSet presAssocID="{6473454C-DC25-4F22-8C48-3E50F8F36A87}" presName="spaceBetweenRectangles" presStyleCnt="0"/>
      <dgm:spPr/>
    </dgm:pt>
    <dgm:pt modelId="{F61791EF-3622-42CD-95A2-BCDF09854FB2}" type="pres">
      <dgm:prSet presAssocID="{80141863-95C6-4ECC-A8F2-FEA3F3F3B9F3}" presName="composite" presStyleCnt="0"/>
      <dgm:spPr/>
    </dgm:pt>
    <dgm:pt modelId="{9A6BE748-47E6-4438-A196-5AA58541E4DA}" type="pres">
      <dgm:prSet presAssocID="{80141863-95C6-4ECC-A8F2-FEA3F3F3B9F3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E3B131-2105-4DE1-995A-9A132D79A919}" type="pres">
      <dgm:prSet presAssocID="{80141863-95C6-4ECC-A8F2-FEA3F3F3B9F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B9ECAE-B45C-47A3-9331-0E154BA676A2}" type="pres">
      <dgm:prSet presAssocID="{80141863-95C6-4ECC-A8F2-FEA3F3F3B9F3}" presName="BalanceSpacing" presStyleCnt="0"/>
      <dgm:spPr/>
    </dgm:pt>
    <dgm:pt modelId="{13364461-D6A3-4C9E-BD98-E3E35723FA5A}" type="pres">
      <dgm:prSet presAssocID="{80141863-95C6-4ECC-A8F2-FEA3F3F3B9F3}" presName="BalanceSpacing1" presStyleCnt="0"/>
      <dgm:spPr/>
    </dgm:pt>
    <dgm:pt modelId="{40463FA4-9D30-46BE-A9CB-F0A61291F6D9}" type="pres">
      <dgm:prSet presAssocID="{DA617F32-0326-40F3-AA35-7EB0ECAA2D3D}" presName="Accent1Text" presStyleLbl="node1" presStyleIdx="5" presStyleCnt="6"/>
      <dgm:spPr/>
      <dgm:t>
        <a:bodyPr/>
        <a:lstStyle/>
        <a:p>
          <a:endParaRPr lang="es-MX"/>
        </a:p>
      </dgm:t>
    </dgm:pt>
  </dgm:ptLst>
  <dgm:cxnLst>
    <dgm:cxn modelId="{E1DC2F9C-07AC-458E-82C3-61BDD17FABAC}" srcId="{498F6B20-1975-4453-BD57-7F2441693EE0}" destId="{80141863-95C6-4ECC-A8F2-FEA3F3F3B9F3}" srcOrd="2" destOrd="0" parTransId="{55F75D6A-6E7A-4170-8619-02FC55AEF98F}" sibTransId="{DA617F32-0326-40F3-AA35-7EB0ECAA2D3D}"/>
    <dgm:cxn modelId="{B5D53595-E5F8-41E4-B047-BE55A38806D6}" type="presOf" srcId="{6473454C-DC25-4F22-8C48-3E50F8F36A87}" destId="{02C643F7-74BC-490A-9A7D-6934F5A74592}" srcOrd="0" destOrd="0" presId="urn:microsoft.com/office/officeart/2008/layout/AlternatingHexagons"/>
    <dgm:cxn modelId="{D30788B3-D14A-4DCE-8412-2CEA9E6BA59D}" type="presOf" srcId="{F0B3A314-4D88-47F0-B0E3-BCAFAE812356}" destId="{44B9A4FA-90A2-44C9-8454-D5E12BE92910}" srcOrd="0" destOrd="0" presId="urn:microsoft.com/office/officeart/2008/layout/AlternatingHexagons"/>
    <dgm:cxn modelId="{35701F0D-2244-45B0-880F-53538BEF2F12}" srcId="{498F6B20-1975-4453-BD57-7F2441693EE0}" destId="{5827925B-6BA6-4A08-9DA7-FB1CD59D7978}" srcOrd="0" destOrd="0" parTransId="{9BAEFA5D-1FC6-4359-ABDC-76BCE3B427C1}" sibTransId="{F0B3A314-4D88-47F0-B0E3-BCAFAE812356}"/>
    <dgm:cxn modelId="{46B01023-198F-47B7-8387-A8DABFFA846F}" type="presOf" srcId="{498F6B20-1975-4453-BD57-7F2441693EE0}" destId="{438993F1-4F48-4B7A-8E34-9BDB52E1D18B}" srcOrd="0" destOrd="0" presId="urn:microsoft.com/office/officeart/2008/layout/AlternatingHexagons"/>
    <dgm:cxn modelId="{645453B2-CCC2-4B1E-9E4A-EA211B411B78}" type="presOf" srcId="{23E06B0C-3AE5-4AED-99D9-BB00F7405AA5}" destId="{D9553AFD-C36B-4970-B69A-6599612A15D5}" srcOrd="0" destOrd="0" presId="urn:microsoft.com/office/officeart/2008/layout/AlternatingHexagons"/>
    <dgm:cxn modelId="{F5931469-6D69-419E-A531-AC9BD618FBF7}" type="presOf" srcId="{DA617F32-0326-40F3-AA35-7EB0ECAA2D3D}" destId="{40463FA4-9D30-46BE-A9CB-F0A61291F6D9}" srcOrd="0" destOrd="0" presId="urn:microsoft.com/office/officeart/2008/layout/AlternatingHexagons"/>
    <dgm:cxn modelId="{D3D8A972-BCC2-4362-862B-04024662F6BD}" srcId="{498F6B20-1975-4453-BD57-7F2441693EE0}" destId="{23E06B0C-3AE5-4AED-99D9-BB00F7405AA5}" srcOrd="1" destOrd="0" parTransId="{D47EE8A3-BBDB-4847-A380-11178E7E4A84}" sibTransId="{6473454C-DC25-4F22-8C48-3E50F8F36A87}"/>
    <dgm:cxn modelId="{D7CC6C4A-85BA-4C6F-8225-1F64D8703527}" type="presOf" srcId="{80141863-95C6-4ECC-A8F2-FEA3F3F3B9F3}" destId="{9A6BE748-47E6-4438-A196-5AA58541E4DA}" srcOrd="0" destOrd="0" presId="urn:microsoft.com/office/officeart/2008/layout/AlternatingHexagons"/>
    <dgm:cxn modelId="{05730182-33CF-4937-BE5C-B89CFFA828F0}" type="presOf" srcId="{5827925B-6BA6-4A08-9DA7-FB1CD59D7978}" destId="{F74E5D13-FFFB-4A77-BC9E-53B547A3D5FD}" srcOrd="0" destOrd="0" presId="urn:microsoft.com/office/officeart/2008/layout/AlternatingHexagons"/>
    <dgm:cxn modelId="{FB96F85A-9EE1-4A46-94EB-3D5518F86F5D}" type="presParOf" srcId="{438993F1-4F48-4B7A-8E34-9BDB52E1D18B}" destId="{DB8B4440-5EBD-41F3-8D95-39E7744EE90C}" srcOrd="0" destOrd="0" presId="urn:microsoft.com/office/officeart/2008/layout/AlternatingHexagons"/>
    <dgm:cxn modelId="{4A9DD13B-7002-440F-9B8F-3FE6B307F50C}" type="presParOf" srcId="{DB8B4440-5EBD-41F3-8D95-39E7744EE90C}" destId="{F74E5D13-FFFB-4A77-BC9E-53B547A3D5FD}" srcOrd="0" destOrd="0" presId="urn:microsoft.com/office/officeart/2008/layout/AlternatingHexagons"/>
    <dgm:cxn modelId="{A4CD6FAD-7A8E-43A6-8846-64F54A230660}" type="presParOf" srcId="{DB8B4440-5EBD-41F3-8D95-39E7744EE90C}" destId="{5B3A0630-F415-4869-85CE-03BD489B6B00}" srcOrd="1" destOrd="0" presId="urn:microsoft.com/office/officeart/2008/layout/AlternatingHexagons"/>
    <dgm:cxn modelId="{44843DDF-FC8B-4BD0-9EF5-F83942533D75}" type="presParOf" srcId="{DB8B4440-5EBD-41F3-8D95-39E7744EE90C}" destId="{8D306758-F881-45B6-8CE9-F5ECE6D2FC22}" srcOrd="2" destOrd="0" presId="urn:microsoft.com/office/officeart/2008/layout/AlternatingHexagons"/>
    <dgm:cxn modelId="{98B287C7-164F-4C75-BEE3-3A9EAB9379D9}" type="presParOf" srcId="{DB8B4440-5EBD-41F3-8D95-39E7744EE90C}" destId="{383F2B1C-E32A-42E8-BA6F-1347BA41238B}" srcOrd="3" destOrd="0" presId="urn:microsoft.com/office/officeart/2008/layout/AlternatingHexagons"/>
    <dgm:cxn modelId="{35491AD8-C856-4478-B72C-D70D2A28EE7E}" type="presParOf" srcId="{DB8B4440-5EBD-41F3-8D95-39E7744EE90C}" destId="{44B9A4FA-90A2-44C9-8454-D5E12BE92910}" srcOrd="4" destOrd="0" presId="urn:microsoft.com/office/officeart/2008/layout/AlternatingHexagons"/>
    <dgm:cxn modelId="{564E9F08-0293-4A93-8EEC-D4733156AFEB}" type="presParOf" srcId="{438993F1-4F48-4B7A-8E34-9BDB52E1D18B}" destId="{C51B3A68-BB25-4CCD-A3A0-DE1FC565EE73}" srcOrd="1" destOrd="0" presId="urn:microsoft.com/office/officeart/2008/layout/AlternatingHexagons"/>
    <dgm:cxn modelId="{DC3FE97E-D33E-4E98-AA8D-9655373C83D9}" type="presParOf" srcId="{438993F1-4F48-4B7A-8E34-9BDB52E1D18B}" destId="{7BC24968-0B36-40E3-87BD-59CBABF4FE72}" srcOrd="2" destOrd="0" presId="urn:microsoft.com/office/officeart/2008/layout/AlternatingHexagons"/>
    <dgm:cxn modelId="{A271D6B2-9CB0-44FF-9442-D6C89F9FC07A}" type="presParOf" srcId="{7BC24968-0B36-40E3-87BD-59CBABF4FE72}" destId="{D9553AFD-C36B-4970-B69A-6599612A15D5}" srcOrd="0" destOrd="0" presId="urn:microsoft.com/office/officeart/2008/layout/AlternatingHexagons"/>
    <dgm:cxn modelId="{5FEFA733-E72E-468B-B598-4612B9BD3A25}" type="presParOf" srcId="{7BC24968-0B36-40E3-87BD-59CBABF4FE72}" destId="{265615F0-0BF9-44C2-95B0-C55C8BD1BD2E}" srcOrd="1" destOrd="0" presId="urn:microsoft.com/office/officeart/2008/layout/AlternatingHexagons"/>
    <dgm:cxn modelId="{15A66F4F-78FD-4955-91CD-FA405DDED178}" type="presParOf" srcId="{7BC24968-0B36-40E3-87BD-59CBABF4FE72}" destId="{CAD2EB02-C574-485D-AD67-23C2F9A8189E}" srcOrd="2" destOrd="0" presId="urn:microsoft.com/office/officeart/2008/layout/AlternatingHexagons"/>
    <dgm:cxn modelId="{E89DC9A1-A776-4EE4-B62A-309AC4802E30}" type="presParOf" srcId="{7BC24968-0B36-40E3-87BD-59CBABF4FE72}" destId="{380AB612-C8E1-47E9-ABC3-BA8572E9A923}" srcOrd="3" destOrd="0" presId="urn:microsoft.com/office/officeart/2008/layout/AlternatingHexagons"/>
    <dgm:cxn modelId="{1938F814-4A71-4945-94C5-2C1E46564731}" type="presParOf" srcId="{7BC24968-0B36-40E3-87BD-59CBABF4FE72}" destId="{02C643F7-74BC-490A-9A7D-6934F5A74592}" srcOrd="4" destOrd="0" presId="urn:microsoft.com/office/officeart/2008/layout/AlternatingHexagons"/>
    <dgm:cxn modelId="{62866F1D-B211-4FD9-96A5-829221FF2CE6}" type="presParOf" srcId="{438993F1-4F48-4B7A-8E34-9BDB52E1D18B}" destId="{E266EFCC-4D90-4635-8410-4FC265FF9167}" srcOrd="3" destOrd="0" presId="urn:microsoft.com/office/officeart/2008/layout/AlternatingHexagons"/>
    <dgm:cxn modelId="{1FEB6DF2-B2F2-4FDD-88C0-FE8E08369A43}" type="presParOf" srcId="{438993F1-4F48-4B7A-8E34-9BDB52E1D18B}" destId="{F61791EF-3622-42CD-95A2-BCDF09854FB2}" srcOrd="4" destOrd="0" presId="urn:microsoft.com/office/officeart/2008/layout/AlternatingHexagons"/>
    <dgm:cxn modelId="{3C2750A7-4BC6-4AC9-AD89-32DC61C28F54}" type="presParOf" srcId="{F61791EF-3622-42CD-95A2-BCDF09854FB2}" destId="{9A6BE748-47E6-4438-A196-5AA58541E4DA}" srcOrd="0" destOrd="0" presId="urn:microsoft.com/office/officeart/2008/layout/AlternatingHexagons"/>
    <dgm:cxn modelId="{2DC6C7AB-FA44-44BD-A0B4-4484CAF936A0}" type="presParOf" srcId="{F61791EF-3622-42CD-95A2-BCDF09854FB2}" destId="{50E3B131-2105-4DE1-995A-9A132D79A919}" srcOrd="1" destOrd="0" presId="urn:microsoft.com/office/officeart/2008/layout/AlternatingHexagons"/>
    <dgm:cxn modelId="{31A16282-3806-4DC4-8467-8894F573DCB3}" type="presParOf" srcId="{F61791EF-3622-42CD-95A2-BCDF09854FB2}" destId="{85B9ECAE-B45C-47A3-9331-0E154BA676A2}" srcOrd="2" destOrd="0" presId="urn:microsoft.com/office/officeart/2008/layout/AlternatingHexagons"/>
    <dgm:cxn modelId="{07E5E213-5F47-47C7-9320-F9F69BAAC5AC}" type="presParOf" srcId="{F61791EF-3622-42CD-95A2-BCDF09854FB2}" destId="{13364461-D6A3-4C9E-BD98-E3E35723FA5A}" srcOrd="3" destOrd="0" presId="urn:microsoft.com/office/officeart/2008/layout/AlternatingHexagons"/>
    <dgm:cxn modelId="{483A69DC-E352-4E8C-9A4D-9A7236721030}" type="presParOf" srcId="{F61791EF-3622-42CD-95A2-BCDF09854FB2}" destId="{40463FA4-9D30-46BE-A9CB-F0A61291F6D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304858-EB8D-455C-8F98-E032F579AC1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MX"/>
        </a:p>
      </dgm:t>
    </dgm:pt>
    <dgm:pt modelId="{3590EA59-1F02-4B0A-8121-9909183CD53D}">
      <dgm:prSet phldrT="[Texto]" phldr="1"/>
      <dgm:spPr/>
      <dgm:t>
        <a:bodyPr/>
        <a:lstStyle/>
        <a:p>
          <a:endParaRPr lang="es-MX" dirty="0"/>
        </a:p>
      </dgm:t>
    </dgm:pt>
    <dgm:pt modelId="{F9E46BC4-59EF-4575-ACD3-50FBDD66C5EB}" type="parTrans" cxnId="{3D5B9160-BC99-4233-8DE2-6F8BDAC5E638}">
      <dgm:prSet/>
      <dgm:spPr/>
      <dgm:t>
        <a:bodyPr/>
        <a:lstStyle/>
        <a:p>
          <a:endParaRPr lang="es-MX"/>
        </a:p>
      </dgm:t>
    </dgm:pt>
    <dgm:pt modelId="{1316723C-7209-4170-89BE-C8E8E98EF726}" type="sibTrans" cxnId="{3D5B9160-BC99-4233-8DE2-6F8BDAC5E638}">
      <dgm:prSet/>
      <dgm:spPr/>
      <dgm:t>
        <a:bodyPr/>
        <a:lstStyle/>
        <a:p>
          <a:endParaRPr lang="es-MX"/>
        </a:p>
      </dgm:t>
    </dgm:pt>
    <dgm:pt modelId="{19B19096-9961-4984-ACE8-59EF7A546B02}">
      <dgm:prSet phldrT="[Texto]" phldr="1"/>
      <dgm:spPr/>
      <dgm:t>
        <a:bodyPr/>
        <a:lstStyle/>
        <a:p>
          <a:endParaRPr lang="es-MX" dirty="0"/>
        </a:p>
      </dgm:t>
    </dgm:pt>
    <dgm:pt modelId="{3C388028-693F-41B1-AEAF-14FEC0D8D97D}" type="parTrans" cxnId="{524BA712-DA30-4E83-AE7F-11E89856642B}">
      <dgm:prSet/>
      <dgm:spPr/>
      <dgm:t>
        <a:bodyPr/>
        <a:lstStyle/>
        <a:p>
          <a:endParaRPr lang="es-MX"/>
        </a:p>
      </dgm:t>
    </dgm:pt>
    <dgm:pt modelId="{1CC1726C-6BF3-43ED-87AD-3AC71E0A6E67}" type="sibTrans" cxnId="{524BA712-DA30-4E83-AE7F-11E89856642B}">
      <dgm:prSet/>
      <dgm:spPr/>
      <dgm:t>
        <a:bodyPr/>
        <a:lstStyle/>
        <a:p>
          <a:endParaRPr lang="es-MX"/>
        </a:p>
      </dgm:t>
    </dgm:pt>
    <dgm:pt modelId="{B651AD9C-3F91-4ECC-9282-A47E4A302ABB}">
      <dgm:prSet phldrT="[Texto]" phldr="1"/>
      <dgm:spPr/>
      <dgm:t>
        <a:bodyPr/>
        <a:lstStyle/>
        <a:p>
          <a:endParaRPr lang="es-MX" dirty="0"/>
        </a:p>
      </dgm:t>
    </dgm:pt>
    <dgm:pt modelId="{F3C15842-17FD-4419-B72E-03650D67F8CD}" type="parTrans" cxnId="{F2E387F3-C899-4CC2-8415-EB6F7616BA2E}">
      <dgm:prSet/>
      <dgm:spPr/>
      <dgm:t>
        <a:bodyPr/>
        <a:lstStyle/>
        <a:p>
          <a:endParaRPr lang="es-MX"/>
        </a:p>
      </dgm:t>
    </dgm:pt>
    <dgm:pt modelId="{61403A56-B99B-4565-A92B-A10C3267B59D}" type="sibTrans" cxnId="{F2E387F3-C899-4CC2-8415-EB6F7616BA2E}">
      <dgm:prSet/>
      <dgm:spPr/>
      <dgm:t>
        <a:bodyPr/>
        <a:lstStyle/>
        <a:p>
          <a:endParaRPr lang="es-MX"/>
        </a:p>
      </dgm:t>
    </dgm:pt>
    <dgm:pt modelId="{519CEA84-13DF-48A9-9C21-9E99D951AA6C}">
      <dgm:prSet phldrT="[Texto]" phldr="1"/>
      <dgm:spPr/>
      <dgm:t>
        <a:bodyPr/>
        <a:lstStyle/>
        <a:p>
          <a:endParaRPr lang="es-MX" dirty="0"/>
        </a:p>
      </dgm:t>
    </dgm:pt>
    <dgm:pt modelId="{D3C1C200-A8C3-4243-8A55-D70088BB3B60}" type="parTrans" cxnId="{20AF72AD-86DD-44F7-A7C3-1A107B63F90E}">
      <dgm:prSet/>
      <dgm:spPr/>
      <dgm:t>
        <a:bodyPr/>
        <a:lstStyle/>
        <a:p>
          <a:endParaRPr lang="es-MX"/>
        </a:p>
      </dgm:t>
    </dgm:pt>
    <dgm:pt modelId="{7304DCB2-6677-42CF-9DB4-E08D1F7AB9B2}" type="sibTrans" cxnId="{20AF72AD-86DD-44F7-A7C3-1A107B63F90E}">
      <dgm:prSet/>
      <dgm:spPr/>
      <dgm:t>
        <a:bodyPr/>
        <a:lstStyle/>
        <a:p>
          <a:endParaRPr lang="es-MX"/>
        </a:p>
      </dgm:t>
    </dgm:pt>
    <dgm:pt modelId="{9C38E7EC-8174-4A04-BABA-154825644439}">
      <dgm:prSet phldrT="[Texto]" phldr="1"/>
      <dgm:spPr/>
      <dgm:t>
        <a:bodyPr/>
        <a:lstStyle/>
        <a:p>
          <a:endParaRPr lang="es-MX" dirty="0"/>
        </a:p>
      </dgm:t>
    </dgm:pt>
    <dgm:pt modelId="{2CCC926D-3BE9-4AB6-AC80-C321985E32CC}" type="parTrans" cxnId="{6E1497DD-B5C8-463A-97E1-4497B6775946}">
      <dgm:prSet/>
      <dgm:spPr/>
      <dgm:t>
        <a:bodyPr/>
        <a:lstStyle/>
        <a:p>
          <a:endParaRPr lang="es-MX"/>
        </a:p>
      </dgm:t>
    </dgm:pt>
    <dgm:pt modelId="{848E21D7-F67D-4102-8DCB-C2DAF689B9A5}" type="sibTrans" cxnId="{6E1497DD-B5C8-463A-97E1-4497B6775946}">
      <dgm:prSet/>
      <dgm:spPr/>
      <dgm:t>
        <a:bodyPr/>
        <a:lstStyle/>
        <a:p>
          <a:endParaRPr lang="es-MX"/>
        </a:p>
      </dgm:t>
    </dgm:pt>
    <dgm:pt modelId="{0ED76187-FF40-4914-BABC-CBC313413693}" type="pres">
      <dgm:prSet presAssocID="{3E304858-EB8D-455C-8F98-E032F579AC1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531EA77-0572-46BF-AD62-2E32288C6EE4}" type="pres">
      <dgm:prSet presAssocID="{3E304858-EB8D-455C-8F98-E032F579AC13}" presName="matrix" presStyleCnt="0"/>
      <dgm:spPr/>
    </dgm:pt>
    <dgm:pt modelId="{79F4CF0B-5958-4CC8-BC29-4A05D45E420D}" type="pres">
      <dgm:prSet presAssocID="{3E304858-EB8D-455C-8F98-E032F579AC13}" presName="tile1" presStyleLbl="node1" presStyleIdx="0" presStyleCnt="4"/>
      <dgm:spPr/>
      <dgm:t>
        <a:bodyPr/>
        <a:lstStyle/>
        <a:p>
          <a:endParaRPr lang="es-MX"/>
        </a:p>
      </dgm:t>
    </dgm:pt>
    <dgm:pt modelId="{E62B96F8-D6AC-4B3E-B7B8-6AC00276E4D0}" type="pres">
      <dgm:prSet presAssocID="{3E304858-EB8D-455C-8F98-E032F579AC1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5B7567-55AB-4679-892A-7BEA74FD64A0}" type="pres">
      <dgm:prSet presAssocID="{3E304858-EB8D-455C-8F98-E032F579AC13}" presName="tile2" presStyleLbl="node1" presStyleIdx="1" presStyleCnt="4"/>
      <dgm:spPr/>
      <dgm:t>
        <a:bodyPr/>
        <a:lstStyle/>
        <a:p>
          <a:endParaRPr lang="es-MX"/>
        </a:p>
      </dgm:t>
    </dgm:pt>
    <dgm:pt modelId="{ED90CE59-15F6-4121-82DB-E5E06BC3AAF6}" type="pres">
      <dgm:prSet presAssocID="{3E304858-EB8D-455C-8F98-E032F579AC1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336E06-C1FF-43B5-BD5C-6A0A15EC07A0}" type="pres">
      <dgm:prSet presAssocID="{3E304858-EB8D-455C-8F98-E032F579AC13}" presName="tile3" presStyleLbl="node1" presStyleIdx="2" presStyleCnt="4"/>
      <dgm:spPr/>
      <dgm:t>
        <a:bodyPr/>
        <a:lstStyle/>
        <a:p>
          <a:endParaRPr lang="es-MX"/>
        </a:p>
      </dgm:t>
    </dgm:pt>
    <dgm:pt modelId="{971F5377-35DA-4899-BD5C-7A30E33D1CC4}" type="pres">
      <dgm:prSet presAssocID="{3E304858-EB8D-455C-8F98-E032F579AC1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BD0C1A-AFEE-468F-9153-A26FA87C6513}" type="pres">
      <dgm:prSet presAssocID="{3E304858-EB8D-455C-8F98-E032F579AC13}" presName="tile4" presStyleLbl="node1" presStyleIdx="3" presStyleCnt="4"/>
      <dgm:spPr/>
      <dgm:t>
        <a:bodyPr/>
        <a:lstStyle/>
        <a:p>
          <a:endParaRPr lang="es-MX"/>
        </a:p>
      </dgm:t>
    </dgm:pt>
    <dgm:pt modelId="{0C824C69-1EF0-4623-B963-09819C8CF634}" type="pres">
      <dgm:prSet presAssocID="{3E304858-EB8D-455C-8F98-E032F579AC1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557285-78E7-473A-B049-A9C2CD04E2C9}" type="pres">
      <dgm:prSet presAssocID="{3E304858-EB8D-455C-8F98-E032F579AC1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6FAD449B-ACAC-4A1A-A58F-E6B55BC670EF}" type="presOf" srcId="{19B19096-9961-4984-ACE8-59EF7A546B02}" destId="{79F4CF0B-5958-4CC8-BC29-4A05D45E420D}" srcOrd="0" destOrd="0" presId="urn:microsoft.com/office/officeart/2005/8/layout/matrix1"/>
    <dgm:cxn modelId="{6E1497DD-B5C8-463A-97E1-4497B6775946}" srcId="{3590EA59-1F02-4B0A-8121-9909183CD53D}" destId="{9C38E7EC-8174-4A04-BABA-154825644439}" srcOrd="3" destOrd="0" parTransId="{2CCC926D-3BE9-4AB6-AC80-C321985E32CC}" sibTransId="{848E21D7-F67D-4102-8DCB-C2DAF689B9A5}"/>
    <dgm:cxn modelId="{9F292878-49B9-45C4-9672-DCE0D8350501}" type="presOf" srcId="{519CEA84-13DF-48A9-9C21-9E99D951AA6C}" destId="{971F5377-35DA-4899-BD5C-7A30E33D1CC4}" srcOrd="1" destOrd="0" presId="urn:microsoft.com/office/officeart/2005/8/layout/matrix1"/>
    <dgm:cxn modelId="{2E91C878-748C-4C5C-9D7B-A261EBFC3781}" type="presOf" srcId="{9C38E7EC-8174-4A04-BABA-154825644439}" destId="{B4BD0C1A-AFEE-468F-9153-A26FA87C6513}" srcOrd="0" destOrd="0" presId="urn:microsoft.com/office/officeart/2005/8/layout/matrix1"/>
    <dgm:cxn modelId="{20AF72AD-86DD-44F7-A7C3-1A107B63F90E}" srcId="{3590EA59-1F02-4B0A-8121-9909183CD53D}" destId="{519CEA84-13DF-48A9-9C21-9E99D951AA6C}" srcOrd="2" destOrd="0" parTransId="{D3C1C200-A8C3-4243-8A55-D70088BB3B60}" sibTransId="{7304DCB2-6677-42CF-9DB4-E08D1F7AB9B2}"/>
    <dgm:cxn modelId="{3D5B9160-BC99-4233-8DE2-6F8BDAC5E638}" srcId="{3E304858-EB8D-455C-8F98-E032F579AC13}" destId="{3590EA59-1F02-4B0A-8121-9909183CD53D}" srcOrd="0" destOrd="0" parTransId="{F9E46BC4-59EF-4575-ACD3-50FBDD66C5EB}" sibTransId="{1316723C-7209-4170-89BE-C8E8E98EF726}"/>
    <dgm:cxn modelId="{E46840AE-2333-4BCC-AA01-7BC200FCAA72}" type="presOf" srcId="{519CEA84-13DF-48A9-9C21-9E99D951AA6C}" destId="{FC336E06-C1FF-43B5-BD5C-6A0A15EC07A0}" srcOrd="0" destOrd="0" presId="urn:microsoft.com/office/officeart/2005/8/layout/matrix1"/>
    <dgm:cxn modelId="{F1750D8E-B1B7-4215-817C-CB0674A405C5}" type="presOf" srcId="{19B19096-9961-4984-ACE8-59EF7A546B02}" destId="{E62B96F8-D6AC-4B3E-B7B8-6AC00276E4D0}" srcOrd="1" destOrd="0" presId="urn:microsoft.com/office/officeart/2005/8/layout/matrix1"/>
    <dgm:cxn modelId="{9BCBE221-F04B-48AA-AE06-EB6B0AA3CA94}" type="presOf" srcId="{3E304858-EB8D-455C-8F98-E032F579AC13}" destId="{0ED76187-FF40-4914-BABC-CBC313413693}" srcOrd="0" destOrd="0" presId="urn:microsoft.com/office/officeart/2005/8/layout/matrix1"/>
    <dgm:cxn modelId="{4B7EA62A-E54A-4E27-AB3F-28993751E926}" type="presOf" srcId="{3590EA59-1F02-4B0A-8121-9909183CD53D}" destId="{89557285-78E7-473A-B049-A9C2CD04E2C9}" srcOrd="0" destOrd="0" presId="urn:microsoft.com/office/officeart/2005/8/layout/matrix1"/>
    <dgm:cxn modelId="{91A746FA-F3D3-4AD1-8A24-5A505A31DCD6}" type="presOf" srcId="{9C38E7EC-8174-4A04-BABA-154825644439}" destId="{0C824C69-1EF0-4623-B963-09819C8CF634}" srcOrd="1" destOrd="0" presId="urn:microsoft.com/office/officeart/2005/8/layout/matrix1"/>
    <dgm:cxn modelId="{524BA712-DA30-4E83-AE7F-11E89856642B}" srcId="{3590EA59-1F02-4B0A-8121-9909183CD53D}" destId="{19B19096-9961-4984-ACE8-59EF7A546B02}" srcOrd="0" destOrd="0" parTransId="{3C388028-693F-41B1-AEAF-14FEC0D8D97D}" sibTransId="{1CC1726C-6BF3-43ED-87AD-3AC71E0A6E67}"/>
    <dgm:cxn modelId="{F2E387F3-C899-4CC2-8415-EB6F7616BA2E}" srcId="{3590EA59-1F02-4B0A-8121-9909183CD53D}" destId="{B651AD9C-3F91-4ECC-9282-A47E4A302ABB}" srcOrd="1" destOrd="0" parTransId="{F3C15842-17FD-4419-B72E-03650D67F8CD}" sibTransId="{61403A56-B99B-4565-A92B-A10C3267B59D}"/>
    <dgm:cxn modelId="{B988BA7C-85F7-494A-B221-A3BA3B6BFC93}" type="presOf" srcId="{B651AD9C-3F91-4ECC-9282-A47E4A302ABB}" destId="{ED90CE59-15F6-4121-82DB-E5E06BC3AAF6}" srcOrd="1" destOrd="0" presId="urn:microsoft.com/office/officeart/2005/8/layout/matrix1"/>
    <dgm:cxn modelId="{10633489-2F66-4536-8173-A9308C78B6A6}" type="presOf" srcId="{B651AD9C-3F91-4ECC-9282-A47E4A302ABB}" destId="{A55B7567-55AB-4679-892A-7BEA74FD64A0}" srcOrd="0" destOrd="0" presId="urn:microsoft.com/office/officeart/2005/8/layout/matrix1"/>
    <dgm:cxn modelId="{3D4EF56F-1224-4BFD-A451-5F9820F72E8B}" type="presParOf" srcId="{0ED76187-FF40-4914-BABC-CBC313413693}" destId="{A531EA77-0572-46BF-AD62-2E32288C6EE4}" srcOrd="0" destOrd="0" presId="urn:microsoft.com/office/officeart/2005/8/layout/matrix1"/>
    <dgm:cxn modelId="{CB73EB82-4B58-4868-9DF2-0E59D52DE692}" type="presParOf" srcId="{A531EA77-0572-46BF-AD62-2E32288C6EE4}" destId="{79F4CF0B-5958-4CC8-BC29-4A05D45E420D}" srcOrd="0" destOrd="0" presId="urn:microsoft.com/office/officeart/2005/8/layout/matrix1"/>
    <dgm:cxn modelId="{3197487F-B0D0-452A-AC95-61FF5C368EF3}" type="presParOf" srcId="{A531EA77-0572-46BF-AD62-2E32288C6EE4}" destId="{E62B96F8-D6AC-4B3E-B7B8-6AC00276E4D0}" srcOrd="1" destOrd="0" presId="urn:microsoft.com/office/officeart/2005/8/layout/matrix1"/>
    <dgm:cxn modelId="{F5F93A03-02E7-4A05-8D78-E6840B8988EA}" type="presParOf" srcId="{A531EA77-0572-46BF-AD62-2E32288C6EE4}" destId="{A55B7567-55AB-4679-892A-7BEA74FD64A0}" srcOrd="2" destOrd="0" presId="urn:microsoft.com/office/officeart/2005/8/layout/matrix1"/>
    <dgm:cxn modelId="{BC39DF50-F47D-4E4F-B366-5EF2B300230B}" type="presParOf" srcId="{A531EA77-0572-46BF-AD62-2E32288C6EE4}" destId="{ED90CE59-15F6-4121-82DB-E5E06BC3AAF6}" srcOrd="3" destOrd="0" presId="urn:microsoft.com/office/officeart/2005/8/layout/matrix1"/>
    <dgm:cxn modelId="{D66D7A48-0627-46F4-89BE-4D2DA49AED33}" type="presParOf" srcId="{A531EA77-0572-46BF-AD62-2E32288C6EE4}" destId="{FC336E06-C1FF-43B5-BD5C-6A0A15EC07A0}" srcOrd="4" destOrd="0" presId="urn:microsoft.com/office/officeart/2005/8/layout/matrix1"/>
    <dgm:cxn modelId="{C47CD397-3FED-4040-9580-2122F03D4A5E}" type="presParOf" srcId="{A531EA77-0572-46BF-AD62-2E32288C6EE4}" destId="{971F5377-35DA-4899-BD5C-7A30E33D1CC4}" srcOrd="5" destOrd="0" presId="urn:microsoft.com/office/officeart/2005/8/layout/matrix1"/>
    <dgm:cxn modelId="{5893E315-16CF-4D00-9BB4-F6A35968ECBE}" type="presParOf" srcId="{A531EA77-0572-46BF-AD62-2E32288C6EE4}" destId="{B4BD0C1A-AFEE-468F-9153-A26FA87C6513}" srcOrd="6" destOrd="0" presId="urn:microsoft.com/office/officeart/2005/8/layout/matrix1"/>
    <dgm:cxn modelId="{DBA4F63C-B333-4AB3-8BE4-73EFD5813A33}" type="presParOf" srcId="{A531EA77-0572-46BF-AD62-2E32288C6EE4}" destId="{0C824C69-1EF0-4623-B963-09819C8CF634}" srcOrd="7" destOrd="0" presId="urn:microsoft.com/office/officeart/2005/8/layout/matrix1"/>
    <dgm:cxn modelId="{00E664DB-65C2-4B36-A1E0-ED6F7A847B5B}" type="presParOf" srcId="{0ED76187-FF40-4914-BABC-CBC313413693}" destId="{89557285-78E7-473A-B049-A9C2CD04E2C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D90496-5847-4D28-9BB9-5AE4FA0FB600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0"/>
      <dgm:spPr/>
    </dgm:pt>
    <dgm:pt modelId="{F7E766C5-E0F7-4E28-84D7-AD75BD4CD34A}">
      <dgm:prSet phldrT="[Texto]" phldr="1"/>
      <dgm:spPr/>
      <dgm:t>
        <a:bodyPr/>
        <a:lstStyle/>
        <a:p>
          <a:endParaRPr lang="es-MX" dirty="0"/>
        </a:p>
      </dgm:t>
    </dgm:pt>
    <dgm:pt modelId="{57CDEDFF-F85D-4ACC-A5C3-97F2E1126ABE}" type="parTrans" cxnId="{C75291C8-7C74-4448-BBE8-720EEE08DB9E}">
      <dgm:prSet/>
      <dgm:spPr/>
      <dgm:t>
        <a:bodyPr/>
        <a:lstStyle/>
        <a:p>
          <a:endParaRPr lang="es-MX"/>
        </a:p>
      </dgm:t>
    </dgm:pt>
    <dgm:pt modelId="{0314C3A5-BE7F-4995-B804-EC6654A92048}" type="sibTrans" cxnId="{C75291C8-7C74-4448-BBE8-720EEE08DB9E}">
      <dgm:prSet/>
      <dgm:spPr/>
      <dgm:t>
        <a:bodyPr/>
        <a:lstStyle/>
        <a:p>
          <a:endParaRPr lang="es-MX"/>
        </a:p>
      </dgm:t>
    </dgm:pt>
    <dgm:pt modelId="{316CE168-9B59-43EC-82EA-8F25523F7EEF}">
      <dgm:prSet phldrT="[Texto]" phldr="1"/>
      <dgm:spPr/>
      <dgm:t>
        <a:bodyPr/>
        <a:lstStyle/>
        <a:p>
          <a:endParaRPr lang="es-MX" dirty="0"/>
        </a:p>
      </dgm:t>
    </dgm:pt>
    <dgm:pt modelId="{F2EAD2D0-B08F-4192-B2F2-7BF79F1B7F76}" type="parTrans" cxnId="{B5E6BBA7-47FC-4E1B-9371-D195ECA65BFC}">
      <dgm:prSet/>
      <dgm:spPr/>
      <dgm:t>
        <a:bodyPr/>
        <a:lstStyle/>
        <a:p>
          <a:endParaRPr lang="es-MX"/>
        </a:p>
      </dgm:t>
    </dgm:pt>
    <dgm:pt modelId="{ED63203C-FF0B-4BDA-B9C5-7B9BE4C9640E}" type="sibTrans" cxnId="{B5E6BBA7-47FC-4E1B-9371-D195ECA65BFC}">
      <dgm:prSet/>
      <dgm:spPr/>
      <dgm:t>
        <a:bodyPr/>
        <a:lstStyle/>
        <a:p>
          <a:endParaRPr lang="es-MX"/>
        </a:p>
      </dgm:t>
    </dgm:pt>
    <dgm:pt modelId="{5798D4A7-2B78-46CB-81CA-682B64ABB628}">
      <dgm:prSet phldrT="[Texto]" phldr="1"/>
      <dgm:spPr/>
      <dgm:t>
        <a:bodyPr/>
        <a:lstStyle/>
        <a:p>
          <a:endParaRPr lang="es-MX" dirty="0"/>
        </a:p>
      </dgm:t>
    </dgm:pt>
    <dgm:pt modelId="{6A9844DA-7AB2-4B59-B531-7D7B5279E149}" type="parTrans" cxnId="{5680F5C4-354B-4715-8CAB-D35E3BE43194}">
      <dgm:prSet/>
      <dgm:spPr/>
      <dgm:t>
        <a:bodyPr/>
        <a:lstStyle/>
        <a:p>
          <a:endParaRPr lang="es-MX"/>
        </a:p>
      </dgm:t>
    </dgm:pt>
    <dgm:pt modelId="{DC3669A2-48EF-4624-AA96-FC8F1E0E7AA3}" type="sibTrans" cxnId="{5680F5C4-354B-4715-8CAB-D35E3BE43194}">
      <dgm:prSet/>
      <dgm:spPr/>
      <dgm:t>
        <a:bodyPr/>
        <a:lstStyle/>
        <a:p>
          <a:endParaRPr lang="es-MX"/>
        </a:p>
      </dgm:t>
    </dgm:pt>
    <dgm:pt modelId="{578569B2-5BA2-4B5D-8EB2-8897FA6EA062}" type="pres">
      <dgm:prSet presAssocID="{7ED90496-5847-4D28-9BB9-5AE4FA0FB60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39B946D-E94B-482F-837B-96D9E23609F5}" type="pres">
      <dgm:prSet presAssocID="{F7E766C5-E0F7-4E28-84D7-AD75BD4CD34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F74CFF-220D-4E67-BAA1-DBA0327493EE}" type="pres">
      <dgm:prSet presAssocID="{F7E766C5-E0F7-4E28-84D7-AD75BD4CD34A}" presName="gear1srcNode" presStyleLbl="node1" presStyleIdx="0" presStyleCnt="3"/>
      <dgm:spPr/>
      <dgm:t>
        <a:bodyPr/>
        <a:lstStyle/>
        <a:p>
          <a:endParaRPr lang="es-MX"/>
        </a:p>
      </dgm:t>
    </dgm:pt>
    <dgm:pt modelId="{9A83F4AE-A264-406C-8AD0-A841A41F998A}" type="pres">
      <dgm:prSet presAssocID="{F7E766C5-E0F7-4E28-84D7-AD75BD4CD34A}" presName="gear1dstNode" presStyleLbl="node1" presStyleIdx="0" presStyleCnt="3"/>
      <dgm:spPr/>
      <dgm:t>
        <a:bodyPr/>
        <a:lstStyle/>
        <a:p>
          <a:endParaRPr lang="es-MX"/>
        </a:p>
      </dgm:t>
    </dgm:pt>
    <dgm:pt modelId="{5509277F-B6CB-45BB-952A-B36EAE8DFCEF}" type="pres">
      <dgm:prSet presAssocID="{316CE168-9B59-43EC-82EA-8F25523F7EEF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C931D2-21D7-474D-8743-47481AD6C09D}" type="pres">
      <dgm:prSet presAssocID="{316CE168-9B59-43EC-82EA-8F25523F7EEF}" presName="gear2srcNode" presStyleLbl="node1" presStyleIdx="1" presStyleCnt="3"/>
      <dgm:spPr/>
      <dgm:t>
        <a:bodyPr/>
        <a:lstStyle/>
        <a:p>
          <a:endParaRPr lang="es-MX"/>
        </a:p>
      </dgm:t>
    </dgm:pt>
    <dgm:pt modelId="{0FA9C7EE-C84C-4ED3-B8DF-8574AF2A9116}" type="pres">
      <dgm:prSet presAssocID="{316CE168-9B59-43EC-82EA-8F25523F7EEF}" presName="gear2dstNode" presStyleLbl="node1" presStyleIdx="1" presStyleCnt="3"/>
      <dgm:spPr/>
      <dgm:t>
        <a:bodyPr/>
        <a:lstStyle/>
        <a:p>
          <a:endParaRPr lang="es-MX"/>
        </a:p>
      </dgm:t>
    </dgm:pt>
    <dgm:pt modelId="{4228AA34-5AC0-498A-B1E1-FA019D26BA38}" type="pres">
      <dgm:prSet presAssocID="{5798D4A7-2B78-46CB-81CA-682B64ABB628}" presName="gear3" presStyleLbl="node1" presStyleIdx="2" presStyleCnt="3"/>
      <dgm:spPr/>
      <dgm:t>
        <a:bodyPr/>
        <a:lstStyle/>
        <a:p>
          <a:endParaRPr lang="es-MX"/>
        </a:p>
      </dgm:t>
    </dgm:pt>
    <dgm:pt modelId="{CBED5DEF-66A6-48E9-BD1A-55DA32E880C1}" type="pres">
      <dgm:prSet presAssocID="{5798D4A7-2B78-46CB-81CA-682B64ABB62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0C9674-65FA-4C04-9DCD-C8379B02F9DF}" type="pres">
      <dgm:prSet presAssocID="{5798D4A7-2B78-46CB-81CA-682B64ABB628}" presName="gear3srcNode" presStyleLbl="node1" presStyleIdx="2" presStyleCnt="3"/>
      <dgm:spPr/>
      <dgm:t>
        <a:bodyPr/>
        <a:lstStyle/>
        <a:p>
          <a:endParaRPr lang="es-MX"/>
        </a:p>
      </dgm:t>
    </dgm:pt>
    <dgm:pt modelId="{8A474789-FD1F-4AD1-B460-D3B9804BC4D3}" type="pres">
      <dgm:prSet presAssocID="{5798D4A7-2B78-46CB-81CA-682B64ABB628}" presName="gear3dstNode" presStyleLbl="node1" presStyleIdx="2" presStyleCnt="3"/>
      <dgm:spPr/>
      <dgm:t>
        <a:bodyPr/>
        <a:lstStyle/>
        <a:p>
          <a:endParaRPr lang="es-MX"/>
        </a:p>
      </dgm:t>
    </dgm:pt>
    <dgm:pt modelId="{86B9651E-B058-43BC-90E0-BA48C91CCCDB}" type="pres">
      <dgm:prSet presAssocID="{0314C3A5-BE7F-4995-B804-EC6654A92048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2A9C67EE-832E-4377-922F-B1915EEF9882}" type="pres">
      <dgm:prSet presAssocID="{ED63203C-FF0B-4BDA-B9C5-7B9BE4C9640E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23A6165F-77EA-4D6B-9247-E0F5392FE7A5}" type="pres">
      <dgm:prSet presAssocID="{DC3669A2-48EF-4624-AA96-FC8F1E0E7AA3}" presName="connector3" presStyleLbl="sibTrans2D1" presStyleIdx="2" presStyleCnt="3"/>
      <dgm:spPr/>
      <dgm:t>
        <a:bodyPr/>
        <a:lstStyle/>
        <a:p>
          <a:endParaRPr lang="es-MX"/>
        </a:p>
      </dgm:t>
    </dgm:pt>
  </dgm:ptLst>
  <dgm:cxnLst>
    <dgm:cxn modelId="{2B851E83-F80F-414E-8760-478CFE37514C}" type="presOf" srcId="{5798D4A7-2B78-46CB-81CA-682B64ABB628}" destId="{8A474789-FD1F-4AD1-B460-D3B9804BC4D3}" srcOrd="3" destOrd="0" presId="urn:microsoft.com/office/officeart/2005/8/layout/gear1"/>
    <dgm:cxn modelId="{3EB503A8-DB43-4680-975F-1B606AC12810}" type="presOf" srcId="{ED63203C-FF0B-4BDA-B9C5-7B9BE4C9640E}" destId="{2A9C67EE-832E-4377-922F-B1915EEF9882}" srcOrd="0" destOrd="0" presId="urn:microsoft.com/office/officeart/2005/8/layout/gear1"/>
    <dgm:cxn modelId="{5680F5C4-354B-4715-8CAB-D35E3BE43194}" srcId="{7ED90496-5847-4D28-9BB9-5AE4FA0FB600}" destId="{5798D4A7-2B78-46CB-81CA-682B64ABB628}" srcOrd="2" destOrd="0" parTransId="{6A9844DA-7AB2-4B59-B531-7D7B5279E149}" sibTransId="{DC3669A2-48EF-4624-AA96-FC8F1E0E7AA3}"/>
    <dgm:cxn modelId="{750A3239-9586-481D-A1CE-D4FA899595A9}" type="presOf" srcId="{F7E766C5-E0F7-4E28-84D7-AD75BD4CD34A}" destId="{ADF74CFF-220D-4E67-BAA1-DBA0327493EE}" srcOrd="1" destOrd="0" presId="urn:microsoft.com/office/officeart/2005/8/layout/gear1"/>
    <dgm:cxn modelId="{DF5B07F1-A8DE-4111-B230-BA5F42F59EDD}" type="presOf" srcId="{0314C3A5-BE7F-4995-B804-EC6654A92048}" destId="{86B9651E-B058-43BC-90E0-BA48C91CCCDB}" srcOrd="0" destOrd="0" presId="urn:microsoft.com/office/officeart/2005/8/layout/gear1"/>
    <dgm:cxn modelId="{A146F610-5B0B-4EB2-9ACC-05B5CDCF1ACF}" type="presOf" srcId="{316CE168-9B59-43EC-82EA-8F25523F7EEF}" destId="{5509277F-B6CB-45BB-952A-B36EAE8DFCEF}" srcOrd="0" destOrd="0" presId="urn:microsoft.com/office/officeart/2005/8/layout/gear1"/>
    <dgm:cxn modelId="{181B32CE-328B-4B21-B932-1C6B31748912}" type="presOf" srcId="{316CE168-9B59-43EC-82EA-8F25523F7EEF}" destId="{DDC931D2-21D7-474D-8743-47481AD6C09D}" srcOrd="1" destOrd="0" presId="urn:microsoft.com/office/officeart/2005/8/layout/gear1"/>
    <dgm:cxn modelId="{C75291C8-7C74-4448-BBE8-720EEE08DB9E}" srcId="{7ED90496-5847-4D28-9BB9-5AE4FA0FB600}" destId="{F7E766C5-E0F7-4E28-84D7-AD75BD4CD34A}" srcOrd="0" destOrd="0" parTransId="{57CDEDFF-F85D-4ACC-A5C3-97F2E1126ABE}" sibTransId="{0314C3A5-BE7F-4995-B804-EC6654A92048}"/>
    <dgm:cxn modelId="{97DEC45B-FADA-40CC-A396-D7560C2B6366}" type="presOf" srcId="{316CE168-9B59-43EC-82EA-8F25523F7EEF}" destId="{0FA9C7EE-C84C-4ED3-B8DF-8574AF2A9116}" srcOrd="2" destOrd="0" presId="urn:microsoft.com/office/officeart/2005/8/layout/gear1"/>
    <dgm:cxn modelId="{030804F4-11D6-4E7E-9407-B4FAF871C454}" type="presOf" srcId="{5798D4A7-2B78-46CB-81CA-682B64ABB628}" destId="{C90C9674-65FA-4C04-9DCD-C8379B02F9DF}" srcOrd="2" destOrd="0" presId="urn:microsoft.com/office/officeart/2005/8/layout/gear1"/>
    <dgm:cxn modelId="{73BDC1EC-30CE-4E59-BC37-9050B69EF966}" type="presOf" srcId="{7ED90496-5847-4D28-9BB9-5AE4FA0FB600}" destId="{578569B2-5BA2-4B5D-8EB2-8897FA6EA062}" srcOrd="0" destOrd="0" presId="urn:microsoft.com/office/officeart/2005/8/layout/gear1"/>
    <dgm:cxn modelId="{4246D28C-4217-4D40-A7B2-BBD755A607E9}" type="presOf" srcId="{F7E766C5-E0F7-4E28-84D7-AD75BD4CD34A}" destId="{E39B946D-E94B-482F-837B-96D9E23609F5}" srcOrd="0" destOrd="0" presId="urn:microsoft.com/office/officeart/2005/8/layout/gear1"/>
    <dgm:cxn modelId="{70237272-DA0D-46EB-A443-0CC10F63A099}" type="presOf" srcId="{5798D4A7-2B78-46CB-81CA-682B64ABB628}" destId="{4228AA34-5AC0-498A-B1E1-FA019D26BA38}" srcOrd="0" destOrd="0" presId="urn:microsoft.com/office/officeart/2005/8/layout/gear1"/>
    <dgm:cxn modelId="{9890E5E9-F0F2-4D90-8AA7-8A3AD40BB913}" type="presOf" srcId="{F7E766C5-E0F7-4E28-84D7-AD75BD4CD34A}" destId="{9A83F4AE-A264-406C-8AD0-A841A41F998A}" srcOrd="2" destOrd="0" presId="urn:microsoft.com/office/officeart/2005/8/layout/gear1"/>
    <dgm:cxn modelId="{B5E6BBA7-47FC-4E1B-9371-D195ECA65BFC}" srcId="{7ED90496-5847-4D28-9BB9-5AE4FA0FB600}" destId="{316CE168-9B59-43EC-82EA-8F25523F7EEF}" srcOrd="1" destOrd="0" parTransId="{F2EAD2D0-B08F-4192-B2F2-7BF79F1B7F76}" sibTransId="{ED63203C-FF0B-4BDA-B9C5-7B9BE4C9640E}"/>
    <dgm:cxn modelId="{A0494E99-2125-4181-8755-BE935BD565E0}" type="presOf" srcId="{DC3669A2-48EF-4624-AA96-FC8F1E0E7AA3}" destId="{23A6165F-77EA-4D6B-9247-E0F5392FE7A5}" srcOrd="0" destOrd="0" presId="urn:microsoft.com/office/officeart/2005/8/layout/gear1"/>
    <dgm:cxn modelId="{8B2C424E-43AA-40BD-89C2-185C29FAC564}" type="presOf" srcId="{5798D4A7-2B78-46CB-81CA-682B64ABB628}" destId="{CBED5DEF-66A6-48E9-BD1A-55DA32E880C1}" srcOrd="1" destOrd="0" presId="urn:microsoft.com/office/officeart/2005/8/layout/gear1"/>
    <dgm:cxn modelId="{E52F22B0-052A-40B4-9717-35609B95FBAC}" type="presParOf" srcId="{578569B2-5BA2-4B5D-8EB2-8897FA6EA062}" destId="{E39B946D-E94B-482F-837B-96D9E23609F5}" srcOrd="0" destOrd="0" presId="urn:microsoft.com/office/officeart/2005/8/layout/gear1"/>
    <dgm:cxn modelId="{4413DFCE-EB53-4825-9DD9-6BB0D9C3FB95}" type="presParOf" srcId="{578569B2-5BA2-4B5D-8EB2-8897FA6EA062}" destId="{ADF74CFF-220D-4E67-BAA1-DBA0327493EE}" srcOrd="1" destOrd="0" presId="urn:microsoft.com/office/officeart/2005/8/layout/gear1"/>
    <dgm:cxn modelId="{B4DEC830-70E1-49AC-9107-B9ECD8A98978}" type="presParOf" srcId="{578569B2-5BA2-4B5D-8EB2-8897FA6EA062}" destId="{9A83F4AE-A264-406C-8AD0-A841A41F998A}" srcOrd="2" destOrd="0" presId="urn:microsoft.com/office/officeart/2005/8/layout/gear1"/>
    <dgm:cxn modelId="{B424CF6E-BB93-4465-9BB2-BAD44E83B559}" type="presParOf" srcId="{578569B2-5BA2-4B5D-8EB2-8897FA6EA062}" destId="{5509277F-B6CB-45BB-952A-B36EAE8DFCEF}" srcOrd="3" destOrd="0" presId="urn:microsoft.com/office/officeart/2005/8/layout/gear1"/>
    <dgm:cxn modelId="{6E180FD0-9FC5-4E0F-A547-9D34E4A9544F}" type="presParOf" srcId="{578569B2-5BA2-4B5D-8EB2-8897FA6EA062}" destId="{DDC931D2-21D7-474D-8743-47481AD6C09D}" srcOrd="4" destOrd="0" presId="urn:microsoft.com/office/officeart/2005/8/layout/gear1"/>
    <dgm:cxn modelId="{31DFD387-F515-4A84-A641-C5E3D7EF2D17}" type="presParOf" srcId="{578569B2-5BA2-4B5D-8EB2-8897FA6EA062}" destId="{0FA9C7EE-C84C-4ED3-B8DF-8574AF2A9116}" srcOrd="5" destOrd="0" presId="urn:microsoft.com/office/officeart/2005/8/layout/gear1"/>
    <dgm:cxn modelId="{88F57D2D-3A46-425E-80BB-EA14E05C276D}" type="presParOf" srcId="{578569B2-5BA2-4B5D-8EB2-8897FA6EA062}" destId="{4228AA34-5AC0-498A-B1E1-FA019D26BA38}" srcOrd="6" destOrd="0" presId="urn:microsoft.com/office/officeart/2005/8/layout/gear1"/>
    <dgm:cxn modelId="{47E938C2-CCD5-4F48-982E-252996BF5FB4}" type="presParOf" srcId="{578569B2-5BA2-4B5D-8EB2-8897FA6EA062}" destId="{CBED5DEF-66A6-48E9-BD1A-55DA32E880C1}" srcOrd="7" destOrd="0" presId="urn:microsoft.com/office/officeart/2005/8/layout/gear1"/>
    <dgm:cxn modelId="{CE31EDE0-4677-4E4A-8FA4-0FBD06E78ACB}" type="presParOf" srcId="{578569B2-5BA2-4B5D-8EB2-8897FA6EA062}" destId="{C90C9674-65FA-4C04-9DCD-C8379B02F9DF}" srcOrd="8" destOrd="0" presId="urn:microsoft.com/office/officeart/2005/8/layout/gear1"/>
    <dgm:cxn modelId="{FA505CE2-37FB-4B02-A84C-4F0781D789E9}" type="presParOf" srcId="{578569B2-5BA2-4B5D-8EB2-8897FA6EA062}" destId="{8A474789-FD1F-4AD1-B460-D3B9804BC4D3}" srcOrd="9" destOrd="0" presId="urn:microsoft.com/office/officeart/2005/8/layout/gear1"/>
    <dgm:cxn modelId="{ADC46920-1479-44A7-83FD-E469BB868995}" type="presParOf" srcId="{578569B2-5BA2-4B5D-8EB2-8897FA6EA062}" destId="{86B9651E-B058-43BC-90E0-BA48C91CCCDB}" srcOrd="10" destOrd="0" presId="urn:microsoft.com/office/officeart/2005/8/layout/gear1"/>
    <dgm:cxn modelId="{BDD77DF4-2326-459D-99F7-09E0D8DD5901}" type="presParOf" srcId="{578569B2-5BA2-4B5D-8EB2-8897FA6EA062}" destId="{2A9C67EE-832E-4377-922F-B1915EEF9882}" srcOrd="11" destOrd="0" presId="urn:microsoft.com/office/officeart/2005/8/layout/gear1"/>
    <dgm:cxn modelId="{4D8029CE-8519-4BF7-BF7E-1858F801BA18}" type="presParOf" srcId="{578569B2-5BA2-4B5D-8EB2-8897FA6EA062}" destId="{23A6165F-77EA-4D6B-9247-E0F5392FE7A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E92B2C-390C-4AC9-ADC1-84A8215963B8}" type="doc">
      <dgm:prSet loTypeId="urn:microsoft.com/office/officeart/2011/layout/HexagonRadial" loCatId="officeonline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3A22EEEF-D029-408C-BBC1-BF4A1AA0EA6C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*Desarrollo e implantación de sistemas contables, operacionales, a través del computador</a:t>
          </a:r>
        </a:p>
      </dgm:t>
    </dgm:pt>
    <dgm:pt modelId="{4B6AA342-A23D-456A-8894-7C4A6B1836B9}" type="parTrans" cxnId="{21BF6E7C-5C07-4309-8D3E-3227C89179A1}">
      <dgm:prSet/>
      <dgm:spPr/>
      <dgm:t>
        <a:bodyPr/>
        <a:lstStyle/>
        <a:p>
          <a:endParaRPr lang="es-MX"/>
        </a:p>
      </dgm:t>
    </dgm:pt>
    <dgm:pt modelId="{6DEC9B1F-A189-4B47-BF8B-C3C1163A8633}" type="sibTrans" cxnId="{21BF6E7C-5C07-4309-8D3E-3227C89179A1}">
      <dgm:prSet/>
      <dgm:spPr/>
      <dgm:t>
        <a:bodyPr/>
        <a:lstStyle/>
        <a:p>
          <a:endParaRPr lang="es-MX"/>
        </a:p>
      </dgm:t>
    </dgm:pt>
    <dgm:pt modelId="{75E99F07-7DC1-4138-B736-AED03E149337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*Contabilidad general</a:t>
          </a:r>
        </a:p>
        <a:p>
          <a:r>
            <a:rPr lang="es-MX" sz="1600" dirty="0" smtClean="0">
              <a:solidFill>
                <a:schemeClr val="tx1"/>
              </a:solidFill>
            </a:rPr>
            <a:t>*Auditoría interna</a:t>
          </a:r>
          <a:endParaRPr lang="es-MX" sz="1600" dirty="0">
            <a:solidFill>
              <a:schemeClr val="tx1"/>
            </a:solidFill>
          </a:endParaRPr>
        </a:p>
      </dgm:t>
    </dgm:pt>
    <dgm:pt modelId="{DA28258A-B5D9-4B43-A1C4-20F04E679754}" type="parTrans" cxnId="{47D30627-287C-4C51-82A4-BBF4C2673A19}">
      <dgm:prSet/>
      <dgm:spPr/>
      <dgm:t>
        <a:bodyPr/>
        <a:lstStyle/>
        <a:p>
          <a:endParaRPr lang="es-MX"/>
        </a:p>
      </dgm:t>
    </dgm:pt>
    <dgm:pt modelId="{ADBB533B-6A53-41A6-AF28-C6364A574FFE}" type="sibTrans" cxnId="{47D30627-287C-4C51-82A4-BBF4C2673A19}">
      <dgm:prSet/>
      <dgm:spPr/>
      <dgm:t>
        <a:bodyPr/>
        <a:lstStyle/>
        <a:p>
          <a:endParaRPr lang="es-MX"/>
        </a:p>
      </dgm:t>
    </dgm:pt>
    <dgm:pt modelId="{7D37A8BB-0638-4370-BC86-D00E4D44F608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*Análisis e interpretación de los estados financieros</a:t>
          </a:r>
          <a:endParaRPr lang="es-MX" sz="1600" dirty="0">
            <a:solidFill>
              <a:schemeClr val="tx1"/>
            </a:solidFill>
          </a:endParaRPr>
        </a:p>
      </dgm:t>
    </dgm:pt>
    <dgm:pt modelId="{BE2C525A-28B3-48F8-8BFF-809824765E11}" type="parTrans" cxnId="{7B0BE99D-2BD1-41BB-BB7C-A305017F5195}">
      <dgm:prSet/>
      <dgm:spPr/>
      <dgm:t>
        <a:bodyPr/>
        <a:lstStyle/>
        <a:p>
          <a:endParaRPr lang="es-MX"/>
        </a:p>
      </dgm:t>
    </dgm:pt>
    <dgm:pt modelId="{2A4008CE-F2DD-47DB-B853-0880D2B63727}" type="sibTrans" cxnId="{7B0BE99D-2BD1-41BB-BB7C-A305017F5195}">
      <dgm:prSet/>
      <dgm:spPr/>
      <dgm:t>
        <a:bodyPr/>
        <a:lstStyle/>
        <a:p>
          <a:endParaRPr lang="es-MX"/>
        </a:p>
      </dgm:t>
    </dgm:pt>
    <dgm:pt modelId="{8C5B651B-8220-4FFD-8276-CEDFFC0F5BA4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*Asesoría fiscal a contribuyentes</a:t>
          </a:r>
        </a:p>
      </dgm:t>
    </dgm:pt>
    <dgm:pt modelId="{4E93A4D1-E00E-4E25-9D46-50BD76202EC2}" type="parTrans" cxnId="{3CE9C6DE-E29B-43FD-AE23-D44B8923179E}">
      <dgm:prSet/>
      <dgm:spPr/>
      <dgm:t>
        <a:bodyPr/>
        <a:lstStyle/>
        <a:p>
          <a:endParaRPr lang="es-MX"/>
        </a:p>
      </dgm:t>
    </dgm:pt>
    <dgm:pt modelId="{8C9B4A30-682C-43B6-8938-759A6E60C126}" type="sibTrans" cxnId="{3CE9C6DE-E29B-43FD-AE23-D44B8923179E}">
      <dgm:prSet/>
      <dgm:spPr/>
      <dgm:t>
        <a:bodyPr/>
        <a:lstStyle/>
        <a:p>
          <a:endParaRPr lang="es-MX"/>
        </a:p>
      </dgm:t>
    </dgm:pt>
    <dgm:pt modelId="{92B89436-B159-4A93-870D-6E98FC83D529}">
      <dgm:prSet phldrT="[Texto]" custT="1"/>
      <dgm:spPr/>
      <dgm:t>
        <a:bodyPr/>
        <a:lstStyle/>
        <a:p>
          <a:r>
            <a:rPr lang="es-MX" sz="1500" dirty="0" smtClean="0">
              <a:solidFill>
                <a:schemeClr val="tx1"/>
              </a:solidFill>
            </a:rPr>
            <a:t>*Administración financiera</a:t>
          </a:r>
        </a:p>
        <a:p>
          <a:r>
            <a:rPr lang="es-MX" sz="1600" dirty="0" smtClean="0">
              <a:solidFill>
                <a:schemeClr val="tx1"/>
              </a:solidFill>
            </a:rPr>
            <a:t>*Especialidad fiscal</a:t>
          </a:r>
          <a:endParaRPr lang="es-MX" sz="1600" dirty="0">
            <a:solidFill>
              <a:schemeClr val="tx1"/>
            </a:solidFill>
          </a:endParaRPr>
        </a:p>
      </dgm:t>
    </dgm:pt>
    <dgm:pt modelId="{3600995A-820F-4A5A-AED0-6EB1C2298159}" type="parTrans" cxnId="{6C7ABB53-5C19-49E8-9B1B-C409B1D5958C}">
      <dgm:prSet/>
      <dgm:spPr/>
      <dgm:t>
        <a:bodyPr/>
        <a:lstStyle/>
        <a:p>
          <a:endParaRPr lang="es-MX"/>
        </a:p>
      </dgm:t>
    </dgm:pt>
    <dgm:pt modelId="{121549D1-3DE9-4C21-96C1-9CBA0CBF6F00}" type="sibTrans" cxnId="{6C7ABB53-5C19-49E8-9B1B-C409B1D5958C}">
      <dgm:prSet/>
      <dgm:spPr/>
      <dgm:t>
        <a:bodyPr/>
        <a:lstStyle/>
        <a:p>
          <a:endParaRPr lang="es-MX"/>
        </a:p>
      </dgm:t>
    </dgm:pt>
    <dgm:pt modelId="{04D74315-2328-4DCD-9CDE-8C8BCE95E2C9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*Elaboración de presupuestos</a:t>
          </a:r>
        </a:p>
        <a:p>
          <a:r>
            <a:rPr lang="es-MX" sz="1600" dirty="0" smtClean="0">
              <a:solidFill>
                <a:schemeClr val="tx1"/>
              </a:solidFill>
            </a:rPr>
            <a:t>*Contabilidad de costos</a:t>
          </a:r>
          <a:endParaRPr lang="es-MX" sz="1600" dirty="0">
            <a:solidFill>
              <a:schemeClr val="tx1"/>
            </a:solidFill>
          </a:endParaRPr>
        </a:p>
      </dgm:t>
    </dgm:pt>
    <dgm:pt modelId="{E2DA3530-4165-4250-9276-A95AAA9256AB}" type="parTrans" cxnId="{7EA2C915-FD09-4E7E-8070-0B9069571E0A}">
      <dgm:prSet/>
      <dgm:spPr/>
      <dgm:t>
        <a:bodyPr/>
        <a:lstStyle/>
        <a:p>
          <a:endParaRPr lang="es-MX"/>
        </a:p>
      </dgm:t>
    </dgm:pt>
    <dgm:pt modelId="{E89BD355-F5A8-4FBC-868D-4402412A9B73}" type="sibTrans" cxnId="{7EA2C915-FD09-4E7E-8070-0B9069571E0A}">
      <dgm:prSet/>
      <dgm:spPr/>
      <dgm:t>
        <a:bodyPr/>
        <a:lstStyle/>
        <a:p>
          <a:endParaRPr lang="es-MX"/>
        </a:p>
      </dgm:t>
    </dgm:pt>
    <dgm:pt modelId="{49EB6483-FB28-4D90-A365-ECAC4877A9B7}">
      <dgm:prSet phldrT="[Texto]" custT="1"/>
      <dgm:spPr/>
      <dgm:t>
        <a:bodyPr/>
        <a:lstStyle/>
        <a:p>
          <a:endParaRPr lang="es-MX"/>
        </a:p>
      </dgm:t>
    </dgm:pt>
    <dgm:pt modelId="{8E3C48E3-4C5E-4D48-A802-2922616B32F1}" type="parTrans" cxnId="{FA841E7F-489E-4EFD-913B-B974EADC10F1}">
      <dgm:prSet/>
      <dgm:spPr/>
      <dgm:t>
        <a:bodyPr/>
        <a:lstStyle/>
        <a:p>
          <a:endParaRPr lang="es-MX"/>
        </a:p>
      </dgm:t>
    </dgm:pt>
    <dgm:pt modelId="{E59E13BA-6B8E-4324-A6CF-7AFEA52001E5}" type="sibTrans" cxnId="{FA841E7F-489E-4EFD-913B-B974EADC10F1}">
      <dgm:prSet/>
      <dgm:spPr/>
      <dgm:t>
        <a:bodyPr/>
        <a:lstStyle/>
        <a:p>
          <a:endParaRPr lang="es-MX"/>
        </a:p>
      </dgm:t>
    </dgm:pt>
    <dgm:pt modelId="{8C9F73CE-20C4-4025-A686-7A163AB49FEA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*Contraloría</a:t>
          </a:r>
        </a:p>
        <a:p>
          <a:r>
            <a:rPr lang="es-MX" sz="1600" dirty="0" smtClean="0">
              <a:solidFill>
                <a:schemeClr val="tx1"/>
              </a:solidFill>
            </a:rPr>
            <a:t>*Tesorería</a:t>
          </a:r>
          <a:endParaRPr lang="es-MX" sz="1600" dirty="0">
            <a:solidFill>
              <a:schemeClr val="tx1"/>
            </a:solidFill>
          </a:endParaRPr>
        </a:p>
      </dgm:t>
    </dgm:pt>
    <dgm:pt modelId="{FEEA23C5-A148-414C-B990-FC962A6C0655}" type="parTrans" cxnId="{7052E045-11FE-48E1-81AA-90F4117798D1}">
      <dgm:prSet/>
      <dgm:spPr/>
      <dgm:t>
        <a:bodyPr/>
        <a:lstStyle/>
        <a:p>
          <a:endParaRPr lang="es-MX"/>
        </a:p>
      </dgm:t>
    </dgm:pt>
    <dgm:pt modelId="{43CE8494-8248-49FE-96CE-EA0763149608}" type="sibTrans" cxnId="{7052E045-11FE-48E1-81AA-90F4117798D1}">
      <dgm:prSet/>
      <dgm:spPr/>
      <dgm:t>
        <a:bodyPr/>
        <a:lstStyle/>
        <a:p>
          <a:endParaRPr lang="es-MX"/>
        </a:p>
      </dgm:t>
    </dgm:pt>
    <dgm:pt modelId="{3B141DFF-B80D-4361-9BB5-EAF918D39EEA}" type="pres">
      <dgm:prSet presAssocID="{5AE92B2C-390C-4AC9-ADC1-84A8215963B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79FFE7EC-EB12-42F0-AF5D-35762B1AD908}" type="pres">
      <dgm:prSet presAssocID="{3A22EEEF-D029-408C-BBC1-BF4A1AA0EA6C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s-MX"/>
        </a:p>
      </dgm:t>
    </dgm:pt>
    <dgm:pt modelId="{1CF86AA9-D848-411B-8DF7-8234BE588B4A}" type="pres">
      <dgm:prSet presAssocID="{75E99F07-7DC1-4138-B736-AED03E149337}" presName="Accent1" presStyleCnt="0"/>
      <dgm:spPr/>
    </dgm:pt>
    <dgm:pt modelId="{DF991F25-FDB1-475C-820A-90FA73CF47FB}" type="pres">
      <dgm:prSet presAssocID="{75E99F07-7DC1-4138-B736-AED03E149337}" presName="Accent" presStyleLbl="bgShp" presStyleIdx="0" presStyleCnt="6"/>
      <dgm:spPr/>
    </dgm:pt>
    <dgm:pt modelId="{46C392E8-19A9-4044-B0A3-34D29B3C572E}" type="pres">
      <dgm:prSet presAssocID="{75E99F07-7DC1-4138-B736-AED03E149337}" presName="Child1" presStyleLbl="node1" presStyleIdx="0" presStyleCnt="6" custLinFactNeighborX="-2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5510F8-AAD4-442C-9064-401C58EA7876}" type="pres">
      <dgm:prSet presAssocID="{8C9F73CE-20C4-4025-A686-7A163AB49FEA}" presName="Accent2" presStyleCnt="0"/>
      <dgm:spPr/>
    </dgm:pt>
    <dgm:pt modelId="{3E42F1AD-BEC4-4947-95CC-D21DFE6788C5}" type="pres">
      <dgm:prSet presAssocID="{8C9F73CE-20C4-4025-A686-7A163AB49FEA}" presName="Accent" presStyleLbl="bgShp" presStyleIdx="1" presStyleCnt="6" custLinFactNeighborX="-83415" custLinFactNeighborY="-55352"/>
      <dgm:spPr/>
    </dgm:pt>
    <dgm:pt modelId="{7B16AF33-40B2-49FD-9B49-F4B3557AD5DB}" type="pres">
      <dgm:prSet presAssocID="{8C9F73CE-20C4-4025-A686-7A163AB49FEA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60354B-BE9F-460B-BC6A-CA58D86A8ACC}" type="pres">
      <dgm:prSet presAssocID="{7D37A8BB-0638-4370-BC86-D00E4D44F608}" presName="Accent3" presStyleCnt="0"/>
      <dgm:spPr/>
    </dgm:pt>
    <dgm:pt modelId="{2F88124A-EF52-4872-AFAE-F504FC68E055}" type="pres">
      <dgm:prSet presAssocID="{7D37A8BB-0638-4370-BC86-D00E4D44F608}" presName="Accent" presStyleLbl="bgShp" presStyleIdx="2" presStyleCnt="6"/>
      <dgm:spPr/>
    </dgm:pt>
    <dgm:pt modelId="{A5F871C4-BBE7-4D47-B1CC-D0AFD7D66AA8}" type="pres">
      <dgm:prSet presAssocID="{7D37A8BB-0638-4370-BC86-D00E4D44F608}" presName="Child3" presStyleLbl="node1" presStyleIdx="2" presStyleCnt="6" custScaleX="112311" custScaleY="113884" custLinFactNeighborX="4123" custLinFactNeighborY="32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3BF836-BA7D-40E7-8329-CCCB1768C9D4}" type="pres">
      <dgm:prSet presAssocID="{8C5B651B-8220-4FFD-8276-CEDFFC0F5BA4}" presName="Accent4" presStyleCnt="0"/>
      <dgm:spPr/>
    </dgm:pt>
    <dgm:pt modelId="{041F8C96-12B6-4EA4-90FA-DBF8EB5B0B1D}" type="pres">
      <dgm:prSet presAssocID="{8C5B651B-8220-4FFD-8276-CEDFFC0F5BA4}" presName="Accent" presStyleLbl="bgShp" presStyleIdx="3" presStyleCnt="6"/>
      <dgm:spPr/>
    </dgm:pt>
    <dgm:pt modelId="{78A6F935-6A21-4711-9B76-48DB5BC78E4B}" type="pres">
      <dgm:prSet presAssocID="{8C5B651B-8220-4FFD-8276-CEDFFC0F5BA4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7A2042-2A54-40D2-B1A1-AAE2BC8EE9F3}" type="pres">
      <dgm:prSet presAssocID="{92B89436-B159-4A93-870D-6E98FC83D529}" presName="Accent5" presStyleCnt="0"/>
      <dgm:spPr/>
    </dgm:pt>
    <dgm:pt modelId="{496A2851-FDEB-4054-88E9-FE90434CDCB5}" type="pres">
      <dgm:prSet presAssocID="{92B89436-B159-4A93-870D-6E98FC83D529}" presName="Accent" presStyleLbl="bgShp" presStyleIdx="4" presStyleCnt="6"/>
      <dgm:spPr/>
    </dgm:pt>
    <dgm:pt modelId="{746D3E1C-F87E-456F-990C-954E056A18FA}" type="pres">
      <dgm:prSet presAssocID="{92B89436-B159-4A93-870D-6E98FC83D529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E21FA9E-BFCE-4162-850A-336C6E05F684}" type="pres">
      <dgm:prSet presAssocID="{04D74315-2328-4DCD-9CDE-8C8BCE95E2C9}" presName="Accent6" presStyleCnt="0"/>
      <dgm:spPr/>
    </dgm:pt>
    <dgm:pt modelId="{6EEF5564-87BD-4819-909B-FBBC5277FB7B}" type="pres">
      <dgm:prSet presAssocID="{04D74315-2328-4DCD-9CDE-8C8BCE95E2C9}" presName="Accent" presStyleLbl="bgShp" presStyleIdx="5" presStyleCnt="6"/>
      <dgm:spPr/>
    </dgm:pt>
    <dgm:pt modelId="{B4A7BE43-2EE7-4805-80F5-7CA8B59149B1}" type="pres">
      <dgm:prSet presAssocID="{04D74315-2328-4DCD-9CDE-8C8BCE95E2C9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7D30627-287C-4C51-82A4-BBF4C2673A19}" srcId="{3A22EEEF-D029-408C-BBC1-BF4A1AA0EA6C}" destId="{75E99F07-7DC1-4138-B736-AED03E149337}" srcOrd="0" destOrd="0" parTransId="{DA28258A-B5D9-4B43-A1C4-20F04E679754}" sibTransId="{ADBB533B-6A53-41A6-AF28-C6364A574FFE}"/>
    <dgm:cxn modelId="{FA841E7F-489E-4EFD-913B-B974EADC10F1}" srcId="{3A22EEEF-D029-408C-BBC1-BF4A1AA0EA6C}" destId="{49EB6483-FB28-4D90-A365-ECAC4877A9B7}" srcOrd="6" destOrd="0" parTransId="{8E3C48E3-4C5E-4D48-A802-2922616B32F1}" sibTransId="{E59E13BA-6B8E-4324-A6CF-7AFEA52001E5}"/>
    <dgm:cxn modelId="{21BF6E7C-5C07-4309-8D3E-3227C89179A1}" srcId="{5AE92B2C-390C-4AC9-ADC1-84A8215963B8}" destId="{3A22EEEF-D029-408C-BBC1-BF4A1AA0EA6C}" srcOrd="0" destOrd="0" parTransId="{4B6AA342-A23D-456A-8894-7C4A6B1836B9}" sibTransId="{6DEC9B1F-A189-4B47-BF8B-C3C1163A8633}"/>
    <dgm:cxn modelId="{F04C9657-DF85-4A28-8526-2F0A771C7E01}" type="presOf" srcId="{7D37A8BB-0638-4370-BC86-D00E4D44F608}" destId="{A5F871C4-BBE7-4D47-B1CC-D0AFD7D66AA8}" srcOrd="0" destOrd="0" presId="urn:microsoft.com/office/officeart/2011/layout/HexagonRadial"/>
    <dgm:cxn modelId="{3CE9C6DE-E29B-43FD-AE23-D44B8923179E}" srcId="{3A22EEEF-D029-408C-BBC1-BF4A1AA0EA6C}" destId="{8C5B651B-8220-4FFD-8276-CEDFFC0F5BA4}" srcOrd="3" destOrd="0" parTransId="{4E93A4D1-E00E-4E25-9D46-50BD76202EC2}" sibTransId="{8C9B4A30-682C-43B6-8938-759A6E60C126}"/>
    <dgm:cxn modelId="{6C7ABB53-5C19-49E8-9B1B-C409B1D5958C}" srcId="{3A22EEEF-D029-408C-BBC1-BF4A1AA0EA6C}" destId="{92B89436-B159-4A93-870D-6E98FC83D529}" srcOrd="4" destOrd="0" parTransId="{3600995A-820F-4A5A-AED0-6EB1C2298159}" sibTransId="{121549D1-3DE9-4C21-96C1-9CBA0CBF6F00}"/>
    <dgm:cxn modelId="{7E3E453E-E456-4F58-B86A-40469D4ED604}" type="presOf" srcId="{3A22EEEF-D029-408C-BBC1-BF4A1AA0EA6C}" destId="{79FFE7EC-EB12-42F0-AF5D-35762B1AD908}" srcOrd="0" destOrd="0" presId="urn:microsoft.com/office/officeart/2011/layout/HexagonRadial"/>
    <dgm:cxn modelId="{95241906-F191-480E-BF06-1DEE967E193E}" type="presOf" srcId="{8C5B651B-8220-4FFD-8276-CEDFFC0F5BA4}" destId="{78A6F935-6A21-4711-9B76-48DB5BC78E4B}" srcOrd="0" destOrd="0" presId="urn:microsoft.com/office/officeart/2011/layout/HexagonRadial"/>
    <dgm:cxn modelId="{3FAF2D34-BE69-492D-BB4F-C666C99A8E5F}" type="presOf" srcId="{04D74315-2328-4DCD-9CDE-8C8BCE95E2C9}" destId="{B4A7BE43-2EE7-4805-80F5-7CA8B59149B1}" srcOrd="0" destOrd="0" presId="urn:microsoft.com/office/officeart/2011/layout/HexagonRadial"/>
    <dgm:cxn modelId="{7EA2C915-FD09-4E7E-8070-0B9069571E0A}" srcId="{3A22EEEF-D029-408C-BBC1-BF4A1AA0EA6C}" destId="{04D74315-2328-4DCD-9CDE-8C8BCE95E2C9}" srcOrd="5" destOrd="0" parTransId="{E2DA3530-4165-4250-9276-A95AAA9256AB}" sibTransId="{E89BD355-F5A8-4FBC-868D-4402412A9B73}"/>
    <dgm:cxn modelId="{61E117AA-51F9-4888-9959-7E61E51A0EDF}" type="presOf" srcId="{75E99F07-7DC1-4138-B736-AED03E149337}" destId="{46C392E8-19A9-4044-B0A3-34D29B3C572E}" srcOrd="0" destOrd="0" presId="urn:microsoft.com/office/officeart/2011/layout/HexagonRadial"/>
    <dgm:cxn modelId="{C03DC5AF-9481-41FC-9E8F-0014C0CDC09A}" type="presOf" srcId="{92B89436-B159-4A93-870D-6E98FC83D529}" destId="{746D3E1C-F87E-456F-990C-954E056A18FA}" srcOrd="0" destOrd="0" presId="urn:microsoft.com/office/officeart/2011/layout/HexagonRadial"/>
    <dgm:cxn modelId="{D7A5A839-19AE-4074-A028-FFF9DD14A02D}" type="presOf" srcId="{5AE92B2C-390C-4AC9-ADC1-84A8215963B8}" destId="{3B141DFF-B80D-4361-9BB5-EAF918D39EEA}" srcOrd="0" destOrd="0" presId="urn:microsoft.com/office/officeart/2011/layout/HexagonRadial"/>
    <dgm:cxn modelId="{7B0BE99D-2BD1-41BB-BB7C-A305017F5195}" srcId="{3A22EEEF-D029-408C-BBC1-BF4A1AA0EA6C}" destId="{7D37A8BB-0638-4370-BC86-D00E4D44F608}" srcOrd="2" destOrd="0" parTransId="{BE2C525A-28B3-48F8-8BFF-809824765E11}" sibTransId="{2A4008CE-F2DD-47DB-B853-0880D2B63727}"/>
    <dgm:cxn modelId="{61B629AB-940E-414A-8918-2ED3384D2C70}" type="presOf" srcId="{8C9F73CE-20C4-4025-A686-7A163AB49FEA}" destId="{7B16AF33-40B2-49FD-9B49-F4B3557AD5DB}" srcOrd="0" destOrd="0" presId="urn:microsoft.com/office/officeart/2011/layout/HexagonRadial"/>
    <dgm:cxn modelId="{7052E045-11FE-48E1-81AA-90F4117798D1}" srcId="{3A22EEEF-D029-408C-BBC1-BF4A1AA0EA6C}" destId="{8C9F73CE-20C4-4025-A686-7A163AB49FEA}" srcOrd="1" destOrd="0" parTransId="{FEEA23C5-A148-414C-B990-FC962A6C0655}" sibTransId="{43CE8494-8248-49FE-96CE-EA0763149608}"/>
    <dgm:cxn modelId="{07CDD505-D0DC-4369-9D16-E1DDE8B0FF2D}" type="presParOf" srcId="{3B141DFF-B80D-4361-9BB5-EAF918D39EEA}" destId="{79FFE7EC-EB12-42F0-AF5D-35762B1AD908}" srcOrd="0" destOrd="0" presId="urn:microsoft.com/office/officeart/2011/layout/HexagonRadial"/>
    <dgm:cxn modelId="{65771EA3-454D-46BD-8DC1-6858CA5472ED}" type="presParOf" srcId="{3B141DFF-B80D-4361-9BB5-EAF918D39EEA}" destId="{1CF86AA9-D848-411B-8DF7-8234BE588B4A}" srcOrd="1" destOrd="0" presId="urn:microsoft.com/office/officeart/2011/layout/HexagonRadial"/>
    <dgm:cxn modelId="{712920E5-721F-4991-A5E2-AC4793CEB5A7}" type="presParOf" srcId="{1CF86AA9-D848-411B-8DF7-8234BE588B4A}" destId="{DF991F25-FDB1-475C-820A-90FA73CF47FB}" srcOrd="0" destOrd="0" presId="urn:microsoft.com/office/officeart/2011/layout/HexagonRadial"/>
    <dgm:cxn modelId="{82642F9B-FFAB-4A9E-A622-3668FD3D11B1}" type="presParOf" srcId="{3B141DFF-B80D-4361-9BB5-EAF918D39EEA}" destId="{46C392E8-19A9-4044-B0A3-34D29B3C572E}" srcOrd="2" destOrd="0" presId="urn:microsoft.com/office/officeart/2011/layout/HexagonRadial"/>
    <dgm:cxn modelId="{BB5ADD05-43C7-4C62-AA40-E516DC8DDF0C}" type="presParOf" srcId="{3B141DFF-B80D-4361-9BB5-EAF918D39EEA}" destId="{8D5510F8-AAD4-442C-9064-401C58EA7876}" srcOrd="3" destOrd="0" presId="urn:microsoft.com/office/officeart/2011/layout/HexagonRadial"/>
    <dgm:cxn modelId="{E734F706-A85E-4EF4-9076-782DF53BB470}" type="presParOf" srcId="{8D5510F8-AAD4-442C-9064-401C58EA7876}" destId="{3E42F1AD-BEC4-4947-95CC-D21DFE6788C5}" srcOrd="0" destOrd="0" presId="urn:microsoft.com/office/officeart/2011/layout/HexagonRadial"/>
    <dgm:cxn modelId="{BF8088EF-B333-48AE-8A45-0F839C069F43}" type="presParOf" srcId="{3B141DFF-B80D-4361-9BB5-EAF918D39EEA}" destId="{7B16AF33-40B2-49FD-9B49-F4B3557AD5DB}" srcOrd="4" destOrd="0" presId="urn:microsoft.com/office/officeart/2011/layout/HexagonRadial"/>
    <dgm:cxn modelId="{C0E2E8DE-23CC-4367-BFA0-34E0260F1459}" type="presParOf" srcId="{3B141DFF-B80D-4361-9BB5-EAF918D39EEA}" destId="{FC60354B-BE9F-460B-BC6A-CA58D86A8ACC}" srcOrd="5" destOrd="0" presId="urn:microsoft.com/office/officeart/2011/layout/HexagonRadial"/>
    <dgm:cxn modelId="{206A1B1A-85BB-4DBE-9840-297233DDB9CD}" type="presParOf" srcId="{FC60354B-BE9F-460B-BC6A-CA58D86A8ACC}" destId="{2F88124A-EF52-4872-AFAE-F504FC68E055}" srcOrd="0" destOrd="0" presId="urn:microsoft.com/office/officeart/2011/layout/HexagonRadial"/>
    <dgm:cxn modelId="{4011C216-F63D-4099-9112-5644E7634C62}" type="presParOf" srcId="{3B141DFF-B80D-4361-9BB5-EAF918D39EEA}" destId="{A5F871C4-BBE7-4D47-B1CC-D0AFD7D66AA8}" srcOrd="6" destOrd="0" presId="urn:microsoft.com/office/officeart/2011/layout/HexagonRadial"/>
    <dgm:cxn modelId="{F2CB372B-4BE4-4369-AEC4-E3D37837C6B3}" type="presParOf" srcId="{3B141DFF-B80D-4361-9BB5-EAF918D39EEA}" destId="{363BF836-BA7D-40E7-8329-CCCB1768C9D4}" srcOrd="7" destOrd="0" presId="urn:microsoft.com/office/officeart/2011/layout/HexagonRadial"/>
    <dgm:cxn modelId="{F1A411C3-D37C-49B1-9C7A-8B3AADB33753}" type="presParOf" srcId="{363BF836-BA7D-40E7-8329-CCCB1768C9D4}" destId="{041F8C96-12B6-4EA4-90FA-DBF8EB5B0B1D}" srcOrd="0" destOrd="0" presId="urn:microsoft.com/office/officeart/2011/layout/HexagonRadial"/>
    <dgm:cxn modelId="{851CA56D-B119-4E9F-8531-315E6AAAFAC9}" type="presParOf" srcId="{3B141DFF-B80D-4361-9BB5-EAF918D39EEA}" destId="{78A6F935-6A21-4711-9B76-48DB5BC78E4B}" srcOrd="8" destOrd="0" presId="urn:microsoft.com/office/officeart/2011/layout/HexagonRadial"/>
    <dgm:cxn modelId="{E8053677-7776-4CF9-A2D7-661B35F03F44}" type="presParOf" srcId="{3B141DFF-B80D-4361-9BB5-EAF918D39EEA}" destId="{587A2042-2A54-40D2-B1A1-AAE2BC8EE9F3}" srcOrd="9" destOrd="0" presId="urn:microsoft.com/office/officeart/2011/layout/HexagonRadial"/>
    <dgm:cxn modelId="{BFAF22DD-583B-496C-8220-0D7269D80702}" type="presParOf" srcId="{587A2042-2A54-40D2-B1A1-AAE2BC8EE9F3}" destId="{496A2851-FDEB-4054-88E9-FE90434CDCB5}" srcOrd="0" destOrd="0" presId="urn:microsoft.com/office/officeart/2011/layout/HexagonRadial"/>
    <dgm:cxn modelId="{8EC3800E-F15B-42B5-8065-EA9CEB63A59D}" type="presParOf" srcId="{3B141DFF-B80D-4361-9BB5-EAF918D39EEA}" destId="{746D3E1C-F87E-456F-990C-954E056A18FA}" srcOrd="10" destOrd="0" presId="urn:microsoft.com/office/officeart/2011/layout/HexagonRadial"/>
    <dgm:cxn modelId="{43395CF4-B9ED-412D-84FF-F204ECF1A7E4}" type="presParOf" srcId="{3B141DFF-B80D-4361-9BB5-EAF918D39EEA}" destId="{7E21FA9E-BFCE-4162-850A-336C6E05F684}" srcOrd="11" destOrd="0" presId="urn:microsoft.com/office/officeart/2011/layout/HexagonRadial"/>
    <dgm:cxn modelId="{B36E67DE-E3E0-41C1-9F41-0E3C90A3CC18}" type="presParOf" srcId="{7E21FA9E-BFCE-4162-850A-336C6E05F684}" destId="{6EEF5564-87BD-4819-909B-FBBC5277FB7B}" srcOrd="0" destOrd="0" presId="urn:microsoft.com/office/officeart/2011/layout/HexagonRadial"/>
    <dgm:cxn modelId="{A271ED22-E470-4C27-BEB4-4246D1B51E60}" type="presParOf" srcId="{3B141DFF-B80D-4361-9BB5-EAF918D39EEA}" destId="{B4A7BE43-2EE7-4805-80F5-7CA8B59149B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7FA78-85B5-47B7-ACAF-041C87BE5988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MX"/>
        </a:p>
      </dgm:t>
    </dgm:pt>
    <dgm:pt modelId="{1506450F-4196-4AD4-9A2D-7A39A1BD0986}">
      <dgm:prSet phldrT="[Texto]" phldr="1"/>
      <dgm:spPr/>
      <dgm:t>
        <a:bodyPr/>
        <a:lstStyle/>
        <a:p>
          <a:endParaRPr lang="es-MX" dirty="0"/>
        </a:p>
      </dgm:t>
    </dgm:pt>
    <dgm:pt modelId="{3219F279-14CC-4296-B270-934BCBE141B0}" type="parTrans" cxnId="{E188200F-5E6A-42BA-BF8E-8AF9F77F8041}">
      <dgm:prSet/>
      <dgm:spPr/>
      <dgm:t>
        <a:bodyPr/>
        <a:lstStyle/>
        <a:p>
          <a:endParaRPr lang="es-MX"/>
        </a:p>
      </dgm:t>
    </dgm:pt>
    <dgm:pt modelId="{251DD431-CF10-46D7-B878-44860BAE0574}" type="sibTrans" cxnId="{E188200F-5E6A-42BA-BF8E-8AF9F77F8041}">
      <dgm:prSet/>
      <dgm:spPr/>
      <dgm:t>
        <a:bodyPr/>
        <a:lstStyle/>
        <a:p>
          <a:endParaRPr lang="es-MX"/>
        </a:p>
      </dgm:t>
    </dgm:pt>
    <dgm:pt modelId="{D06A74EA-7278-49B1-A3B2-CF9FAA296F18}">
      <dgm:prSet phldrT="[Texto]" phldr="1"/>
      <dgm:spPr/>
      <dgm:t>
        <a:bodyPr/>
        <a:lstStyle/>
        <a:p>
          <a:endParaRPr lang="es-MX" dirty="0"/>
        </a:p>
      </dgm:t>
    </dgm:pt>
    <dgm:pt modelId="{8284C89A-F475-4F68-8157-9610BDE1B28D}" type="parTrans" cxnId="{4CD88858-BA99-4551-A8B0-38E02E906FC4}">
      <dgm:prSet/>
      <dgm:spPr/>
      <dgm:t>
        <a:bodyPr/>
        <a:lstStyle/>
        <a:p>
          <a:endParaRPr lang="es-MX"/>
        </a:p>
      </dgm:t>
    </dgm:pt>
    <dgm:pt modelId="{DD127803-FBED-4D7E-B6BC-37B46A164638}" type="sibTrans" cxnId="{4CD88858-BA99-4551-A8B0-38E02E906FC4}">
      <dgm:prSet/>
      <dgm:spPr/>
      <dgm:t>
        <a:bodyPr/>
        <a:lstStyle/>
        <a:p>
          <a:endParaRPr lang="es-MX"/>
        </a:p>
      </dgm:t>
    </dgm:pt>
    <dgm:pt modelId="{34E62743-307D-4E9E-8A98-13EAA96D53D0}">
      <dgm:prSet phldrT="[Texto]" phldr="1"/>
      <dgm:spPr/>
      <dgm:t>
        <a:bodyPr/>
        <a:lstStyle/>
        <a:p>
          <a:endParaRPr lang="es-MX" dirty="0"/>
        </a:p>
      </dgm:t>
    </dgm:pt>
    <dgm:pt modelId="{EB31917E-AA6A-491E-A237-E364DB6B770E}" type="parTrans" cxnId="{C211A471-DE78-424A-8788-B1E5C64FCAC5}">
      <dgm:prSet/>
      <dgm:spPr/>
      <dgm:t>
        <a:bodyPr/>
        <a:lstStyle/>
        <a:p>
          <a:endParaRPr lang="es-MX"/>
        </a:p>
      </dgm:t>
    </dgm:pt>
    <dgm:pt modelId="{96671890-8E35-4521-8F4B-53ACF8258AEF}" type="sibTrans" cxnId="{C211A471-DE78-424A-8788-B1E5C64FCAC5}">
      <dgm:prSet/>
      <dgm:spPr/>
      <dgm:t>
        <a:bodyPr/>
        <a:lstStyle/>
        <a:p>
          <a:endParaRPr lang="es-MX"/>
        </a:p>
      </dgm:t>
    </dgm:pt>
    <dgm:pt modelId="{4E28EDD9-D7F9-42C8-A6B5-A963FCA4886D}">
      <dgm:prSet phldrT="[Texto]" phldr="1"/>
      <dgm:spPr/>
      <dgm:t>
        <a:bodyPr/>
        <a:lstStyle/>
        <a:p>
          <a:endParaRPr lang="es-MX" dirty="0"/>
        </a:p>
      </dgm:t>
    </dgm:pt>
    <dgm:pt modelId="{FE7C0F76-3E3B-4A3B-A56C-19AD53E264AC}" type="parTrans" cxnId="{7369FE95-EC01-4365-9B0C-A8687A20575B}">
      <dgm:prSet/>
      <dgm:spPr/>
      <dgm:t>
        <a:bodyPr/>
        <a:lstStyle/>
        <a:p>
          <a:endParaRPr lang="es-MX"/>
        </a:p>
      </dgm:t>
    </dgm:pt>
    <dgm:pt modelId="{94BBB562-FCA3-46F3-A0B5-088EFED84D65}" type="sibTrans" cxnId="{7369FE95-EC01-4365-9B0C-A8687A20575B}">
      <dgm:prSet/>
      <dgm:spPr/>
      <dgm:t>
        <a:bodyPr/>
        <a:lstStyle/>
        <a:p>
          <a:endParaRPr lang="es-MX"/>
        </a:p>
      </dgm:t>
    </dgm:pt>
    <dgm:pt modelId="{EADA7C91-853C-4BB9-A329-3D243AA6F396}" type="pres">
      <dgm:prSet presAssocID="{BD37FA78-85B5-47B7-ACAF-041C87BE5988}" presName="Name0" presStyleCnt="0">
        <dgm:presLayoutVars>
          <dgm:dir/>
        </dgm:presLayoutVars>
      </dgm:prSet>
      <dgm:spPr/>
      <dgm:t>
        <a:bodyPr/>
        <a:lstStyle/>
        <a:p>
          <a:endParaRPr lang="es-MX"/>
        </a:p>
      </dgm:t>
    </dgm:pt>
    <dgm:pt modelId="{E7F43FD8-5EE2-4957-9C06-40B47927C919}" type="pres">
      <dgm:prSet presAssocID="{251DD431-CF10-46D7-B878-44860BAE0574}" presName="picture_1" presStyleLbl="bgImgPlace1" presStyleIdx="0" presStyleCnt="1"/>
      <dgm:spPr/>
      <dgm:t>
        <a:bodyPr/>
        <a:lstStyle/>
        <a:p>
          <a:endParaRPr lang="es-MX"/>
        </a:p>
      </dgm:t>
    </dgm:pt>
    <dgm:pt modelId="{395F9134-B021-43DF-BBBB-CAA2E9F86ECA}" type="pres">
      <dgm:prSet presAssocID="{1506450F-4196-4AD4-9A2D-7A39A1BD0986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283264-51C4-4A12-AED7-743D706BE1E2}" type="pres">
      <dgm:prSet presAssocID="{BD37FA78-85B5-47B7-ACAF-041C87BE5988}" presName="linV" presStyleCnt="0"/>
      <dgm:spPr/>
    </dgm:pt>
    <dgm:pt modelId="{C5533B2B-2928-40BD-B990-7320230B1569}" type="pres">
      <dgm:prSet presAssocID="{D06A74EA-7278-49B1-A3B2-CF9FAA296F18}" presName="pair" presStyleCnt="0"/>
      <dgm:spPr/>
    </dgm:pt>
    <dgm:pt modelId="{5188B888-2A52-454A-8B1B-26AF5DF0FB6B}" type="pres">
      <dgm:prSet presAssocID="{D06A74EA-7278-49B1-A3B2-CF9FAA296F18}" presName="spaceH" presStyleLbl="node1" presStyleIdx="0" presStyleCnt="0"/>
      <dgm:spPr/>
    </dgm:pt>
    <dgm:pt modelId="{54C842BD-A5BB-4679-A55A-2548A39AD477}" type="pres">
      <dgm:prSet presAssocID="{D06A74EA-7278-49B1-A3B2-CF9FAA296F18}" presName="desPictures" presStyleLbl="alignImgPlace1" presStyleIdx="0" presStyleCnt="3"/>
      <dgm:spPr/>
    </dgm:pt>
    <dgm:pt modelId="{64997D0C-5E2A-4412-A15E-34515C107484}" type="pres">
      <dgm:prSet presAssocID="{D06A74EA-7278-49B1-A3B2-CF9FAA296F18}" presName="desTextWrapper" presStyleCnt="0"/>
      <dgm:spPr/>
    </dgm:pt>
    <dgm:pt modelId="{C616E7C5-7DD1-4288-9EE3-A23A96A0B4E7}" type="pres">
      <dgm:prSet presAssocID="{D06A74EA-7278-49B1-A3B2-CF9FAA296F18}" presName="des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A17A8E-05BE-4E11-A22A-FC9B09297EF3}" type="pres">
      <dgm:prSet presAssocID="{DD127803-FBED-4D7E-B6BC-37B46A164638}" presName="spaceV" presStyleCnt="0"/>
      <dgm:spPr/>
    </dgm:pt>
    <dgm:pt modelId="{79BCA4D4-73D0-4582-B61B-A9EE017B8E8F}" type="pres">
      <dgm:prSet presAssocID="{34E62743-307D-4E9E-8A98-13EAA96D53D0}" presName="pair" presStyleCnt="0"/>
      <dgm:spPr/>
    </dgm:pt>
    <dgm:pt modelId="{F25ABAF3-DC9B-4CD2-8314-CC5653FDEC90}" type="pres">
      <dgm:prSet presAssocID="{34E62743-307D-4E9E-8A98-13EAA96D53D0}" presName="spaceH" presStyleLbl="node1" presStyleIdx="0" presStyleCnt="0"/>
      <dgm:spPr/>
    </dgm:pt>
    <dgm:pt modelId="{CA8E2BFE-1622-4176-97DB-6BA31326DFDC}" type="pres">
      <dgm:prSet presAssocID="{34E62743-307D-4E9E-8A98-13EAA96D53D0}" presName="desPictures" presStyleLbl="alignImgPlace1" presStyleIdx="1" presStyleCnt="3"/>
      <dgm:spPr/>
    </dgm:pt>
    <dgm:pt modelId="{8F515653-C428-442F-98C6-E7F040492C81}" type="pres">
      <dgm:prSet presAssocID="{34E62743-307D-4E9E-8A98-13EAA96D53D0}" presName="desTextWrapper" presStyleCnt="0"/>
      <dgm:spPr/>
    </dgm:pt>
    <dgm:pt modelId="{93DCA7AE-9BB0-402C-AC3D-8226669BB3F6}" type="pres">
      <dgm:prSet presAssocID="{34E62743-307D-4E9E-8A98-13EAA96D53D0}" presName="des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EFAEE0-B06B-4859-B789-3E1426B76830}" type="pres">
      <dgm:prSet presAssocID="{96671890-8E35-4521-8F4B-53ACF8258AEF}" presName="spaceV" presStyleCnt="0"/>
      <dgm:spPr/>
    </dgm:pt>
    <dgm:pt modelId="{E3A9D52C-9342-4ACA-9FC2-C5F7883AD6D3}" type="pres">
      <dgm:prSet presAssocID="{4E28EDD9-D7F9-42C8-A6B5-A963FCA4886D}" presName="pair" presStyleCnt="0"/>
      <dgm:spPr/>
    </dgm:pt>
    <dgm:pt modelId="{9A696558-91DB-4615-B64C-DFADB8202FDB}" type="pres">
      <dgm:prSet presAssocID="{4E28EDD9-D7F9-42C8-A6B5-A963FCA4886D}" presName="spaceH" presStyleLbl="node1" presStyleIdx="0" presStyleCnt="0"/>
      <dgm:spPr/>
    </dgm:pt>
    <dgm:pt modelId="{2EEE9BAD-A7E9-4B48-8D00-28155BCF9E9B}" type="pres">
      <dgm:prSet presAssocID="{4E28EDD9-D7F9-42C8-A6B5-A963FCA4886D}" presName="desPictures" presStyleLbl="alignImgPlace1" presStyleIdx="2" presStyleCnt="3"/>
      <dgm:spPr/>
    </dgm:pt>
    <dgm:pt modelId="{E8CA60BB-998B-4CC3-BEF0-7D99C8394EA7}" type="pres">
      <dgm:prSet presAssocID="{4E28EDD9-D7F9-42C8-A6B5-A963FCA4886D}" presName="desTextWrapper" presStyleCnt="0"/>
      <dgm:spPr/>
    </dgm:pt>
    <dgm:pt modelId="{8DC2CE5E-D981-4C34-93A9-C8862124BB5F}" type="pres">
      <dgm:prSet presAssocID="{4E28EDD9-D7F9-42C8-A6B5-A963FCA4886D}" presName="des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9C4108-9005-46C0-81E3-2458EC1541EE}" type="pres">
      <dgm:prSet presAssocID="{BD37FA78-85B5-47B7-ACAF-041C87BE5988}" presName="maxNode" presStyleCnt="0"/>
      <dgm:spPr/>
    </dgm:pt>
    <dgm:pt modelId="{374FF317-BD1D-4B33-859E-39886590EF3B}" type="pres">
      <dgm:prSet presAssocID="{BD37FA78-85B5-47B7-ACAF-041C87BE5988}" presName="Name33" presStyleCnt="0"/>
      <dgm:spPr/>
    </dgm:pt>
  </dgm:ptLst>
  <dgm:cxnLst>
    <dgm:cxn modelId="{D2990520-1AC2-4775-86EE-B988F85758E9}" type="presOf" srcId="{34E62743-307D-4E9E-8A98-13EAA96D53D0}" destId="{93DCA7AE-9BB0-402C-AC3D-8226669BB3F6}" srcOrd="0" destOrd="0" presId="urn:microsoft.com/office/officeart/2008/layout/AccentedPicture"/>
    <dgm:cxn modelId="{E489ED04-5D9A-4893-9D9A-F6C5D4F40F11}" type="presOf" srcId="{BD37FA78-85B5-47B7-ACAF-041C87BE5988}" destId="{EADA7C91-853C-4BB9-A329-3D243AA6F396}" srcOrd="0" destOrd="0" presId="urn:microsoft.com/office/officeart/2008/layout/AccentedPicture"/>
    <dgm:cxn modelId="{22108C73-F40F-4AB3-84BA-A1C11E73E21B}" type="presOf" srcId="{1506450F-4196-4AD4-9A2D-7A39A1BD0986}" destId="{395F9134-B021-43DF-BBBB-CAA2E9F86ECA}" srcOrd="0" destOrd="0" presId="urn:microsoft.com/office/officeart/2008/layout/AccentedPicture"/>
    <dgm:cxn modelId="{0A2818F8-89E9-46B0-8CFE-D71BF8B77DDA}" type="presOf" srcId="{251DD431-CF10-46D7-B878-44860BAE0574}" destId="{E7F43FD8-5EE2-4957-9C06-40B47927C919}" srcOrd="0" destOrd="0" presId="urn:microsoft.com/office/officeart/2008/layout/AccentedPicture"/>
    <dgm:cxn modelId="{2AA01EB8-AC09-4E2D-A5D1-AF9C5C7C8DC8}" type="presOf" srcId="{4E28EDD9-D7F9-42C8-A6B5-A963FCA4886D}" destId="{8DC2CE5E-D981-4C34-93A9-C8862124BB5F}" srcOrd="0" destOrd="0" presId="urn:microsoft.com/office/officeart/2008/layout/AccentedPicture"/>
    <dgm:cxn modelId="{4CD88858-BA99-4551-A8B0-38E02E906FC4}" srcId="{BD37FA78-85B5-47B7-ACAF-041C87BE5988}" destId="{D06A74EA-7278-49B1-A3B2-CF9FAA296F18}" srcOrd="1" destOrd="0" parTransId="{8284C89A-F475-4F68-8157-9610BDE1B28D}" sibTransId="{DD127803-FBED-4D7E-B6BC-37B46A164638}"/>
    <dgm:cxn modelId="{7369FE95-EC01-4365-9B0C-A8687A20575B}" srcId="{BD37FA78-85B5-47B7-ACAF-041C87BE5988}" destId="{4E28EDD9-D7F9-42C8-A6B5-A963FCA4886D}" srcOrd="3" destOrd="0" parTransId="{FE7C0F76-3E3B-4A3B-A56C-19AD53E264AC}" sibTransId="{94BBB562-FCA3-46F3-A0B5-088EFED84D65}"/>
    <dgm:cxn modelId="{C211A471-DE78-424A-8788-B1E5C64FCAC5}" srcId="{BD37FA78-85B5-47B7-ACAF-041C87BE5988}" destId="{34E62743-307D-4E9E-8A98-13EAA96D53D0}" srcOrd="2" destOrd="0" parTransId="{EB31917E-AA6A-491E-A237-E364DB6B770E}" sibTransId="{96671890-8E35-4521-8F4B-53ACF8258AEF}"/>
    <dgm:cxn modelId="{E188200F-5E6A-42BA-BF8E-8AF9F77F8041}" srcId="{BD37FA78-85B5-47B7-ACAF-041C87BE5988}" destId="{1506450F-4196-4AD4-9A2D-7A39A1BD0986}" srcOrd="0" destOrd="0" parTransId="{3219F279-14CC-4296-B270-934BCBE141B0}" sibTransId="{251DD431-CF10-46D7-B878-44860BAE0574}"/>
    <dgm:cxn modelId="{6B54BB3A-D28D-4DB5-9F8A-1D5384B010A3}" type="presOf" srcId="{D06A74EA-7278-49B1-A3B2-CF9FAA296F18}" destId="{C616E7C5-7DD1-4288-9EE3-A23A96A0B4E7}" srcOrd="0" destOrd="0" presId="urn:microsoft.com/office/officeart/2008/layout/AccentedPicture"/>
    <dgm:cxn modelId="{15CE5034-752A-4EEE-A768-E762C43AA960}" type="presParOf" srcId="{EADA7C91-853C-4BB9-A329-3D243AA6F396}" destId="{E7F43FD8-5EE2-4957-9C06-40B47927C919}" srcOrd="0" destOrd="0" presId="urn:microsoft.com/office/officeart/2008/layout/AccentedPicture"/>
    <dgm:cxn modelId="{EBF3C728-7982-4852-B9B6-D593D5653A18}" type="presParOf" srcId="{EADA7C91-853C-4BB9-A329-3D243AA6F396}" destId="{395F9134-B021-43DF-BBBB-CAA2E9F86ECA}" srcOrd="1" destOrd="0" presId="urn:microsoft.com/office/officeart/2008/layout/AccentedPicture"/>
    <dgm:cxn modelId="{C97F4F44-5EE6-45BC-BD8B-15F9AFA5152A}" type="presParOf" srcId="{EADA7C91-853C-4BB9-A329-3D243AA6F396}" destId="{DA283264-51C4-4A12-AED7-743D706BE1E2}" srcOrd="2" destOrd="0" presId="urn:microsoft.com/office/officeart/2008/layout/AccentedPicture"/>
    <dgm:cxn modelId="{A5510D13-B9FA-4B9D-8130-54E87F4E29A8}" type="presParOf" srcId="{DA283264-51C4-4A12-AED7-743D706BE1E2}" destId="{C5533B2B-2928-40BD-B990-7320230B1569}" srcOrd="0" destOrd="0" presId="urn:microsoft.com/office/officeart/2008/layout/AccentedPicture"/>
    <dgm:cxn modelId="{022311DE-9D10-426A-980A-2C1A93F923AE}" type="presParOf" srcId="{C5533B2B-2928-40BD-B990-7320230B1569}" destId="{5188B888-2A52-454A-8B1B-26AF5DF0FB6B}" srcOrd="0" destOrd="0" presId="urn:microsoft.com/office/officeart/2008/layout/AccentedPicture"/>
    <dgm:cxn modelId="{AAEB4961-7278-4C30-80E5-C479B2F090EF}" type="presParOf" srcId="{C5533B2B-2928-40BD-B990-7320230B1569}" destId="{54C842BD-A5BB-4679-A55A-2548A39AD477}" srcOrd="1" destOrd="0" presId="urn:microsoft.com/office/officeart/2008/layout/AccentedPicture"/>
    <dgm:cxn modelId="{F66EF991-104F-4BBE-9B6C-0AFEBD485858}" type="presParOf" srcId="{C5533B2B-2928-40BD-B990-7320230B1569}" destId="{64997D0C-5E2A-4412-A15E-34515C107484}" srcOrd="2" destOrd="0" presId="urn:microsoft.com/office/officeart/2008/layout/AccentedPicture"/>
    <dgm:cxn modelId="{3837B885-73E8-4249-BEEC-727D45DA9B7B}" type="presParOf" srcId="{64997D0C-5E2A-4412-A15E-34515C107484}" destId="{C616E7C5-7DD1-4288-9EE3-A23A96A0B4E7}" srcOrd="0" destOrd="0" presId="urn:microsoft.com/office/officeart/2008/layout/AccentedPicture"/>
    <dgm:cxn modelId="{135916C4-6B2F-4E78-8B95-D83BEFC25163}" type="presParOf" srcId="{DA283264-51C4-4A12-AED7-743D706BE1E2}" destId="{DBA17A8E-05BE-4E11-A22A-FC9B09297EF3}" srcOrd="1" destOrd="0" presId="urn:microsoft.com/office/officeart/2008/layout/AccentedPicture"/>
    <dgm:cxn modelId="{3FC47F28-DFAD-4D6F-8313-F1D12E6C104A}" type="presParOf" srcId="{DA283264-51C4-4A12-AED7-743D706BE1E2}" destId="{79BCA4D4-73D0-4582-B61B-A9EE017B8E8F}" srcOrd="2" destOrd="0" presId="urn:microsoft.com/office/officeart/2008/layout/AccentedPicture"/>
    <dgm:cxn modelId="{C9C96035-B86E-4F07-9AA2-8DF3158A3465}" type="presParOf" srcId="{79BCA4D4-73D0-4582-B61B-A9EE017B8E8F}" destId="{F25ABAF3-DC9B-4CD2-8314-CC5653FDEC90}" srcOrd="0" destOrd="0" presId="urn:microsoft.com/office/officeart/2008/layout/AccentedPicture"/>
    <dgm:cxn modelId="{08D450BE-D272-4B37-AD5B-E28E970B4F98}" type="presParOf" srcId="{79BCA4D4-73D0-4582-B61B-A9EE017B8E8F}" destId="{CA8E2BFE-1622-4176-97DB-6BA31326DFDC}" srcOrd="1" destOrd="0" presId="urn:microsoft.com/office/officeart/2008/layout/AccentedPicture"/>
    <dgm:cxn modelId="{FC8594CA-A08B-4735-9EB5-1CD001DBAAAB}" type="presParOf" srcId="{79BCA4D4-73D0-4582-B61B-A9EE017B8E8F}" destId="{8F515653-C428-442F-98C6-E7F040492C81}" srcOrd="2" destOrd="0" presId="urn:microsoft.com/office/officeart/2008/layout/AccentedPicture"/>
    <dgm:cxn modelId="{428D37E1-F7D9-459A-931C-8D58243B59A5}" type="presParOf" srcId="{8F515653-C428-442F-98C6-E7F040492C81}" destId="{93DCA7AE-9BB0-402C-AC3D-8226669BB3F6}" srcOrd="0" destOrd="0" presId="urn:microsoft.com/office/officeart/2008/layout/AccentedPicture"/>
    <dgm:cxn modelId="{C437DEDF-2879-4E39-BE62-0ACD5C321EC8}" type="presParOf" srcId="{DA283264-51C4-4A12-AED7-743D706BE1E2}" destId="{00EFAEE0-B06B-4859-B789-3E1426B76830}" srcOrd="3" destOrd="0" presId="urn:microsoft.com/office/officeart/2008/layout/AccentedPicture"/>
    <dgm:cxn modelId="{90D7AF49-A321-478E-A3B0-7AA553E02E20}" type="presParOf" srcId="{DA283264-51C4-4A12-AED7-743D706BE1E2}" destId="{E3A9D52C-9342-4ACA-9FC2-C5F7883AD6D3}" srcOrd="4" destOrd="0" presId="urn:microsoft.com/office/officeart/2008/layout/AccentedPicture"/>
    <dgm:cxn modelId="{0F02F605-5E07-41CE-811F-16D767E987B6}" type="presParOf" srcId="{E3A9D52C-9342-4ACA-9FC2-C5F7883AD6D3}" destId="{9A696558-91DB-4615-B64C-DFADB8202FDB}" srcOrd="0" destOrd="0" presId="urn:microsoft.com/office/officeart/2008/layout/AccentedPicture"/>
    <dgm:cxn modelId="{BD2040CA-16A1-4CB0-B91D-49C6DA30BC06}" type="presParOf" srcId="{E3A9D52C-9342-4ACA-9FC2-C5F7883AD6D3}" destId="{2EEE9BAD-A7E9-4B48-8D00-28155BCF9E9B}" srcOrd="1" destOrd="0" presId="urn:microsoft.com/office/officeart/2008/layout/AccentedPicture"/>
    <dgm:cxn modelId="{E73CFDD4-2C0A-45A6-B1B7-1412F8BDC198}" type="presParOf" srcId="{E3A9D52C-9342-4ACA-9FC2-C5F7883AD6D3}" destId="{E8CA60BB-998B-4CC3-BEF0-7D99C8394EA7}" srcOrd="2" destOrd="0" presId="urn:microsoft.com/office/officeart/2008/layout/AccentedPicture"/>
    <dgm:cxn modelId="{9C49B3B3-44D9-44B9-9334-A214A8AF5CF7}" type="presParOf" srcId="{E8CA60BB-998B-4CC3-BEF0-7D99C8394EA7}" destId="{8DC2CE5E-D981-4C34-93A9-C8862124BB5F}" srcOrd="0" destOrd="0" presId="urn:microsoft.com/office/officeart/2008/layout/AccentedPicture"/>
    <dgm:cxn modelId="{02BD3537-6497-4754-B7DA-3A5B55041CAC}" type="presParOf" srcId="{EADA7C91-853C-4BB9-A329-3D243AA6F396}" destId="{369C4108-9005-46C0-81E3-2458EC1541EE}" srcOrd="3" destOrd="0" presId="urn:microsoft.com/office/officeart/2008/layout/AccentedPicture"/>
    <dgm:cxn modelId="{223D33B4-B03C-4A2F-A69F-FF0AA2F69EA0}" type="presParOf" srcId="{369C4108-9005-46C0-81E3-2458EC1541EE}" destId="{374FF317-BD1D-4B33-859E-39886590EF3B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DC8646-D938-4AFC-A538-AB274E080F12}" type="doc">
      <dgm:prSet loTypeId="urn:microsoft.com/office/officeart/2005/8/layout/cycle5" loCatId="cycle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8D756309-EC08-4A11-97D6-BFA3B621FB9A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Contralor</a:t>
          </a:r>
          <a:endParaRPr lang="es-MX" sz="1800" dirty="0">
            <a:solidFill>
              <a:schemeClr val="tx1"/>
            </a:solidFill>
          </a:endParaRPr>
        </a:p>
      </dgm:t>
    </dgm:pt>
    <dgm:pt modelId="{40DEE6AB-BD5F-4165-832F-F764340F9AA6}" type="parTrans" cxnId="{8475B8CF-378B-4BB4-AEC4-194E8C456B95}">
      <dgm:prSet/>
      <dgm:spPr/>
      <dgm:t>
        <a:bodyPr/>
        <a:lstStyle/>
        <a:p>
          <a:endParaRPr lang="es-MX"/>
        </a:p>
      </dgm:t>
    </dgm:pt>
    <dgm:pt modelId="{D8B82735-B70A-450C-9B6A-9B5FA6B95488}" type="sibTrans" cxnId="{8475B8CF-378B-4BB4-AEC4-194E8C456B95}">
      <dgm:prSet/>
      <dgm:spPr/>
      <dgm:t>
        <a:bodyPr/>
        <a:lstStyle/>
        <a:p>
          <a:endParaRPr lang="es-MX"/>
        </a:p>
      </dgm:t>
    </dgm:pt>
    <dgm:pt modelId="{F37F13D8-69A0-4C59-B61B-0C4D4258A4D4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Contador general</a:t>
          </a:r>
          <a:endParaRPr lang="es-MX" sz="1800" dirty="0">
            <a:solidFill>
              <a:schemeClr val="tx1"/>
            </a:solidFill>
          </a:endParaRPr>
        </a:p>
      </dgm:t>
    </dgm:pt>
    <dgm:pt modelId="{7FFD28D1-B986-4347-91CA-6815479B13E4}" type="parTrans" cxnId="{328F62B0-C7DC-42CA-8152-5E4686A15A9E}">
      <dgm:prSet/>
      <dgm:spPr/>
      <dgm:t>
        <a:bodyPr/>
        <a:lstStyle/>
        <a:p>
          <a:endParaRPr lang="es-MX"/>
        </a:p>
      </dgm:t>
    </dgm:pt>
    <dgm:pt modelId="{14402EFC-0D53-4956-B192-7CD5E15E02A1}" type="sibTrans" cxnId="{328F62B0-C7DC-42CA-8152-5E4686A15A9E}">
      <dgm:prSet/>
      <dgm:spPr/>
      <dgm:t>
        <a:bodyPr/>
        <a:lstStyle/>
        <a:p>
          <a:endParaRPr lang="es-MX"/>
        </a:p>
      </dgm:t>
    </dgm:pt>
    <dgm:pt modelId="{D821CC8F-633E-435D-A6F3-BC82966F2DD1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Contador de costos</a:t>
          </a:r>
          <a:endParaRPr lang="es-MX" sz="1800" dirty="0">
            <a:solidFill>
              <a:schemeClr val="tx1"/>
            </a:solidFill>
          </a:endParaRPr>
        </a:p>
      </dgm:t>
    </dgm:pt>
    <dgm:pt modelId="{CC13F16C-E426-4B99-9964-74AE2F3EEA35}" type="parTrans" cxnId="{ED7B43D6-5E40-468A-9BE2-6962228EE60C}">
      <dgm:prSet/>
      <dgm:spPr/>
      <dgm:t>
        <a:bodyPr/>
        <a:lstStyle/>
        <a:p>
          <a:endParaRPr lang="es-MX"/>
        </a:p>
      </dgm:t>
    </dgm:pt>
    <dgm:pt modelId="{AA6FCFBD-A948-46ED-BE8A-F2D05EF76DF5}" type="sibTrans" cxnId="{ED7B43D6-5E40-468A-9BE2-6962228EE60C}">
      <dgm:prSet/>
      <dgm:spPr/>
      <dgm:t>
        <a:bodyPr/>
        <a:lstStyle/>
        <a:p>
          <a:endParaRPr lang="es-MX"/>
        </a:p>
      </dgm:t>
    </dgm:pt>
    <dgm:pt modelId="{4AF92255-4FF1-45B0-A573-4A8AC48AB93D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Encargado de impuestos</a:t>
          </a:r>
          <a:endParaRPr lang="es-MX" sz="1800" dirty="0">
            <a:solidFill>
              <a:schemeClr val="tx1"/>
            </a:solidFill>
          </a:endParaRPr>
        </a:p>
      </dgm:t>
    </dgm:pt>
    <dgm:pt modelId="{ED30A119-299E-450F-B9DB-DEEE262238E7}" type="parTrans" cxnId="{AD430BD3-12C8-4A79-8F52-22129582EC30}">
      <dgm:prSet/>
      <dgm:spPr/>
      <dgm:t>
        <a:bodyPr/>
        <a:lstStyle/>
        <a:p>
          <a:endParaRPr lang="es-MX"/>
        </a:p>
      </dgm:t>
    </dgm:pt>
    <dgm:pt modelId="{F69A54C3-6BFA-4ED7-AC80-0115522AA6F1}" type="sibTrans" cxnId="{AD430BD3-12C8-4A79-8F52-22129582EC30}">
      <dgm:prSet/>
      <dgm:spPr/>
      <dgm:t>
        <a:bodyPr/>
        <a:lstStyle/>
        <a:p>
          <a:endParaRPr lang="es-MX"/>
        </a:p>
      </dgm:t>
    </dgm:pt>
    <dgm:pt modelId="{35978E40-C53B-4C40-98DC-D613DB54021C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Análisis financiero</a:t>
          </a:r>
          <a:endParaRPr lang="es-MX" sz="1800" dirty="0">
            <a:solidFill>
              <a:schemeClr val="tx1"/>
            </a:solidFill>
          </a:endParaRPr>
        </a:p>
      </dgm:t>
    </dgm:pt>
    <dgm:pt modelId="{99B90894-A081-4E08-992F-021160F649E3}" type="parTrans" cxnId="{4C7AC164-90F1-4F73-A3F5-66E633778CF8}">
      <dgm:prSet/>
      <dgm:spPr/>
      <dgm:t>
        <a:bodyPr/>
        <a:lstStyle/>
        <a:p>
          <a:endParaRPr lang="es-MX"/>
        </a:p>
      </dgm:t>
    </dgm:pt>
    <dgm:pt modelId="{34A59EAA-EEC5-496D-BD2C-D227EB1B3A0D}" type="sibTrans" cxnId="{4C7AC164-90F1-4F73-A3F5-66E633778CF8}">
      <dgm:prSet/>
      <dgm:spPr/>
      <dgm:t>
        <a:bodyPr/>
        <a:lstStyle/>
        <a:p>
          <a:endParaRPr lang="es-MX"/>
        </a:p>
      </dgm:t>
    </dgm:pt>
    <dgm:pt modelId="{7CAB3B1F-19DF-4B53-844D-3207110D1957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Gerencias de contabilidad, Finanzas, Auditoría interna, Costos…</a:t>
          </a:r>
          <a:endParaRPr lang="es-MX" sz="1800" dirty="0">
            <a:solidFill>
              <a:schemeClr val="tx1"/>
            </a:solidFill>
          </a:endParaRPr>
        </a:p>
      </dgm:t>
    </dgm:pt>
    <dgm:pt modelId="{C6A9876F-0F99-4A38-9C43-566826E835F3}" type="parTrans" cxnId="{989A981E-47E2-4583-9526-442518C0E251}">
      <dgm:prSet/>
      <dgm:spPr/>
      <dgm:t>
        <a:bodyPr/>
        <a:lstStyle/>
        <a:p>
          <a:endParaRPr lang="es-MX"/>
        </a:p>
      </dgm:t>
    </dgm:pt>
    <dgm:pt modelId="{A2E81F0D-DBB3-4B4B-B46D-D8E8E8B0148A}" type="sibTrans" cxnId="{989A981E-47E2-4583-9526-442518C0E251}">
      <dgm:prSet/>
      <dgm:spPr/>
      <dgm:t>
        <a:bodyPr/>
        <a:lstStyle/>
        <a:p>
          <a:endParaRPr lang="es-MX"/>
        </a:p>
      </dgm:t>
    </dgm:pt>
    <dgm:pt modelId="{A52804AE-4A4F-4357-A35D-501BCC4ADEF6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Tesorero</a:t>
          </a:r>
          <a:endParaRPr lang="es-MX" sz="1800" dirty="0">
            <a:solidFill>
              <a:schemeClr val="tx1"/>
            </a:solidFill>
          </a:endParaRPr>
        </a:p>
      </dgm:t>
    </dgm:pt>
    <dgm:pt modelId="{0ACECFD2-2B9C-4D48-A0F6-49BF8AC40051}" type="parTrans" cxnId="{918744AD-D875-4DB9-8CC7-996E89FC65AE}">
      <dgm:prSet/>
      <dgm:spPr/>
      <dgm:t>
        <a:bodyPr/>
        <a:lstStyle/>
        <a:p>
          <a:endParaRPr lang="es-MX"/>
        </a:p>
      </dgm:t>
    </dgm:pt>
    <dgm:pt modelId="{C55095F6-BE95-4BB7-9E3F-3758E919D8D7}" type="sibTrans" cxnId="{918744AD-D875-4DB9-8CC7-996E89FC65AE}">
      <dgm:prSet/>
      <dgm:spPr/>
      <dgm:t>
        <a:bodyPr/>
        <a:lstStyle/>
        <a:p>
          <a:endParaRPr lang="es-MX"/>
        </a:p>
      </dgm:t>
    </dgm:pt>
    <dgm:pt modelId="{78E22CDC-B8A8-42AF-8BCB-AB072C0E61C2}">
      <dgm:prSet phldrT="[Texto]" custT="1"/>
      <dgm:spPr/>
      <dgm:t>
        <a:bodyPr/>
        <a:lstStyle/>
        <a:p>
          <a:r>
            <a:rPr lang="es-MX" sz="1800" dirty="0" smtClean="0">
              <a:solidFill>
                <a:schemeClr val="tx1"/>
              </a:solidFill>
            </a:rPr>
            <a:t>Subgerencias o jefaturas de contabilidad, finanzas, costos, auditoría interna…</a:t>
          </a:r>
          <a:endParaRPr lang="es-MX" sz="1800" dirty="0">
            <a:solidFill>
              <a:schemeClr val="tx1"/>
            </a:solidFill>
          </a:endParaRPr>
        </a:p>
      </dgm:t>
    </dgm:pt>
    <dgm:pt modelId="{B03CE4F8-2E95-4B7F-8538-C05DA0AB0915}" type="parTrans" cxnId="{AAF9C76B-1B69-45A5-9E26-34B03EAFD2CA}">
      <dgm:prSet/>
      <dgm:spPr/>
      <dgm:t>
        <a:bodyPr/>
        <a:lstStyle/>
        <a:p>
          <a:endParaRPr lang="es-MX"/>
        </a:p>
      </dgm:t>
    </dgm:pt>
    <dgm:pt modelId="{CEAA4928-5E10-40F4-A24D-8223B27F1DBE}" type="sibTrans" cxnId="{AAF9C76B-1B69-45A5-9E26-34B03EAFD2CA}">
      <dgm:prSet/>
      <dgm:spPr/>
      <dgm:t>
        <a:bodyPr/>
        <a:lstStyle/>
        <a:p>
          <a:endParaRPr lang="es-MX"/>
        </a:p>
      </dgm:t>
    </dgm:pt>
    <dgm:pt modelId="{9FA31F49-5861-43D3-AD5E-2C179D291CE7}" type="pres">
      <dgm:prSet presAssocID="{6EDC8646-D938-4AFC-A538-AB274E080F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1526FBF-06DE-4A26-A2DD-30DEBCA49577}" type="pres">
      <dgm:prSet presAssocID="{8D756309-EC08-4A11-97D6-BFA3B621FB9A}" presName="node" presStyleLbl="node1" presStyleIdx="0" presStyleCnt="8" custScaleX="120708" custScaleY="11239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3E15BF-25AF-4BE7-94E3-8D39D1500A70}" type="pres">
      <dgm:prSet presAssocID="{8D756309-EC08-4A11-97D6-BFA3B621FB9A}" presName="spNode" presStyleCnt="0"/>
      <dgm:spPr/>
    </dgm:pt>
    <dgm:pt modelId="{D283FDC5-2864-4155-9E3F-EA733690B138}" type="pres">
      <dgm:prSet presAssocID="{D8B82735-B70A-450C-9B6A-9B5FA6B95488}" presName="sibTrans" presStyleLbl="sibTrans1D1" presStyleIdx="0" presStyleCnt="8"/>
      <dgm:spPr/>
      <dgm:t>
        <a:bodyPr/>
        <a:lstStyle/>
        <a:p>
          <a:endParaRPr lang="es-MX"/>
        </a:p>
      </dgm:t>
    </dgm:pt>
    <dgm:pt modelId="{098DE30F-B5B8-42A7-8B9D-47BE558FD113}" type="pres">
      <dgm:prSet presAssocID="{F37F13D8-69A0-4C59-B61B-0C4D4258A4D4}" presName="node" presStyleLbl="node1" presStyleIdx="1" presStyleCnt="8" custScaleX="136747" custScaleY="19835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6C2864-B85A-48DD-9BB6-7A7140C6B2EE}" type="pres">
      <dgm:prSet presAssocID="{F37F13D8-69A0-4C59-B61B-0C4D4258A4D4}" presName="spNode" presStyleCnt="0"/>
      <dgm:spPr/>
    </dgm:pt>
    <dgm:pt modelId="{A74AA2A3-6701-4A72-A95F-07DADC0CC567}" type="pres">
      <dgm:prSet presAssocID="{14402EFC-0D53-4956-B192-7CD5E15E02A1}" presName="sibTrans" presStyleLbl="sibTrans1D1" presStyleIdx="1" presStyleCnt="8"/>
      <dgm:spPr/>
      <dgm:t>
        <a:bodyPr/>
        <a:lstStyle/>
        <a:p>
          <a:endParaRPr lang="es-MX"/>
        </a:p>
      </dgm:t>
    </dgm:pt>
    <dgm:pt modelId="{0EDA5378-8621-4FEE-9572-A6E8A62183E5}" type="pres">
      <dgm:prSet presAssocID="{D821CC8F-633E-435D-A6F3-BC82966F2DD1}" presName="node" presStyleLbl="node1" presStyleIdx="2" presStyleCnt="8" custScaleX="148093" custScaleY="2166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717F07-0142-4002-B21F-CBD98CFE0A90}" type="pres">
      <dgm:prSet presAssocID="{D821CC8F-633E-435D-A6F3-BC82966F2DD1}" presName="spNode" presStyleCnt="0"/>
      <dgm:spPr/>
    </dgm:pt>
    <dgm:pt modelId="{96B936DF-5F48-4E59-96D0-5E51AFB7F008}" type="pres">
      <dgm:prSet presAssocID="{AA6FCFBD-A948-46ED-BE8A-F2D05EF76DF5}" presName="sibTrans" presStyleLbl="sibTrans1D1" presStyleIdx="2" presStyleCnt="8"/>
      <dgm:spPr/>
      <dgm:t>
        <a:bodyPr/>
        <a:lstStyle/>
        <a:p>
          <a:endParaRPr lang="es-MX"/>
        </a:p>
      </dgm:t>
    </dgm:pt>
    <dgm:pt modelId="{438FC326-E988-4B11-AFD9-9384A61F57E6}" type="pres">
      <dgm:prSet presAssocID="{4AF92255-4FF1-45B0-A573-4A8AC48AB93D}" presName="node" presStyleLbl="node1" presStyleIdx="3" presStyleCnt="8" custScaleX="126664" custScaleY="17048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E3652A-D250-4BC8-B680-FD9D492FE9AC}" type="pres">
      <dgm:prSet presAssocID="{4AF92255-4FF1-45B0-A573-4A8AC48AB93D}" presName="spNode" presStyleCnt="0"/>
      <dgm:spPr/>
    </dgm:pt>
    <dgm:pt modelId="{D3B266EB-F137-40A1-8992-871ABAB69807}" type="pres">
      <dgm:prSet presAssocID="{F69A54C3-6BFA-4ED7-AC80-0115522AA6F1}" presName="sibTrans" presStyleLbl="sibTrans1D1" presStyleIdx="3" presStyleCnt="8"/>
      <dgm:spPr/>
      <dgm:t>
        <a:bodyPr/>
        <a:lstStyle/>
        <a:p>
          <a:endParaRPr lang="es-MX"/>
        </a:p>
      </dgm:t>
    </dgm:pt>
    <dgm:pt modelId="{4A01ED0E-604D-49C0-A9F1-8249A4F4B96B}" type="pres">
      <dgm:prSet presAssocID="{35978E40-C53B-4C40-98DC-D613DB54021C}" presName="node" presStyleLbl="node1" presStyleIdx="4" presStyleCnt="8" custScaleX="138552" custScaleY="1750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97986B-8781-4D3E-8AD6-893E141D83D7}" type="pres">
      <dgm:prSet presAssocID="{35978E40-C53B-4C40-98DC-D613DB54021C}" presName="spNode" presStyleCnt="0"/>
      <dgm:spPr/>
    </dgm:pt>
    <dgm:pt modelId="{D24843DC-0A53-4095-9437-E33145694BE6}" type="pres">
      <dgm:prSet presAssocID="{34A59EAA-EEC5-496D-BD2C-D227EB1B3A0D}" presName="sibTrans" presStyleLbl="sibTrans1D1" presStyleIdx="4" presStyleCnt="8"/>
      <dgm:spPr/>
      <dgm:t>
        <a:bodyPr/>
        <a:lstStyle/>
        <a:p>
          <a:endParaRPr lang="es-MX"/>
        </a:p>
      </dgm:t>
    </dgm:pt>
    <dgm:pt modelId="{C3CF6497-1616-43F5-877C-D386ADF12189}" type="pres">
      <dgm:prSet presAssocID="{7CAB3B1F-19DF-4B53-844D-3207110D1957}" presName="node" presStyleLbl="node1" presStyleIdx="5" presStyleCnt="8" custScaleX="192141" custScaleY="223278" custRadScaleRad="104452" custRadScaleInc="160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450BCF-5AE7-48B5-9EBD-9DCD6EDB58E6}" type="pres">
      <dgm:prSet presAssocID="{7CAB3B1F-19DF-4B53-844D-3207110D1957}" presName="spNode" presStyleCnt="0"/>
      <dgm:spPr/>
    </dgm:pt>
    <dgm:pt modelId="{2BFC44D0-2FB9-4226-8C8E-1ED3643DBEAA}" type="pres">
      <dgm:prSet presAssocID="{A2E81F0D-DBB3-4B4B-B46D-D8E8E8B0148A}" presName="sibTrans" presStyleLbl="sibTrans1D1" presStyleIdx="5" presStyleCnt="8"/>
      <dgm:spPr/>
      <dgm:t>
        <a:bodyPr/>
        <a:lstStyle/>
        <a:p>
          <a:endParaRPr lang="es-MX"/>
        </a:p>
      </dgm:t>
    </dgm:pt>
    <dgm:pt modelId="{9CCCE809-FB9B-4153-BA70-AB6AC3E178EF}" type="pres">
      <dgm:prSet presAssocID="{A52804AE-4A4F-4357-A35D-501BCC4ADEF6}" presName="node" presStyleLbl="node1" presStyleIdx="6" presStyleCnt="8" custScaleX="130093" custScaleY="16822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AD3E86-83F1-4E8D-83B5-94592AE43F2A}" type="pres">
      <dgm:prSet presAssocID="{A52804AE-4A4F-4357-A35D-501BCC4ADEF6}" presName="spNode" presStyleCnt="0"/>
      <dgm:spPr/>
    </dgm:pt>
    <dgm:pt modelId="{19083360-07CF-463B-86F6-C3F41B0624FF}" type="pres">
      <dgm:prSet presAssocID="{C55095F6-BE95-4BB7-9E3F-3758E919D8D7}" presName="sibTrans" presStyleLbl="sibTrans1D1" presStyleIdx="6" presStyleCnt="8"/>
      <dgm:spPr/>
      <dgm:t>
        <a:bodyPr/>
        <a:lstStyle/>
        <a:p>
          <a:endParaRPr lang="es-MX"/>
        </a:p>
      </dgm:t>
    </dgm:pt>
    <dgm:pt modelId="{B8A5A5AA-8553-45B9-9B71-EEE1CB2824C5}" type="pres">
      <dgm:prSet presAssocID="{78E22CDC-B8A8-42AF-8BCB-AB072C0E61C2}" presName="node" presStyleLbl="node1" presStyleIdx="7" presStyleCnt="8" custScaleX="185015" custScaleY="243084" custRadScaleRad="104159" custRadScaleInc="-908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0B822B-42E3-44F9-85ED-45542B1935E6}" type="pres">
      <dgm:prSet presAssocID="{78E22CDC-B8A8-42AF-8BCB-AB072C0E61C2}" presName="spNode" presStyleCnt="0"/>
      <dgm:spPr/>
    </dgm:pt>
    <dgm:pt modelId="{D7FBDF08-7133-4174-9B04-71901945FB67}" type="pres">
      <dgm:prSet presAssocID="{CEAA4928-5E10-40F4-A24D-8223B27F1DBE}" presName="sibTrans" presStyleLbl="sibTrans1D1" presStyleIdx="7" presStyleCnt="8"/>
      <dgm:spPr/>
      <dgm:t>
        <a:bodyPr/>
        <a:lstStyle/>
        <a:p>
          <a:endParaRPr lang="es-MX"/>
        </a:p>
      </dgm:t>
    </dgm:pt>
  </dgm:ptLst>
  <dgm:cxnLst>
    <dgm:cxn modelId="{060F8351-19A2-43DB-B6E2-26FD44A8B5E2}" type="presOf" srcId="{D821CC8F-633E-435D-A6F3-BC82966F2DD1}" destId="{0EDA5378-8621-4FEE-9572-A6E8A62183E5}" srcOrd="0" destOrd="0" presId="urn:microsoft.com/office/officeart/2005/8/layout/cycle5"/>
    <dgm:cxn modelId="{645813F3-A9C0-4246-954B-D03A831585A8}" type="presOf" srcId="{A2E81F0D-DBB3-4B4B-B46D-D8E8E8B0148A}" destId="{2BFC44D0-2FB9-4226-8C8E-1ED3643DBEAA}" srcOrd="0" destOrd="0" presId="urn:microsoft.com/office/officeart/2005/8/layout/cycle5"/>
    <dgm:cxn modelId="{9706B2D0-8D1E-45FE-9ACA-A27B6A11AFAF}" type="presOf" srcId="{7CAB3B1F-19DF-4B53-844D-3207110D1957}" destId="{C3CF6497-1616-43F5-877C-D386ADF12189}" srcOrd="0" destOrd="0" presId="urn:microsoft.com/office/officeart/2005/8/layout/cycle5"/>
    <dgm:cxn modelId="{0846B9AB-1F08-42B9-ADEA-F104B5F46A4F}" type="presOf" srcId="{AA6FCFBD-A948-46ED-BE8A-F2D05EF76DF5}" destId="{96B936DF-5F48-4E59-96D0-5E51AFB7F008}" srcOrd="0" destOrd="0" presId="urn:microsoft.com/office/officeart/2005/8/layout/cycle5"/>
    <dgm:cxn modelId="{8475B8CF-378B-4BB4-AEC4-194E8C456B95}" srcId="{6EDC8646-D938-4AFC-A538-AB274E080F12}" destId="{8D756309-EC08-4A11-97D6-BFA3B621FB9A}" srcOrd="0" destOrd="0" parTransId="{40DEE6AB-BD5F-4165-832F-F764340F9AA6}" sibTransId="{D8B82735-B70A-450C-9B6A-9B5FA6B95488}"/>
    <dgm:cxn modelId="{5FF5FDCB-10F4-4D16-99EB-AC5A5EB7B412}" type="presOf" srcId="{34A59EAA-EEC5-496D-BD2C-D227EB1B3A0D}" destId="{D24843DC-0A53-4095-9437-E33145694BE6}" srcOrd="0" destOrd="0" presId="urn:microsoft.com/office/officeart/2005/8/layout/cycle5"/>
    <dgm:cxn modelId="{EF937444-2552-4940-A555-FAF6A4648711}" type="presOf" srcId="{35978E40-C53B-4C40-98DC-D613DB54021C}" destId="{4A01ED0E-604D-49C0-A9F1-8249A4F4B96B}" srcOrd="0" destOrd="0" presId="urn:microsoft.com/office/officeart/2005/8/layout/cycle5"/>
    <dgm:cxn modelId="{C95BFAEC-C821-4717-BDAF-C2E20E2856A2}" type="presOf" srcId="{D8B82735-B70A-450C-9B6A-9B5FA6B95488}" destId="{D283FDC5-2864-4155-9E3F-EA733690B138}" srcOrd="0" destOrd="0" presId="urn:microsoft.com/office/officeart/2005/8/layout/cycle5"/>
    <dgm:cxn modelId="{15D874F9-9736-4D37-9111-1C32AC7405FB}" type="presOf" srcId="{A52804AE-4A4F-4357-A35D-501BCC4ADEF6}" destId="{9CCCE809-FB9B-4153-BA70-AB6AC3E178EF}" srcOrd="0" destOrd="0" presId="urn:microsoft.com/office/officeart/2005/8/layout/cycle5"/>
    <dgm:cxn modelId="{328F62B0-C7DC-42CA-8152-5E4686A15A9E}" srcId="{6EDC8646-D938-4AFC-A538-AB274E080F12}" destId="{F37F13D8-69A0-4C59-B61B-0C4D4258A4D4}" srcOrd="1" destOrd="0" parTransId="{7FFD28D1-B986-4347-91CA-6815479B13E4}" sibTransId="{14402EFC-0D53-4956-B192-7CD5E15E02A1}"/>
    <dgm:cxn modelId="{F63D3893-D3DC-46F2-AEC6-21480A49FCC9}" type="presOf" srcId="{4AF92255-4FF1-45B0-A573-4A8AC48AB93D}" destId="{438FC326-E988-4B11-AFD9-9384A61F57E6}" srcOrd="0" destOrd="0" presId="urn:microsoft.com/office/officeart/2005/8/layout/cycle5"/>
    <dgm:cxn modelId="{18244C9B-9852-4A6F-844F-CFF871322E8F}" type="presOf" srcId="{6EDC8646-D938-4AFC-A538-AB274E080F12}" destId="{9FA31F49-5861-43D3-AD5E-2C179D291CE7}" srcOrd="0" destOrd="0" presId="urn:microsoft.com/office/officeart/2005/8/layout/cycle5"/>
    <dgm:cxn modelId="{E739E54D-675F-4385-8F56-BA6DFE09EFEE}" type="presOf" srcId="{78E22CDC-B8A8-42AF-8BCB-AB072C0E61C2}" destId="{B8A5A5AA-8553-45B9-9B71-EEE1CB2824C5}" srcOrd="0" destOrd="0" presId="urn:microsoft.com/office/officeart/2005/8/layout/cycle5"/>
    <dgm:cxn modelId="{58042465-2D2F-49BA-90ED-ED60BCF66674}" type="presOf" srcId="{C55095F6-BE95-4BB7-9E3F-3758E919D8D7}" destId="{19083360-07CF-463B-86F6-C3F41B0624FF}" srcOrd="0" destOrd="0" presId="urn:microsoft.com/office/officeart/2005/8/layout/cycle5"/>
    <dgm:cxn modelId="{050548BC-472A-4394-9EAA-51CE4C2A0EB5}" type="presOf" srcId="{F69A54C3-6BFA-4ED7-AC80-0115522AA6F1}" destId="{D3B266EB-F137-40A1-8992-871ABAB69807}" srcOrd="0" destOrd="0" presId="urn:microsoft.com/office/officeart/2005/8/layout/cycle5"/>
    <dgm:cxn modelId="{4C7AC164-90F1-4F73-A3F5-66E633778CF8}" srcId="{6EDC8646-D938-4AFC-A538-AB274E080F12}" destId="{35978E40-C53B-4C40-98DC-D613DB54021C}" srcOrd="4" destOrd="0" parTransId="{99B90894-A081-4E08-992F-021160F649E3}" sibTransId="{34A59EAA-EEC5-496D-BD2C-D227EB1B3A0D}"/>
    <dgm:cxn modelId="{989A981E-47E2-4583-9526-442518C0E251}" srcId="{6EDC8646-D938-4AFC-A538-AB274E080F12}" destId="{7CAB3B1F-19DF-4B53-844D-3207110D1957}" srcOrd="5" destOrd="0" parTransId="{C6A9876F-0F99-4A38-9C43-566826E835F3}" sibTransId="{A2E81F0D-DBB3-4B4B-B46D-D8E8E8B0148A}"/>
    <dgm:cxn modelId="{918744AD-D875-4DB9-8CC7-996E89FC65AE}" srcId="{6EDC8646-D938-4AFC-A538-AB274E080F12}" destId="{A52804AE-4A4F-4357-A35D-501BCC4ADEF6}" srcOrd="6" destOrd="0" parTransId="{0ACECFD2-2B9C-4D48-A0F6-49BF8AC40051}" sibTransId="{C55095F6-BE95-4BB7-9E3F-3758E919D8D7}"/>
    <dgm:cxn modelId="{35A6870D-C70B-47D3-B357-8D1BB22CA77E}" type="presOf" srcId="{F37F13D8-69A0-4C59-B61B-0C4D4258A4D4}" destId="{098DE30F-B5B8-42A7-8B9D-47BE558FD113}" srcOrd="0" destOrd="0" presId="urn:microsoft.com/office/officeart/2005/8/layout/cycle5"/>
    <dgm:cxn modelId="{AD430BD3-12C8-4A79-8F52-22129582EC30}" srcId="{6EDC8646-D938-4AFC-A538-AB274E080F12}" destId="{4AF92255-4FF1-45B0-A573-4A8AC48AB93D}" srcOrd="3" destOrd="0" parTransId="{ED30A119-299E-450F-B9DB-DEEE262238E7}" sibTransId="{F69A54C3-6BFA-4ED7-AC80-0115522AA6F1}"/>
    <dgm:cxn modelId="{E73EC1F1-9F96-4FB5-A205-DAF611C9DA4A}" type="presOf" srcId="{14402EFC-0D53-4956-B192-7CD5E15E02A1}" destId="{A74AA2A3-6701-4A72-A95F-07DADC0CC567}" srcOrd="0" destOrd="0" presId="urn:microsoft.com/office/officeart/2005/8/layout/cycle5"/>
    <dgm:cxn modelId="{ED7B43D6-5E40-468A-9BE2-6962228EE60C}" srcId="{6EDC8646-D938-4AFC-A538-AB274E080F12}" destId="{D821CC8F-633E-435D-A6F3-BC82966F2DD1}" srcOrd="2" destOrd="0" parTransId="{CC13F16C-E426-4B99-9964-74AE2F3EEA35}" sibTransId="{AA6FCFBD-A948-46ED-BE8A-F2D05EF76DF5}"/>
    <dgm:cxn modelId="{AAF9C76B-1B69-45A5-9E26-34B03EAFD2CA}" srcId="{6EDC8646-D938-4AFC-A538-AB274E080F12}" destId="{78E22CDC-B8A8-42AF-8BCB-AB072C0E61C2}" srcOrd="7" destOrd="0" parTransId="{B03CE4F8-2E95-4B7F-8538-C05DA0AB0915}" sibTransId="{CEAA4928-5E10-40F4-A24D-8223B27F1DBE}"/>
    <dgm:cxn modelId="{A51934C0-2049-4B68-8856-81B93857C70A}" type="presOf" srcId="{8D756309-EC08-4A11-97D6-BFA3B621FB9A}" destId="{91526FBF-06DE-4A26-A2DD-30DEBCA49577}" srcOrd="0" destOrd="0" presId="urn:microsoft.com/office/officeart/2005/8/layout/cycle5"/>
    <dgm:cxn modelId="{D5085AC6-A159-4C18-88D3-B5EFF07C1900}" type="presOf" srcId="{CEAA4928-5E10-40F4-A24D-8223B27F1DBE}" destId="{D7FBDF08-7133-4174-9B04-71901945FB67}" srcOrd="0" destOrd="0" presId="urn:microsoft.com/office/officeart/2005/8/layout/cycle5"/>
    <dgm:cxn modelId="{1749C408-F712-4C63-906B-BC3BCC45BE64}" type="presParOf" srcId="{9FA31F49-5861-43D3-AD5E-2C179D291CE7}" destId="{91526FBF-06DE-4A26-A2DD-30DEBCA49577}" srcOrd="0" destOrd="0" presId="urn:microsoft.com/office/officeart/2005/8/layout/cycle5"/>
    <dgm:cxn modelId="{5DDFFFC1-82DE-4146-8896-5790B8D136BA}" type="presParOf" srcId="{9FA31F49-5861-43D3-AD5E-2C179D291CE7}" destId="{683E15BF-25AF-4BE7-94E3-8D39D1500A70}" srcOrd="1" destOrd="0" presId="urn:microsoft.com/office/officeart/2005/8/layout/cycle5"/>
    <dgm:cxn modelId="{BBAC6C3D-B677-4A4A-B653-8E2E5D1F65E7}" type="presParOf" srcId="{9FA31F49-5861-43D3-AD5E-2C179D291CE7}" destId="{D283FDC5-2864-4155-9E3F-EA733690B138}" srcOrd="2" destOrd="0" presId="urn:microsoft.com/office/officeart/2005/8/layout/cycle5"/>
    <dgm:cxn modelId="{E0E1AA79-82B2-4F8B-A16D-CFB23D231231}" type="presParOf" srcId="{9FA31F49-5861-43D3-AD5E-2C179D291CE7}" destId="{098DE30F-B5B8-42A7-8B9D-47BE558FD113}" srcOrd="3" destOrd="0" presId="urn:microsoft.com/office/officeart/2005/8/layout/cycle5"/>
    <dgm:cxn modelId="{4BE5C2EF-0526-4B47-A72C-015D4FA39FC1}" type="presParOf" srcId="{9FA31F49-5861-43D3-AD5E-2C179D291CE7}" destId="{696C2864-B85A-48DD-9BB6-7A7140C6B2EE}" srcOrd="4" destOrd="0" presId="urn:microsoft.com/office/officeart/2005/8/layout/cycle5"/>
    <dgm:cxn modelId="{A116AEB9-F32B-41FC-B167-D5B410741536}" type="presParOf" srcId="{9FA31F49-5861-43D3-AD5E-2C179D291CE7}" destId="{A74AA2A3-6701-4A72-A95F-07DADC0CC567}" srcOrd="5" destOrd="0" presId="urn:microsoft.com/office/officeart/2005/8/layout/cycle5"/>
    <dgm:cxn modelId="{FBE8BE38-EE8B-4F36-90CE-FE0CB2F244AE}" type="presParOf" srcId="{9FA31F49-5861-43D3-AD5E-2C179D291CE7}" destId="{0EDA5378-8621-4FEE-9572-A6E8A62183E5}" srcOrd="6" destOrd="0" presId="urn:microsoft.com/office/officeart/2005/8/layout/cycle5"/>
    <dgm:cxn modelId="{C1929A49-0566-4024-ABAA-3FB5C79227FE}" type="presParOf" srcId="{9FA31F49-5861-43D3-AD5E-2C179D291CE7}" destId="{94717F07-0142-4002-B21F-CBD98CFE0A90}" srcOrd="7" destOrd="0" presId="urn:microsoft.com/office/officeart/2005/8/layout/cycle5"/>
    <dgm:cxn modelId="{C898D618-4A9E-4EBB-9939-4DE04F3ACA38}" type="presParOf" srcId="{9FA31F49-5861-43D3-AD5E-2C179D291CE7}" destId="{96B936DF-5F48-4E59-96D0-5E51AFB7F008}" srcOrd="8" destOrd="0" presId="urn:microsoft.com/office/officeart/2005/8/layout/cycle5"/>
    <dgm:cxn modelId="{9B8997AD-AEB1-46DB-98C8-1475FEFF0735}" type="presParOf" srcId="{9FA31F49-5861-43D3-AD5E-2C179D291CE7}" destId="{438FC326-E988-4B11-AFD9-9384A61F57E6}" srcOrd="9" destOrd="0" presId="urn:microsoft.com/office/officeart/2005/8/layout/cycle5"/>
    <dgm:cxn modelId="{3A6C170E-F79D-4CFA-9ADB-04BD5A5AF7C0}" type="presParOf" srcId="{9FA31F49-5861-43D3-AD5E-2C179D291CE7}" destId="{30E3652A-D250-4BC8-B680-FD9D492FE9AC}" srcOrd="10" destOrd="0" presId="urn:microsoft.com/office/officeart/2005/8/layout/cycle5"/>
    <dgm:cxn modelId="{60036F9B-C856-44EF-B4F9-5915FE033D38}" type="presParOf" srcId="{9FA31F49-5861-43D3-AD5E-2C179D291CE7}" destId="{D3B266EB-F137-40A1-8992-871ABAB69807}" srcOrd="11" destOrd="0" presId="urn:microsoft.com/office/officeart/2005/8/layout/cycle5"/>
    <dgm:cxn modelId="{0AE4FEE4-38BD-4CF3-9227-56C61A22D9DF}" type="presParOf" srcId="{9FA31F49-5861-43D3-AD5E-2C179D291CE7}" destId="{4A01ED0E-604D-49C0-A9F1-8249A4F4B96B}" srcOrd="12" destOrd="0" presId="urn:microsoft.com/office/officeart/2005/8/layout/cycle5"/>
    <dgm:cxn modelId="{9F81415C-1773-4695-8E6E-B38DF98D7840}" type="presParOf" srcId="{9FA31F49-5861-43D3-AD5E-2C179D291CE7}" destId="{4F97986B-8781-4D3E-8AD6-893E141D83D7}" srcOrd="13" destOrd="0" presId="urn:microsoft.com/office/officeart/2005/8/layout/cycle5"/>
    <dgm:cxn modelId="{5882C567-054B-45B2-A815-02AA4A1166AA}" type="presParOf" srcId="{9FA31F49-5861-43D3-AD5E-2C179D291CE7}" destId="{D24843DC-0A53-4095-9437-E33145694BE6}" srcOrd="14" destOrd="0" presId="urn:microsoft.com/office/officeart/2005/8/layout/cycle5"/>
    <dgm:cxn modelId="{EF4CE9C5-F3D9-4E82-8BE0-1B11A6104215}" type="presParOf" srcId="{9FA31F49-5861-43D3-AD5E-2C179D291CE7}" destId="{C3CF6497-1616-43F5-877C-D386ADF12189}" srcOrd="15" destOrd="0" presId="urn:microsoft.com/office/officeart/2005/8/layout/cycle5"/>
    <dgm:cxn modelId="{C86738AF-3E39-4CB4-B491-6854DCEEE623}" type="presParOf" srcId="{9FA31F49-5861-43D3-AD5E-2C179D291CE7}" destId="{C0450BCF-5AE7-48B5-9EBD-9DCD6EDB58E6}" srcOrd="16" destOrd="0" presId="urn:microsoft.com/office/officeart/2005/8/layout/cycle5"/>
    <dgm:cxn modelId="{C0834FE7-982C-4B6A-9FFE-3C15DC6A2B4E}" type="presParOf" srcId="{9FA31F49-5861-43D3-AD5E-2C179D291CE7}" destId="{2BFC44D0-2FB9-4226-8C8E-1ED3643DBEAA}" srcOrd="17" destOrd="0" presId="urn:microsoft.com/office/officeart/2005/8/layout/cycle5"/>
    <dgm:cxn modelId="{2FFAF523-6909-483E-8A2C-D3D86B60B2BB}" type="presParOf" srcId="{9FA31F49-5861-43D3-AD5E-2C179D291CE7}" destId="{9CCCE809-FB9B-4153-BA70-AB6AC3E178EF}" srcOrd="18" destOrd="0" presId="urn:microsoft.com/office/officeart/2005/8/layout/cycle5"/>
    <dgm:cxn modelId="{3AA7BA79-0D8A-4333-B20E-02E9444FEFC8}" type="presParOf" srcId="{9FA31F49-5861-43D3-AD5E-2C179D291CE7}" destId="{1FAD3E86-83F1-4E8D-83B5-94592AE43F2A}" srcOrd="19" destOrd="0" presId="urn:microsoft.com/office/officeart/2005/8/layout/cycle5"/>
    <dgm:cxn modelId="{DE362992-7884-45E3-A0DD-D258DE8D07DA}" type="presParOf" srcId="{9FA31F49-5861-43D3-AD5E-2C179D291CE7}" destId="{19083360-07CF-463B-86F6-C3F41B0624FF}" srcOrd="20" destOrd="0" presId="urn:microsoft.com/office/officeart/2005/8/layout/cycle5"/>
    <dgm:cxn modelId="{42E5C449-0CA2-4E7A-9FA9-1E3A04FFF786}" type="presParOf" srcId="{9FA31F49-5861-43D3-AD5E-2C179D291CE7}" destId="{B8A5A5AA-8553-45B9-9B71-EEE1CB2824C5}" srcOrd="21" destOrd="0" presId="urn:microsoft.com/office/officeart/2005/8/layout/cycle5"/>
    <dgm:cxn modelId="{1A8E2E73-D05B-42AC-A7C2-2D9FD8554A41}" type="presParOf" srcId="{9FA31F49-5861-43D3-AD5E-2C179D291CE7}" destId="{410B822B-42E3-44F9-85ED-45542B1935E6}" srcOrd="22" destOrd="0" presId="urn:microsoft.com/office/officeart/2005/8/layout/cycle5"/>
    <dgm:cxn modelId="{46A51DBA-5236-4A63-B9C4-3A110019DC6E}" type="presParOf" srcId="{9FA31F49-5861-43D3-AD5E-2C179D291CE7}" destId="{D7FBDF08-7133-4174-9B04-71901945FB67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AC0ED8-9340-4E85-9799-42B5BE91ED0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MX"/>
        </a:p>
      </dgm:t>
    </dgm:pt>
    <dgm:pt modelId="{B824B1EC-21AD-4529-89D4-89395DFD52FC}">
      <dgm:prSet phldrT="[Texto]" phldr="1"/>
      <dgm:spPr/>
      <dgm:t>
        <a:bodyPr/>
        <a:lstStyle/>
        <a:p>
          <a:endParaRPr lang="es-MX" dirty="0"/>
        </a:p>
      </dgm:t>
    </dgm:pt>
    <dgm:pt modelId="{F09C7703-A1C6-4E60-85D4-20BFE8878BA3}" type="parTrans" cxnId="{CB9A7A8F-094E-4D75-AB02-3E26208C219B}">
      <dgm:prSet/>
      <dgm:spPr/>
      <dgm:t>
        <a:bodyPr/>
        <a:lstStyle/>
        <a:p>
          <a:endParaRPr lang="es-MX"/>
        </a:p>
      </dgm:t>
    </dgm:pt>
    <dgm:pt modelId="{5C46FCAE-D8EF-4C28-9DF2-15764CAC2550}" type="sibTrans" cxnId="{CB9A7A8F-094E-4D75-AB02-3E26208C219B}">
      <dgm:prSet/>
      <dgm:spPr/>
      <dgm:t>
        <a:bodyPr/>
        <a:lstStyle/>
        <a:p>
          <a:endParaRPr lang="es-MX"/>
        </a:p>
      </dgm:t>
    </dgm:pt>
    <dgm:pt modelId="{A89EC1F1-66CF-4093-8EBA-7B45E8BE3553}">
      <dgm:prSet phldrT="[Texto]" phldr="1"/>
      <dgm:spPr/>
      <dgm:t>
        <a:bodyPr/>
        <a:lstStyle/>
        <a:p>
          <a:endParaRPr lang="es-MX" dirty="0"/>
        </a:p>
      </dgm:t>
    </dgm:pt>
    <dgm:pt modelId="{6FB4F0FE-2D7D-42EF-ACD1-DC183F38C0A7}" type="parTrans" cxnId="{CA87BFBA-0A4B-46F7-BCB3-BAB5D12D38CA}">
      <dgm:prSet/>
      <dgm:spPr/>
      <dgm:t>
        <a:bodyPr/>
        <a:lstStyle/>
        <a:p>
          <a:endParaRPr lang="es-MX"/>
        </a:p>
      </dgm:t>
    </dgm:pt>
    <dgm:pt modelId="{BF3865E9-57B9-4586-9FD7-EA86C4C18445}" type="sibTrans" cxnId="{CA87BFBA-0A4B-46F7-BCB3-BAB5D12D38CA}">
      <dgm:prSet/>
      <dgm:spPr/>
      <dgm:t>
        <a:bodyPr/>
        <a:lstStyle/>
        <a:p>
          <a:endParaRPr lang="es-MX"/>
        </a:p>
      </dgm:t>
    </dgm:pt>
    <dgm:pt modelId="{370C25BC-8459-4E6E-A476-D3ADC74EA315}">
      <dgm:prSet phldrT="[Texto]" phldr="1"/>
      <dgm:spPr/>
      <dgm:t>
        <a:bodyPr/>
        <a:lstStyle/>
        <a:p>
          <a:endParaRPr lang="es-MX" dirty="0"/>
        </a:p>
      </dgm:t>
    </dgm:pt>
    <dgm:pt modelId="{EAB41B3D-63E5-44C5-A545-10EB9A7AE072}" type="parTrans" cxnId="{2E8B831E-C0C0-42CB-AF2B-5971ECF757AB}">
      <dgm:prSet/>
      <dgm:spPr/>
      <dgm:t>
        <a:bodyPr/>
        <a:lstStyle/>
        <a:p>
          <a:endParaRPr lang="es-MX"/>
        </a:p>
      </dgm:t>
    </dgm:pt>
    <dgm:pt modelId="{9D92705F-756D-4B34-B4D0-AA2FC8FD3509}" type="sibTrans" cxnId="{2E8B831E-C0C0-42CB-AF2B-5971ECF757AB}">
      <dgm:prSet/>
      <dgm:spPr/>
      <dgm:t>
        <a:bodyPr/>
        <a:lstStyle/>
        <a:p>
          <a:endParaRPr lang="es-MX"/>
        </a:p>
      </dgm:t>
    </dgm:pt>
    <dgm:pt modelId="{A47676BB-C8B8-4A86-8274-F95609CABCA2}">
      <dgm:prSet phldrT="[Texto]" phldr="1"/>
      <dgm:spPr/>
      <dgm:t>
        <a:bodyPr/>
        <a:lstStyle/>
        <a:p>
          <a:endParaRPr lang="es-MX" dirty="0"/>
        </a:p>
      </dgm:t>
    </dgm:pt>
    <dgm:pt modelId="{74563FD1-C457-4D9D-9A7E-694595CA62BD}" type="parTrans" cxnId="{88D38E22-2BDA-444F-AC18-E97A22E20D8C}">
      <dgm:prSet/>
      <dgm:spPr/>
      <dgm:t>
        <a:bodyPr/>
        <a:lstStyle/>
        <a:p>
          <a:endParaRPr lang="es-MX"/>
        </a:p>
      </dgm:t>
    </dgm:pt>
    <dgm:pt modelId="{A654E5FC-F9CE-4CD3-8A40-97B11BFC31DD}" type="sibTrans" cxnId="{88D38E22-2BDA-444F-AC18-E97A22E20D8C}">
      <dgm:prSet/>
      <dgm:spPr/>
      <dgm:t>
        <a:bodyPr/>
        <a:lstStyle/>
        <a:p>
          <a:endParaRPr lang="es-MX"/>
        </a:p>
      </dgm:t>
    </dgm:pt>
    <dgm:pt modelId="{119AB493-B10A-402A-B46E-C0454CFAD868}">
      <dgm:prSet phldrT="[Texto]" phldr="1"/>
      <dgm:spPr/>
      <dgm:t>
        <a:bodyPr/>
        <a:lstStyle/>
        <a:p>
          <a:endParaRPr lang="es-MX" dirty="0"/>
        </a:p>
      </dgm:t>
    </dgm:pt>
    <dgm:pt modelId="{BB3F8F8E-D7B7-43AE-AE6B-03DDEB0CCA13}" type="parTrans" cxnId="{0F88D2FD-A7D8-4AAF-ABD6-9724AD3CC729}">
      <dgm:prSet/>
      <dgm:spPr/>
      <dgm:t>
        <a:bodyPr/>
        <a:lstStyle/>
        <a:p>
          <a:endParaRPr lang="es-MX"/>
        </a:p>
      </dgm:t>
    </dgm:pt>
    <dgm:pt modelId="{DCD7AFBB-E286-432A-B06D-0FCB5D903235}" type="sibTrans" cxnId="{0F88D2FD-A7D8-4AAF-ABD6-9724AD3CC729}">
      <dgm:prSet/>
      <dgm:spPr/>
      <dgm:t>
        <a:bodyPr/>
        <a:lstStyle/>
        <a:p>
          <a:endParaRPr lang="es-MX"/>
        </a:p>
      </dgm:t>
    </dgm:pt>
    <dgm:pt modelId="{2D04D8F8-FD5B-470B-B197-432B237E89CF}">
      <dgm:prSet phldrT="[Texto]" phldr="1"/>
      <dgm:spPr/>
      <dgm:t>
        <a:bodyPr/>
        <a:lstStyle/>
        <a:p>
          <a:endParaRPr lang="es-MX" dirty="0"/>
        </a:p>
      </dgm:t>
    </dgm:pt>
    <dgm:pt modelId="{4AB309FE-E296-490F-A23D-B48052DABD14}" type="parTrans" cxnId="{6B12BF04-36A5-4080-A375-E39339D92D1E}">
      <dgm:prSet/>
      <dgm:spPr/>
      <dgm:t>
        <a:bodyPr/>
        <a:lstStyle/>
        <a:p>
          <a:endParaRPr lang="es-MX"/>
        </a:p>
      </dgm:t>
    </dgm:pt>
    <dgm:pt modelId="{561AD3C5-C170-479E-892E-B0E2B25941EE}" type="sibTrans" cxnId="{6B12BF04-36A5-4080-A375-E39339D92D1E}">
      <dgm:prSet/>
      <dgm:spPr/>
      <dgm:t>
        <a:bodyPr/>
        <a:lstStyle/>
        <a:p>
          <a:endParaRPr lang="es-MX"/>
        </a:p>
      </dgm:t>
    </dgm:pt>
    <dgm:pt modelId="{39570DE3-1283-4668-8520-BFB1BC0A9A33}">
      <dgm:prSet phldrT="[Texto]" phldr="1"/>
      <dgm:spPr/>
      <dgm:t>
        <a:bodyPr/>
        <a:lstStyle/>
        <a:p>
          <a:endParaRPr lang="es-MX" dirty="0"/>
        </a:p>
      </dgm:t>
    </dgm:pt>
    <dgm:pt modelId="{70C70083-A425-41BB-9630-5832FB21B826}" type="parTrans" cxnId="{71E9F808-8AD7-4012-B0BF-2E6B31170F39}">
      <dgm:prSet/>
      <dgm:spPr/>
      <dgm:t>
        <a:bodyPr/>
        <a:lstStyle/>
        <a:p>
          <a:endParaRPr lang="es-MX"/>
        </a:p>
      </dgm:t>
    </dgm:pt>
    <dgm:pt modelId="{77D1FE73-76D3-476D-A166-2B9FE9F297C6}" type="sibTrans" cxnId="{71E9F808-8AD7-4012-B0BF-2E6B31170F39}">
      <dgm:prSet/>
      <dgm:spPr/>
      <dgm:t>
        <a:bodyPr/>
        <a:lstStyle/>
        <a:p>
          <a:endParaRPr lang="es-MX"/>
        </a:p>
      </dgm:t>
    </dgm:pt>
    <dgm:pt modelId="{229A9EBE-C707-427A-B8D3-931162546902}">
      <dgm:prSet phldrT="[Texto]" phldr="1"/>
      <dgm:spPr/>
      <dgm:t>
        <a:bodyPr/>
        <a:lstStyle/>
        <a:p>
          <a:endParaRPr lang="es-MX" dirty="0"/>
        </a:p>
      </dgm:t>
    </dgm:pt>
    <dgm:pt modelId="{3DFDB90D-D419-4B90-9DF1-F8D4F6DD545C}" type="parTrans" cxnId="{C20A834E-EACE-435A-BCDD-DF0C54C65399}">
      <dgm:prSet/>
      <dgm:spPr/>
      <dgm:t>
        <a:bodyPr/>
        <a:lstStyle/>
        <a:p>
          <a:endParaRPr lang="es-MX"/>
        </a:p>
      </dgm:t>
    </dgm:pt>
    <dgm:pt modelId="{D5CDE7E9-E631-442E-9B35-98DA71B9FC45}" type="sibTrans" cxnId="{C20A834E-EACE-435A-BCDD-DF0C54C65399}">
      <dgm:prSet/>
      <dgm:spPr/>
      <dgm:t>
        <a:bodyPr/>
        <a:lstStyle/>
        <a:p>
          <a:endParaRPr lang="es-MX"/>
        </a:p>
      </dgm:t>
    </dgm:pt>
    <dgm:pt modelId="{F4F6F77A-DCB8-4746-A689-0FB52DA77200}">
      <dgm:prSet phldrT="[Texto]" phldr="1"/>
      <dgm:spPr/>
      <dgm:t>
        <a:bodyPr/>
        <a:lstStyle/>
        <a:p>
          <a:endParaRPr lang="es-MX" dirty="0"/>
        </a:p>
      </dgm:t>
    </dgm:pt>
    <dgm:pt modelId="{3101DDCD-9398-40D0-9498-03B77B249DA5}" type="parTrans" cxnId="{0C870B4E-F1AD-4D0D-A057-37C12A1A0B57}">
      <dgm:prSet/>
      <dgm:spPr/>
      <dgm:t>
        <a:bodyPr/>
        <a:lstStyle/>
        <a:p>
          <a:endParaRPr lang="es-MX"/>
        </a:p>
      </dgm:t>
    </dgm:pt>
    <dgm:pt modelId="{DB86BA63-CBEB-465B-8E1D-406383DF4A04}" type="sibTrans" cxnId="{0C870B4E-F1AD-4D0D-A057-37C12A1A0B57}">
      <dgm:prSet/>
      <dgm:spPr/>
      <dgm:t>
        <a:bodyPr/>
        <a:lstStyle/>
        <a:p>
          <a:endParaRPr lang="es-MX"/>
        </a:p>
      </dgm:t>
    </dgm:pt>
    <dgm:pt modelId="{6C7B6FD3-B5B3-4533-B43E-31A4CB7C47B0}" type="pres">
      <dgm:prSet presAssocID="{F1AC0ED8-9340-4E85-9799-42B5BE91ED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B8904D4-F172-4909-BF2D-E964857D5A87}" type="pres">
      <dgm:prSet presAssocID="{B824B1EC-21AD-4529-89D4-89395DFD52FC}" presName="composite" presStyleCnt="0"/>
      <dgm:spPr/>
    </dgm:pt>
    <dgm:pt modelId="{E548BDD7-DE3F-4B15-94F1-2C4273E1CD66}" type="pres">
      <dgm:prSet presAssocID="{B824B1EC-21AD-4529-89D4-89395DFD52F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DC67F5-9D56-4C7C-A3CA-E8B9DA63F895}" type="pres">
      <dgm:prSet presAssocID="{B824B1EC-21AD-4529-89D4-89395DFD52F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62C6F7-6197-4D7B-9ABB-8E89200D3020}" type="pres">
      <dgm:prSet presAssocID="{5C46FCAE-D8EF-4C28-9DF2-15764CAC2550}" presName="sp" presStyleCnt="0"/>
      <dgm:spPr/>
    </dgm:pt>
    <dgm:pt modelId="{5C7A62AA-FC58-4720-9AC5-1C53F2ACC088}" type="pres">
      <dgm:prSet presAssocID="{A47676BB-C8B8-4A86-8274-F95609CABCA2}" presName="composite" presStyleCnt="0"/>
      <dgm:spPr/>
    </dgm:pt>
    <dgm:pt modelId="{BAE53982-68FF-4A98-8B78-559C1CF62A3B}" type="pres">
      <dgm:prSet presAssocID="{A47676BB-C8B8-4A86-8274-F95609CABCA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520D25D-03DA-40A5-975E-ED1EFE8A859F}" type="pres">
      <dgm:prSet presAssocID="{A47676BB-C8B8-4A86-8274-F95609CABCA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7DD630-8FAB-4280-A007-329653B6B742}" type="pres">
      <dgm:prSet presAssocID="{A654E5FC-F9CE-4CD3-8A40-97B11BFC31DD}" presName="sp" presStyleCnt="0"/>
      <dgm:spPr/>
    </dgm:pt>
    <dgm:pt modelId="{FAC0FD41-2700-4A4B-B7A6-E29A025D88A7}" type="pres">
      <dgm:prSet presAssocID="{39570DE3-1283-4668-8520-BFB1BC0A9A33}" presName="composite" presStyleCnt="0"/>
      <dgm:spPr/>
    </dgm:pt>
    <dgm:pt modelId="{8C227045-4B21-4744-AA73-C1411FEEFC3F}" type="pres">
      <dgm:prSet presAssocID="{39570DE3-1283-4668-8520-BFB1BC0A9A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C02765-EA82-4312-944F-51642CE0F87F}" type="pres">
      <dgm:prSet presAssocID="{39570DE3-1283-4668-8520-BFB1BC0A9A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B9A7A8F-094E-4D75-AB02-3E26208C219B}" srcId="{F1AC0ED8-9340-4E85-9799-42B5BE91ED09}" destId="{B824B1EC-21AD-4529-89D4-89395DFD52FC}" srcOrd="0" destOrd="0" parTransId="{F09C7703-A1C6-4E60-85D4-20BFE8878BA3}" sibTransId="{5C46FCAE-D8EF-4C28-9DF2-15764CAC2550}"/>
    <dgm:cxn modelId="{F04023EF-5500-4D31-9764-CD2412AFB6F8}" type="presOf" srcId="{F4F6F77A-DCB8-4746-A689-0FB52DA77200}" destId="{EAC02765-EA82-4312-944F-51642CE0F87F}" srcOrd="0" destOrd="1" presId="urn:microsoft.com/office/officeart/2005/8/layout/chevron2"/>
    <dgm:cxn modelId="{71E9F808-8AD7-4012-B0BF-2E6B31170F39}" srcId="{F1AC0ED8-9340-4E85-9799-42B5BE91ED09}" destId="{39570DE3-1283-4668-8520-BFB1BC0A9A33}" srcOrd="2" destOrd="0" parTransId="{70C70083-A425-41BB-9630-5832FB21B826}" sibTransId="{77D1FE73-76D3-476D-A166-2B9FE9F297C6}"/>
    <dgm:cxn modelId="{5BB93417-0E63-4008-A9E1-A9205CC86D91}" type="presOf" srcId="{B824B1EC-21AD-4529-89D4-89395DFD52FC}" destId="{E548BDD7-DE3F-4B15-94F1-2C4273E1CD66}" srcOrd="0" destOrd="0" presId="urn:microsoft.com/office/officeart/2005/8/layout/chevron2"/>
    <dgm:cxn modelId="{CA87BFBA-0A4B-46F7-BCB3-BAB5D12D38CA}" srcId="{B824B1EC-21AD-4529-89D4-89395DFD52FC}" destId="{A89EC1F1-66CF-4093-8EBA-7B45E8BE3553}" srcOrd="0" destOrd="0" parTransId="{6FB4F0FE-2D7D-42EF-ACD1-DC183F38C0A7}" sibTransId="{BF3865E9-57B9-4586-9FD7-EA86C4C18445}"/>
    <dgm:cxn modelId="{10EA011F-540E-4134-9C0C-56EB3C6569C9}" type="presOf" srcId="{229A9EBE-C707-427A-B8D3-931162546902}" destId="{EAC02765-EA82-4312-944F-51642CE0F87F}" srcOrd="0" destOrd="0" presId="urn:microsoft.com/office/officeart/2005/8/layout/chevron2"/>
    <dgm:cxn modelId="{3D2FB149-EE3D-4988-BD46-D7022DA9E866}" type="presOf" srcId="{370C25BC-8459-4E6E-A476-D3ADC74EA315}" destId="{53DC67F5-9D56-4C7C-A3CA-E8B9DA63F895}" srcOrd="0" destOrd="1" presId="urn:microsoft.com/office/officeart/2005/8/layout/chevron2"/>
    <dgm:cxn modelId="{C14D6A88-0995-408F-BC95-EF49A1D994C1}" type="presOf" srcId="{F1AC0ED8-9340-4E85-9799-42B5BE91ED09}" destId="{6C7B6FD3-B5B3-4533-B43E-31A4CB7C47B0}" srcOrd="0" destOrd="0" presId="urn:microsoft.com/office/officeart/2005/8/layout/chevron2"/>
    <dgm:cxn modelId="{88D38E22-2BDA-444F-AC18-E97A22E20D8C}" srcId="{F1AC0ED8-9340-4E85-9799-42B5BE91ED09}" destId="{A47676BB-C8B8-4A86-8274-F95609CABCA2}" srcOrd="1" destOrd="0" parTransId="{74563FD1-C457-4D9D-9A7E-694595CA62BD}" sibTransId="{A654E5FC-F9CE-4CD3-8A40-97B11BFC31DD}"/>
    <dgm:cxn modelId="{B0B404A0-205A-4F1A-9FE2-AD75E3C63366}" type="presOf" srcId="{39570DE3-1283-4668-8520-BFB1BC0A9A33}" destId="{8C227045-4B21-4744-AA73-C1411FEEFC3F}" srcOrd="0" destOrd="0" presId="urn:microsoft.com/office/officeart/2005/8/layout/chevron2"/>
    <dgm:cxn modelId="{C20A834E-EACE-435A-BCDD-DF0C54C65399}" srcId="{39570DE3-1283-4668-8520-BFB1BC0A9A33}" destId="{229A9EBE-C707-427A-B8D3-931162546902}" srcOrd="0" destOrd="0" parTransId="{3DFDB90D-D419-4B90-9DF1-F8D4F6DD545C}" sibTransId="{D5CDE7E9-E631-442E-9B35-98DA71B9FC45}"/>
    <dgm:cxn modelId="{0C870B4E-F1AD-4D0D-A057-37C12A1A0B57}" srcId="{39570DE3-1283-4668-8520-BFB1BC0A9A33}" destId="{F4F6F77A-DCB8-4746-A689-0FB52DA77200}" srcOrd="1" destOrd="0" parTransId="{3101DDCD-9398-40D0-9498-03B77B249DA5}" sibTransId="{DB86BA63-CBEB-465B-8E1D-406383DF4A04}"/>
    <dgm:cxn modelId="{F2373154-CA7E-4D78-9603-59CC0F15C9EE}" type="presOf" srcId="{A47676BB-C8B8-4A86-8274-F95609CABCA2}" destId="{BAE53982-68FF-4A98-8B78-559C1CF62A3B}" srcOrd="0" destOrd="0" presId="urn:microsoft.com/office/officeart/2005/8/layout/chevron2"/>
    <dgm:cxn modelId="{40315BEB-9059-4A17-A1E0-6BE9B2BA5089}" type="presOf" srcId="{A89EC1F1-66CF-4093-8EBA-7B45E8BE3553}" destId="{53DC67F5-9D56-4C7C-A3CA-E8B9DA63F895}" srcOrd="0" destOrd="0" presId="urn:microsoft.com/office/officeart/2005/8/layout/chevron2"/>
    <dgm:cxn modelId="{5C09D04F-912B-43BB-83A8-AA031802A01C}" type="presOf" srcId="{119AB493-B10A-402A-B46E-C0454CFAD868}" destId="{3520D25D-03DA-40A5-975E-ED1EFE8A859F}" srcOrd="0" destOrd="0" presId="urn:microsoft.com/office/officeart/2005/8/layout/chevron2"/>
    <dgm:cxn modelId="{C5B26471-06D8-4F04-814D-9D48A8585170}" type="presOf" srcId="{2D04D8F8-FD5B-470B-B197-432B237E89CF}" destId="{3520D25D-03DA-40A5-975E-ED1EFE8A859F}" srcOrd="0" destOrd="1" presId="urn:microsoft.com/office/officeart/2005/8/layout/chevron2"/>
    <dgm:cxn modelId="{2E8B831E-C0C0-42CB-AF2B-5971ECF757AB}" srcId="{B824B1EC-21AD-4529-89D4-89395DFD52FC}" destId="{370C25BC-8459-4E6E-A476-D3ADC74EA315}" srcOrd="1" destOrd="0" parTransId="{EAB41B3D-63E5-44C5-A545-10EB9A7AE072}" sibTransId="{9D92705F-756D-4B34-B4D0-AA2FC8FD3509}"/>
    <dgm:cxn modelId="{0F88D2FD-A7D8-4AAF-ABD6-9724AD3CC729}" srcId="{A47676BB-C8B8-4A86-8274-F95609CABCA2}" destId="{119AB493-B10A-402A-B46E-C0454CFAD868}" srcOrd="0" destOrd="0" parTransId="{BB3F8F8E-D7B7-43AE-AE6B-03DDEB0CCA13}" sibTransId="{DCD7AFBB-E286-432A-B06D-0FCB5D903235}"/>
    <dgm:cxn modelId="{6B12BF04-36A5-4080-A375-E39339D92D1E}" srcId="{A47676BB-C8B8-4A86-8274-F95609CABCA2}" destId="{2D04D8F8-FD5B-470B-B197-432B237E89CF}" srcOrd="1" destOrd="0" parTransId="{4AB309FE-E296-490F-A23D-B48052DABD14}" sibTransId="{561AD3C5-C170-479E-892E-B0E2B25941EE}"/>
    <dgm:cxn modelId="{D5BE7E80-9BD0-46D0-B121-1D63607CD696}" type="presParOf" srcId="{6C7B6FD3-B5B3-4533-B43E-31A4CB7C47B0}" destId="{5B8904D4-F172-4909-BF2D-E964857D5A87}" srcOrd="0" destOrd="0" presId="urn:microsoft.com/office/officeart/2005/8/layout/chevron2"/>
    <dgm:cxn modelId="{72D164F9-0D01-4880-B19D-1F18F6B738F9}" type="presParOf" srcId="{5B8904D4-F172-4909-BF2D-E964857D5A87}" destId="{E548BDD7-DE3F-4B15-94F1-2C4273E1CD66}" srcOrd="0" destOrd="0" presId="urn:microsoft.com/office/officeart/2005/8/layout/chevron2"/>
    <dgm:cxn modelId="{E74C85A2-D719-41B7-97F3-90E6699D8FA8}" type="presParOf" srcId="{5B8904D4-F172-4909-BF2D-E964857D5A87}" destId="{53DC67F5-9D56-4C7C-A3CA-E8B9DA63F895}" srcOrd="1" destOrd="0" presId="urn:microsoft.com/office/officeart/2005/8/layout/chevron2"/>
    <dgm:cxn modelId="{CFB1F8A2-BC27-4407-A6D0-ED6DC3BA4E7B}" type="presParOf" srcId="{6C7B6FD3-B5B3-4533-B43E-31A4CB7C47B0}" destId="{1562C6F7-6197-4D7B-9ABB-8E89200D3020}" srcOrd="1" destOrd="0" presId="urn:microsoft.com/office/officeart/2005/8/layout/chevron2"/>
    <dgm:cxn modelId="{5879C7DE-6086-4131-8217-D61807748F1B}" type="presParOf" srcId="{6C7B6FD3-B5B3-4533-B43E-31A4CB7C47B0}" destId="{5C7A62AA-FC58-4720-9AC5-1C53F2ACC088}" srcOrd="2" destOrd="0" presId="urn:microsoft.com/office/officeart/2005/8/layout/chevron2"/>
    <dgm:cxn modelId="{67F1E53E-5A58-4D8C-BDB1-C47130C41E7B}" type="presParOf" srcId="{5C7A62AA-FC58-4720-9AC5-1C53F2ACC088}" destId="{BAE53982-68FF-4A98-8B78-559C1CF62A3B}" srcOrd="0" destOrd="0" presId="urn:microsoft.com/office/officeart/2005/8/layout/chevron2"/>
    <dgm:cxn modelId="{1E87EEA8-0F53-4041-BD83-E1FA96C5F826}" type="presParOf" srcId="{5C7A62AA-FC58-4720-9AC5-1C53F2ACC088}" destId="{3520D25D-03DA-40A5-975E-ED1EFE8A859F}" srcOrd="1" destOrd="0" presId="urn:microsoft.com/office/officeart/2005/8/layout/chevron2"/>
    <dgm:cxn modelId="{BD033124-20ED-4C8D-80A8-39AC84815F28}" type="presParOf" srcId="{6C7B6FD3-B5B3-4533-B43E-31A4CB7C47B0}" destId="{E77DD630-8FAB-4280-A007-329653B6B742}" srcOrd="3" destOrd="0" presId="urn:microsoft.com/office/officeart/2005/8/layout/chevron2"/>
    <dgm:cxn modelId="{A208EEBF-C98D-4AC8-8408-082028CDBAB8}" type="presParOf" srcId="{6C7B6FD3-B5B3-4533-B43E-31A4CB7C47B0}" destId="{FAC0FD41-2700-4A4B-B7A6-E29A025D88A7}" srcOrd="4" destOrd="0" presId="urn:microsoft.com/office/officeart/2005/8/layout/chevron2"/>
    <dgm:cxn modelId="{D6B8E740-B1B8-45EC-BB1B-C6B1D46A3FA4}" type="presParOf" srcId="{FAC0FD41-2700-4A4B-B7A6-E29A025D88A7}" destId="{8C227045-4B21-4744-AA73-C1411FEEFC3F}" srcOrd="0" destOrd="0" presId="urn:microsoft.com/office/officeart/2005/8/layout/chevron2"/>
    <dgm:cxn modelId="{3AC3F3B0-A086-4911-8935-6874CB560F9A}" type="presParOf" srcId="{FAC0FD41-2700-4A4B-B7A6-E29A025D88A7}" destId="{EAC02765-EA82-4312-944F-51642CE0F87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5786BF-7A31-4A5B-B19B-0DED53956315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21D8CF33-660A-48D9-B51E-A0AA4994A866}">
      <dgm:prSet phldrT="[Texto]" custT="1"/>
      <dgm:spPr/>
      <dgm:t>
        <a:bodyPr/>
        <a:lstStyle/>
        <a:p>
          <a:r>
            <a:rPr lang="es-MX" sz="1800" dirty="0" smtClean="0"/>
            <a:t>Comprende las empresas o entidades que son propiedad de personas físicas.</a:t>
          </a:r>
        </a:p>
        <a:p>
          <a:endParaRPr lang="es-MX" sz="1800" dirty="0"/>
        </a:p>
      </dgm:t>
    </dgm:pt>
    <dgm:pt modelId="{C4FD3340-CADC-4196-ADAB-7D34F3D543FF}" type="parTrans" cxnId="{0C30BBF9-F031-40A6-BCEF-D7BEA2E618F3}">
      <dgm:prSet/>
      <dgm:spPr/>
      <dgm:t>
        <a:bodyPr/>
        <a:lstStyle/>
        <a:p>
          <a:endParaRPr lang="es-MX"/>
        </a:p>
      </dgm:t>
    </dgm:pt>
    <dgm:pt modelId="{F82DF56F-972D-4DDF-A6B9-4579B6C0BEDC}" type="sibTrans" cxnId="{0C30BBF9-F031-40A6-BCEF-D7BEA2E618F3}">
      <dgm:prSet/>
      <dgm:spPr/>
      <dgm:t>
        <a:bodyPr/>
        <a:lstStyle/>
        <a:p>
          <a:endParaRPr lang="es-MX"/>
        </a:p>
      </dgm:t>
    </dgm:pt>
    <dgm:pt modelId="{8C1CB713-9CE3-4B90-9AAA-A5E04A8D00BD}">
      <dgm:prSet phldrT="[Texto]" custT="1"/>
      <dgm:spPr/>
      <dgm:t>
        <a:bodyPr/>
        <a:lstStyle/>
        <a:p>
          <a:endParaRPr lang="es-MX" sz="1600" b="1" dirty="0" smtClean="0"/>
        </a:p>
        <a:p>
          <a:endParaRPr lang="es-MX" sz="1600" b="1" dirty="0" smtClean="0"/>
        </a:p>
        <a:p>
          <a:r>
            <a:rPr lang="es-MX" sz="1600" b="1" dirty="0" smtClean="0"/>
            <a:t>Campos de actuación profesional en este sector incluye entidades dedicadas a actividades de:</a:t>
          </a:r>
        </a:p>
        <a:p>
          <a:r>
            <a:rPr lang="es-MX" sz="1600" dirty="0" smtClean="0"/>
            <a:t>*Comercio, Industria, Ganadería, Silvicultura, Pesca, Servicios…</a:t>
          </a:r>
          <a:endParaRPr lang="es-MX" sz="1600" dirty="0"/>
        </a:p>
      </dgm:t>
    </dgm:pt>
    <dgm:pt modelId="{D268C4BC-0A4B-4927-8956-DE97F644F62B}" type="parTrans" cxnId="{6351592F-2EAA-4351-95E7-17414D7E1B19}">
      <dgm:prSet/>
      <dgm:spPr/>
      <dgm:t>
        <a:bodyPr/>
        <a:lstStyle/>
        <a:p>
          <a:endParaRPr lang="es-MX"/>
        </a:p>
      </dgm:t>
    </dgm:pt>
    <dgm:pt modelId="{1335621D-EDA4-4253-9543-4B0BD373C02A}" type="sibTrans" cxnId="{6351592F-2EAA-4351-95E7-17414D7E1B19}">
      <dgm:prSet/>
      <dgm:spPr/>
      <dgm:t>
        <a:bodyPr/>
        <a:lstStyle/>
        <a:p>
          <a:endParaRPr lang="es-MX"/>
        </a:p>
      </dgm:t>
    </dgm:pt>
    <dgm:pt modelId="{072681D0-F184-4E61-AC4F-9D0C3288A0BB}">
      <dgm:prSet phldrT="[Texto]" custT="1"/>
      <dgm:spPr/>
      <dgm:t>
        <a:bodyPr/>
        <a:lstStyle/>
        <a:p>
          <a:r>
            <a:rPr lang="es-MX" sz="1600" dirty="0" smtClean="0"/>
            <a:t>*Inversión privada de un país.</a:t>
          </a:r>
        </a:p>
        <a:p>
          <a:r>
            <a:rPr lang="es-MX" sz="1600" dirty="0" smtClean="0"/>
            <a:t>*Se tendrá como patrón a un individuo o grupo de personas que retribuyan los servicios mediante un sueldo previamente especificado. </a:t>
          </a:r>
        </a:p>
      </dgm:t>
    </dgm:pt>
    <dgm:pt modelId="{F85583E4-BF2B-4CED-9BB8-B60163622012}" type="parTrans" cxnId="{8703EFD4-0015-48AA-BA6B-406D5BD61806}">
      <dgm:prSet/>
      <dgm:spPr/>
      <dgm:t>
        <a:bodyPr/>
        <a:lstStyle/>
        <a:p>
          <a:endParaRPr lang="es-MX"/>
        </a:p>
      </dgm:t>
    </dgm:pt>
    <dgm:pt modelId="{89DF3256-179A-42D1-95B1-F7C12A5570FC}" type="sibTrans" cxnId="{8703EFD4-0015-48AA-BA6B-406D5BD61806}">
      <dgm:prSet/>
      <dgm:spPr/>
      <dgm:t>
        <a:bodyPr/>
        <a:lstStyle/>
        <a:p>
          <a:endParaRPr lang="es-MX"/>
        </a:p>
      </dgm:t>
    </dgm:pt>
    <dgm:pt modelId="{BE143626-B398-4599-BD96-4D215BB10F89}" type="pres">
      <dgm:prSet presAssocID="{365786BF-7A31-4A5B-B19B-0DED53956315}" presName="Name0" presStyleCnt="0">
        <dgm:presLayoutVars>
          <dgm:chMax val="7"/>
          <dgm:dir/>
          <dgm:resizeHandles val="exact"/>
        </dgm:presLayoutVars>
      </dgm:prSet>
      <dgm:spPr/>
    </dgm:pt>
    <dgm:pt modelId="{4E66322E-4996-4FB9-BA7C-5E0D3D2F7E6E}" type="pres">
      <dgm:prSet presAssocID="{365786BF-7A31-4A5B-B19B-0DED53956315}" presName="ellipse1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10423A8-B310-46D8-9D9F-CED014E2DB91}" type="pres">
      <dgm:prSet presAssocID="{365786BF-7A31-4A5B-B19B-0DED53956315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809FFF-933C-46F9-8DEA-84AE0F91FE28}" type="pres">
      <dgm:prSet presAssocID="{365786BF-7A31-4A5B-B19B-0DED53956315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703EFD4-0015-48AA-BA6B-406D5BD61806}" srcId="{365786BF-7A31-4A5B-B19B-0DED53956315}" destId="{072681D0-F184-4E61-AC4F-9D0C3288A0BB}" srcOrd="2" destOrd="0" parTransId="{F85583E4-BF2B-4CED-9BB8-B60163622012}" sibTransId="{89DF3256-179A-42D1-95B1-F7C12A5570FC}"/>
    <dgm:cxn modelId="{956A6BD6-34C6-44C6-B938-030E36A75513}" type="presOf" srcId="{365786BF-7A31-4A5B-B19B-0DED53956315}" destId="{BE143626-B398-4599-BD96-4D215BB10F89}" srcOrd="0" destOrd="0" presId="urn:microsoft.com/office/officeart/2005/8/layout/rings+Icon"/>
    <dgm:cxn modelId="{F4AA39B9-E0F2-4D27-B5DA-F0EC91EAEA8A}" type="presOf" srcId="{8C1CB713-9CE3-4B90-9AAA-A5E04A8D00BD}" destId="{910423A8-B310-46D8-9D9F-CED014E2DB91}" srcOrd="0" destOrd="0" presId="urn:microsoft.com/office/officeart/2005/8/layout/rings+Icon"/>
    <dgm:cxn modelId="{6B5CAC12-EDA4-4152-89E1-D962CE42C06B}" type="presOf" srcId="{21D8CF33-660A-48D9-B51E-A0AA4994A866}" destId="{4E66322E-4996-4FB9-BA7C-5E0D3D2F7E6E}" srcOrd="0" destOrd="0" presId="urn:microsoft.com/office/officeart/2005/8/layout/rings+Icon"/>
    <dgm:cxn modelId="{0C30BBF9-F031-40A6-BCEF-D7BEA2E618F3}" srcId="{365786BF-7A31-4A5B-B19B-0DED53956315}" destId="{21D8CF33-660A-48D9-B51E-A0AA4994A866}" srcOrd="0" destOrd="0" parTransId="{C4FD3340-CADC-4196-ADAB-7D34F3D543FF}" sibTransId="{F82DF56F-972D-4DDF-A6B9-4579B6C0BEDC}"/>
    <dgm:cxn modelId="{6351592F-2EAA-4351-95E7-17414D7E1B19}" srcId="{365786BF-7A31-4A5B-B19B-0DED53956315}" destId="{8C1CB713-9CE3-4B90-9AAA-A5E04A8D00BD}" srcOrd="1" destOrd="0" parTransId="{D268C4BC-0A4B-4927-8956-DE97F644F62B}" sibTransId="{1335621D-EDA4-4253-9543-4B0BD373C02A}"/>
    <dgm:cxn modelId="{2696F0D5-AAA6-45C8-8B77-5551645D64E7}" type="presOf" srcId="{072681D0-F184-4E61-AC4F-9D0C3288A0BB}" destId="{34809FFF-933C-46F9-8DEA-84AE0F91FE28}" srcOrd="0" destOrd="0" presId="urn:microsoft.com/office/officeart/2005/8/layout/rings+Icon"/>
    <dgm:cxn modelId="{D7F70334-25CF-4BC7-894F-BD6CA20B06FA}" type="presParOf" srcId="{BE143626-B398-4599-BD96-4D215BB10F89}" destId="{4E66322E-4996-4FB9-BA7C-5E0D3D2F7E6E}" srcOrd="0" destOrd="0" presId="urn:microsoft.com/office/officeart/2005/8/layout/rings+Icon"/>
    <dgm:cxn modelId="{F6A58AFF-2227-4AC7-B7DC-09BB46310674}" type="presParOf" srcId="{BE143626-B398-4599-BD96-4D215BB10F89}" destId="{910423A8-B310-46D8-9D9F-CED014E2DB91}" srcOrd="1" destOrd="0" presId="urn:microsoft.com/office/officeart/2005/8/layout/rings+Icon"/>
    <dgm:cxn modelId="{60DB5580-DCE8-4CAD-B6E6-B955B501AFDD}" type="presParOf" srcId="{BE143626-B398-4599-BD96-4D215BB10F89}" destId="{34809FFF-933C-46F9-8DEA-84AE0F91FE28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2B3902-BA01-4E78-A6D9-1EB64D30AECF}">
      <dsp:nvSpPr>
        <dsp:cNvPr id="0" name=""/>
        <dsp:cNvSpPr/>
      </dsp:nvSpPr>
      <dsp:spPr>
        <a:xfrm rot="5400000">
          <a:off x="3649725" y="110628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 rot="-5400000">
        <a:off x="3985998" y="262915"/>
        <a:ext cx="1004001" cy="1154024"/>
      </dsp:txXfrm>
    </dsp:sp>
    <dsp:sp modelId="{06B69D12-7233-4C1C-A8D9-01E576A174A8}">
      <dsp:nvSpPr>
        <dsp:cNvPr id="0" name=""/>
        <dsp:cNvSpPr/>
      </dsp:nvSpPr>
      <dsp:spPr>
        <a:xfrm>
          <a:off x="5261559" y="336962"/>
          <a:ext cx="1871028" cy="10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/>
        </a:p>
      </dsp:txBody>
      <dsp:txXfrm>
        <a:off x="5261559" y="336962"/>
        <a:ext cx="1871028" cy="1005929"/>
      </dsp:txXfrm>
    </dsp:sp>
    <dsp:sp modelId="{3256232C-13ED-4BDD-AC51-7CC789A7AF0B}">
      <dsp:nvSpPr>
        <dsp:cNvPr id="0" name=""/>
        <dsp:cNvSpPr/>
      </dsp:nvSpPr>
      <dsp:spPr>
        <a:xfrm rot="5400000">
          <a:off x="2074440" y="110628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/>
        </a:p>
      </dsp:txBody>
      <dsp:txXfrm rot="-5400000">
        <a:off x="2410713" y="262915"/>
        <a:ext cx="1004001" cy="1154024"/>
      </dsp:txXfrm>
    </dsp:sp>
    <dsp:sp modelId="{CF1B6452-23D7-4C53-85A4-55BECD8C57DE}">
      <dsp:nvSpPr>
        <dsp:cNvPr id="0" name=""/>
        <dsp:cNvSpPr/>
      </dsp:nvSpPr>
      <dsp:spPr>
        <a:xfrm rot="5400000">
          <a:off x="2859064" y="1533682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 rot="-5400000">
        <a:off x="3195337" y="1685969"/>
        <a:ext cx="1004001" cy="1154024"/>
      </dsp:txXfrm>
    </dsp:sp>
    <dsp:sp modelId="{95ABDC52-352D-4E0D-9A8F-15EE27AE902C}">
      <dsp:nvSpPr>
        <dsp:cNvPr id="0" name=""/>
        <dsp:cNvSpPr/>
      </dsp:nvSpPr>
      <dsp:spPr>
        <a:xfrm>
          <a:off x="1097012" y="1760016"/>
          <a:ext cx="1810672" cy="10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/>
        </a:p>
      </dsp:txBody>
      <dsp:txXfrm>
        <a:off x="1097012" y="1760016"/>
        <a:ext cx="1810672" cy="1005929"/>
      </dsp:txXfrm>
    </dsp:sp>
    <dsp:sp modelId="{13AA943B-DC2C-4188-8FF0-6DE6B31EAC67}">
      <dsp:nvSpPr>
        <dsp:cNvPr id="0" name=""/>
        <dsp:cNvSpPr/>
      </dsp:nvSpPr>
      <dsp:spPr>
        <a:xfrm rot="5400000">
          <a:off x="4434350" y="1533682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/>
        </a:p>
      </dsp:txBody>
      <dsp:txXfrm rot="-5400000">
        <a:off x="4770623" y="1685969"/>
        <a:ext cx="1004001" cy="1154024"/>
      </dsp:txXfrm>
    </dsp:sp>
    <dsp:sp modelId="{81A22A15-5794-4C23-BC1C-6721A372D2E9}">
      <dsp:nvSpPr>
        <dsp:cNvPr id="0" name=""/>
        <dsp:cNvSpPr/>
      </dsp:nvSpPr>
      <dsp:spPr>
        <a:xfrm rot="5400000">
          <a:off x="3649725" y="2956737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 rot="-5400000">
        <a:off x="3985998" y="3109024"/>
        <a:ext cx="1004001" cy="1154024"/>
      </dsp:txXfrm>
    </dsp:sp>
    <dsp:sp modelId="{19835563-9638-4E2C-9B66-2D41C8401383}">
      <dsp:nvSpPr>
        <dsp:cNvPr id="0" name=""/>
        <dsp:cNvSpPr/>
      </dsp:nvSpPr>
      <dsp:spPr>
        <a:xfrm>
          <a:off x="5261559" y="3183071"/>
          <a:ext cx="1871028" cy="10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/>
        </a:p>
      </dsp:txBody>
      <dsp:txXfrm>
        <a:off x="5261559" y="3183071"/>
        <a:ext cx="1871028" cy="1005929"/>
      </dsp:txXfrm>
    </dsp:sp>
    <dsp:sp modelId="{8F722F88-DD78-4FEF-AD4B-AEA83B97C962}">
      <dsp:nvSpPr>
        <dsp:cNvPr id="0" name=""/>
        <dsp:cNvSpPr/>
      </dsp:nvSpPr>
      <dsp:spPr>
        <a:xfrm rot="5400000">
          <a:off x="2074440" y="2956737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/>
        </a:p>
      </dsp:txBody>
      <dsp:txXfrm rot="-5400000">
        <a:off x="2410713" y="3109024"/>
        <a:ext cx="1004001" cy="11540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1D0E9-47C2-43C0-AD6D-285589C6AA0E}">
      <dsp:nvSpPr>
        <dsp:cNvPr id="0" name=""/>
        <dsp:cNvSpPr/>
      </dsp:nvSpPr>
      <dsp:spPr>
        <a:xfrm rot="19200000">
          <a:off x="1657" y="1058880"/>
          <a:ext cx="3704927" cy="2408202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82550" rIns="2476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/>
        </a:p>
      </dsp:txBody>
      <dsp:txXfrm>
        <a:off x="156999" y="1162687"/>
        <a:ext cx="3469809" cy="2290643"/>
      </dsp:txXfrm>
    </dsp:sp>
    <dsp:sp modelId="{A5A601B9-D04C-4BDE-AC3B-F44911BB9954}">
      <dsp:nvSpPr>
        <dsp:cNvPr id="0" name=""/>
        <dsp:cNvSpPr/>
      </dsp:nvSpPr>
      <dsp:spPr>
        <a:xfrm rot="2400000">
          <a:off x="4523015" y="1058880"/>
          <a:ext cx="3704927" cy="2408202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82550" rIns="2476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/>
        </a:p>
      </dsp:txBody>
      <dsp:txXfrm>
        <a:off x="4602791" y="1162687"/>
        <a:ext cx="3469809" cy="229064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0F7C8-CABC-4A9B-BAC1-B8A8971F14C0}">
      <dsp:nvSpPr>
        <dsp:cNvPr id="0" name=""/>
        <dsp:cNvSpPr/>
      </dsp:nvSpPr>
      <dsp:spPr>
        <a:xfrm>
          <a:off x="0" y="321236"/>
          <a:ext cx="2857499" cy="192678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Está constituido por el conjunto de entidades que desempeñan o realizan actividades de interés y beneficio colectivo.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0" y="321236"/>
        <a:ext cx="2857499" cy="1926789"/>
      </dsp:txXfrm>
    </dsp:sp>
    <dsp:sp modelId="{15C4403B-3DDE-4157-9C38-171C29BDFE50}">
      <dsp:nvSpPr>
        <dsp:cNvPr id="0" name=""/>
        <dsp:cNvSpPr/>
      </dsp:nvSpPr>
      <dsp:spPr>
        <a:xfrm>
          <a:off x="3143250" y="427380"/>
          <a:ext cx="2857499" cy="1714500"/>
        </a:xfrm>
        <a:prstGeom prst="rect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tint val="50000"/>
                <a:satMod val="300000"/>
              </a:schemeClr>
            </a:gs>
            <a:gs pos="35000">
              <a:schemeClr val="accent3">
                <a:hueOff val="2812566"/>
                <a:satOff val="-4220"/>
                <a:lumOff val="-686"/>
                <a:alphaOff val="0"/>
                <a:tint val="37000"/>
                <a:satMod val="30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No dependen económicamente del Estado, ni del sector primario.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3143250" y="427380"/>
        <a:ext cx="2857499" cy="1714500"/>
      </dsp:txXfrm>
    </dsp:sp>
    <dsp:sp modelId="{0F3C3550-5CA5-413A-9D4F-1991E38CC09C}">
      <dsp:nvSpPr>
        <dsp:cNvPr id="0" name=""/>
        <dsp:cNvSpPr/>
      </dsp:nvSpPr>
      <dsp:spPr>
        <a:xfrm>
          <a:off x="6286500" y="231799"/>
          <a:ext cx="2857499" cy="2105663"/>
        </a:xfrm>
        <a:prstGeom prst="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2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Se fundan con aportaciones y donativos.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Se mantienen por medio de recursos que se consiguen a través de: colectas, rifas, aportaciones donaciones…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6286500" y="231799"/>
        <a:ext cx="2857499" cy="2105663"/>
      </dsp:txXfrm>
    </dsp:sp>
    <dsp:sp modelId="{90131E5C-B1A4-47C1-A57A-5084ED4DFBCA}">
      <dsp:nvSpPr>
        <dsp:cNvPr id="0" name=""/>
        <dsp:cNvSpPr/>
      </dsp:nvSpPr>
      <dsp:spPr>
        <a:xfrm>
          <a:off x="179508" y="3019664"/>
          <a:ext cx="2857499" cy="1714500"/>
        </a:xfrm>
        <a:prstGeom prst="rect">
          <a:avLst/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tint val="50000"/>
                <a:satMod val="300000"/>
              </a:schemeClr>
            </a:gs>
            <a:gs pos="35000">
              <a:schemeClr val="accent3">
                <a:hueOff val="8437698"/>
                <a:satOff val="-12660"/>
                <a:lumOff val="-2059"/>
                <a:alphaOff val="0"/>
                <a:tint val="37000"/>
                <a:satMod val="30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No persiguen lucro.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Requieren de información y control financiero, así mismo de administración financiera.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179508" y="3019664"/>
        <a:ext cx="2857499" cy="1714500"/>
      </dsp:txXfrm>
    </dsp:sp>
    <dsp:sp modelId="{DE7157A3-1B1E-4C14-92A7-D724AC0BC10C}">
      <dsp:nvSpPr>
        <dsp:cNvPr id="0" name=""/>
        <dsp:cNvSpPr/>
      </dsp:nvSpPr>
      <dsp:spPr>
        <a:xfrm>
          <a:off x="3481749" y="2573920"/>
          <a:ext cx="2857499" cy="2605988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Ejemplos de entidades pertenecientes a este sector: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*Asilos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*Cruz Roja Mexicana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* Orfanatos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*Asociaciones o patronatos con fines benéficos y humanitarios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3481749" y="2573920"/>
        <a:ext cx="2857499" cy="26059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99E7E-698F-433B-93B6-CC1D546E536D}">
      <dsp:nvSpPr>
        <dsp:cNvPr id="0" name=""/>
        <dsp:cNvSpPr/>
      </dsp:nvSpPr>
      <dsp:spPr>
        <a:xfrm>
          <a:off x="622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000" kern="1200"/>
        </a:p>
      </dsp:txBody>
      <dsp:txXfrm rot="16200000">
        <a:off x="-1050033" y="1705490"/>
        <a:ext cx="2637361" cy="536049"/>
      </dsp:txXfrm>
    </dsp:sp>
    <dsp:sp modelId="{AD9B2E55-AB30-4EA5-8A0A-5287A92823D3}">
      <dsp:nvSpPr>
        <dsp:cNvPr id="0" name=""/>
        <dsp:cNvSpPr/>
      </dsp:nvSpPr>
      <dsp:spPr>
        <a:xfrm>
          <a:off x="536671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2024" rIns="0" bIns="0" numCol="1" spcCol="1270" anchor="t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600" kern="1200"/>
        </a:p>
      </dsp:txBody>
      <dsp:txXfrm>
        <a:off x="536671" y="654834"/>
        <a:ext cx="1996783" cy="3216294"/>
      </dsp:txXfrm>
    </dsp:sp>
    <dsp:sp modelId="{C7267CBD-4763-4A39-9179-CF3AEAC4D85C}">
      <dsp:nvSpPr>
        <dsp:cNvPr id="0" name=""/>
        <dsp:cNvSpPr/>
      </dsp:nvSpPr>
      <dsp:spPr>
        <a:xfrm>
          <a:off x="2774677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000" kern="1200"/>
        </a:p>
      </dsp:txBody>
      <dsp:txXfrm rot="16200000">
        <a:off x="1724020" y="1705490"/>
        <a:ext cx="2637361" cy="536049"/>
      </dsp:txXfrm>
    </dsp:sp>
    <dsp:sp modelId="{1B089ABC-7B10-4DA8-9612-59DFDF13F147}">
      <dsp:nvSpPr>
        <dsp:cNvPr id="0" name=""/>
        <dsp:cNvSpPr/>
      </dsp:nvSpPr>
      <dsp:spPr>
        <a:xfrm rot="5400000">
          <a:off x="2551860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AE138-B384-4A9F-99B8-57F4DDC71A70}">
      <dsp:nvSpPr>
        <dsp:cNvPr id="0" name=""/>
        <dsp:cNvSpPr/>
      </dsp:nvSpPr>
      <dsp:spPr>
        <a:xfrm>
          <a:off x="3310726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2024" rIns="0" bIns="0" numCol="1" spcCol="1270" anchor="t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600" kern="1200"/>
        </a:p>
      </dsp:txBody>
      <dsp:txXfrm>
        <a:off x="3310726" y="654834"/>
        <a:ext cx="1996783" cy="3216294"/>
      </dsp:txXfrm>
    </dsp:sp>
    <dsp:sp modelId="{22410CA9-5566-4CDC-AB6B-7C7C7585092D}">
      <dsp:nvSpPr>
        <dsp:cNvPr id="0" name=""/>
        <dsp:cNvSpPr/>
      </dsp:nvSpPr>
      <dsp:spPr>
        <a:xfrm>
          <a:off x="5548731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000" kern="1200"/>
        </a:p>
      </dsp:txBody>
      <dsp:txXfrm rot="16200000">
        <a:off x="4498075" y="1705490"/>
        <a:ext cx="2637361" cy="536049"/>
      </dsp:txXfrm>
    </dsp:sp>
    <dsp:sp modelId="{F5E6F120-C002-4C56-86C3-03B1D5EBEBBB}">
      <dsp:nvSpPr>
        <dsp:cNvPr id="0" name=""/>
        <dsp:cNvSpPr/>
      </dsp:nvSpPr>
      <dsp:spPr>
        <a:xfrm rot="5400000">
          <a:off x="5325914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266018-E1E2-4E0C-B049-8850C73704FD}">
      <dsp:nvSpPr>
        <dsp:cNvPr id="0" name=""/>
        <dsp:cNvSpPr/>
      </dsp:nvSpPr>
      <dsp:spPr>
        <a:xfrm>
          <a:off x="6084780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2024" rIns="0" bIns="0" numCol="1" spcCol="1270" anchor="t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600" kern="1200"/>
        </a:p>
      </dsp:txBody>
      <dsp:txXfrm>
        <a:off x="6084780" y="654834"/>
        <a:ext cx="1996783" cy="321629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C9AFB-38A8-4056-8C3D-20669E0661C6}">
      <dsp:nvSpPr>
        <dsp:cNvPr id="0" name=""/>
        <dsp:cNvSpPr/>
      </dsp:nvSpPr>
      <dsp:spPr>
        <a:xfrm rot="5400000">
          <a:off x="5532978" y="-2243142"/>
          <a:ext cx="828627" cy="559745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Está integrado por las entidades que pertenecen tanto al sector público como al privado.</a:t>
          </a:r>
          <a:endParaRPr lang="es-MX" sz="1800" kern="1200" dirty="0"/>
        </a:p>
      </dsp:txBody>
      <dsp:txXfrm rot="-5400000">
        <a:off x="3148566" y="181720"/>
        <a:ext cx="5557001" cy="747727"/>
      </dsp:txXfrm>
    </dsp:sp>
    <dsp:sp modelId="{5FEBB12B-90C7-46A6-8FC5-C721563BB479}">
      <dsp:nvSpPr>
        <dsp:cNvPr id="0" name=""/>
        <dsp:cNvSpPr/>
      </dsp:nvSpPr>
      <dsp:spPr>
        <a:xfrm>
          <a:off x="0" y="2532"/>
          <a:ext cx="3148566" cy="11061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smtClean="0">
              <a:solidFill>
                <a:schemeClr val="tx1"/>
              </a:solidFill>
            </a:rPr>
            <a:t>Concepto</a:t>
          </a:r>
          <a:endParaRPr lang="es-MX" sz="2400" b="1" kern="1200" dirty="0">
            <a:solidFill>
              <a:schemeClr val="tx1"/>
            </a:solidFill>
          </a:endParaRPr>
        </a:p>
      </dsp:txBody>
      <dsp:txXfrm>
        <a:off x="53995" y="56527"/>
        <a:ext cx="3040576" cy="998110"/>
      </dsp:txXfrm>
    </dsp:sp>
    <dsp:sp modelId="{85E175C0-BC89-4629-895A-3855FE81B2F5}">
      <dsp:nvSpPr>
        <dsp:cNvPr id="0" name=""/>
        <dsp:cNvSpPr/>
      </dsp:nvSpPr>
      <dsp:spPr>
        <a:xfrm rot="5400000">
          <a:off x="5205624" y="-822573"/>
          <a:ext cx="1483335" cy="5597451"/>
        </a:xfrm>
        <a:prstGeom prst="round2Same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1. Investigación del cliente que solicita los servicios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2. Evaluación de la viabilidad del trabajo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3. Firma de la carta-convenio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4. Realización del trabajo contratado</a:t>
          </a:r>
          <a:endParaRPr lang="es-MX" sz="1800" kern="1200" dirty="0"/>
        </a:p>
      </dsp:txBody>
      <dsp:txXfrm rot="-5400000">
        <a:off x="3148566" y="1306895"/>
        <a:ext cx="5525041" cy="1338515"/>
      </dsp:txXfrm>
    </dsp:sp>
    <dsp:sp modelId="{F0BA30DE-1A15-4590-A37B-B3FFB3F6B6E2}">
      <dsp:nvSpPr>
        <dsp:cNvPr id="0" name=""/>
        <dsp:cNvSpPr/>
      </dsp:nvSpPr>
      <dsp:spPr>
        <a:xfrm>
          <a:off x="0" y="1207894"/>
          <a:ext cx="3148566" cy="1536514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smtClean="0">
              <a:solidFill>
                <a:schemeClr val="tx1"/>
              </a:solidFill>
            </a:rPr>
            <a:t>Secuencia de la prestación de los servicios que el C.P independiente proporciona</a:t>
          </a:r>
          <a:endParaRPr lang="es-MX" sz="2000" b="1" kern="1200" dirty="0">
            <a:solidFill>
              <a:schemeClr val="tx1"/>
            </a:solidFill>
          </a:endParaRPr>
        </a:p>
      </dsp:txBody>
      <dsp:txXfrm>
        <a:off x="75006" y="1282900"/>
        <a:ext cx="2998554" cy="1386502"/>
      </dsp:txXfrm>
    </dsp:sp>
    <dsp:sp modelId="{5C4790F4-3E43-49CA-B183-FBDF44B1CD1A}">
      <dsp:nvSpPr>
        <dsp:cNvPr id="0" name=""/>
        <dsp:cNvSpPr/>
      </dsp:nvSpPr>
      <dsp:spPr>
        <a:xfrm rot="5400000">
          <a:off x="4700289" y="1288871"/>
          <a:ext cx="2482389" cy="5591985"/>
        </a:xfrm>
        <a:prstGeom prst="round2Same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Auditoría externa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Asesoría fiscal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Asesoría financiera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Organización, diseño, implantación o reorganización de sistemas contables.</a:t>
          </a:r>
          <a:endParaRPr lang="es-MX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Satisfacer los requerimientos de cursos de actualización o capacitación del personal de las entidades.</a:t>
          </a:r>
          <a:endParaRPr lang="es-MX" sz="1800" kern="1200" dirty="0"/>
        </a:p>
      </dsp:txBody>
      <dsp:txXfrm rot="-5400000">
        <a:off x="3145491" y="2964849"/>
        <a:ext cx="5470805" cy="2240029"/>
      </dsp:txXfrm>
    </dsp:sp>
    <dsp:sp modelId="{910681DA-2247-44D8-B553-0171578BC7C9}">
      <dsp:nvSpPr>
        <dsp:cNvPr id="0" name=""/>
        <dsp:cNvSpPr/>
      </dsp:nvSpPr>
      <dsp:spPr>
        <a:xfrm>
          <a:off x="0" y="3092258"/>
          <a:ext cx="3145491" cy="1985212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smtClean="0">
              <a:solidFill>
                <a:schemeClr val="tx1"/>
              </a:solidFill>
            </a:rPr>
            <a:t>Servicios que en este campo de actuación se pueden ofrecer al público solicitante</a:t>
          </a:r>
          <a:endParaRPr lang="es-MX" sz="2000" b="1" kern="1200" dirty="0">
            <a:solidFill>
              <a:schemeClr val="tx1"/>
            </a:solidFill>
          </a:endParaRPr>
        </a:p>
      </dsp:txBody>
      <dsp:txXfrm>
        <a:off x="96910" y="3189168"/>
        <a:ext cx="2951671" cy="179139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D1531-7958-46D8-B683-D09E186DCA78}">
      <dsp:nvSpPr>
        <dsp:cNvPr id="0" name=""/>
        <dsp:cNvSpPr/>
      </dsp:nvSpPr>
      <dsp:spPr>
        <a:xfrm>
          <a:off x="3186674" y="1460075"/>
          <a:ext cx="1855819" cy="1605359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200" kern="1200"/>
        </a:p>
      </dsp:txBody>
      <dsp:txXfrm>
        <a:off x="3494209" y="1726106"/>
        <a:ext cx="1240749" cy="1073297"/>
      </dsp:txXfrm>
    </dsp:sp>
    <dsp:sp modelId="{A6296641-EDEC-459F-90B8-5D5EC113A716}">
      <dsp:nvSpPr>
        <dsp:cNvPr id="0" name=""/>
        <dsp:cNvSpPr/>
      </dsp:nvSpPr>
      <dsp:spPr>
        <a:xfrm>
          <a:off x="4348774" y="692019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70869B-854B-4EC7-A1EE-7B16C21172FB}">
      <dsp:nvSpPr>
        <dsp:cNvPr id="0" name=""/>
        <dsp:cNvSpPr/>
      </dsp:nvSpPr>
      <dsp:spPr>
        <a:xfrm>
          <a:off x="3357622" y="0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600" kern="1200"/>
        </a:p>
      </dsp:txBody>
      <dsp:txXfrm>
        <a:off x="3609656" y="218039"/>
        <a:ext cx="1016763" cy="879619"/>
      </dsp:txXfrm>
    </dsp:sp>
    <dsp:sp modelId="{8174B3B8-6C4D-4044-A60D-6C8E2ED361CA}">
      <dsp:nvSpPr>
        <dsp:cNvPr id="0" name=""/>
        <dsp:cNvSpPr/>
      </dsp:nvSpPr>
      <dsp:spPr>
        <a:xfrm>
          <a:off x="5165956" y="1819889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28A5B8-ADB6-4D60-9384-AF2F1C6456A3}">
      <dsp:nvSpPr>
        <dsp:cNvPr id="0" name=""/>
        <dsp:cNvSpPr/>
      </dsp:nvSpPr>
      <dsp:spPr>
        <a:xfrm>
          <a:off x="4752400" y="809242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600" kern="1200"/>
        </a:p>
      </dsp:txBody>
      <dsp:txXfrm>
        <a:off x="5004434" y="1027281"/>
        <a:ext cx="1016763" cy="879619"/>
      </dsp:txXfrm>
    </dsp:sp>
    <dsp:sp modelId="{1FEA3DD2-1C93-46A8-AE55-47F38BC216EF}">
      <dsp:nvSpPr>
        <dsp:cNvPr id="0" name=""/>
        <dsp:cNvSpPr/>
      </dsp:nvSpPr>
      <dsp:spPr>
        <a:xfrm>
          <a:off x="4598288" y="3093043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06DA54-B8B0-457C-96FB-2D4D82ED1E2E}">
      <dsp:nvSpPr>
        <dsp:cNvPr id="0" name=""/>
        <dsp:cNvSpPr/>
      </dsp:nvSpPr>
      <dsp:spPr>
        <a:xfrm>
          <a:off x="4752400" y="2400118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600" kern="1200"/>
        </a:p>
      </dsp:txBody>
      <dsp:txXfrm>
        <a:off x="5004434" y="2618157"/>
        <a:ext cx="1016763" cy="879619"/>
      </dsp:txXfrm>
    </dsp:sp>
    <dsp:sp modelId="{698410E1-27E7-4B16-9ACB-67C2024C7F6A}">
      <dsp:nvSpPr>
        <dsp:cNvPr id="0" name=""/>
        <dsp:cNvSpPr/>
      </dsp:nvSpPr>
      <dsp:spPr>
        <a:xfrm>
          <a:off x="3190127" y="3225201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91A416-F3FB-45F8-B11B-EC11BD574796}">
      <dsp:nvSpPr>
        <dsp:cNvPr id="0" name=""/>
        <dsp:cNvSpPr/>
      </dsp:nvSpPr>
      <dsp:spPr>
        <a:xfrm>
          <a:off x="3357622" y="3210265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600" kern="1200"/>
        </a:p>
      </dsp:txBody>
      <dsp:txXfrm>
        <a:off x="3609656" y="3428304"/>
        <a:ext cx="1016763" cy="879619"/>
      </dsp:txXfrm>
    </dsp:sp>
    <dsp:sp modelId="{711C3636-28D9-4AD1-A9DD-6E085C17B0F7}">
      <dsp:nvSpPr>
        <dsp:cNvPr id="0" name=""/>
        <dsp:cNvSpPr/>
      </dsp:nvSpPr>
      <dsp:spPr>
        <a:xfrm>
          <a:off x="1956368" y="2401023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600" kern="1200"/>
        </a:p>
      </dsp:txBody>
      <dsp:txXfrm>
        <a:off x="2208402" y="2619062"/>
        <a:ext cx="1016763" cy="8796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E5D13-FFFB-4A77-BC9E-53B547A3D5FD}">
      <dsp:nvSpPr>
        <dsp:cNvPr id="0" name=""/>
        <dsp:cNvSpPr/>
      </dsp:nvSpPr>
      <dsp:spPr>
        <a:xfrm rot="5400000">
          <a:off x="3514199" y="114103"/>
          <a:ext cx="1734036" cy="1508612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 rot="-5400000">
        <a:off x="3862003" y="271612"/>
        <a:ext cx="1038428" cy="1193594"/>
      </dsp:txXfrm>
    </dsp:sp>
    <dsp:sp modelId="{5B3A0630-F415-4869-85CE-03BD489B6B00}">
      <dsp:nvSpPr>
        <dsp:cNvPr id="0" name=""/>
        <dsp:cNvSpPr/>
      </dsp:nvSpPr>
      <dsp:spPr>
        <a:xfrm>
          <a:off x="5181302" y="348198"/>
          <a:ext cx="1935185" cy="1040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B9A4FA-90A2-44C9-8454-D5E12BE92910}">
      <dsp:nvSpPr>
        <dsp:cNvPr id="0" name=""/>
        <dsp:cNvSpPr/>
      </dsp:nvSpPr>
      <dsp:spPr>
        <a:xfrm rot="5400000">
          <a:off x="1884898" y="114103"/>
          <a:ext cx="1734036" cy="1508612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a) Sector público</a:t>
          </a:r>
          <a:endParaRPr lang="es-MX" sz="2200" kern="1200" dirty="0">
            <a:solidFill>
              <a:schemeClr val="tx1"/>
            </a:solidFill>
          </a:endParaRPr>
        </a:p>
      </dsp:txBody>
      <dsp:txXfrm rot="-5400000">
        <a:off x="2232702" y="271612"/>
        <a:ext cx="1038428" cy="1193594"/>
      </dsp:txXfrm>
    </dsp:sp>
    <dsp:sp modelId="{D9553AFD-C36B-4970-B69A-6599612A15D5}">
      <dsp:nvSpPr>
        <dsp:cNvPr id="0" name=""/>
        <dsp:cNvSpPr/>
      </dsp:nvSpPr>
      <dsp:spPr>
        <a:xfrm rot="5400000">
          <a:off x="2696427" y="1585953"/>
          <a:ext cx="1734036" cy="1508612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b) Sector privado</a:t>
          </a:r>
          <a:endParaRPr lang="es-MX" sz="2200" kern="1200" dirty="0">
            <a:solidFill>
              <a:schemeClr val="tx1"/>
            </a:solidFill>
          </a:endParaRPr>
        </a:p>
      </dsp:txBody>
      <dsp:txXfrm rot="-5400000">
        <a:off x="3044231" y="1743462"/>
        <a:ext cx="1038428" cy="1193594"/>
      </dsp:txXfrm>
    </dsp:sp>
    <dsp:sp modelId="{265615F0-0BF9-44C2-95B0-C55C8BD1BD2E}">
      <dsp:nvSpPr>
        <dsp:cNvPr id="0" name=""/>
        <dsp:cNvSpPr/>
      </dsp:nvSpPr>
      <dsp:spPr>
        <a:xfrm>
          <a:off x="873954" y="1820048"/>
          <a:ext cx="1872759" cy="1040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643F7-74BC-490A-9A7D-6934F5A74592}">
      <dsp:nvSpPr>
        <dsp:cNvPr id="0" name=""/>
        <dsp:cNvSpPr/>
      </dsp:nvSpPr>
      <dsp:spPr>
        <a:xfrm rot="5400000">
          <a:off x="4325728" y="1585953"/>
          <a:ext cx="1734036" cy="1508612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c) Sector social</a:t>
          </a:r>
          <a:endParaRPr lang="es-MX" sz="2200" kern="1200" dirty="0">
            <a:solidFill>
              <a:schemeClr val="tx1"/>
            </a:solidFill>
          </a:endParaRPr>
        </a:p>
      </dsp:txBody>
      <dsp:txXfrm rot="-5400000">
        <a:off x="4673532" y="1743462"/>
        <a:ext cx="1038428" cy="1193594"/>
      </dsp:txXfrm>
    </dsp:sp>
    <dsp:sp modelId="{9A6BE748-47E6-4438-A196-5AA58541E4DA}">
      <dsp:nvSpPr>
        <dsp:cNvPr id="0" name=""/>
        <dsp:cNvSpPr/>
      </dsp:nvSpPr>
      <dsp:spPr>
        <a:xfrm rot="5400000">
          <a:off x="3514199" y="3057804"/>
          <a:ext cx="1734036" cy="1508612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>
              <a:solidFill>
                <a:schemeClr val="tx1"/>
              </a:solidFill>
            </a:rPr>
            <a:t>d) Sector mixto</a:t>
          </a:r>
          <a:endParaRPr lang="es-MX" sz="2200" kern="1200" dirty="0">
            <a:solidFill>
              <a:schemeClr val="tx1"/>
            </a:solidFill>
          </a:endParaRPr>
        </a:p>
      </dsp:txBody>
      <dsp:txXfrm rot="-5400000">
        <a:off x="3862003" y="3215313"/>
        <a:ext cx="1038428" cy="1193594"/>
      </dsp:txXfrm>
    </dsp:sp>
    <dsp:sp modelId="{50E3B131-2105-4DE1-995A-9A132D79A919}">
      <dsp:nvSpPr>
        <dsp:cNvPr id="0" name=""/>
        <dsp:cNvSpPr/>
      </dsp:nvSpPr>
      <dsp:spPr>
        <a:xfrm>
          <a:off x="5181302" y="3291899"/>
          <a:ext cx="1935185" cy="1040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63FA4-9D30-46BE-A9CB-F0A61291F6D9}">
      <dsp:nvSpPr>
        <dsp:cNvPr id="0" name=""/>
        <dsp:cNvSpPr/>
      </dsp:nvSpPr>
      <dsp:spPr>
        <a:xfrm rot="5400000">
          <a:off x="1884898" y="3057804"/>
          <a:ext cx="1734036" cy="1508612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/>
        </a:p>
      </dsp:txBody>
      <dsp:txXfrm rot="-5400000">
        <a:off x="2232702" y="3215313"/>
        <a:ext cx="1038428" cy="11935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4CF0B-5958-4CC8-BC29-4A05D45E420D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000" kern="1200" dirty="0"/>
        </a:p>
      </dsp:txBody>
      <dsp:txXfrm rot="5400000">
        <a:off x="-1" y="1"/>
        <a:ext cx="4114800" cy="1697236"/>
      </dsp:txXfrm>
    </dsp:sp>
    <dsp:sp modelId="{A55B7567-55AB-4679-892A-7BEA74FD64A0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000" kern="1200" dirty="0"/>
        </a:p>
      </dsp:txBody>
      <dsp:txXfrm>
        <a:off x="4114800" y="0"/>
        <a:ext cx="4114800" cy="1697236"/>
      </dsp:txXfrm>
    </dsp:sp>
    <dsp:sp modelId="{FC336E06-C1FF-43B5-BD5C-6A0A15EC07A0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000" kern="1200" dirty="0"/>
        </a:p>
      </dsp:txBody>
      <dsp:txXfrm rot="10800000">
        <a:off x="0" y="2828726"/>
        <a:ext cx="4114800" cy="1697236"/>
      </dsp:txXfrm>
    </dsp:sp>
    <dsp:sp modelId="{B4BD0C1A-AFEE-468F-9153-A26FA87C6513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000" kern="1200" dirty="0"/>
        </a:p>
      </dsp:txBody>
      <dsp:txXfrm rot="-5400000">
        <a:off x="4114799" y="2828726"/>
        <a:ext cx="4114800" cy="1697236"/>
      </dsp:txXfrm>
    </dsp:sp>
    <dsp:sp modelId="{89557285-78E7-473A-B049-A9C2CD04E2C9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700" kern="1200" dirty="0"/>
        </a:p>
      </dsp:txBody>
      <dsp:txXfrm>
        <a:off x="2935594" y="1752471"/>
        <a:ext cx="2358410" cy="1021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B946D-E94B-482F-837B-96D9E23609F5}">
      <dsp:nvSpPr>
        <dsp:cNvPr id="0" name=""/>
        <dsp:cNvSpPr/>
      </dsp:nvSpPr>
      <dsp:spPr>
        <a:xfrm>
          <a:off x="3888501" y="2036683"/>
          <a:ext cx="2489279" cy="248927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900" kern="1200" dirty="0"/>
        </a:p>
      </dsp:txBody>
      <dsp:txXfrm>
        <a:off x="4388957" y="2619785"/>
        <a:ext cx="1488367" cy="1279541"/>
      </dsp:txXfrm>
    </dsp:sp>
    <dsp:sp modelId="{5509277F-B6CB-45BB-952A-B36EAE8DFCEF}">
      <dsp:nvSpPr>
        <dsp:cNvPr id="0" name=""/>
        <dsp:cNvSpPr/>
      </dsp:nvSpPr>
      <dsp:spPr>
        <a:xfrm>
          <a:off x="2440193" y="1448308"/>
          <a:ext cx="1810385" cy="181038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2895963" y="1906833"/>
        <a:ext cx="898845" cy="893335"/>
      </dsp:txXfrm>
    </dsp:sp>
    <dsp:sp modelId="{4228AA34-5AC0-498A-B1E1-FA019D26BA38}">
      <dsp:nvSpPr>
        <dsp:cNvPr id="0" name=""/>
        <dsp:cNvSpPr/>
      </dsp:nvSpPr>
      <dsp:spPr>
        <a:xfrm rot="20700000">
          <a:off x="3454194" y="199327"/>
          <a:ext cx="1773807" cy="177380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600" kern="1200" dirty="0"/>
        </a:p>
      </dsp:txBody>
      <dsp:txXfrm rot="-20700000">
        <a:off x="3843242" y="588375"/>
        <a:ext cx="995711" cy="995711"/>
      </dsp:txXfrm>
    </dsp:sp>
    <dsp:sp modelId="{86B9651E-B058-43BC-90E0-BA48C91CCCDB}">
      <dsp:nvSpPr>
        <dsp:cNvPr id="0" name=""/>
        <dsp:cNvSpPr/>
      </dsp:nvSpPr>
      <dsp:spPr>
        <a:xfrm>
          <a:off x="3700746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C67EE-832E-4377-922F-B1915EEF9882}">
      <dsp:nvSpPr>
        <dsp:cNvPr id="0" name=""/>
        <dsp:cNvSpPr/>
      </dsp:nvSpPr>
      <dsp:spPr>
        <a:xfrm>
          <a:off x="2119577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6165F-77EA-4D6B-9247-E0F5392FE7A5}">
      <dsp:nvSpPr>
        <dsp:cNvPr id="0" name=""/>
        <dsp:cNvSpPr/>
      </dsp:nvSpPr>
      <dsp:spPr>
        <a:xfrm>
          <a:off x="3043894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FE7EC-EB12-42F0-AF5D-35762B1AD908}">
      <dsp:nvSpPr>
        <dsp:cNvPr id="0" name=""/>
        <dsp:cNvSpPr/>
      </dsp:nvSpPr>
      <dsp:spPr>
        <a:xfrm>
          <a:off x="3318095" y="1877867"/>
          <a:ext cx="2386851" cy="2064722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*Desarrollo e implantación de sistemas contables, operacionales, a través del computador</a:t>
          </a:r>
        </a:p>
      </dsp:txBody>
      <dsp:txXfrm>
        <a:off x="3713630" y="2220020"/>
        <a:ext cx="1595781" cy="1380416"/>
      </dsp:txXfrm>
    </dsp:sp>
    <dsp:sp modelId="{3E42F1AD-BEC4-4947-95CC-D21DFE6788C5}">
      <dsp:nvSpPr>
        <dsp:cNvPr id="0" name=""/>
        <dsp:cNvSpPr/>
      </dsp:nvSpPr>
      <dsp:spPr>
        <a:xfrm>
          <a:off x="4061527" y="460536"/>
          <a:ext cx="900551" cy="77594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392E8-19A9-4044-B0A3-34D29B3C572E}">
      <dsp:nvSpPr>
        <dsp:cNvPr id="0" name=""/>
        <dsp:cNvSpPr/>
      </dsp:nvSpPr>
      <dsp:spPr>
        <a:xfrm>
          <a:off x="3533792" y="0"/>
          <a:ext cx="1956007" cy="169217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*Contabilidad general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*Auditoría interna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3857944" y="280430"/>
        <a:ext cx="1307703" cy="1131316"/>
      </dsp:txXfrm>
    </dsp:sp>
    <dsp:sp modelId="{2F88124A-EF52-4872-AFAE-F504FC68E055}">
      <dsp:nvSpPr>
        <dsp:cNvPr id="0" name=""/>
        <dsp:cNvSpPr/>
      </dsp:nvSpPr>
      <dsp:spPr>
        <a:xfrm>
          <a:off x="5863737" y="2340640"/>
          <a:ext cx="900551" cy="77594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6AF33-40B2-49FD-9B49-F4B3557AD5DB}">
      <dsp:nvSpPr>
        <dsp:cNvPr id="0" name=""/>
        <dsp:cNvSpPr/>
      </dsp:nvSpPr>
      <dsp:spPr>
        <a:xfrm>
          <a:off x="5331845" y="1040801"/>
          <a:ext cx="1956007" cy="169217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*Contraloría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*Tesorería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5655997" y="1321231"/>
        <a:ext cx="1307703" cy="1131316"/>
      </dsp:txXfrm>
    </dsp:sp>
    <dsp:sp modelId="{041F8C96-12B6-4EA4-90FA-DBF8EB5B0B1D}">
      <dsp:nvSpPr>
        <dsp:cNvPr id="0" name=""/>
        <dsp:cNvSpPr/>
      </dsp:nvSpPr>
      <dsp:spPr>
        <a:xfrm>
          <a:off x="5133635" y="3978098"/>
          <a:ext cx="900551" cy="77594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F871C4-BBE7-4D47-B1CC-D0AFD7D66AA8}">
      <dsp:nvSpPr>
        <dsp:cNvPr id="0" name=""/>
        <dsp:cNvSpPr/>
      </dsp:nvSpPr>
      <dsp:spPr>
        <a:xfrm>
          <a:off x="5292089" y="3024337"/>
          <a:ext cx="2196811" cy="1927118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*Análisis e interpretación de los estados financieros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5658912" y="3346126"/>
        <a:ext cx="1463165" cy="1283540"/>
      </dsp:txXfrm>
    </dsp:sp>
    <dsp:sp modelId="{496A2851-FDEB-4054-88E9-FE90434CDCB5}">
      <dsp:nvSpPr>
        <dsp:cNvPr id="0" name=""/>
        <dsp:cNvSpPr/>
      </dsp:nvSpPr>
      <dsp:spPr>
        <a:xfrm>
          <a:off x="3322537" y="4148073"/>
          <a:ext cx="900551" cy="77594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A6F935-6A21-4711-9B76-48DB5BC78E4B}">
      <dsp:nvSpPr>
        <dsp:cNvPr id="0" name=""/>
        <dsp:cNvSpPr/>
      </dsp:nvSpPr>
      <dsp:spPr>
        <a:xfrm>
          <a:off x="3537959" y="4128863"/>
          <a:ext cx="1956007" cy="169217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*Asesoría fiscal a contribuyentes</a:t>
          </a:r>
        </a:p>
      </dsp:txBody>
      <dsp:txXfrm>
        <a:off x="3862111" y="4409293"/>
        <a:ext cx="1307703" cy="1131316"/>
      </dsp:txXfrm>
    </dsp:sp>
    <dsp:sp modelId="{6EEF5564-87BD-4819-909B-FBBC5277FB7B}">
      <dsp:nvSpPr>
        <dsp:cNvPr id="0" name=""/>
        <dsp:cNvSpPr/>
      </dsp:nvSpPr>
      <dsp:spPr>
        <a:xfrm>
          <a:off x="2254311" y="2698052"/>
          <a:ext cx="900551" cy="775944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D3E1C-F87E-456F-990C-954E056A18FA}">
      <dsp:nvSpPr>
        <dsp:cNvPr id="0" name=""/>
        <dsp:cNvSpPr/>
      </dsp:nvSpPr>
      <dsp:spPr>
        <a:xfrm>
          <a:off x="1735744" y="3088061"/>
          <a:ext cx="1956007" cy="169217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chemeClr val="tx1"/>
              </a:solidFill>
            </a:rPr>
            <a:t>*Administración financiera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*Especialidad fiscal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059896" y="3368491"/>
        <a:ext cx="1307703" cy="1131316"/>
      </dsp:txXfrm>
    </dsp:sp>
    <dsp:sp modelId="{B4A7BE43-2EE7-4805-80F5-7CA8B59149B1}">
      <dsp:nvSpPr>
        <dsp:cNvPr id="0" name=""/>
        <dsp:cNvSpPr/>
      </dsp:nvSpPr>
      <dsp:spPr>
        <a:xfrm>
          <a:off x="1735744" y="1038473"/>
          <a:ext cx="1956007" cy="169217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*Elaboración de presupuestos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*Contabilidad de costos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059896" y="1318903"/>
        <a:ext cx="1307703" cy="11313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43FD8-5EE2-4957-9C06-40B47927C919}">
      <dsp:nvSpPr>
        <dsp:cNvPr id="0" name=""/>
        <dsp:cNvSpPr/>
      </dsp:nvSpPr>
      <dsp:spPr>
        <a:xfrm>
          <a:off x="2001933" y="308783"/>
          <a:ext cx="3225454" cy="4114100"/>
        </a:xfrm>
        <a:prstGeom prst="round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F9134-B021-43DF-BBBB-CAA2E9F86ECA}">
      <dsp:nvSpPr>
        <dsp:cNvPr id="0" name=""/>
        <dsp:cNvSpPr/>
      </dsp:nvSpPr>
      <dsp:spPr>
        <a:xfrm>
          <a:off x="2130951" y="1789859"/>
          <a:ext cx="2483600" cy="246846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940" tIns="154940" rIns="154940" bIns="154940" numCol="1" spcCol="1270" anchor="b" anchorCtr="0">
          <a:noAutofit/>
        </a:bodyPr>
        <a:lstStyle/>
        <a:p>
          <a:pPr lvl="0" algn="l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100" kern="1200" dirty="0"/>
        </a:p>
      </dsp:txBody>
      <dsp:txXfrm>
        <a:off x="2130951" y="1789859"/>
        <a:ext cx="2483600" cy="2468460"/>
      </dsp:txXfrm>
    </dsp:sp>
    <dsp:sp modelId="{54C842BD-A5BB-4679-A55A-2548A39AD477}">
      <dsp:nvSpPr>
        <dsp:cNvPr id="0" name=""/>
        <dsp:cNvSpPr/>
      </dsp:nvSpPr>
      <dsp:spPr>
        <a:xfrm>
          <a:off x="4671984" y="103078"/>
          <a:ext cx="1110807" cy="111080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16E7C5-7DD1-4288-9EE3-A23A96A0B4E7}">
      <dsp:nvSpPr>
        <dsp:cNvPr id="0" name=""/>
        <dsp:cNvSpPr/>
      </dsp:nvSpPr>
      <dsp:spPr>
        <a:xfrm>
          <a:off x="5782792" y="103078"/>
          <a:ext cx="444874" cy="1110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254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 dirty="0"/>
        </a:p>
      </dsp:txBody>
      <dsp:txXfrm>
        <a:off x="5782792" y="103078"/>
        <a:ext cx="444874" cy="1110807"/>
      </dsp:txXfrm>
    </dsp:sp>
    <dsp:sp modelId="{CA8E2BFE-1622-4176-97DB-6BA31326DFDC}">
      <dsp:nvSpPr>
        <dsp:cNvPr id="0" name=""/>
        <dsp:cNvSpPr/>
      </dsp:nvSpPr>
      <dsp:spPr>
        <a:xfrm>
          <a:off x="4671984" y="1413831"/>
          <a:ext cx="1110807" cy="111080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CA7AE-9BB0-402C-AC3D-8226669BB3F6}">
      <dsp:nvSpPr>
        <dsp:cNvPr id="0" name=""/>
        <dsp:cNvSpPr/>
      </dsp:nvSpPr>
      <dsp:spPr>
        <a:xfrm>
          <a:off x="5782792" y="1413831"/>
          <a:ext cx="444874" cy="1110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254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 dirty="0"/>
        </a:p>
      </dsp:txBody>
      <dsp:txXfrm>
        <a:off x="5782792" y="1413831"/>
        <a:ext cx="444874" cy="1110807"/>
      </dsp:txXfrm>
    </dsp:sp>
    <dsp:sp modelId="{2EEE9BAD-A7E9-4B48-8D00-28155BCF9E9B}">
      <dsp:nvSpPr>
        <dsp:cNvPr id="0" name=""/>
        <dsp:cNvSpPr/>
      </dsp:nvSpPr>
      <dsp:spPr>
        <a:xfrm>
          <a:off x="4671984" y="2724583"/>
          <a:ext cx="1110807" cy="111080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C2CE5E-D981-4C34-93A9-C8862124BB5F}">
      <dsp:nvSpPr>
        <dsp:cNvPr id="0" name=""/>
        <dsp:cNvSpPr/>
      </dsp:nvSpPr>
      <dsp:spPr>
        <a:xfrm>
          <a:off x="5782792" y="2724583"/>
          <a:ext cx="444874" cy="1110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254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kern="1200" dirty="0"/>
        </a:p>
      </dsp:txBody>
      <dsp:txXfrm>
        <a:off x="5782792" y="2724583"/>
        <a:ext cx="444874" cy="111080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26FBF-06DE-4A26-A2DD-30DEBCA49577}">
      <dsp:nvSpPr>
        <dsp:cNvPr id="0" name=""/>
        <dsp:cNvSpPr/>
      </dsp:nvSpPr>
      <dsp:spPr>
        <a:xfrm>
          <a:off x="3380749" y="-161038"/>
          <a:ext cx="1380015" cy="83524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Contralor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3421522" y="-120265"/>
        <a:ext cx="1298469" cy="753702"/>
      </dsp:txXfrm>
    </dsp:sp>
    <dsp:sp modelId="{D283FDC5-2864-4155-9E3F-EA733690B138}">
      <dsp:nvSpPr>
        <dsp:cNvPr id="0" name=""/>
        <dsp:cNvSpPr/>
      </dsp:nvSpPr>
      <dsp:spPr>
        <a:xfrm>
          <a:off x="1491367" y="256586"/>
          <a:ext cx="5158777" cy="5158777"/>
        </a:xfrm>
        <a:custGeom>
          <a:avLst/>
          <a:gdLst/>
          <a:ahLst/>
          <a:cxnLst/>
          <a:rect l="0" t="0" r="0" b="0"/>
          <a:pathLst>
            <a:path>
              <a:moveTo>
                <a:pt x="3341177" y="115058"/>
              </a:moveTo>
              <a:arcTo wR="2579388" hR="2579388" stAng="17230665" swAng="299544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DE30F-B5B8-42A7-8B9D-47BE558FD113}">
      <dsp:nvSpPr>
        <dsp:cNvPr id="0" name=""/>
        <dsp:cNvSpPr/>
      </dsp:nvSpPr>
      <dsp:spPr>
        <a:xfrm>
          <a:off x="5112968" y="275074"/>
          <a:ext cx="1563384" cy="1473993"/>
        </a:xfrm>
        <a:prstGeom prst="roundRect">
          <a:avLst/>
        </a:prstGeom>
        <a:gradFill rotWithShape="0">
          <a:gsLst>
            <a:gs pos="0">
              <a:schemeClr val="accent3">
                <a:hueOff val="1607181"/>
                <a:satOff val="-2411"/>
                <a:lumOff val="-392"/>
                <a:alphaOff val="0"/>
                <a:shade val="51000"/>
                <a:satMod val="130000"/>
              </a:schemeClr>
            </a:gs>
            <a:gs pos="80000">
              <a:schemeClr val="accent3">
                <a:hueOff val="1607181"/>
                <a:satOff val="-2411"/>
                <a:lumOff val="-392"/>
                <a:alphaOff val="0"/>
                <a:shade val="93000"/>
                <a:satMod val="130000"/>
              </a:schemeClr>
            </a:gs>
            <a:gs pos="100000">
              <a:schemeClr val="accent3">
                <a:hueOff val="1607181"/>
                <a:satOff val="-2411"/>
                <a:lumOff val="-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Contador general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5184922" y="347028"/>
        <a:ext cx="1419476" cy="1330085"/>
      </dsp:txXfrm>
    </dsp:sp>
    <dsp:sp modelId="{A74AA2A3-6701-4A72-A95F-07DADC0CC567}">
      <dsp:nvSpPr>
        <dsp:cNvPr id="0" name=""/>
        <dsp:cNvSpPr/>
      </dsp:nvSpPr>
      <dsp:spPr>
        <a:xfrm>
          <a:off x="1491367" y="256586"/>
          <a:ext cx="5158777" cy="5158777"/>
        </a:xfrm>
        <a:custGeom>
          <a:avLst/>
          <a:gdLst/>
          <a:ahLst/>
          <a:cxnLst/>
          <a:rect l="0" t="0" r="0" b="0"/>
          <a:pathLst>
            <a:path>
              <a:moveTo>
                <a:pt x="4943494" y="1547762"/>
              </a:moveTo>
              <a:arcTo wR="2579388" hR="2579388" stAng="20185498" swAng="242656"/>
            </a:path>
          </a:pathLst>
        </a:custGeom>
        <a:noFill/>
        <a:ln w="9525" cap="flat" cmpd="sng" algn="ctr">
          <a:solidFill>
            <a:schemeClr val="accent3">
              <a:hueOff val="1607181"/>
              <a:satOff val="-2411"/>
              <a:lumOff val="-39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A5378-8621-4FEE-9572-A6E8A62183E5}">
      <dsp:nvSpPr>
        <dsp:cNvPr id="0" name=""/>
        <dsp:cNvSpPr/>
      </dsp:nvSpPr>
      <dsp:spPr>
        <a:xfrm>
          <a:off x="5803596" y="2031027"/>
          <a:ext cx="1693099" cy="1609896"/>
        </a:xfrm>
        <a:prstGeom prst="roundRect">
          <a:avLst/>
        </a:prstGeom>
        <a:gradFill rotWithShape="0">
          <a:gsLst>
            <a:gs pos="0">
              <a:schemeClr val="accent3">
                <a:hueOff val="3214361"/>
                <a:satOff val="-4823"/>
                <a:lumOff val="-784"/>
                <a:alphaOff val="0"/>
                <a:shade val="51000"/>
                <a:satMod val="130000"/>
              </a:schemeClr>
            </a:gs>
            <a:gs pos="80000">
              <a:schemeClr val="accent3">
                <a:hueOff val="3214361"/>
                <a:satOff val="-4823"/>
                <a:lumOff val="-784"/>
                <a:alphaOff val="0"/>
                <a:shade val="93000"/>
                <a:satMod val="130000"/>
              </a:schemeClr>
            </a:gs>
            <a:gs pos="100000">
              <a:schemeClr val="accent3">
                <a:hueOff val="3214361"/>
                <a:satOff val="-4823"/>
                <a:lumOff val="-7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Contador de costos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5882185" y="2109616"/>
        <a:ext cx="1535921" cy="1452718"/>
      </dsp:txXfrm>
    </dsp:sp>
    <dsp:sp modelId="{96B936DF-5F48-4E59-96D0-5E51AFB7F008}">
      <dsp:nvSpPr>
        <dsp:cNvPr id="0" name=""/>
        <dsp:cNvSpPr/>
      </dsp:nvSpPr>
      <dsp:spPr>
        <a:xfrm>
          <a:off x="1491367" y="256586"/>
          <a:ext cx="5158777" cy="5158777"/>
        </a:xfrm>
        <a:custGeom>
          <a:avLst/>
          <a:gdLst/>
          <a:ahLst/>
          <a:cxnLst/>
          <a:rect l="0" t="0" r="0" b="0"/>
          <a:pathLst>
            <a:path>
              <a:moveTo>
                <a:pt x="5002569" y="3463380"/>
              </a:moveTo>
              <a:arcTo wR="2579388" hR="2579388" stAng="1202538" swAng="335109"/>
            </a:path>
          </a:pathLst>
        </a:custGeom>
        <a:noFill/>
        <a:ln w="9525" cap="flat" cmpd="sng" algn="ctr">
          <a:solidFill>
            <a:schemeClr val="accent3">
              <a:hueOff val="3214361"/>
              <a:satOff val="-4823"/>
              <a:lumOff val="-78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FC326-E988-4B11-AFD9-9384A61F57E6}">
      <dsp:nvSpPr>
        <dsp:cNvPr id="0" name=""/>
        <dsp:cNvSpPr/>
      </dsp:nvSpPr>
      <dsp:spPr>
        <a:xfrm>
          <a:off x="5170606" y="4026436"/>
          <a:ext cx="1448108" cy="1266885"/>
        </a:xfrm>
        <a:prstGeom prst="roundRect">
          <a:avLst/>
        </a:prstGeom>
        <a:gradFill rotWithShape="0">
          <a:gsLst>
            <a:gs pos="0">
              <a:schemeClr val="accent3">
                <a:hueOff val="4821541"/>
                <a:satOff val="-7234"/>
                <a:lumOff val="-1176"/>
                <a:alphaOff val="0"/>
                <a:shade val="51000"/>
                <a:satMod val="130000"/>
              </a:schemeClr>
            </a:gs>
            <a:gs pos="80000">
              <a:schemeClr val="accent3">
                <a:hueOff val="4821541"/>
                <a:satOff val="-7234"/>
                <a:lumOff val="-1176"/>
                <a:alphaOff val="0"/>
                <a:shade val="93000"/>
                <a:satMod val="130000"/>
              </a:schemeClr>
            </a:gs>
            <a:gs pos="100000">
              <a:schemeClr val="accent3">
                <a:hueOff val="4821541"/>
                <a:satOff val="-7234"/>
                <a:lumOff val="-11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Encargado de impuestos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5232450" y="4088280"/>
        <a:ext cx="1324420" cy="1143197"/>
      </dsp:txXfrm>
    </dsp:sp>
    <dsp:sp modelId="{D3B266EB-F137-40A1-8992-871ABAB69807}">
      <dsp:nvSpPr>
        <dsp:cNvPr id="0" name=""/>
        <dsp:cNvSpPr/>
      </dsp:nvSpPr>
      <dsp:spPr>
        <a:xfrm>
          <a:off x="1491367" y="256586"/>
          <a:ext cx="5158777" cy="5158777"/>
        </a:xfrm>
        <a:custGeom>
          <a:avLst/>
          <a:gdLst/>
          <a:ahLst/>
          <a:cxnLst/>
          <a:rect l="0" t="0" r="0" b="0"/>
          <a:pathLst>
            <a:path>
              <a:moveTo>
                <a:pt x="3619002" y="4939992"/>
              </a:moveTo>
              <a:arcTo wR="2579388" hR="2579388" stAng="3973874" swAng="264992"/>
            </a:path>
          </a:pathLst>
        </a:custGeom>
        <a:noFill/>
        <a:ln w="9525" cap="flat" cmpd="sng" algn="ctr">
          <a:solidFill>
            <a:schemeClr val="accent3">
              <a:hueOff val="4821541"/>
              <a:satOff val="-7234"/>
              <a:lumOff val="-117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1ED0E-604D-49C0-A9F1-8249A4F4B96B}">
      <dsp:nvSpPr>
        <dsp:cNvPr id="0" name=""/>
        <dsp:cNvSpPr/>
      </dsp:nvSpPr>
      <dsp:spPr>
        <a:xfrm>
          <a:off x="3278746" y="4765034"/>
          <a:ext cx="1584020" cy="1300660"/>
        </a:xfrm>
        <a:prstGeom prst="roundRect">
          <a:avLst/>
        </a:prstGeom>
        <a:gradFill rotWithShape="0">
          <a:gsLst>
            <a:gs pos="0">
              <a:schemeClr val="accent3">
                <a:hueOff val="6428722"/>
                <a:satOff val="-9646"/>
                <a:lumOff val="-1569"/>
                <a:alphaOff val="0"/>
                <a:shade val="51000"/>
                <a:satMod val="130000"/>
              </a:schemeClr>
            </a:gs>
            <a:gs pos="80000">
              <a:schemeClr val="accent3">
                <a:hueOff val="6428722"/>
                <a:satOff val="-9646"/>
                <a:lumOff val="-1569"/>
                <a:alphaOff val="0"/>
                <a:shade val="93000"/>
                <a:satMod val="130000"/>
              </a:schemeClr>
            </a:gs>
            <a:gs pos="100000">
              <a:schemeClr val="accent3">
                <a:hueOff val="6428722"/>
                <a:satOff val="-9646"/>
                <a:lumOff val="-15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Análisis financiero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3342239" y="4828527"/>
        <a:ext cx="1457034" cy="1173674"/>
      </dsp:txXfrm>
    </dsp:sp>
    <dsp:sp modelId="{D24843DC-0A53-4095-9437-E33145694BE6}">
      <dsp:nvSpPr>
        <dsp:cNvPr id="0" name=""/>
        <dsp:cNvSpPr/>
      </dsp:nvSpPr>
      <dsp:spPr>
        <a:xfrm>
          <a:off x="-1137546" y="900561"/>
          <a:ext cx="5158777" cy="5158777"/>
        </a:xfrm>
        <a:custGeom>
          <a:avLst/>
          <a:gdLst/>
          <a:ahLst/>
          <a:cxnLst/>
          <a:rect l="0" t="0" r="0" b="0"/>
          <a:pathLst>
            <a:path>
              <a:moveTo>
                <a:pt x="4398025" y="4408544"/>
              </a:moveTo>
              <a:arcTo wR="2579388" hR="2579388" stAng="2709913" swAng="103535"/>
            </a:path>
          </a:pathLst>
        </a:custGeom>
        <a:noFill/>
        <a:ln w="9525" cap="flat" cmpd="sng" algn="ctr">
          <a:solidFill>
            <a:schemeClr val="accent3">
              <a:hueOff val="6428722"/>
              <a:satOff val="-9646"/>
              <a:lumOff val="-15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F6497-1616-43F5-877C-D386ADF12189}">
      <dsp:nvSpPr>
        <dsp:cNvPr id="0" name=""/>
        <dsp:cNvSpPr/>
      </dsp:nvSpPr>
      <dsp:spPr>
        <a:xfrm>
          <a:off x="988898" y="3829681"/>
          <a:ext cx="2196685" cy="1659232"/>
        </a:xfrm>
        <a:prstGeom prst="roundRect">
          <a:avLst/>
        </a:prstGeom>
        <a:gradFill rotWithShape="0">
          <a:gsLst>
            <a:gs pos="0">
              <a:schemeClr val="accent3">
                <a:hueOff val="8035903"/>
                <a:satOff val="-12057"/>
                <a:lumOff val="-1961"/>
                <a:alphaOff val="0"/>
                <a:shade val="51000"/>
                <a:satMod val="130000"/>
              </a:schemeClr>
            </a:gs>
            <a:gs pos="80000">
              <a:schemeClr val="accent3">
                <a:hueOff val="8035903"/>
                <a:satOff val="-12057"/>
                <a:lumOff val="-1961"/>
                <a:alphaOff val="0"/>
                <a:shade val="93000"/>
                <a:satMod val="130000"/>
              </a:schemeClr>
            </a:gs>
            <a:gs pos="100000">
              <a:schemeClr val="accent3">
                <a:hueOff val="8035903"/>
                <a:satOff val="-12057"/>
                <a:lumOff val="-19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Gerencias de contabilidad, Finanzas, Auditoría interna, Costos…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1069895" y="3910678"/>
        <a:ext cx="2034691" cy="1497238"/>
      </dsp:txXfrm>
    </dsp:sp>
    <dsp:sp modelId="{2BFC44D0-2FB9-4226-8C8E-1ED3643DBEAA}">
      <dsp:nvSpPr>
        <dsp:cNvPr id="0" name=""/>
        <dsp:cNvSpPr/>
      </dsp:nvSpPr>
      <dsp:spPr>
        <a:xfrm>
          <a:off x="1560740" y="1078273"/>
          <a:ext cx="5158777" cy="5158777"/>
        </a:xfrm>
        <a:custGeom>
          <a:avLst/>
          <a:gdLst/>
          <a:ahLst/>
          <a:cxnLst/>
          <a:rect l="0" t="0" r="0" b="0"/>
          <a:pathLst>
            <a:path>
              <a:moveTo>
                <a:pt x="1877" y="2677780"/>
              </a:moveTo>
              <a:arcTo wR="2579388" hR="2579388" stAng="10668834" swAng="295222"/>
            </a:path>
          </a:pathLst>
        </a:custGeom>
        <a:noFill/>
        <a:ln w="9525" cap="flat" cmpd="sng" algn="ctr">
          <a:solidFill>
            <a:schemeClr val="accent3">
              <a:hueOff val="8035903"/>
              <a:satOff val="-12057"/>
              <a:lumOff val="-196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CE809-FB9B-4153-BA70-AB6AC3E178EF}">
      <dsp:nvSpPr>
        <dsp:cNvPr id="0" name=""/>
        <dsp:cNvSpPr/>
      </dsp:nvSpPr>
      <dsp:spPr>
        <a:xfrm>
          <a:off x="747712" y="2210922"/>
          <a:ext cx="1487311" cy="1250105"/>
        </a:xfrm>
        <a:prstGeom prst="roundRect">
          <a:avLst/>
        </a:prstGeom>
        <a:gradFill rotWithShape="0">
          <a:gsLst>
            <a:gs pos="0">
              <a:schemeClr val="accent3">
                <a:hueOff val="9643083"/>
                <a:satOff val="-14469"/>
                <a:lumOff val="-2353"/>
                <a:alphaOff val="0"/>
                <a:shade val="51000"/>
                <a:satMod val="130000"/>
              </a:schemeClr>
            </a:gs>
            <a:gs pos="80000">
              <a:schemeClr val="accent3">
                <a:hueOff val="9643083"/>
                <a:satOff val="-14469"/>
                <a:lumOff val="-2353"/>
                <a:alphaOff val="0"/>
                <a:shade val="93000"/>
                <a:satMod val="130000"/>
              </a:schemeClr>
            </a:gs>
            <a:gs pos="100000">
              <a:schemeClr val="accent3">
                <a:hueOff val="9643083"/>
                <a:satOff val="-14469"/>
                <a:lumOff val="-23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Tesorero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808737" y="2271947"/>
        <a:ext cx="1365261" cy="1128055"/>
      </dsp:txXfrm>
    </dsp:sp>
    <dsp:sp modelId="{19083360-07CF-463B-86F6-C3F41B0624FF}">
      <dsp:nvSpPr>
        <dsp:cNvPr id="0" name=""/>
        <dsp:cNvSpPr/>
      </dsp:nvSpPr>
      <dsp:spPr>
        <a:xfrm>
          <a:off x="1556671" y="-612560"/>
          <a:ext cx="5158777" cy="5158777"/>
        </a:xfrm>
        <a:custGeom>
          <a:avLst/>
          <a:gdLst/>
          <a:ahLst/>
          <a:cxnLst/>
          <a:rect l="0" t="0" r="0" b="0"/>
          <a:pathLst>
            <a:path>
              <a:moveTo>
                <a:pt x="6227" y="2758519"/>
              </a:moveTo>
              <a:arcTo wR="2579388" hR="2579388" stAng="10561066" swAng="260919"/>
            </a:path>
          </a:pathLst>
        </a:custGeom>
        <a:noFill/>
        <a:ln w="9525" cap="flat" cmpd="sng" algn="ctr">
          <a:solidFill>
            <a:schemeClr val="accent3">
              <a:hueOff val="9643083"/>
              <a:satOff val="-14469"/>
              <a:lumOff val="-235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5A5AA-8553-45B9-9B71-EEE1CB2824C5}">
      <dsp:nvSpPr>
        <dsp:cNvPr id="0" name=""/>
        <dsp:cNvSpPr/>
      </dsp:nvSpPr>
      <dsp:spPr>
        <a:xfrm>
          <a:off x="1068726" y="78746"/>
          <a:ext cx="2115216" cy="1806415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Subgerencias o jefaturas de contabilidad, finanzas, costos, auditoría interna…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1156908" y="166928"/>
        <a:ext cx="1938852" cy="1630051"/>
      </dsp:txXfrm>
    </dsp:sp>
    <dsp:sp modelId="{D7FBDF08-7133-4174-9B04-71901945FB67}">
      <dsp:nvSpPr>
        <dsp:cNvPr id="0" name=""/>
        <dsp:cNvSpPr/>
      </dsp:nvSpPr>
      <dsp:spPr>
        <a:xfrm>
          <a:off x="59960" y="241742"/>
          <a:ext cx="5158777" cy="5158777"/>
        </a:xfrm>
        <a:custGeom>
          <a:avLst/>
          <a:gdLst/>
          <a:ahLst/>
          <a:cxnLst/>
          <a:rect l="0" t="0" r="0" b="0"/>
          <a:pathLst>
            <a:path>
              <a:moveTo>
                <a:pt x="3163643" y="67040"/>
              </a:moveTo>
              <a:arcTo wR="2579388" hR="2579388" stAng="16985498" swAng="162588"/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8BDD7-DE3F-4B15-94F1-2C4273E1CD66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 rot="-5400000">
        <a:off x="1" y="573596"/>
        <a:ext cx="1146297" cy="491270"/>
      </dsp:txXfrm>
    </dsp:sp>
    <dsp:sp modelId="{53DC67F5-9D56-4C7C-A3CA-E8B9DA63F895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000" kern="1200" dirty="0"/>
        </a:p>
      </dsp:txBody>
      <dsp:txXfrm rot="-5400000">
        <a:off x="1146298" y="52408"/>
        <a:ext cx="7031341" cy="960496"/>
      </dsp:txXfrm>
    </dsp:sp>
    <dsp:sp modelId="{BAE53982-68FF-4A98-8B78-559C1CF62A3B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 rot="-5400000">
        <a:off x="1" y="2017346"/>
        <a:ext cx="1146297" cy="491270"/>
      </dsp:txXfrm>
    </dsp:sp>
    <dsp:sp modelId="{3520D25D-03DA-40A5-975E-ED1EFE8A859F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000" kern="1200" dirty="0"/>
        </a:p>
      </dsp:txBody>
      <dsp:txXfrm rot="-5400000">
        <a:off x="1146298" y="1496158"/>
        <a:ext cx="7031341" cy="960496"/>
      </dsp:txXfrm>
    </dsp:sp>
    <dsp:sp modelId="{8C227045-4B21-4744-AA73-C1411FEEFC3F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 rot="-5400000">
        <a:off x="1" y="3461096"/>
        <a:ext cx="1146297" cy="491270"/>
      </dsp:txXfrm>
    </dsp:sp>
    <dsp:sp modelId="{EAC02765-EA82-4312-944F-51642CE0F87F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000" kern="1200" dirty="0"/>
        </a:p>
      </dsp:txBody>
      <dsp:txXfrm rot="-5400000">
        <a:off x="1146298" y="2939908"/>
        <a:ext cx="7031341" cy="9604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6322E-4996-4FB9-BA7C-5E0D3D2F7E6E}">
      <dsp:nvSpPr>
        <dsp:cNvPr id="0" name=""/>
        <dsp:cNvSpPr/>
      </dsp:nvSpPr>
      <dsp:spPr>
        <a:xfrm>
          <a:off x="1248708" y="0"/>
          <a:ext cx="3276100" cy="32760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Comprende las empresas o entidades que son propiedad de personas físicas.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/>
        </a:p>
      </dsp:txBody>
      <dsp:txXfrm>
        <a:off x="1728482" y="479767"/>
        <a:ext cx="2316552" cy="2316519"/>
      </dsp:txXfrm>
    </dsp:sp>
    <dsp:sp modelId="{910423A8-B310-46D8-9D9F-CED014E2DB91}">
      <dsp:nvSpPr>
        <dsp:cNvPr id="0" name=""/>
        <dsp:cNvSpPr/>
      </dsp:nvSpPr>
      <dsp:spPr>
        <a:xfrm>
          <a:off x="2934946" y="2184946"/>
          <a:ext cx="3276100" cy="32760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Campos de actuación profesional en este sector incluye entidades dedicadas a actividades de: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*Comercio, Industria, Ganadería, Silvicultura, Pesca, Servicios…</a:t>
          </a:r>
          <a:endParaRPr lang="es-MX" sz="1600" kern="1200" dirty="0"/>
        </a:p>
      </dsp:txBody>
      <dsp:txXfrm>
        <a:off x="3414720" y="2664713"/>
        <a:ext cx="2316552" cy="2316519"/>
      </dsp:txXfrm>
    </dsp:sp>
    <dsp:sp modelId="{34809FFF-933C-46F9-8DEA-84AE0F91FE28}">
      <dsp:nvSpPr>
        <dsp:cNvPr id="0" name=""/>
        <dsp:cNvSpPr/>
      </dsp:nvSpPr>
      <dsp:spPr>
        <a:xfrm>
          <a:off x="4619190" y="0"/>
          <a:ext cx="3276100" cy="32760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*Inversión privada de un país.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*Se tendrá como patrón a un individuo o grupo de personas que retribuyan los servicios mediante un sueldo previamente especificado. </a:t>
          </a:r>
        </a:p>
      </dsp:txBody>
      <dsp:txXfrm>
        <a:off x="5098964" y="479767"/>
        <a:ext cx="2316552" cy="2316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diagrams.loki3.com/TabbedArc+Icon">
  <dgm:title val="Arco de fichas"/>
  <dgm:desc val="Se usa para mostrar un conjunto de elementos relacionados dispuestos en arco sobre un área común. Mejor con pequeñas cantidades de texto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ágonos radiales"/>
  <dgm:desc val="Se usa para mostrar un proceso secuencial  relacionado con un tema o una idea centrales. Limitado a seis formas de Nivel 2. Funciona mejor con poco texto No aparece el texto sin utilizar, pero queda disponible si cambia entre diseño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ágonos radiales"/>
  <dgm:desc val="Se usa para mostrar un proceso secuencial  relacionado con un tema o una idea centrales. Limitado a seis formas de Nivel 2. Funciona mejor con poco texto No aparece el texto sin utilizar, pero queda disponible si cambia entre diseño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Círculos interconectados"/>
  <dgm:desc val="Se usa para mostrar ideas o conceptos superpuestos o interconectados. Las siete primeras líneas del texto de nivel 1 se corresponden con un círculo. El texto sin usar no aparece, pero sigue estando disponible si cambia de diseño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Layout" Target="../diagrams/layout10.xml"/><Relationship Id="rId7" Type="http://schemas.openxmlformats.org/officeDocument/2006/relationships/image" Target="../media/image3.jpeg"/><Relationship Id="rId12" Type="http://schemas.microsoft.com/office/2007/relationships/diagramDrawing" Target="../diagrams/drawing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openxmlformats.org/officeDocument/2006/relationships/diagramColors" Target="../diagrams/colors11.xml"/><Relationship Id="rId5" Type="http://schemas.openxmlformats.org/officeDocument/2006/relationships/diagramColors" Target="../diagrams/colors10.xml"/><Relationship Id="rId10" Type="http://schemas.openxmlformats.org/officeDocument/2006/relationships/diagramQuickStyle" Target="../diagrams/quickStyle11.xml"/><Relationship Id="rId4" Type="http://schemas.openxmlformats.org/officeDocument/2006/relationships/diagramQuickStyle" Target="../diagrams/quickStyle10.xml"/><Relationship Id="rId9" Type="http://schemas.openxmlformats.org/officeDocument/2006/relationships/diagramLayout" Target="../diagrams/layout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Layout" Target="../diagrams/layout12.xml"/><Relationship Id="rId7" Type="http://schemas.openxmlformats.org/officeDocument/2006/relationships/image" Target="../media/image4.jpeg"/><Relationship Id="rId12" Type="http://schemas.microsoft.com/office/2007/relationships/diagramDrawing" Target="../diagrams/drawing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openxmlformats.org/officeDocument/2006/relationships/diagramColors" Target="../diagrams/colors13.xml"/><Relationship Id="rId5" Type="http://schemas.openxmlformats.org/officeDocument/2006/relationships/diagramColors" Target="../diagrams/colors12.xml"/><Relationship Id="rId10" Type="http://schemas.openxmlformats.org/officeDocument/2006/relationships/diagramQuickStyle" Target="../diagrams/quickStyle13.xml"/><Relationship Id="rId4" Type="http://schemas.openxmlformats.org/officeDocument/2006/relationships/diagramQuickStyle" Target="../diagrams/quickStyle12.xml"/><Relationship Id="rId9" Type="http://schemas.openxmlformats.org/officeDocument/2006/relationships/diagramLayout" Target="../diagrams/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5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5.jpeg"/><Relationship Id="rId12" Type="http://schemas.microsoft.com/office/2007/relationships/diagramDrawing" Target="../diagrams/drawing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diagramColors" Target="../diagrams/colors5.xml"/><Relationship Id="rId5" Type="http://schemas.openxmlformats.org/officeDocument/2006/relationships/diagramColors" Target="../diagrams/colors4.xml"/><Relationship Id="rId10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4.xml"/><Relationship Id="rId9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3.jpeg"/><Relationship Id="rId12" Type="http://schemas.microsoft.com/office/2007/relationships/diagramDrawing" Target="../diagrams/drawing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diagramColors" Target="../diagrams/colors7.xml"/><Relationship Id="rId5" Type="http://schemas.openxmlformats.org/officeDocument/2006/relationships/diagramColors" Target="../diagrams/colors6.xml"/><Relationship Id="rId10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6.xml"/><Relationship Id="rId9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Layout" Target="../diagrams/layout8.xml"/><Relationship Id="rId7" Type="http://schemas.openxmlformats.org/officeDocument/2006/relationships/image" Target="../media/image5.jpeg"/><Relationship Id="rId12" Type="http://schemas.microsoft.com/office/2007/relationships/diagramDrawing" Target="../diagrams/drawing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openxmlformats.org/officeDocument/2006/relationships/diagramColors" Target="../diagrams/colors9.xml"/><Relationship Id="rId5" Type="http://schemas.openxmlformats.org/officeDocument/2006/relationships/diagramColors" Target="../diagrams/colors8.xml"/><Relationship Id="rId10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8.xml"/><Relationship Id="rId9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50000"/>
              </a:lnSpc>
            </a:pP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_tradnl" sz="2800" dirty="0" smtClean="0"/>
              <a:t>Sectores a los que se sirve el profesional  en contaduría.</a:t>
            </a:r>
            <a:endParaRPr lang="es-ES_tradnl" altLang="es-MX" sz="2800" dirty="0" smtClean="0"/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Mtra. Angélica Sánchez Ángeles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acer\Documents\plantilla de negiocios power point+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55576" y="0"/>
            <a:ext cx="7990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 dirty="0" smtClean="0"/>
              <a:t>Sectores a los que sirve el Lic. en Contaduría</a:t>
            </a:r>
            <a:endParaRPr lang="es-MX" sz="300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2771800" y="603462"/>
            <a:ext cx="3600400" cy="670138"/>
          </a:xfrm>
          <a:prstGeom prst="roundRect">
            <a:avLst/>
          </a:prstGeom>
          <a:solidFill>
            <a:srgbClr val="EFE88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Sector social</a:t>
            </a:r>
            <a:endParaRPr lang="es-MX" sz="28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1" name="10 Diagrama"/>
          <p:cNvGraphicFramePr/>
          <p:nvPr>
            <p:extLst/>
          </p:nvPr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758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acer\Documents\powerpoint_template_0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55576" y="55657"/>
            <a:ext cx="7990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 dirty="0" smtClean="0"/>
              <a:t>Sectores a los que sirve el Lic. en Contaduría</a:t>
            </a:r>
            <a:endParaRPr lang="es-MX" sz="300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3059832" y="603462"/>
            <a:ext cx="3024336" cy="6701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Sector mixto</a:t>
            </a:r>
            <a:endParaRPr lang="es-MX" sz="28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8" name="7 Diagrama"/>
          <p:cNvGraphicFramePr/>
          <p:nvPr>
            <p:extLst/>
          </p:nvPr>
        </p:nvGraphicFramePr>
        <p:xfrm>
          <a:off x="198991" y="1460905"/>
          <a:ext cx="874601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6336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C:\Users\acer\Documents\1102_example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53633" y="476671"/>
            <a:ext cx="811085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BIBLIOGRAFÍA</a:t>
            </a:r>
          </a:p>
          <a:p>
            <a:endParaRPr lang="es-MX" dirty="0"/>
          </a:p>
          <a:p>
            <a:endParaRPr lang="es-MX" dirty="0" smtClean="0"/>
          </a:p>
          <a:p>
            <a:r>
              <a:rPr lang="es-MX" sz="2400" dirty="0" smtClean="0"/>
              <a:t>PAZ, Z. 1998. Introducción a la Contaduría. Editorial ECASA. México.</a:t>
            </a:r>
          </a:p>
          <a:p>
            <a:endParaRPr lang="es-MX" sz="2400" dirty="0"/>
          </a:p>
          <a:p>
            <a:pPr algn="ctr"/>
            <a:r>
              <a:rPr lang="es-MX" sz="2800" b="1" dirty="0" smtClean="0"/>
              <a:t>WEB-GRAFÍA</a:t>
            </a:r>
          </a:p>
          <a:p>
            <a:endParaRPr lang="es-MX" sz="2400" dirty="0" smtClean="0"/>
          </a:p>
          <a:p>
            <a:r>
              <a:rPr lang="es-MX" sz="2400" dirty="0" smtClean="0"/>
              <a:t>Fecha de consulta: 8 de agosto de 2015</a:t>
            </a:r>
          </a:p>
          <a:p>
            <a:endParaRPr lang="es-MX" sz="2400" dirty="0" smtClean="0"/>
          </a:p>
          <a:p>
            <a:r>
              <a:rPr lang="es-MX" sz="2400" dirty="0" smtClean="0"/>
              <a:t>https://www.google.com.mx/profesiones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884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ES_tradnl" sz="2800" dirty="0"/>
              <a:t>Sectores a los que se sirve el profesional  en contaduría.</a:t>
            </a:r>
            <a:endParaRPr lang="es-ES_tradnl" altLang="es-MX" sz="2800" dirty="0"/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_tradnl" altLang="es-MX" sz="2800" dirty="0" smtClean="0"/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</a:t>
            </a: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(Abstract)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/>
              <a:t>The profession is one that is required to be prepared, getting a degree that qualifies to perform a function or activity.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Palabras Claves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Profesión                                      profession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Experiencia                                   experience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Titulo                                              Title</a:t>
            </a:r>
          </a:p>
          <a:p>
            <a:pPr algn="just">
              <a:lnSpc>
                <a:spcPct val="150000"/>
              </a:lnSpc>
            </a:pP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general:</a:t>
            </a:r>
          </a:p>
          <a:p>
            <a:r>
              <a:rPr lang="es-ES_tradnl" sz="2800" dirty="0" smtClean="0"/>
              <a:t>Vislumbrar </a:t>
            </a:r>
            <a:r>
              <a:rPr lang="es-ES_tradnl" sz="2800" dirty="0"/>
              <a:t>como una posibilidad real, la presentación de servicios profesionales en forma independiente, acorde con la teoría del empresario y el entorno del campo </a:t>
            </a:r>
            <a:r>
              <a:rPr lang="es-ES_tradnl" sz="2800" dirty="0" smtClean="0"/>
              <a:t>laboral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.</a:t>
            </a:r>
            <a:endParaRPr lang="es-ES_trad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/>
              <a:t>UNIDAD </a:t>
            </a:r>
            <a:r>
              <a:rPr lang="es-ES_tradnl" sz="2400" b="1" dirty="0" smtClean="0"/>
              <a:t>III</a:t>
            </a:r>
          </a:p>
          <a:p>
            <a:pPr algn="ctr"/>
            <a:r>
              <a:rPr lang="es-ES_tradnl" sz="2800" b="1" dirty="0" smtClean="0"/>
              <a:t>Sectores a los que se sirve el área de la contaduría</a:t>
            </a:r>
            <a:endParaRPr lang="es-ES_tradnl" sz="2800" b="1" dirty="0"/>
          </a:p>
          <a:p>
            <a:pPr algn="ctr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MX" sz="24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pPr algn="just"/>
            <a:r>
              <a:rPr lang="es-ES_tradnl" altLang="es-MX" sz="2400" dirty="0"/>
              <a:t>El alumno será capaz de complementar el proyecto de contaduría publica. </a:t>
            </a:r>
          </a:p>
          <a:p>
            <a:pPr algn="just"/>
            <a:r>
              <a:rPr lang="es-ES_tradnl" altLang="es-MX" sz="2400" dirty="0"/>
              <a:t>Que enmarquen el contexto sobre el cual se fundamente la profesión.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</a:pP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acer\Documents\plantilla de negiocios power point+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843124" y="188640"/>
            <a:ext cx="7990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 dirty="0" smtClean="0"/>
              <a:t>Sectores a los que sirve el Lic. en Contaduría</a:t>
            </a:r>
            <a:endParaRPr lang="es-MX" sz="3000" b="1" dirty="0"/>
          </a:p>
        </p:txBody>
      </p:sp>
      <p:graphicFrame>
        <p:nvGraphicFramePr>
          <p:cNvPr id="11" name="10 Diagrama"/>
          <p:cNvGraphicFramePr/>
          <p:nvPr>
            <p:extLst/>
          </p:nvPr>
        </p:nvGraphicFramePr>
        <p:xfrm>
          <a:off x="843124" y="1052736"/>
          <a:ext cx="799044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79223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acer\Documents\powerpoint_template_0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14171" y="1340768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400" dirty="0" smtClean="0"/>
              <a:t>Conjunto de empresas, instituciones u organismos que conforman el aparato gubernamental de un país.</a:t>
            </a:r>
          </a:p>
          <a:p>
            <a:pPr lvl="0" algn="just"/>
            <a:endParaRPr lang="es-MX" sz="2400" dirty="0" smtClean="0"/>
          </a:p>
          <a:p>
            <a:pPr lvl="0" algn="just"/>
            <a:r>
              <a:rPr lang="es-MX" sz="2400" dirty="0" smtClean="0"/>
              <a:t>*Logro de los objetivos de las empresas u organismos públicos.</a:t>
            </a:r>
          </a:p>
          <a:p>
            <a:pPr lvl="0" algn="just"/>
            <a:endParaRPr lang="es-MX" sz="2400" dirty="0" smtClean="0"/>
          </a:p>
          <a:p>
            <a:pPr lvl="0" algn="just"/>
            <a:r>
              <a:rPr lang="es-MX" sz="2400" dirty="0" smtClean="0"/>
              <a:t>*Sirve a la sociedad porque al operar éstos de manera eficiente, los servicios o actividades que ofrece o desarrolla también lo serán.</a:t>
            </a:r>
          </a:p>
          <a:p>
            <a:pPr algn="just"/>
            <a:endParaRPr lang="es-MX" sz="2400" dirty="0" smtClean="0"/>
          </a:p>
          <a:p>
            <a:pPr algn="just"/>
            <a:endParaRPr lang="es-MX" sz="2400" dirty="0"/>
          </a:p>
          <a:p>
            <a:endParaRPr lang="es-MX" sz="2400" dirty="0" smtClean="0"/>
          </a:p>
          <a:p>
            <a:endParaRPr lang="es-MX" sz="240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2951820" y="188640"/>
            <a:ext cx="3240360" cy="720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Sector público</a:t>
            </a:r>
            <a:endParaRPr lang="es-MX" sz="28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810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C:\Users\acer\Documents\1102_example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 redondeado"/>
          <p:cNvSpPr/>
          <p:nvPr/>
        </p:nvSpPr>
        <p:spPr>
          <a:xfrm>
            <a:off x="683568" y="103441"/>
            <a:ext cx="8199451" cy="52448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Actividades que realiza al servicio del Estado</a:t>
            </a:r>
            <a:endParaRPr lang="es-MX" sz="28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9" name="8 Diagrama"/>
          <p:cNvGraphicFramePr/>
          <p:nvPr>
            <p:extLst/>
          </p:nvPr>
        </p:nvGraphicFramePr>
        <p:xfrm>
          <a:off x="0" y="764704"/>
          <a:ext cx="9144000" cy="5821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61676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C:\Users\acer\Documents\plantilla de negiocios power point+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 redondeado"/>
          <p:cNvSpPr/>
          <p:nvPr/>
        </p:nvSpPr>
        <p:spPr>
          <a:xfrm>
            <a:off x="2915816" y="2693978"/>
            <a:ext cx="2736304" cy="73327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Puestos que puede ocupar:</a:t>
            </a:r>
            <a:endParaRPr lang="es-MX" sz="24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7" name="6 Diagrama"/>
          <p:cNvGraphicFramePr/>
          <p:nvPr>
            <p:extLst/>
          </p:nvPr>
        </p:nvGraphicFramePr>
        <p:xfrm>
          <a:off x="179512" y="332656"/>
          <a:ext cx="824440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90272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C:\Users\acer\Documents\1102_example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755576" y="0"/>
            <a:ext cx="7990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 dirty="0" smtClean="0"/>
              <a:t>Sectores a los que sirve el Lic. en Contaduría</a:t>
            </a:r>
            <a:endParaRPr lang="es-MX" sz="300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2771800" y="603462"/>
            <a:ext cx="3600400" cy="67013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Sector privado</a:t>
            </a:r>
            <a:endParaRPr lang="es-MX" sz="28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0" name="9 Diagrama"/>
          <p:cNvGraphicFramePr/>
          <p:nvPr>
            <p:extLst/>
          </p:nvPr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79531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682</Words>
  <Application>Microsoft Office PowerPoint</Application>
  <PresentationFormat>Presentación en pantalla (4:3)</PresentationFormat>
  <Paragraphs>117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Ciro j. Velázquez Jaén</cp:lastModifiedBy>
  <cp:revision>55</cp:revision>
  <dcterms:created xsi:type="dcterms:W3CDTF">2012-08-07T16:35:15Z</dcterms:created>
  <dcterms:modified xsi:type="dcterms:W3CDTF">2015-10-23T00:25:41Z</dcterms:modified>
</cp:coreProperties>
</file>