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63" r:id="rId3"/>
    <p:sldId id="257" r:id="rId4"/>
    <p:sldId id="258" r:id="rId5"/>
    <p:sldId id="259" r:id="rId6"/>
    <p:sldId id="283" r:id="rId7"/>
    <p:sldId id="281" r:id="rId8"/>
    <p:sldId id="282" r:id="rId9"/>
    <p:sldId id="284" r:id="rId10"/>
    <p:sldId id="280" r:id="rId11"/>
    <p:sldId id="272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7FC68-D23B-4B69-9EA5-7B7113EEC8C0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25402-A144-4413-9962-533EEC834B6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3943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62239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4103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5276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50395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61740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10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1753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6698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07/02/2016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47664" y="2564904"/>
            <a:ext cx="6336704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/>
              <a:t> </a:t>
            </a:r>
            <a:r>
              <a:rPr lang="es-MX" sz="2800" b="1" dirty="0" smtClean="0"/>
              <a:t>Introducción a los Sistemas de Simulación LABSAG</a:t>
            </a:r>
            <a:endParaRPr lang="es-MX" sz="2800" b="1" dirty="0" smtClean="0"/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L.C. Beatriz Caballero Máximo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a Junio de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/>
          <a:lstStyle/>
          <a:p>
            <a:r>
              <a:rPr lang="es-MX" dirty="0" smtClean="0">
                <a:solidFill>
                  <a:schemeClr val="accent1"/>
                </a:solidFill>
              </a:rPr>
              <a:t>Conclusión</a:t>
            </a: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115616" y="2492896"/>
            <a:ext cx="7488832" cy="2802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1350"/>
              </a:spcAft>
            </a:pPr>
            <a:r>
              <a:rPr lang="es-E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uso de simuladores de negocios, cada vez más extendido mundialmente tanto en la enseñanza académica como en la capacitación empresarial, tiene como objetivo cubrir la brecha entre teoría y práctica que se daba en la educación tradicional.</a:t>
            </a:r>
            <a:endParaRPr lang="es-MX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404664"/>
            <a:ext cx="842493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Bibliografía:</a:t>
            </a: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s-ES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 </a:t>
            </a: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s-MX" dirty="0"/>
              <a:t>LABSAG. http://www.gerentevirtual.com/es/index.php/universidades/</a:t>
            </a:r>
          </a:p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404664"/>
            <a:ext cx="820866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/>
              <a:t>Requisitos para formular el </a:t>
            </a:r>
            <a:r>
              <a:rPr lang="es-MX" sz="2800" b="1" dirty="0" smtClean="0"/>
              <a:t>Presupuesto</a:t>
            </a:r>
          </a:p>
          <a:p>
            <a:pPr algn="ctr"/>
            <a:endParaRPr lang="es-MX" sz="28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La nueva metodología </a:t>
            </a:r>
            <a:r>
              <a:rPr lang="es-MX" dirty="0" smtClean="0"/>
              <a:t>educativa no </a:t>
            </a:r>
            <a:r>
              <a:rPr lang="es-MX" dirty="0"/>
              <a:t>sólo enfoca el contenido descriptivo de las disciplinas contribuyentes sino también sus </a:t>
            </a:r>
            <a:r>
              <a:rPr lang="es-MX" dirty="0" smtClean="0"/>
              <a:t>interrelaciones. </a:t>
            </a:r>
            <a:r>
              <a:rPr lang="es-MX" dirty="0"/>
              <a:t>Uno de los productos de esta evolución en la enseñanza es la simulación </a:t>
            </a:r>
          </a:p>
          <a:p>
            <a:pPr algn="just"/>
            <a:endParaRPr lang="es-MX" dirty="0"/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sz="2000" dirty="0" err="1">
                <a:solidFill>
                  <a:srgbClr val="212121"/>
                </a:solidFill>
              </a:rPr>
              <a:t>The</a:t>
            </a:r>
            <a:r>
              <a:rPr lang="es-MX" sz="2000" dirty="0">
                <a:solidFill>
                  <a:srgbClr val="212121"/>
                </a:solidFill>
              </a:rPr>
              <a:t> new </a:t>
            </a:r>
            <a:r>
              <a:rPr lang="es-MX" sz="2000" dirty="0" err="1">
                <a:solidFill>
                  <a:srgbClr val="212121"/>
                </a:solidFill>
              </a:rPr>
              <a:t>educational</a:t>
            </a:r>
            <a:r>
              <a:rPr lang="es-MX" sz="2000" dirty="0">
                <a:solidFill>
                  <a:srgbClr val="212121"/>
                </a:solidFill>
              </a:rPr>
              <a:t> </a:t>
            </a:r>
            <a:r>
              <a:rPr lang="es-MX" sz="2000" dirty="0" err="1">
                <a:solidFill>
                  <a:srgbClr val="212121"/>
                </a:solidFill>
              </a:rPr>
              <a:t>methodology</a:t>
            </a:r>
            <a:r>
              <a:rPr lang="es-MX" sz="2000" dirty="0">
                <a:solidFill>
                  <a:srgbClr val="212121"/>
                </a:solidFill>
              </a:rPr>
              <a:t> </a:t>
            </a:r>
            <a:r>
              <a:rPr lang="es-MX" sz="2000" dirty="0" err="1">
                <a:solidFill>
                  <a:srgbClr val="212121"/>
                </a:solidFill>
              </a:rPr>
              <a:t>not</a:t>
            </a:r>
            <a:r>
              <a:rPr lang="es-MX" sz="2000" dirty="0">
                <a:solidFill>
                  <a:srgbClr val="212121"/>
                </a:solidFill>
              </a:rPr>
              <a:t> </a:t>
            </a:r>
            <a:r>
              <a:rPr lang="es-MX" sz="2000" dirty="0" err="1">
                <a:solidFill>
                  <a:srgbClr val="212121"/>
                </a:solidFill>
              </a:rPr>
              <a:t>only</a:t>
            </a:r>
            <a:r>
              <a:rPr lang="es-MX" sz="2000" dirty="0">
                <a:solidFill>
                  <a:srgbClr val="212121"/>
                </a:solidFill>
              </a:rPr>
              <a:t> </a:t>
            </a:r>
            <a:r>
              <a:rPr lang="es-MX" sz="2000" dirty="0" err="1">
                <a:solidFill>
                  <a:srgbClr val="212121"/>
                </a:solidFill>
              </a:rPr>
              <a:t>focuses</a:t>
            </a:r>
            <a:r>
              <a:rPr lang="es-MX" sz="2000" dirty="0">
                <a:solidFill>
                  <a:srgbClr val="212121"/>
                </a:solidFill>
              </a:rPr>
              <a:t> </a:t>
            </a:r>
            <a:r>
              <a:rPr lang="es-MX" sz="2000" dirty="0" err="1">
                <a:solidFill>
                  <a:srgbClr val="212121"/>
                </a:solidFill>
              </a:rPr>
              <a:t>on</a:t>
            </a:r>
            <a:r>
              <a:rPr lang="es-MX" sz="2000" dirty="0">
                <a:solidFill>
                  <a:srgbClr val="212121"/>
                </a:solidFill>
              </a:rPr>
              <a:t> </a:t>
            </a:r>
            <a:r>
              <a:rPr lang="es-MX" sz="2000" dirty="0" err="1">
                <a:solidFill>
                  <a:srgbClr val="212121"/>
                </a:solidFill>
              </a:rPr>
              <a:t>the</a:t>
            </a:r>
            <a:r>
              <a:rPr lang="es-MX" sz="2000" dirty="0">
                <a:solidFill>
                  <a:srgbClr val="212121"/>
                </a:solidFill>
              </a:rPr>
              <a:t> </a:t>
            </a:r>
            <a:r>
              <a:rPr lang="es-MX" sz="2000" dirty="0" err="1">
                <a:solidFill>
                  <a:srgbClr val="212121"/>
                </a:solidFill>
              </a:rPr>
              <a:t>descriptive</a:t>
            </a:r>
            <a:r>
              <a:rPr lang="es-MX" sz="2000" dirty="0">
                <a:solidFill>
                  <a:srgbClr val="212121"/>
                </a:solidFill>
              </a:rPr>
              <a:t> </a:t>
            </a:r>
            <a:r>
              <a:rPr lang="es-MX" sz="2000" dirty="0" err="1">
                <a:solidFill>
                  <a:srgbClr val="212121"/>
                </a:solidFill>
              </a:rPr>
              <a:t>content</a:t>
            </a:r>
            <a:r>
              <a:rPr lang="es-MX" sz="2000" dirty="0">
                <a:solidFill>
                  <a:srgbClr val="212121"/>
                </a:solidFill>
              </a:rPr>
              <a:t> of </a:t>
            </a:r>
            <a:r>
              <a:rPr lang="es-MX" sz="2000" dirty="0" err="1">
                <a:solidFill>
                  <a:srgbClr val="212121"/>
                </a:solidFill>
              </a:rPr>
              <a:t>the</a:t>
            </a:r>
            <a:r>
              <a:rPr lang="es-MX" sz="2000" dirty="0">
                <a:solidFill>
                  <a:srgbClr val="212121"/>
                </a:solidFill>
              </a:rPr>
              <a:t> </a:t>
            </a:r>
            <a:r>
              <a:rPr lang="es-MX" sz="2000" dirty="0" err="1">
                <a:solidFill>
                  <a:srgbClr val="212121"/>
                </a:solidFill>
              </a:rPr>
              <a:t>contributing</a:t>
            </a:r>
            <a:r>
              <a:rPr lang="es-MX" sz="2000" dirty="0">
                <a:solidFill>
                  <a:srgbClr val="212121"/>
                </a:solidFill>
              </a:rPr>
              <a:t> disciplines </a:t>
            </a:r>
            <a:r>
              <a:rPr lang="es-MX" sz="2000" dirty="0" err="1">
                <a:solidFill>
                  <a:srgbClr val="212121"/>
                </a:solidFill>
              </a:rPr>
              <a:t>but</a:t>
            </a:r>
            <a:r>
              <a:rPr lang="es-MX" sz="2000" dirty="0">
                <a:solidFill>
                  <a:srgbClr val="212121"/>
                </a:solidFill>
              </a:rPr>
              <a:t> </a:t>
            </a:r>
            <a:r>
              <a:rPr lang="es-MX" sz="2000" dirty="0" err="1">
                <a:solidFill>
                  <a:srgbClr val="212121"/>
                </a:solidFill>
              </a:rPr>
              <a:t>also</a:t>
            </a:r>
            <a:r>
              <a:rPr lang="es-MX" sz="2000" dirty="0">
                <a:solidFill>
                  <a:srgbClr val="212121"/>
                </a:solidFill>
              </a:rPr>
              <a:t> </a:t>
            </a:r>
            <a:r>
              <a:rPr lang="es-MX" sz="2000" dirty="0" err="1">
                <a:solidFill>
                  <a:srgbClr val="212121"/>
                </a:solidFill>
              </a:rPr>
              <a:t>their</a:t>
            </a:r>
            <a:r>
              <a:rPr lang="es-MX" sz="2000" dirty="0">
                <a:solidFill>
                  <a:srgbClr val="212121"/>
                </a:solidFill>
              </a:rPr>
              <a:t> </a:t>
            </a:r>
            <a:r>
              <a:rPr lang="es-MX" sz="2000" dirty="0" err="1">
                <a:solidFill>
                  <a:srgbClr val="212121"/>
                </a:solidFill>
              </a:rPr>
              <a:t>interrelationships</a:t>
            </a:r>
            <a:r>
              <a:rPr lang="es-MX" sz="2000" dirty="0">
                <a:solidFill>
                  <a:srgbClr val="212121"/>
                </a:solidFill>
              </a:rPr>
              <a:t>. </a:t>
            </a:r>
            <a:r>
              <a:rPr lang="es-MX" sz="2000" dirty="0" err="1">
                <a:solidFill>
                  <a:srgbClr val="212121"/>
                </a:solidFill>
              </a:rPr>
              <a:t>One</a:t>
            </a:r>
            <a:r>
              <a:rPr lang="es-MX" sz="2000" dirty="0">
                <a:solidFill>
                  <a:srgbClr val="212121"/>
                </a:solidFill>
              </a:rPr>
              <a:t> </a:t>
            </a:r>
            <a:r>
              <a:rPr lang="es-MX" sz="2000" dirty="0" err="1">
                <a:solidFill>
                  <a:srgbClr val="212121"/>
                </a:solidFill>
              </a:rPr>
              <a:t>product</a:t>
            </a:r>
            <a:r>
              <a:rPr lang="es-MX" sz="2000" dirty="0">
                <a:solidFill>
                  <a:srgbClr val="212121"/>
                </a:solidFill>
              </a:rPr>
              <a:t> of </a:t>
            </a:r>
            <a:r>
              <a:rPr lang="es-MX" sz="2000" dirty="0" err="1">
                <a:solidFill>
                  <a:srgbClr val="212121"/>
                </a:solidFill>
              </a:rPr>
              <a:t>this</a:t>
            </a:r>
            <a:r>
              <a:rPr lang="es-MX" sz="2000" dirty="0">
                <a:solidFill>
                  <a:srgbClr val="212121"/>
                </a:solidFill>
              </a:rPr>
              <a:t> </a:t>
            </a:r>
            <a:r>
              <a:rPr lang="es-MX" sz="2000" dirty="0" err="1">
                <a:solidFill>
                  <a:srgbClr val="212121"/>
                </a:solidFill>
              </a:rPr>
              <a:t>evolution</a:t>
            </a:r>
            <a:r>
              <a:rPr lang="es-MX" sz="2000" dirty="0">
                <a:solidFill>
                  <a:srgbClr val="212121"/>
                </a:solidFill>
              </a:rPr>
              <a:t> in </a:t>
            </a:r>
            <a:r>
              <a:rPr lang="es-MX" sz="2000" dirty="0" err="1">
                <a:solidFill>
                  <a:srgbClr val="212121"/>
                </a:solidFill>
              </a:rPr>
              <a:t>teaching</a:t>
            </a:r>
            <a:r>
              <a:rPr lang="es-MX" sz="2000" dirty="0">
                <a:solidFill>
                  <a:srgbClr val="212121"/>
                </a:solidFill>
              </a:rPr>
              <a:t> </a:t>
            </a:r>
            <a:r>
              <a:rPr lang="es-MX" sz="2000" dirty="0" err="1">
                <a:solidFill>
                  <a:srgbClr val="212121"/>
                </a:solidFill>
              </a:rPr>
              <a:t>is</a:t>
            </a:r>
            <a:r>
              <a:rPr lang="es-MX" sz="2000" dirty="0">
                <a:solidFill>
                  <a:srgbClr val="212121"/>
                </a:solidFill>
              </a:rPr>
              <a:t> </a:t>
            </a:r>
            <a:r>
              <a:rPr lang="es-MX" sz="2000" dirty="0" err="1">
                <a:solidFill>
                  <a:srgbClr val="212121"/>
                </a:solidFill>
              </a:rPr>
              <a:t>the</a:t>
            </a:r>
            <a:r>
              <a:rPr lang="es-MX" sz="2000" dirty="0">
                <a:solidFill>
                  <a:srgbClr val="212121"/>
                </a:solidFill>
              </a:rPr>
              <a:t> </a:t>
            </a:r>
            <a:r>
              <a:rPr lang="es-MX" sz="2000" dirty="0" err="1">
                <a:solidFill>
                  <a:srgbClr val="212121"/>
                </a:solidFill>
              </a:rPr>
              <a:t>simulation</a:t>
            </a:r>
            <a:r>
              <a:rPr lang="es-MX" sz="1100" dirty="0"/>
              <a:t> </a:t>
            </a:r>
            <a:endParaRPr lang="es-MX" sz="3200" dirty="0"/>
          </a:p>
          <a:p>
            <a:pPr algn="just">
              <a:buFont typeface="Arial" pitchFamily="34" charset="0"/>
              <a:buChar char="•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clave: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(keywords)</a:t>
            </a:r>
          </a:p>
          <a:p>
            <a:pPr algn="just">
              <a:buFont typeface="Arial" pitchFamily="34" charset="0"/>
              <a:buChar char="•"/>
            </a:pPr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Metodología educativa y simulación</a:t>
            </a:r>
          </a:p>
          <a:p>
            <a:pPr algn="just">
              <a:lnSpc>
                <a:spcPct val="150000"/>
              </a:lnSpc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sz="2000" dirty="0" err="1" smtClean="0">
                <a:solidFill>
                  <a:srgbClr val="212121"/>
                </a:solidFill>
                <a:latin typeface="inherit"/>
              </a:rPr>
              <a:t>Educational</a:t>
            </a:r>
            <a:r>
              <a:rPr lang="es-MX" sz="2000" dirty="0" smtClean="0">
                <a:solidFill>
                  <a:srgbClr val="212121"/>
                </a:solidFill>
                <a:latin typeface="inherit"/>
              </a:rPr>
              <a:t> </a:t>
            </a:r>
            <a:r>
              <a:rPr lang="es-MX" sz="2000" dirty="0" err="1">
                <a:solidFill>
                  <a:srgbClr val="212121"/>
                </a:solidFill>
                <a:latin typeface="inherit"/>
              </a:rPr>
              <a:t>methodology</a:t>
            </a:r>
            <a:r>
              <a:rPr lang="es-MX" sz="2000" dirty="0">
                <a:solidFill>
                  <a:srgbClr val="212121"/>
                </a:solidFill>
                <a:latin typeface="inherit"/>
              </a:rPr>
              <a:t> and </a:t>
            </a:r>
            <a:r>
              <a:rPr lang="es-MX" sz="2000" dirty="0" err="1">
                <a:solidFill>
                  <a:srgbClr val="212121"/>
                </a:solidFill>
                <a:latin typeface="inherit"/>
              </a:rPr>
              <a:t>simulation</a:t>
            </a:r>
            <a:r>
              <a:rPr lang="es-MX" sz="1100" dirty="0"/>
              <a:t> </a:t>
            </a:r>
            <a:endParaRPr lang="es-MX" sz="3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124744"/>
            <a:ext cx="76328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dirty="0"/>
              <a:t>El estudiante aplicara herramientas tecnológicas que permita una adecuada evaluación de escenarios que funden la toma de decisiones en busca del desarrollo de las empresas.</a:t>
            </a:r>
            <a:endParaRPr lang="es-MX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363915"/>
            <a:ext cx="82809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/>
              <a:t>Unidad 1</a:t>
            </a:r>
            <a:r>
              <a:rPr lang="es-ES" sz="2800" b="1" dirty="0" smtClean="0"/>
              <a:t>: </a:t>
            </a:r>
            <a:r>
              <a:rPr lang="es-MX" sz="2800" b="1" dirty="0"/>
              <a:t>Introducción a los Sistemas de Simulación LABSAG</a:t>
            </a:r>
          </a:p>
          <a:p>
            <a:pPr algn="ctr"/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3200" dirty="0" smtClean="0"/>
              <a:t>El estudiante </a:t>
            </a:r>
            <a:r>
              <a:rPr lang="es-MX" sz="3200" dirty="0"/>
              <a:t>entenderá los procedimientos de simulación empresarial para la toma de decisiones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620688"/>
            <a:ext cx="841909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 1: </a:t>
            </a:r>
            <a:r>
              <a:rPr lang="es-MX" sz="2800" b="1" dirty="0"/>
              <a:t>Introducción a los Sistemas de Simulación LABSAG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dirty="0"/>
              <a:t>La búsqueda de métodos innovadores de enseñanza en las áreas de las ciencias Económicas, Administrativas y Contables, con sus adopciones, y adaptaciones conforme a las competencias profesionales en el ámbito nacional e internacional que deben reunir los profesionales de estas disciplinas, trajo como resultado un currículo que incorpora una nueva diversidad metodológica.</a:t>
            </a:r>
            <a:endParaRPr lang="es-MX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67744" y="871566"/>
            <a:ext cx="28132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err="1" smtClean="0">
                <a:solidFill>
                  <a:srgbClr val="002060"/>
                </a:solidFill>
              </a:rPr>
              <a:t>Michelsen</a:t>
            </a:r>
            <a:r>
              <a:rPr lang="es-MX" sz="2000" dirty="0" smtClean="0">
                <a:solidFill>
                  <a:srgbClr val="002060"/>
                </a:solidFill>
              </a:rPr>
              <a:t> </a:t>
            </a:r>
            <a:r>
              <a:rPr lang="es-MX" sz="2000" dirty="0" err="1" smtClean="0">
                <a:solidFill>
                  <a:srgbClr val="002060"/>
                </a:solidFill>
              </a:rPr>
              <a:t>Labsag</a:t>
            </a:r>
            <a:r>
              <a:rPr lang="es-MX" sz="2000" dirty="0" smtClean="0">
                <a:solidFill>
                  <a:srgbClr val="002060"/>
                </a:solidFill>
              </a:rPr>
              <a:t> </a:t>
            </a:r>
            <a:r>
              <a:rPr lang="es-MX" sz="2000" dirty="0" err="1" smtClean="0">
                <a:solidFill>
                  <a:srgbClr val="002060"/>
                </a:solidFill>
              </a:rPr>
              <a:t>Ltd</a:t>
            </a:r>
            <a:endParaRPr lang="es-MX" sz="2000" dirty="0">
              <a:solidFill>
                <a:srgbClr val="002060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67544" y="2350717"/>
            <a:ext cx="43204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 </a:t>
            </a:r>
            <a:r>
              <a:rPr lang="es-MX" sz="2400" dirty="0" smtClean="0"/>
              <a:t>Es una empresa británica, constituida en el año 2003 dedicado al desarrollo de software educacional</a:t>
            </a:r>
            <a:endParaRPr lang="es-MX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208" y="347751"/>
            <a:ext cx="2466975" cy="1847850"/>
          </a:xfrm>
          <a:prstGeom prst="rect">
            <a:avLst/>
          </a:prstGeom>
        </p:spPr>
      </p:pic>
      <p:pic>
        <p:nvPicPr>
          <p:cNvPr id="6" name="Picture 2" descr="http://4.bp.blogspot.com/-bYwL-YTbrz4/T8fxUxo6FrI/AAAAAAAAAI4/MJ4S9PSzw1c/s1600/impacto-tecnologia-educacion-estudiantes-internet-redes-social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121839"/>
            <a:ext cx="4124325" cy="3324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1281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619672" y="1124744"/>
            <a:ext cx="6096000" cy="1938992"/>
          </a:xfrm>
          <a:prstGeom prst="rect">
            <a:avLst/>
          </a:prstGeom>
          <a:ln w="28575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/>
            <a:r>
              <a:rPr lang="es-MX" sz="2000" dirty="0" smtClean="0"/>
              <a:t>Ofrece </a:t>
            </a:r>
            <a:r>
              <a:rPr lang="es-MX" sz="2000" dirty="0" smtClean="0"/>
              <a:t>el proceso, administración, instalación, capacitación y asesoría en el uso de simuladores de </a:t>
            </a:r>
          </a:p>
          <a:p>
            <a:pPr algn="ctr"/>
            <a:r>
              <a:rPr lang="es-MX" sz="2000" dirty="0" smtClean="0"/>
              <a:t>negocios para el desarrollo de capacidades y habilidades gerenciales como una plataforma integral enteramente instalada ad hoc, en forma dedicada para el uso exclusivo de una universidad en varias carreras y departamentos.</a:t>
            </a:r>
            <a:endParaRPr lang="es-MX" sz="2000" dirty="0"/>
          </a:p>
        </p:txBody>
      </p:sp>
      <p:pic>
        <p:nvPicPr>
          <p:cNvPr id="14338" name="Picture 2" descr="http://www.solucom.cl/siceerp/logosol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861048"/>
            <a:ext cx="2427625" cy="2551187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angle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https://encrypted-tbn0.gstatic.com/images?q=tbn:ANd9GcQ9dnDR1OjUJSqN5BhyuD-xDbG511pZv0MwNhajfBMXvkMeW-46F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164533"/>
            <a:ext cx="4752528" cy="194421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convex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0001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764704"/>
            <a:ext cx="8672357" cy="511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0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051720" y="980728"/>
            <a:ext cx="47459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 smtClean="0"/>
              <a:t>Objetivo del Simulador LABSAG</a:t>
            </a:r>
            <a:endParaRPr lang="es-MX" sz="2800" dirty="0"/>
          </a:p>
        </p:txBody>
      </p:sp>
      <p:pic>
        <p:nvPicPr>
          <p:cNvPr id="15362" name="Picture 2" descr="http://unipap.edu.ve/moodle/pluginfile.php/253/coursecat/description/logo%20educacion%20integral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53"/>
          <a:stretch/>
        </p:blipFill>
        <p:spPr bwMode="auto">
          <a:xfrm>
            <a:off x="467544" y="3510589"/>
            <a:ext cx="2388233" cy="2474189"/>
          </a:xfrm>
          <a:prstGeom prst="snip2Same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6" name="Picture 6" descr="http://www.ninos-felices.com.mx/wp-content/uploads/2015/05/educacionadistanci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0000">
            <a:off x="5607207" y="2273580"/>
            <a:ext cx="2976804" cy="2232603"/>
          </a:xfrm>
          <a:prstGeom prst="rect">
            <a:avLst/>
          </a:prstGeom>
          <a:noFill/>
          <a:effectLst>
            <a:outerShdw blurRad="546100" dist="762000" dir="10980000" algn="ctr" rotWithShape="0">
              <a:srgbClr val="000000">
                <a:alpha val="59000"/>
              </a:srgbClr>
            </a:outerShdw>
          </a:effectLst>
          <a:scene3d>
            <a:camera prst="orthographicFront">
              <a:rot lat="0" lon="12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8" name="Picture 8" descr="https://encrypted-tbn2.gstatic.com/images?q=tbn:ANd9GcRxqQ1Ukxmu2QxNhA7P-I4hlT1W0PrJTjg4SYOJ0vzVUwnt2rE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602" y="2152788"/>
            <a:ext cx="1714500" cy="1714500"/>
          </a:xfrm>
          <a:prstGeom prst="rect">
            <a:avLst/>
          </a:prstGeom>
          <a:noFill/>
          <a:effectLst>
            <a:outerShdw blurRad="571500" dist="355600" dir="13860000" algn="ctr" rotWithShape="0">
              <a:srgbClr val="FF0000">
                <a:alpha val="67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0" name="Picture 10" descr="http://www.nacion.com/opinion/foros/NORBERTO-LABIOSA_LNCIMA20150428_0019_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20072" y="5099616"/>
            <a:ext cx="1875537" cy="925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516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372</Words>
  <Application>Microsoft Office PowerPoint</Application>
  <PresentationFormat>Presentación en pantalla (4:3)</PresentationFormat>
  <Paragraphs>58</Paragraphs>
  <Slides>11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inherit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Conclusión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Beatriz</cp:lastModifiedBy>
  <cp:revision>90</cp:revision>
  <dcterms:created xsi:type="dcterms:W3CDTF">2012-08-07T16:35:15Z</dcterms:created>
  <dcterms:modified xsi:type="dcterms:W3CDTF">2016-02-07T23:28:47Z</dcterms:modified>
</cp:coreProperties>
</file>