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4" r:id="rId10"/>
    <p:sldId id="286" r:id="rId11"/>
    <p:sldId id="287" r:id="rId12"/>
    <p:sldId id="288" r:id="rId13"/>
    <p:sldId id="289" r:id="rId14"/>
    <p:sldId id="290" r:id="rId15"/>
    <p:sldId id="280" r:id="rId16"/>
    <p:sldId id="272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7CC53-367B-4806-B3EA-B8DA9BABE003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AF85B23-42C4-4BEC-802E-9495370981C6}">
      <dgm:prSet phldrT="[Texto]" custT="1"/>
      <dgm:spPr/>
      <dgm:t>
        <a:bodyPr/>
        <a:lstStyle/>
        <a:p>
          <a:r>
            <a:rPr lang="es-MX" sz="3600" dirty="0" smtClean="0"/>
            <a:t>1. Responsabilidad </a:t>
          </a:r>
          <a:r>
            <a:rPr lang="es-MX" sz="4200" dirty="0" smtClean="0"/>
            <a:t>del Presupuesto</a:t>
          </a:r>
          <a:endParaRPr lang="es-MX" sz="4200" dirty="0"/>
        </a:p>
      </dgm:t>
    </dgm:pt>
    <dgm:pt modelId="{D23439F1-F398-41E9-B29C-BE8CE6072F07}" type="parTrans" cxnId="{A8152DDB-07F2-4F07-A93B-FDF7B99EFA3D}">
      <dgm:prSet/>
      <dgm:spPr/>
      <dgm:t>
        <a:bodyPr/>
        <a:lstStyle/>
        <a:p>
          <a:endParaRPr lang="es-MX"/>
        </a:p>
      </dgm:t>
    </dgm:pt>
    <dgm:pt modelId="{D8F27022-D454-4557-A12D-DB8BDA2206BF}" type="sibTrans" cxnId="{A8152DDB-07F2-4F07-A93B-FDF7B99EFA3D}">
      <dgm:prSet/>
      <dgm:spPr/>
      <dgm:t>
        <a:bodyPr/>
        <a:lstStyle/>
        <a:p>
          <a:endParaRPr lang="es-MX"/>
        </a:p>
      </dgm:t>
    </dgm:pt>
    <dgm:pt modelId="{11FF3F6B-1B00-4335-8141-463F66B807E7}">
      <dgm:prSet phldrT="[Texto]"/>
      <dgm:spPr>
        <a:solidFill>
          <a:schemeClr val="tx1"/>
        </a:solidFill>
      </dgm:spPr>
      <dgm:t>
        <a:bodyPr/>
        <a:lstStyle/>
        <a:p>
          <a:r>
            <a:rPr lang="es-MX" dirty="0" smtClean="0"/>
            <a:t>2. Preparación del Presupuesto</a:t>
          </a:r>
          <a:endParaRPr lang="es-MX" dirty="0"/>
        </a:p>
      </dgm:t>
    </dgm:pt>
    <dgm:pt modelId="{A109F3AB-6898-4C6D-ADB1-D4A420DABD8E}" type="parTrans" cxnId="{B842032D-B984-43E9-B672-AA4D37EEEBB1}">
      <dgm:prSet/>
      <dgm:spPr/>
      <dgm:t>
        <a:bodyPr/>
        <a:lstStyle/>
        <a:p>
          <a:endParaRPr lang="es-MX"/>
        </a:p>
      </dgm:t>
    </dgm:pt>
    <dgm:pt modelId="{64794440-EF65-4AB3-8265-C121AB64D7C2}" type="sibTrans" cxnId="{B842032D-B984-43E9-B672-AA4D37EEEBB1}">
      <dgm:prSet/>
      <dgm:spPr/>
      <dgm:t>
        <a:bodyPr/>
        <a:lstStyle/>
        <a:p>
          <a:endParaRPr lang="es-MX"/>
        </a:p>
      </dgm:t>
    </dgm:pt>
    <dgm:pt modelId="{8E0CE57A-6C3A-4F18-8AFC-29F8B4A8C0E4}">
      <dgm:prSet phldrT="[Texto]"/>
      <dgm:spPr/>
      <dgm:t>
        <a:bodyPr/>
        <a:lstStyle/>
        <a:p>
          <a:r>
            <a:rPr lang="es-MX" dirty="0" smtClean="0"/>
            <a:t>3. Duración del Presupuesto</a:t>
          </a:r>
          <a:endParaRPr lang="es-MX" dirty="0"/>
        </a:p>
      </dgm:t>
    </dgm:pt>
    <dgm:pt modelId="{04329D30-CF86-4CEE-957B-D85400128F82}" type="parTrans" cxnId="{63F1F01B-0BC3-4DC1-AE66-F7BD36A39A91}">
      <dgm:prSet/>
      <dgm:spPr/>
      <dgm:t>
        <a:bodyPr/>
        <a:lstStyle/>
        <a:p>
          <a:endParaRPr lang="es-MX"/>
        </a:p>
      </dgm:t>
    </dgm:pt>
    <dgm:pt modelId="{47D85095-9F85-4B0C-A6EC-502CCBA9D91C}" type="sibTrans" cxnId="{63F1F01B-0BC3-4DC1-AE66-F7BD36A39A91}">
      <dgm:prSet/>
      <dgm:spPr/>
      <dgm:t>
        <a:bodyPr/>
        <a:lstStyle/>
        <a:p>
          <a:endParaRPr lang="es-MX"/>
        </a:p>
      </dgm:t>
    </dgm:pt>
    <dgm:pt modelId="{EF587C5D-E57B-4AB5-833A-340136598671}">
      <dgm:prSet phldrT="[Texto]"/>
      <dgm:spPr/>
      <dgm:t>
        <a:bodyPr/>
        <a:lstStyle/>
        <a:p>
          <a:r>
            <a:rPr lang="es-MX" dirty="0" smtClean="0"/>
            <a:t>4. Fases del Control Presupuestal</a:t>
          </a:r>
          <a:endParaRPr lang="es-MX" dirty="0"/>
        </a:p>
      </dgm:t>
    </dgm:pt>
    <dgm:pt modelId="{88665E84-8DDB-4A06-83A9-1BEB2BBFCE6E}" type="parTrans" cxnId="{CA6E71AA-7A51-4E94-A234-57E98C8D9395}">
      <dgm:prSet/>
      <dgm:spPr/>
      <dgm:t>
        <a:bodyPr/>
        <a:lstStyle/>
        <a:p>
          <a:endParaRPr lang="es-MX"/>
        </a:p>
      </dgm:t>
    </dgm:pt>
    <dgm:pt modelId="{338D64F9-913C-4E82-9DF9-CCD11ABA7CD2}" type="sibTrans" cxnId="{CA6E71AA-7A51-4E94-A234-57E98C8D9395}">
      <dgm:prSet/>
      <dgm:spPr/>
      <dgm:t>
        <a:bodyPr/>
        <a:lstStyle/>
        <a:p>
          <a:endParaRPr lang="es-MX"/>
        </a:p>
      </dgm:t>
    </dgm:pt>
    <dgm:pt modelId="{FF7D1DEF-4006-4AC9-A53B-E07965C97CFD}" type="pres">
      <dgm:prSet presAssocID="{99D7CC53-367B-4806-B3EA-B8DA9BABE00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B4CC050-C71C-4F2D-A8D8-C6689A93E53D}" type="pres">
      <dgm:prSet presAssocID="{9AF85B23-42C4-4BEC-802E-9495370981C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141B9E-81D1-49C9-80CD-795B51077889}" type="pres">
      <dgm:prSet presAssocID="{D8F27022-D454-4557-A12D-DB8BDA2206BF}" presName="sibTrans" presStyleCnt="0"/>
      <dgm:spPr/>
    </dgm:pt>
    <dgm:pt modelId="{79CC9571-72A0-4D25-9B02-A6DF0AAB7D65}" type="pres">
      <dgm:prSet presAssocID="{11FF3F6B-1B00-4335-8141-463F66B807E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3637369-03B3-423D-933F-3C6BDBB54C58}" type="pres">
      <dgm:prSet presAssocID="{64794440-EF65-4AB3-8265-C121AB64D7C2}" presName="sibTrans" presStyleCnt="0"/>
      <dgm:spPr/>
    </dgm:pt>
    <dgm:pt modelId="{04DD69D5-C896-45F5-9D0A-6F740B46A39E}" type="pres">
      <dgm:prSet presAssocID="{8E0CE57A-6C3A-4F18-8AFC-29F8B4A8C0E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FCAF70-1838-48AA-9C23-56741CC48768}" type="pres">
      <dgm:prSet presAssocID="{47D85095-9F85-4B0C-A6EC-502CCBA9D91C}" presName="sibTrans" presStyleCnt="0"/>
      <dgm:spPr/>
    </dgm:pt>
    <dgm:pt modelId="{2F0044B5-5B97-498A-B1E3-86E9CADDAE56}" type="pres">
      <dgm:prSet presAssocID="{EF587C5D-E57B-4AB5-833A-34013659867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890F9E5-8399-48B4-9DBC-AE31558B160E}" type="presOf" srcId="{11FF3F6B-1B00-4335-8141-463F66B807E7}" destId="{79CC9571-72A0-4D25-9B02-A6DF0AAB7D65}" srcOrd="0" destOrd="0" presId="urn:microsoft.com/office/officeart/2005/8/layout/default"/>
    <dgm:cxn modelId="{E4BAB03F-F4CD-4E81-B7FF-10366192F2C9}" type="presOf" srcId="{99D7CC53-367B-4806-B3EA-B8DA9BABE003}" destId="{FF7D1DEF-4006-4AC9-A53B-E07965C97CFD}" srcOrd="0" destOrd="0" presId="urn:microsoft.com/office/officeart/2005/8/layout/default"/>
    <dgm:cxn modelId="{ABB3B525-38B6-40FF-A101-E280267A5779}" type="presOf" srcId="{8E0CE57A-6C3A-4F18-8AFC-29F8B4A8C0E4}" destId="{04DD69D5-C896-45F5-9D0A-6F740B46A39E}" srcOrd="0" destOrd="0" presId="urn:microsoft.com/office/officeart/2005/8/layout/default"/>
    <dgm:cxn modelId="{CA6E71AA-7A51-4E94-A234-57E98C8D9395}" srcId="{99D7CC53-367B-4806-B3EA-B8DA9BABE003}" destId="{EF587C5D-E57B-4AB5-833A-340136598671}" srcOrd="3" destOrd="0" parTransId="{88665E84-8DDB-4A06-83A9-1BEB2BBFCE6E}" sibTransId="{338D64F9-913C-4E82-9DF9-CCD11ABA7CD2}"/>
    <dgm:cxn modelId="{63F1F01B-0BC3-4DC1-AE66-F7BD36A39A91}" srcId="{99D7CC53-367B-4806-B3EA-B8DA9BABE003}" destId="{8E0CE57A-6C3A-4F18-8AFC-29F8B4A8C0E4}" srcOrd="2" destOrd="0" parTransId="{04329D30-CF86-4CEE-957B-D85400128F82}" sibTransId="{47D85095-9F85-4B0C-A6EC-502CCBA9D91C}"/>
    <dgm:cxn modelId="{FE27D37F-E1CD-44DC-9788-AF87B9B6A131}" type="presOf" srcId="{EF587C5D-E57B-4AB5-833A-340136598671}" destId="{2F0044B5-5B97-498A-B1E3-86E9CADDAE56}" srcOrd="0" destOrd="0" presId="urn:microsoft.com/office/officeart/2005/8/layout/default"/>
    <dgm:cxn modelId="{A8152DDB-07F2-4F07-A93B-FDF7B99EFA3D}" srcId="{99D7CC53-367B-4806-B3EA-B8DA9BABE003}" destId="{9AF85B23-42C4-4BEC-802E-9495370981C6}" srcOrd="0" destOrd="0" parTransId="{D23439F1-F398-41E9-B29C-BE8CE6072F07}" sibTransId="{D8F27022-D454-4557-A12D-DB8BDA2206BF}"/>
    <dgm:cxn modelId="{B842032D-B984-43E9-B672-AA4D37EEEBB1}" srcId="{99D7CC53-367B-4806-B3EA-B8DA9BABE003}" destId="{11FF3F6B-1B00-4335-8141-463F66B807E7}" srcOrd="1" destOrd="0" parTransId="{A109F3AB-6898-4C6D-ADB1-D4A420DABD8E}" sibTransId="{64794440-EF65-4AB3-8265-C121AB64D7C2}"/>
    <dgm:cxn modelId="{D14C70D4-2DC1-4296-8DEC-21FE9A7D3A29}" type="presOf" srcId="{9AF85B23-42C4-4BEC-802E-9495370981C6}" destId="{9B4CC050-C71C-4F2D-A8D8-C6689A93E53D}" srcOrd="0" destOrd="0" presId="urn:microsoft.com/office/officeart/2005/8/layout/default"/>
    <dgm:cxn modelId="{5969A641-58FD-47E6-95B2-C4313241B011}" type="presParOf" srcId="{FF7D1DEF-4006-4AC9-A53B-E07965C97CFD}" destId="{9B4CC050-C71C-4F2D-A8D8-C6689A93E53D}" srcOrd="0" destOrd="0" presId="urn:microsoft.com/office/officeart/2005/8/layout/default"/>
    <dgm:cxn modelId="{A6B38FCA-7830-4088-A381-6389628215B0}" type="presParOf" srcId="{FF7D1DEF-4006-4AC9-A53B-E07965C97CFD}" destId="{6F141B9E-81D1-49C9-80CD-795B51077889}" srcOrd="1" destOrd="0" presId="urn:microsoft.com/office/officeart/2005/8/layout/default"/>
    <dgm:cxn modelId="{10B135CA-3302-46CF-96EE-F00B1AD9B0B0}" type="presParOf" srcId="{FF7D1DEF-4006-4AC9-A53B-E07965C97CFD}" destId="{79CC9571-72A0-4D25-9B02-A6DF0AAB7D65}" srcOrd="2" destOrd="0" presId="urn:microsoft.com/office/officeart/2005/8/layout/default"/>
    <dgm:cxn modelId="{7DD4261E-DB3D-4BF9-93B4-947DBE62FF62}" type="presParOf" srcId="{FF7D1DEF-4006-4AC9-A53B-E07965C97CFD}" destId="{A3637369-03B3-423D-933F-3C6BDBB54C58}" srcOrd="3" destOrd="0" presId="urn:microsoft.com/office/officeart/2005/8/layout/default"/>
    <dgm:cxn modelId="{7B809F30-E164-419A-9722-7B820149DEC1}" type="presParOf" srcId="{FF7D1DEF-4006-4AC9-A53B-E07965C97CFD}" destId="{04DD69D5-C896-45F5-9D0A-6F740B46A39E}" srcOrd="4" destOrd="0" presId="urn:microsoft.com/office/officeart/2005/8/layout/default"/>
    <dgm:cxn modelId="{C6D7A4C1-34AA-4C80-BF61-5097C3340EA3}" type="presParOf" srcId="{FF7D1DEF-4006-4AC9-A53B-E07965C97CFD}" destId="{C0FCAF70-1838-48AA-9C23-56741CC48768}" srcOrd="5" destOrd="0" presId="urn:microsoft.com/office/officeart/2005/8/layout/default"/>
    <dgm:cxn modelId="{6E078996-20DC-45B3-9CC7-81FEB63AB1F4}" type="presParOf" srcId="{FF7D1DEF-4006-4AC9-A53B-E07965C97CFD}" destId="{2F0044B5-5B97-498A-B1E3-86E9CADDAE5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72689A-6F33-4452-9A85-EB1274F39420}" type="doc">
      <dgm:prSet loTypeId="urn:microsoft.com/office/officeart/2005/8/layout/default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B59EDAA1-9999-4BA4-BA7F-EB204B3B53A6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Conocimiento y experiencia (empresa y tipo de trabajo)</a:t>
          </a:r>
          <a:endParaRPr lang="es-MX" dirty="0">
            <a:solidFill>
              <a:schemeClr val="tx1"/>
            </a:solidFill>
          </a:endParaRPr>
        </a:p>
      </dgm:t>
    </dgm:pt>
    <dgm:pt modelId="{72642804-C719-48F7-9A94-E5E9475F84CF}" type="parTrans" cxnId="{E956D1DE-C6EB-456A-B766-7D41F5933506}">
      <dgm:prSet/>
      <dgm:spPr/>
      <dgm:t>
        <a:bodyPr/>
        <a:lstStyle/>
        <a:p>
          <a:endParaRPr lang="es-MX"/>
        </a:p>
      </dgm:t>
    </dgm:pt>
    <dgm:pt modelId="{F7DF0345-88ED-4616-8CAE-6E585CFFBF60}" type="sibTrans" cxnId="{E956D1DE-C6EB-456A-B766-7D41F5933506}">
      <dgm:prSet/>
      <dgm:spPr/>
      <dgm:t>
        <a:bodyPr/>
        <a:lstStyle/>
        <a:p>
          <a:endParaRPr lang="es-MX"/>
        </a:p>
      </dgm:t>
    </dgm:pt>
    <dgm:pt modelId="{B6A18C26-01FB-435A-834A-D9D5C268904F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Compenetrado en el Sistema Contable</a:t>
          </a:r>
          <a:endParaRPr lang="es-MX" dirty="0"/>
        </a:p>
      </dgm:t>
    </dgm:pt>
    <dgm:pt modelId="{57402FD4-F673-4D75-806B-16B5F0D6A0B7}" type="parTrans" cxnId="{9EA1EC43-109F-4943-B5CC-2EC5162CA04F}">
      <dgm:prSet/>
      <dgm:spPr/>
      <dgm:t>
        <a:bodyPr/>
        <a:lstStyle/>
        <a:p>
          <a:endParaRPr lang="es-MX"/>
        </a:p>
      </dgm:t>
    </dgm:pt>
    <dgm:pt modelId="{E57914BA-2D7B-437D-8D52-7C62764D8567}" type="sibTrans" cxnId="{9EA1EC43-109F-4943-B5CC-2EC5162CA04F}">
      <dgm:prSet/>
      <dgm:spPr/>
      <dgm:t>
        <a:bodyPr/>
        <a:lstStyle/>
        <a:p>
          <a:endParaRPr lang="es-MX"/>
        </a:p>
      </dgm:t>
    </dgm:pt>
    <dgm:pt modelId="{CED07DDA-C0CC-4C99-AB48-D01AAD4A2607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Conocer las operaciones y problemas de la empresa</a:t>
          </a:r>
          <a:endParaRPr lang="es-MX" dirty="0"/>
        </a:p>
      </dgm:t>
    </dgm:pt>
    <dgm:pt modelId="{CAA699D2-6DB9-4BE3-BED5-8E73F3F99343}" type="parTrans" cxnId="{12C5E855-A2AC-4CA6-B58E-14C4E217FA5A}">
      <dgm:prSet/>
      <dgm:spPr/>
      <dgm:t>
        <a:bodyPr/>
        <a:lstStyle/>
        <a:p>
          <a:endParaRPr lang="es-MX"/>
        </a:p>
      </dgm:t>
    </dgm:pt>
    <dgm:pt modelId="{B0E51AB1-99D0-4EF0-9E0C-454DBE43CFDE}" type="sibTrans" cxnId="{12C5E855-A2AC-4CA6-B58E-14C4E217FA5A}">
      <dgm:prSet/>
      <dgm:spPr/>
      <dgm:t>
        <a:bodyPr/>
        <a:lstStyle/>
        <a:p>
          <a:endParaRPr lang="es-MX"/>
        </a:p>
      </dgm:t>
    </dgm:pt>
    <dgm:pt modelId="{8F94B285-2069-4EBC-8239-035459C4E0D2}" type="pres">
      <dgm:prSet presAssocID="{C172689A-6F33-4452-9A85-EB1274F394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BB96EF3-D32B-43A6-AB36-80F65E6C23F4}" type="pres">
      <dgm:prSet presAssocID="{B59EDAA1-9999-4BA4-BA7F-EB204B3B53A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12E244-23FB-4093-BD01-16CAE7B9B8B7}" type="pres">
      <dgm:prSet presAssocID="{F7DF0345-88ED-4616-8CAE-6E585CFFBF60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0DA2DDB1-3418-43D7-8AF7-D9FE09F12F49}" type="pres">
      <dgm:prSet presAssocID="{B6A18C26-01FB-435A-834A-D9D5C268904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B76215-523E-4C96-89FF-B75B6183EC1A}" type="pres">
      <dgm:prSet presAssocID="{E57914BA-2D7B-437D-8D52-7C62764D8567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9DE3D96A-40A6-4879-95EC-E45BD25C6692}" type="pres">
      <dgm:prSet presAssocID="{CED07DDA-C0CC-4C99-AB48-D01AAD4A260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EA1EC43-109F-4943-B5CC-2EC5162CA04F}" srcId="{C172689A-6F33-4452-9A85-EB1274F39420}" destId="{B6A18C26-01FB-435A-834A-D9D5C268904F}" srcOrd="1" destOrd="0" parTransId="{57402FD4-F673-4D75-806B-16B5F0D6A0B7}" sibTransId="{E57914BA-2D7B-437D-8D52-7C62764D8567}"/>
    <dgm:cxn modelId="{E956D1DE-C6EB-456A-B766-7D41F5933506}" srcId="{C172689A-6F33-4452-9A85-EB1274F39420}" destId="{B59EDAA1-9999-4BA4-BA7F-EB204B3B53A6}" srcOrd="0" destOrd="0" parTransId="{72642804-C719-48F7-9A94-E5E9475F84CF}" sibTransId="{F7DF0345-88ED-4616-8CAE-6E585CFFBF60}"/>
    <dgm:cxn modelId="{1DD9EF57-D571-4BDB-B9D7-42A17BF5B240}" type="presOf" srcId="{B59EDAA1-9999-4BA4-BA7F-EB204B3B53A6}" destId="{ABB96EF3-D32B-43A6-AB36-80F65E6C23F4}" srcOrd="0" destOrd="0" presId="urn:microsoft.com/office/officeart/2005/8/layout/default"/>
    <dgm:cxn modelId="{F35A38F3-47E8-4412-AD6A-5205FF998AAC}" type="presOf" srcId="{C172689A-6F33-4452-9A85-EB1274F39420}" destId="{8F94B285-2069-4EBC-8239-035459C4E0D2}" srcOrd="0" destOrd="0" presId="urn:microsoft.com/office/officeart/2005/8/layout/default"/>
    <dgm:cxn modelId="{8A4419E7-2C21-4A1A-B82D-D3673C51452F}" type="presOf" srcId="{B6A18C26-01FB-435A-834A-D9D5C268904F}" destId="{0DA2DDB1-3418-43D7-8AF7-D9FE09F12F49}" srcOrd="0" destOrd="0" presId="urn:microsoft.com/office/officeart/2005/8/layout/default"/>
    <dgm:cxn modelId="{12C5E855-A2AC-4CA6-B58E-14C4E217FA5A}" srcId="{C172689A-6F33-4452-9A85-EB1274F39420}" destId="{CED07DDA-C0CC-4C99-AB48-D01AAD4A2607}" srcOrd="2" destOrd="0" parTransId="{CAA699D2-6DB9-4BE3-BED5-8E73F3F99343}" sibTransId="{B0E51AB1-99D0-4EF0-9E0C-454DBE43CFDE}"/>
    <dgm:cxn modelId="{6FE3C1EB-1C3D-45EE-8D70-D53B66558A49}" type="presOf" srcId="{CED07DDA-C0CC-4C99-AB48-D01AAD4A2607}" destId="{9DE3D96A-40A6-4879-95EC-E45BD25C6692}" srcOrd="0" destOrd="0" presId="urn:microsoft.com/office/officeart/2005/8/layout/default"/>
    <dgm:cxn modelId="{3F911454-0086-4E0F-80C6-F3E864CFFD14}" type="presParOf" srcId="{8F94B285-2069-4EBC-8239-035459C4E0D2}" destId="{ABB96EF3-D32B-43A6-AB36-80F65E6C23F4}" srcOrd="0" destOrd="0" presId="urn:microsoft.com/office/officeart/2005/8/layout/default"/>
    <dgm:cxn modelId="{4FF2BE41-9656-4AD5-8543-F3BA76FAD0E3}" type="presParOf" srcId="{8F94B285-2069-4EBC-8239-035459C4E0D2}" destId="{A612E244-23FB-4093-BD01-16CAE7B9B8B7}" srcOrd="1" destOrd="0" presId="urn:microsoft.com/office/officeart/2005/8/layout/default"/>
    <dgm:cxn modelId="{7EF8E1B4-43DC-4C5E-B2A9-CA7BD1A75A67}" type="presParOf" srcId="{8F94B285-2069-4EBC-8239-035459C4E0D2}" destId="{0DA2DDB1-3418-43D7-8AF7-D9FE09F12F49}" srcOrd="2" destOrd="0" presId="urn:microsoft.com/office/officeart/2005/8/layout/default"/>
    <dgm:cxn modelId="{43F5BF57-EC27-4C61-8227-78E7E1327A77}" type="presParOf" srcId="{8F94B285-2069-4EBC-8239-035459C4E0D2}" destId="{A5B76215-523E-4C96-89FF-B75B6183EC1A}" srcOrd="3" destOrd="0" presId="urn:microsoft.com/office/officeart/2005/8/layout/default"/>
    <dgm:cxn modelId="{141A0AAD-70AB-4424-A96B-BDBD655A96B2}" type="presParOf" srcId="{8F94B285-2069-4EBC-8239-035459C4E0D2}" destId="{9DE3D96A-40A6-4879-95EC-E45BD25C669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72689A-6F33-4452-9A85-EB1274F39420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59EDAA1-9999-4BA4-BA7F-EB204B3B53A6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Analizar y estudiar variaciones</a:t>
          </a:r>
          <a:endParaRPr lang="es-MX" dirty="0"/>
        </a:p>
      </dgm:t>
    </dgm:pt>
    <dgm:pt modelId="{72642804-C719-48F7-9A94-E5E9475F84CF}" type="parTrans" cxnId="{E956D1DE-C6EB-456A-B766-7D41F5933506}">
      <dgm:prSet/>
      <dgm:spPr/>
      <dgm:t>
        <a:bodyPr/>
        <a:lstStyle/>
        <a:p>
          <a:endParaRPr lang="es-MX"/>
        </a:p>
      </dgm:t>
    </dgm:pt>
    <dgm:pt modelId="{F7DF0345-88ED-4616-8CAE-6E585CFFBF60}" type="sibTrans" cxnId="{E956D1DE-C6EB-456A-B766-7D41F5933506}">
      <dgm:prSet/>
      <dgm:spPr/>
      <dgm:t>
        <a:bodyPr/>
        <a:lstStyle/>
        <a:p>
          <a:endParaRPr lang="es-MX"/>
        </a:p>
      </dgm:t>
    </dgm:pt>
    <dgm:pt modelId="{B6A18C26-01FB-435A-834A-D9D5C268904F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Preparar el presupuesto general</a:t>
          </a:r>
          <a:endParaRPr lang="es-MX" dirty="0"/>
        </a:p>
      </dgm:t>
    </dgm:pt>
    <dgm:pt modelId="{57402FD4-F673-4D75-806B-16B5F0D6A0B7}" type="parTrans" cxnId="{9EA1EC43-109F-4943-B5CC-2EC5162CA04F}">
      <dgm:prSet/>
      <dgm:spPr/>
      <dgm:t>
        <a:bodyPr/>
        <a:lstStyle/>
        <a:p>
          <a:endParaRPr lang="es-MX"/>
        </a:p>
      </dgm:t>
    </dgm:pt>
    <dgm:pt modelId="{E57914BA-2D7B-437D-8D52-7C62764D8567}" type="sibTrans" cxnId="{9EA1EC43-109F-4943-B5CC-2EC5162CA04F}">
      <dgm:prSet/>
      <dgm:spPr/>
      <dgm:t>
        <a:bodyPr/>
        <a:lstStyle/>
        <a:p>
          <a:endParaRPr lang="es-MX"/>
        </a:p>
      </dgm:t>
    </dgm:pt>
    <dgm:pt modelId="{CED07DDA-C0CC-4C99-AB48-D01AAD4A2607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Coordinar y supervisar los presupuestos parciales</a:t>
          </a:r>
          <a:endParaRPr lang="es-MX" dirty="0"/>
        </a:p>
      </dgm:t>
    </dgm:pt>
    <dgm:pt modelId="{CAA699D2-6DB9-4BE3-BED5-8E73F3F99343}" type="parTrans" cxnId="{12C5E855-A2AC-4CA6-B58E-14C4E217FA5A}">
      <dgm:prSet/>
      <dgm:spPr/>
      <dgm:t>
        <a:bodyPr/>
        <a:lstStyle/>
        <a:p>
          <a:endParaRPr lang="es-MX"/>
        </a:p>
      </dgm:t>
    </dgm:pt>
    <dgm:pt modelId="{B0E51AB1-99D0-4EF0-9E0C-454DBE43CFDE}" type="sibTrans" cxnId="{12C5E855-A2AC-4CA6-B58E-14C4E217FA5A}">
      <dgm:prSet/>
      <dgm:spPr/>
      <dgm:t>
        <a:bodyPr/>
        <a:lstStyle/>
        <a:p>
          <a:endParaRPr lang="es-MX"/>
        </a:p>
      </dgm:t>
    </dgm:pt>
    <dgm:pt modelId="{4A6338B9-7462-42A3-A9EC-AE3E0BAC20D9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Preparar Estados Financieros Proforma</a:t>
          </a:r>
          <a:endParaRPr lang="es-MX" dirty="0"/>
        </a:p>
      </dgm:t>
    </dgm:pt>
    <dgm:pt modelId="{958877FF-4F60-4DA6-898C-CBF19B8D7495}" type="parTrans" cxnId="{B2009ED5-3625-4B4C-8A7F-0703BE7AB743}">
      <dgm:prSet/>
      <dgm:spPr/>
      <dgm:t>
        <a:bodyPr/>
        <a:lstStyle/>
        <a:p>
          <a:endParaRPr lang="es-MX"/>
        </a:p>
      </dgm:t>
    </dgm:pt>
    <dgm:pt modelId="{87D8F092-8097-4AED-9277-BF02902D4B39}" type="sibTrans" cxnId="{B2009ED5-3625-4B4C-8A7F-0703BE7AB743}">
      <dgm:prSet/>
      <dgm:spPr/>
      <dgm:t>
        <a:bodyPr/>
        <a:lstStyle/>
        <a:p>
          <a:endParaRPr lang="es-MX"/>
        </a:p>
      </dgm:t>
    </dgm:pt>
    <dgm:pt modelId="{56A7C6E8-985B-4FDF-ACAA-B10A862BE758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Elaborar manuales e instructivos</a:t>
          </a:r>
          <a:endParaRPr lang="es-MX" dirty="0"/>
        </a:p>
      </dgm:t>
    </dgm:pt>
    <dgm:pt modelId="{D3C75E78-B875-41F3-BAC1-E07EC6D39629}" type="parTrans" cxnId="{9A409196-A3BA-4986-8A20-3C74036D68CA}">
      <dgm:prSet/>
      <dgm:spPr/>
      <dgm:t>
        <a:bodyPr/>
        <a:lstStyle/>
        <a:p>
          <a:endParaRPr lang="es-MX"/>
        </a:p>
      </dgm:t>
    </dgm:pt>
    <dgm:pt modelId="{F3CB16D7-FF87-4F86-8227-5A46E6E06DED}" type="sibTrans" cxnId="{9A409196-A3BA-4986-8A20-3C74036D68CA}">
      <dgm:prSet/>
      <dgm:spPr/>
      <dgm:t>
        <a:bodyPr/>
        <a:lstStyle/>
        <a:p>
          <a:endParaRPr lang="es-MX"/>
        </a:p>
      </dgm:t>
    </dgm:pt>
    <dgm:pt modelId="{8F94B285-2069-4EBC-8239-035459C4E0D2}" type="pres">
      <dgm:prSet presAssocID="{C172689A-6F33-4452-9A85-EB1274F394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BB96EF3-D32B-43A6-AB36-80F65E6C23F4}" type="pres">
      <dgm:prSet presAssocID="{B59EDAA1-9999-4BA4-BA7F-EB204B3B53A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12E244-23FB-4093-BD01-16CAE7B9B8B7}" type="pres">
      <dgm:prSet presAssocID="{F7DF0345-88ED-4616-8CAE-6E585CFFBF60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0DA2DDB1-3418-43D7-8AF7-D9FE09F12F49}" type="pres">
      <dgm:prSet presAssocID="{B6A18C26-01FB-435A-834A-D9D5C268904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B76215-523E-4C96-89FF-B75B6183EC1A}" type="pres">
      <dgm:prSet presAssocID="{E57914BA-2D7B-437D-8D52-7C62764D8567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9DE3D96A-40A6-4879-95EC-E45BD25C6692}" type="pres">
      <dgm:prSet presAssocID="{CED07DDA-C0CC-4C99-AB48-D01AAD4A260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0703CD-D3AF-4245-83D9-83110F927BA2}" type="pres">
      <dgm:prSet presAssocID="{B0E51AB1-99D0-4EF0-9E0C-454DBE43CFDE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BD9F3A97-01F7-4AE0-B3E2-6562280BA213}" type="pres">
      <dgm:prSet presAssocID="{4A6338B9-7462-42A3-A9EC-AE3E0BAC20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055524-47A8-45F5-9E67-2A0CB5FEC0BC}" type="pres">
      <dgm:prSet presAssocID="{87D8F092-8097-4AED-9277-BF02902D4B39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820B0B09-1F25-4EA9-8B17-F09293D81BEC}" type="pres">
      <dgm:prSet presAssocID="{56A7C6E8-985B-4FDF-ACAA-B10A862BE75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A409196-A3BA-4986-8A20-3C74036D68CA}" srcId="{C172689A-6F33-4452-9A85-EB1274F39420}" destId="{56A7C6E8-985B-4FDF-ACAA-B10A862BE758}" srcOrd="4" destOrd="0" parTransId="{D3C75E78-B875-41F3-BAC1-E07EC6D39629}" sibTransId="{F3CB16D7-FF87-4F86-8227-5A46E6E06DED}"/>
    <dgm:cxn modelId="{E956D1DE-C6EB-456A-B766-7D41F5933506}" srcId="{C172689A-6F33-4452-9A85-EB1274F39420}" destId="{B59EDAA1-9999-4BA4-BA7F-EB204B3B53A6}" srcOrd="0" destOrd="0" parTransId="{72642804-C719-48F7-9A94-E5E9475F84CF}" sibTransId="{F7DF0345-88ED-4616-8CAE-6E585CFFBF60}"/>
    <dgm:cxn modelId="{12C5E855-A2AC-4CA6-B58E-14C4E217FA5A}" srcId="{C172689A-6F33-4452-9A85-EB1274F39420}" destId="{CED07DDA-C0CC-4C99-AB48-D01AAD4A2607}" srcOrd="2" destOrd="0" parTransId="{CAA699D2-6DB9-4BE3-BED5-8E73F3F99343}" sibTransId="{B0E51AB1-99D0-4EF0-9E0C-454DBE43CFDE}"/>
    <dgm:cxn modelId="{9EA1EC43-109F-4943-B5CC-2EC5162CA04F}" srcId="{C172689A-6F33-4452-9A85-EB1274F39420}" destId="{B6A18C26-01FB-435A-834A-D9D5C268904F}" srcOrd="1" destOrd="0" parTransId="{57402FD4-F673-4D75-806B-16B5F0D6A0B7}" sibTransId="{E57914BA-2D7B-437D-8D52-7C62764D8567}"/>
    <dgm:cxn modelId="{B2009ED5-3625-4B4C-8A7F-0703BE7AB743}" srcId="{C172689A-6F33-4452-9A85-EB1274F39420}" destId="{4A6338B9-7462-42A3-A9EC-AE3E0BAC20D9}" srcOrd="3" destOrd="0" parTransId="{958877FF-4F60-4DA6-898C-CBF19B8D7495}" sibTransId="{87D8F092-8097-4AED-9277-BF02902D4B39}"/>
    <dgm:cxn modelId="{D66F01B1-7DD1-4719-9E5B-AF84A4623563}" type="presOf" srcId="{B59EDAA1-9999-4BA4-BA7F-EB204B3B53A6}" destId="{ABB96EF3-D32B-43A6-AB36-80F65E6C23F4}" srcOrd="0" destOrd="0" presId="urn:microsoft.com/office/officeart/2005/8/layout/default"/>
    <dgm:cxn modelId="{F3727B7D-A95A-4FC2-940A-3180A2AF85A6}" type="presOf" srcId="{C172689A-6F33-4452-9A85-EB1274F39420}" destId="{8F94B285-2069-4EBC-8239-035459C4E0D2}" srcOrd="0" destOrd="0" presId="urn:microsoft.com/office/officeart/2005/8/layout/default"/>
    <dgm:cxn modelId="{D9AB030A-EBE9-4750-8AC3-F4E51FD1823B}" type="presOf" srcId="{4A6338B9-7462-42A3-A9EC-AE3E0BAC20D9}" destId="{BD9F3A97-01F7-4AE0-B3E2-6562280BA213}" srcOrd="0" destOrd="0" presId="urn:microsoft.com/office/officeart/2005/8/layout/default"/>
    <dgm:cxn modelId="{D99CE80D-0A5E-4E79-BFDE-2E36BE25E64E}" type="presOf" srcId="{CED07DDA-C0CC-4C99-AB48-D01AAD4A2607}" destId="{9DE3D96A-40A6-4879-95EC-E45BD25C6692}" srcOrd="0" destOrd="0" presId="urn:microsoft.com/office/officeart/2005/8/layout/default"/>
    <dgm:cxn modelId="{ACA5A3A9-89CB-40AB-ACCE-2529F5B446A0}" type="presOf" srcId="{B6A18C26-01FB-435A-834A-D9D5C268904F}" destId="{0DA2DDB1-3418-43D7-8AF7-D9FE09F12F49}" srcOrd="0" destOrd="0" presId="urn:microsoft.com/office/officeart/2005/8/layout/default"/>
    <dgm:cxn modelId="{11EAEAAF-8A2E-42F6-B4F2-3C5800E98E79}" type="presOf" srcId="{56A7C6E8-985B-4FDF-ACAA-B10A862BE758}" destId="{820B0B09-1F25-4EA9-8B17-F09293D81BEC}" srcOrd="0" destOrd="0" presId="urn:microsoft.com/office/officeart/2005/8/layout/default"/>
    <dgm:cxn modelId="{984EC839-1C35-46B8-9537-58917DD10817}" type="presParOf" srcId="{8F94B285-2069-4EBC-8239-035459C4E0D2}" destId="{ABB96EF3-D32B-43A6-AB36-80F65E6C23F4}" srcOrd="0" destOrd="0" presId="urn:microsoft.com/office/officeart/2005/8/layout/default"/>
    <dgm:cxn modelId="{5D3711A7-2065-420F-9BD2-DCDA9D4737BD}" type="presParOf" srcId="{8F94B285-2069-4EBC-8239-035459C4E0D2}" destId="{A612E244-23FB-4093-BD01-16CAE7B9B8B7}" srcOrd="1" destOrd="0" presId="urn:microsoft.com/office/officeart/2005/8/layout/default"/>
    <dgm:cxn modelId="{3814C216-140A-4BEB-BDF7-3F22174DBA82}" type="presParOf" srcId="{8F94B285-2069-4EBC-8239-035459C4E0D2}" destId="{0DA2DDB1-3418-43D7-8AF7-D9FE09F12F49}" srcOrd="2" destOrd="0" presId="urn:microsoft.com/office/officeart/2005/8/layout/default"/>
    <dgm:cxn modelId="{D5F71683-D24D-4C0F-AF62-965F19E5E271}" type="presParOf" srcId="{8F94B285-2069-4EBC-8239-035459C4E0D2}" destId="{A5B76215-523E-4C96-89FF-B75B6183EC1A}" srcOrd="3" destOrd="0" presId="urn:microsoft.com/office/officeart/2005/8/layout/default"/>
    <dgm:cxn modelId="{D846AFE6-A701-459A-9060-E15C7DC0C14A}" type="presParOf" srcId="{8F94B285-2069-4EBC-8239-035459C4E0D2}" destId="{9DE3D96A-40A6-4879-95EC-E45BD25C6692}" srcOrd="4" destOrd="0" presId="urn:microsoft.com/office/officeart/2005/8/layout/default"/>
    <dgm:cxn modelId="{099DB282-D772-45BF-A847-98CFC895B75C}" type="presParOf" srcId="{8F94B285-2069-4EBC-8239-035459C4E0D2}" destId="{AC0703CD-D3AF-4245-83D9-83110F927BA2}" srcOrd="5" destOrd="0" presId="urn:microsoft.com/office/officeart/2005/8/layout/default"/>
    <dgm:cxn modelId="{B9672E13-18E3-469B-9101-15D83E3E2847}" type="presParOf" srcId="{8F94B285-2069-4EBC-8239-035459C4E0D2}" destId="{BD9F3A97-01F7-4AE0-B3E2-6562280BA213}" srcOrd="6" destOrd="0" presId="urn:microsoft.com/office/officeart/2005/8/layout/default"/>
    <dgm:cxn modelId="{389F6496-6DE1-45F2-A045-C8E2A932957B}" type="presParOf" srcId="{8F94B285-2069-4EBC-8239-035459C4E0D2}" destId="{B5055524-47A8-45F5-9E67-2A0CB5FEC0BC}" srcOrd="7" destOrd="0" presId="urn:microsoft.com/office/officeart/2005/8/layout/default"/>
    <dgm:cxn modelId="{C929AB51-9713-4809-AA45-FDE87AC8F970}" type="presParOf" srcId="{8F94B285-2069-4EBC-8239-035459C4E0D2}" destId="{820B0B09-1F25-4EA9-8B17-F09293D81BE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3E6116-F4CE-41DA-953E-E0672B2CD509}" type="doc">
      <dgm:prSet loTypeId="urn:microsoft.com/office/officeart/2005/8/layout/vList6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E604288-6D2E-4A83-B8D5-A24D17743F12}">
      <dgm:prSet phldrT="[Texto]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1. Planeación </a:t>
          </a:r>
          <a:endParaRPr lang="es-MX" dirty="0"/>
        </a:p>
      </dgm:t>
    </dgm:pt>
    <dgm:pt modelId="{E2A5821E-8AE9-4E40-AD9B-79122E044774}" type="parTrans" cxnId="{211136FC-3709-494B-B5C0-9F4B879BAB07}">
      <dgm:prSet/>
      <dgm:spPr/>
      <dgm:t>
        <a:bodyPr/>
        <a:lstStyle/>
        <a:p>
          <a:endParaRPr lang="es-MX"/>
        </a:p>
      </dgm:t>
    </dgm:pt>
    <dgm:pt modelId="{61F87A61-0A3D-4CFC-9893-27F8336D1511}" type="sibTrans" cxnId="{211136FC-3709-494B-B5C0-9F4B879BAB07}">
      <dgm:prSet/>
      <dgm:spPr/>
      <dgm:t>
        <a:bodyPr/>
        <a:lstStyle/>
        <a:p>
          <a:endParaRPr lang="es-MX"/>
        </a:p>
      </dgm:t>
    </dgm:pt>
    <dgm:pt modelId="{469FE818-AA8B-4D6A-A653-2882FAD8C27D}">
      <dgm:prSet phldrT="[Texto]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Se recopilan, estudian y ordena datos</a:t>
          </a:r>
          <a:endParaRPr lang="es-MX" dirty="0"/>
        </a:p>
      </dgm:t>
    </dgm:pt>
    <dgm:pt modelId="{CF981F26-3F48-4FFA-A8C3-29AFA11F2465}" type="parTrans" cxnId="{413CA0E7-4DD8-45DF-8859-71B870C31685}">
      <dgm:prSet/>
      <dgm:spPr/>
      <dgm:t>
        <a:bodyPr/>
        <a:lstStyle/>
        <a:p>
          <a:endParaRPr lang="es-MX"/>
        </a:p>
      </dgm:t>
    </dgm:pt>
    <dgm:pt modelId="{87335F0B-F492-45B0-9FCA-C8F96DC02537}" type="sibTrans" cxnId="{413CA0E7-4DD8-45DF-8859-71B870C31685}">
      <dgm:prSet/>
      <dgm:spPr/>
      <dgm:t>
        <a:bodyPr/>
        <a:lstStyle/>
        <a:p>
          <a:endParaRPr lang="es-MX"/>
        </a:p>
      </dgm:t>
    </dgm:pt>
    <dgm:pt modelId="{72C01080-3486-409A-9290-87A6012A6632}">
      <dgm:prSet phldrT="[Texto]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2. Formulación </a:t>
          </a:r>
          <a:endParaRPr lang="es-MX" dirty="0"/>
        </a:p>
      </dgm:t>
    </dgm:pt>
    <dgm:pt modelId="{A74578B6-0961-4640-A4BD-74D5EA045931}" type="parTrans" cxnId="{D2B6864D-FDE5-4505-9602-262FD6FFE257}">
      <dgm:prSet/>
      <dgm:spPr/>
      <dgm:t>
        <a:bodyPr/>
        <a:lstStyle/>
        <a:p>
          <a:endParaRPr lang="es-MX"/>
        </a:p>
      </dgm:t>
    </dgm:pt>
    <dgm:pt modelId="{3DB9E03F-54FB-423C-834F-A65C4617826C}" type="sibTrans" cxnId="{D2B6864D-FDE5-4505-9602-262FD6FFE257}">
      <dgm:prSet/>
      <dgm:spPr/>
      <dgm:t>
        <a:bodyPr/>
        <a:lstStyle/>
        <a:p>
          <a:endParaRPr lang="es-MX"/>
        </a:p>
      </dgm:t>
    </dgm:pt>
    <dgm:pt modelId="{301662AC-6CC6-4BF6-AA50-D041E73448A7}">
      <dgm:prSet phldrT="[Texto]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Elaboración del Presupuesto</a:t>
          </a:r>
          <a:endParaRPr lang="es-MX" dirty="0"/>
        </a:p>
      </dgm:t>
    </dgm:pt>
    <dgm:pt modelId="{FF26AD91-90FE-4120-AF23-B99B97987718}" type="parTrans" cxnId="{33F77B5E-ACAB-4111-9C4F-873D0B2EAB51}">
      <dgm:prSet/>
      <dgm:spPr/>
      <dgm:t>
        <a:bodyPr/>
        <a:lstStyle/>
        <a:p>
          <a:endParaRPr lang="es-MX"/>
        </a:p>
      </dgm:t>
    </dgm:pt>
    <dgm:pt modelId="{47970D93-1C34-41AA-BFCA-DA3845A165E6}" type="sibTrans" cxnId="{33F77B5E-ACAB-4111-9C4F-873D0B2EAB51}">
      <dgm:prSet/>
      <dgm:spPr/>
      <dgm:t>
        <a:bodyPr/>
        <a:lstStyle/>
        <a:p>
          <a:endParaRPr lang="es-MX"/>
        </a:p>
      </dgm:t>
    </dgm:pt>
    <dgm:pt modelId="{2ABE717B-13A9-4FC6-BBD5-49584F3DE9EA}" type="pres">
      <dgm:prSet presAssocID="{F23E6116-F4CE-41DA-953E-E0672B2CD50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AFC7D3-4677-47E3-9D70-B5D2ABFCD911}" type="pres">
      <dgm:prSet presAssocID="{3E604288-6D2E-4A83-B8D5-A24D17743F12}" presName="linNode" presStyleCnt="0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endParaRPr lang="es-ES"/>
        </a:p>
      </dgm:t>
    </dgm:pt>
    <dgm:pt modelId="{01680F51-01C8-4028-988F-2ECC3E7919FA}" type="pres">
      <dgm:prSet presAssocID="{3E604288-6D2E-4A83-B8D5-A24D17743F1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6EBB41-9227-410F-ABFC-40774B1B06F9}" type="pres">
      <dgm:prSet presAssocID="{3E604288-6D2E-4A83-B8D5-A24D17743F12}" presName="childShp" presStyleLbl="bgAccFollowNode1" presStyleIdx="0" presStyleCnt="2" custLinFactNeighborX="33859" custLinFactNeighborY="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77E985-163F-4904-9A85-B8694FAEF465}" type="pres">
      <dgm:prSet presAssocID="{61F87A61-0A3D-4CFC-9893-27F8336D1511}" presName="spacing" presStyleCnt="0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endParaRPr lang="es-ES"/>
        </a:p>
      </dgm:t>
    </dgm:pt>
    <dgm:pt modelId="{AD18F1AF-37F1-43A9-B0B5-F06B996727C1}" type="pres">
      <dgm:prSet presAssocID="{72C01080-3486-409A-9290-87A6012A6632}" presName="linNode" presStyleCnt="0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endParaRPr lang="es-ES"/>
        </a:p>
      </dgm:t>
    </dgm:pt>
    <dgm:pt modelId="{FD985756-D049-433E-BF41-DA4669B73390}" type="pres">
      <dgm:prSet presAssocID="{72C01080-3486-409A-9290-87A6012A663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5BF88E-607D-4A92-BCD9-C8DC11955F00}" type="pres">
      <dgm:prSet presAssocID="{72C01080-3486-409A-9290-87A6012A663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4C239AC-D3CF-4D1D-A619-EED170450C69}" type="presOf" srcId="{F23E6116-F4CE-41DA-953E-E0672B2CD509}" destId="{2ABE717B-13A9-4FC6-BBD5-49584F3DE9EA}" srcOrd="0" destOrd="0" presId="urn:microsoft.com/office/officeart/2005/8/layout/vList6"/>
    <dgm:cxn modelId="{33F77B5E-ACAB-4111-9C4F-873D0B2EAB51}" srcId="{72C01080-3486-409A-9290-87A6012A6632}" destId="{301662AC-6CC6-4BF6-AA50-D041E73448A7}" srcOrd="0" destOrd="0" parTransId="{FF26AD91-90FE-4120-AF23-B99B97987718}" sibTransId="{47970D93-1C34-41AA-BFCA-DA3845A165E6}"/>
    <dgm:cxn modelId="{66B91E32-8760-4352-AAF4-250FC5813650}" type="presOf" srcId="{3E604288-6D2E-4A83-B8D5-A24D17743F12}" destId="{01680F51-01C8-4028-988F-2ECC3E7919FA}" srcOrd="0" destOrd="0" presId="urn:microsoft.com/office/officeart/2005/8/layout/vList6"/>
    <dgm:cxn modelId="{A3F91C53-BE0A-4DE0-813F-FAD55E45F8EC}" type="presOf" srcId="{469FE818-AA8B-4D6A-A653-2882FAD8C27D}" destId="{136EBB41-9227-410F-ABFC-40774B1B06F9}" srcOrd="0" destOrd="0" presId="urn:microsoft.com/office/officeart/2005/8/layout/vList6"/>
    <dgm:cxn modelId="{211136FC-3709-494B-B5C0-9F4B879BAB07}" srcId="{F23E6116-F4CE-41DA-953E-E0672B2CD509}" destId="{3E604288-6D2E-4A83-B8D5-A24D17743F12}" srcOrd="0" destOrd="0" parTransId="{E2A5821E-8AE9-4E40-AD9B-79122E044774}" sibTransId="{61F87A61-0A3D-4CFC-9893-27F8336D1511}"/>
    <dgm:cxn modelId="{B7B4622E-E758-44C5-93EA-D096B3B35B0B}" type="presOf" srcId="{72C01080-3486-409A-9290-87A6012A6632}" destId="{FD985756-D049-433E-BF41-DA4669B73390}" srcOrd="0" destOrd="0" presId="urn:microsoft.com/office/officeart/2005/8/layout/vList6"/>
    <dgm:cxn modelId="{413CA0E7-4DD8-45DF-8859-71B870C31685}" srcId="{3E604288-6D2E-4A83-B8D5-A24D17743F12}" destId="{469FE818-AA8B-4D6A-A653-2882FAD8C27D}" srcOrd="0" destOrd="0" parTransId="{CF981F26-3F48-4FFA-A8C3-29AFA11F2465}" sibTransId="{87335F0B-F492-45B0-9FCA-C8F96DC02537}"/>
    <dgm:cxn modelId="{D2B6864D-FDE5-4505-9602-262FD6FFE257}" srcId="{F23E6116-F4CE-41DA-953E-E0672B2CD509}" destId="{72C01080-3486-409A-9290-87A6012A6632}" srcOrd="1" destOrd="0" parTransId="{A74578B6-0961-4640-A4BD-74D5EA045931}" sibTransId="{3DB9E03F-54FB-423C-834F-A65C4617826C}"/>
    <dgm:cxn modelId="{04C08BAA-D147-4AB3-99CA-9F11F569D7CC}" type="presOf" srcId="{301662AC-6CC6-4BF6-AA50-D041E73448A7}" destId="{DF5BF88E-607D-4A92-BCD9-C8DC11955F00}" srcOrd="0" destOrd="0" presId="urn:microsoft.com/office/officeart/2005/8/layout/vList6"/>
    <dgm:cxn modelId="{A52ADDBF-5679-4BD6-AE74-714A7B6D88F5}" type="presParOf" srcId="{2ABE717B-13A9-4FC6-BBD5-49584F3DE9EA}" destId="{54AFC7D3-4677-47E3-9D70-B5D2ABFCD911}" srcOrd="0" destOrd="0" presId="urn:microsoft.com/office/officeart/2005/8/layout/vList6"/>
    <dgm:cxn modelId="{890CEEDB-D2D1-43EF-88BA-3F3D5562078F}" type="presParOf" srcId="{54AFC7D3-4677-47E3-9D70-B5D2ABFCD911}" destId="{01680F51-01C8-4028-988F-2ECC3E7919FA}" srcOrd="0" destOrd="0" presId="urn:microsoft.com/office/officeart/2005/8/layout/vList6"/>
    <dgm:cxn modelId="{431222E1-C88E-4182-B2DD-FCD88241F667}" type="presParOf" srcId="{54AFC7D3-4677-47E3-9D70-B5D2ABFCD911}" destId="{136EBB41-9227-410F-ABFC-40774B1B06F9}" srcOrd="1" destOrd="0" presId="urn:microsoft.com/office/officeart/2005/8/layout/vList6"/>
    <dgm:cxn modelId="{2DE46F53-EE0F-4159-B39B-C41C50B8ED11}" type="presParOf" srcId="{2ABE717B-13A9-4FC6-BBD5-49584F3DE9EA}" destId="{B477E985-163F-4904-9A85-B8694FAEF465}" srcOrd="1" destOrd="0" presId="urn:microsoft.com/office/officeart/2005/8/layout/vList6"/>
    <dgm:cxn modelId="{0FF3E453-D631-40B2-BE77-0041872F78D3}" type="presParOf" srcId="{2ABE717B-13A9-4FC6-BBD5-49584F3DE9EA}" destId="{AD18F1AF-37F1-43A9-B0B5-F06B996727C1}" srcOrd="2" destOrd="0" presId="urn:microsoft.com/office/officeart/2005/8/layout/vList6"/>
    <dgm:cxn modelId="{7B78CD66-BD7E-4918-A6D2-F3F249662D24}" type="presParOf" srcId="{AD18F1AF-37F1-43A9-B0B5-F06B996727C1}" destId="{FD985756-D049-433E-BF41-DA4669B73390}" srcOrd="0" destOrd="0" presId="urn:microsoft.com/office/officeart/2005/8/layout/vList6"/>
    <dgm:cxn modelId="{DFA1AF54-064A-423F-9CEA-C5C494F2FF30}" type="presParOf" srcId="{AD18F1AF-37F1-43A9-B0B5-F06B996727C1}" destId="{DF5BF88E-607D-4A92-BCD9-C8DC11955F0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3E6116-F4CE-41DA-953E-E0672B2CD509}" type="doc">
      <dgm:prSet loTypeId="urn:microsoft.com/office/officeart/2005/8/layout/vList6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E604288-6D2E-4A83-B8D5-A24D17743F12}">
      <dgm:prSet phldrT="[Texto]"/>
      <dgm:spPr>
        <a:solidFill>
          <a:srgbClr val="C00000"/>
        </a:solidFill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3. Aprobación  </a:t>
          </a:r>
          <a:endParaRPr lang="es-MX" dirty="0"/>
        </a:p>
      </dgm:t>
    </dgm:pt>
    <dgm:pt modelId="{E2A5821E-8AE9-4E40-AD9B-79122E044774}" type="parTrans" cxnId="{211136FC-3709-494B-B5C0-9F4B879BAB07}">
      <dgm:prSet/>
      <dgm:spPr/>
      <dgm:t>
        <a:bodyPr/>
        <a:lstStyle/>
        <a:p>
          <a:endParaRPr lang="es-MX"/>
        </a:p>
      </dgm:t>
    </dgm:pt>
    <dgm:pt modelId="{61F87A61-0A3D-4CFC-9893-27F8336D1511}" type="sibTrans" cxnId="{211136FC-3709-494B-B5C0-9F4B879BAB07}">
      <dgm:prSet/>
      <dgm:spPr/>
      <dgm:t>
        <a:bodyPr/>
        <a:lstStyle/>
        <a:p>
          <a:endParaRPr lang="es-MX"/>
        </a:p>
      </dgm:t>
    </dgm:pt>
    <dgm:pt modelId="{469FE818-AA8B-4D6A-A653-2882FAD8C27D}">
      <dgm:prSet phldrT="[Texto]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Director General</a:t>
          </a:r>
          <a:endParaRPr lang="es-MX" dirty="0"/>
        </a:p>
      </dgm:t>
    </dgm:pt>
    <dgm:pt modelId="{CF981F26-3F48-4FFA-A8C3-29AFA11F2465}" type="parTrans" cxnId="{413CA0E7-4DD8-45DF-8859-71B870C31685}">
      <dgm:prSet/>
      <dgm:spPr/>
      <dgm:t>
        <a:bodyPr/>
        <a:lstStyle/>
        <a:p>
          <a:endParaRPr lang="es-MX"/>
        </a:p>
      </dgm:t>
    </dgm:pt>
    <dgm:pt modelId="{87335F0B-F492-45B0-9FCA-C8F96DC02537}" type="sibTrans" cxnId="{413CA0E7-4DD8-45DF-8859-71B870C31685}">
      <dgm:prSet/>
      <dgm:spPr/>
      <dgm:t>
        <a:bodyPr/>
        <a:lstStyle/>
        <a:p>
          <a:endParaRPr lang="es-MX"/>
        </a:p>
      </dgm:t>
    </dgm:pt>
    <dgm:pt modelId="{72C01080-3486-409A-9290-87A6012A6632}">
      <dgm:prSet phldrT="[Texto]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4. Ejecución </a:t>
          </a:r>
          <a:r>
            <a:rPr lang="es-MX" dirty="0" smtClean="0"/>
            <a:t>y coordinación</a:t>
          </a:r>
          <a:endParaRPr lang="es-MX" dirty="0"/>
        </a:p>
      </dgm:t>
    </dgm:pt>
    <dgm:pt modelId="{A74578B6-0961-4640-A4BD-74D5EA045931}" type="parTrans" cxnId="{D2B6864D-FDE5-4505-9602-262FD6FFE257}">
      <dgm:prSet/>
      <dgm:spPr/>
      <dgm:t>
        <a:bodyPr/>
        <a:lstStyle/>
        <a:p>
          <a:endParaRPr lang="es-MX"/>
        </a:p>
      </dgm:t>
    </dgm:pt>
    <dgm:pt modelId="{3DB9E03F-54FB-423C-834F-A65C4617826C}" type="sibTrans" cxnId="{D2B6864D-FDE5-4505-9602-262FD6FFE257}">
      <dgm:prSet/>
      <dgm:spPr/>
      <dgm:t>
        <a:bodyPr/>
        <a:lstStyle/>
        <a:p>
          <a:endParaRPr lang="es-MX"/>
        </a:p>
      </dgm:t>
    </dgm:pt>
    <dgm:pt modelId="{301662AC-6CC6-4BF6-AA50-D041E73448A7}">
      <dgm:prSet phldrT="[Texto]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MX" dirty="0" smtClean="0"/>
            <a:t>Todo el personal</a:t>
          </a:r>
          <a:endParaRPr lang="es-MX" dirty="0"/>
        </a:p>
      </dgm:t>
    </dgm:pt>
    <dgm:pt modelId="{FF26AD91-90FE-4120-AF23-B99B97987718}" type="parTrans" cxnId="{33F77B5E-ACAB-4111-9C4F-873D0B2EAB51}">
      <dgm:prSet/>
      <dgm:spPr/>
      <dgm:t>
        <a:bodyPr/>
        <a:lstStyle/>
        <a:p>
          <a:endParaRPr lang="es-MX"/>
        </a:p>
      </dgm:t>
    </dgm:pt>
    <dgm:pt modelId="{47970D93-1C34-41AA-BFCA-DA3845A165E6}" type="sibTrans" cxnId="{33F77B5E-ACAB-4111-9C4F-873D0B2EAB51}">
      <dgm:prSet/>
      <dgm:spPr/>
      <dgm:t>
        <a:bodyPr/>
        <a:lstStyle/>
        <a:p>
          <a:endParaRPr lang="es-MX"/>
        </a:p>
      </dgm:t>
    </dgm:pt>
    <dgm:pt modelId="{2ABE717B-13A9-4FC6-BBD5-49584F3DE9EA}" type="pres">
      <dgm:prSet presAssocID="{F23E6116-F4CE-41DA-953E-E0672B2CD50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AFC7D3-4677-47E3-9D70-B5D2ABFCD911}" type="pres">
      <dgm:prSet presAssocID="{3E604288-6D2E-4A83-B8D5-A24D17743F12}" presName="linNode" presStyleCnt="0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endParaRPr lang="es-ES"/>
        </a:p>
      </dgm:t>
    </dgm:pt>
    <dgm:pt modelId="{01680F51-01C8-4028-988F-2ECC3E7919FA}" type="pres">
      <dgm:prSet presAssocID="{3E604288-6D2E-4A83-B8D5-A24D17743F12}" presName="parentShp" presStyleLbl="node1" presStyleIdx="0" presStyleCnt="2" custLinFactNeighborX="-26915" custLinFactNeighborY="-1409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6EBB41-9227-410F-ABFC-40774B1B06F9}" type="pres">
      <dgm:prSet presAssocID="{3E604288-6D2E-4A83-B8D5-A24D17743F12}" presName="childShp" presStyleLbl="bgAccFollowNode1" presStyleIdx="0" presStyleCnt="2" custLinFactNeighborX="33859" custLinFactNeighborY="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77E985-163F-4904-9A85-B8694FAEF465}" type="pres">
      <dgm:prSet presAssocID="{61F87A61-0A3D-4CFC-9893-27F8336D1511}" presName="spacing" presStyleCnt="0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endParaRPr lang="es-ES"/>
        </a:p>
      </dgm:t>
    </dgm:pt>
    <dgm:pt modelId="{AD18F1AF-37F1-43A9-B0B5-F06B996727C1}" type="pres">
      <dgm:prSet presAssocID="{72C01080-3486-409A-9290-87A6012A6632}" presName="linNode" presStyleCnt="0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endParaRPr lang="es-ES"/>
        </a:p>
      </dgm:t>
    </dgm:pt>
    <dgm:pt modelId="{FD985756-D049-433E-BF41-DA4669B73390}" type="pres">
      <dgm:prSet presAssocID="{72C01080-3486-409A-9290-87A6012A6632}" presName="parentShp" presStyleLbl="node1" presStyleIdx="1" presStyleCnt="2" custLinFactNeighborX="647" custLinFactNeighborY="-5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5BF88E-607D-4A92-BCD9-C8DC11955F00}" type="pres">
      <dgm:prSet presAssocID="{72C01080-3486-409A-9290-87A6012A663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3682ACF-4C57-4A2D-9585-EFEC27B6342C}" type="presOf" srcId="{F23E6116-F4CE-41DA-953E-E0672B2CD509}" destId="{2ABE717B-13A9-4FC6-BBD5-49584F3DE9EA}" srcOrd="0" destOrd="0" presId="urn:microsoft.com/office/officeart/2005/8/layout/vList6"/>
    <dgm:cxn modelId="{D2B6864D-FDE5-4505-9602-262FD6FFE257}" srcId="{F23E6116-F4CE-41DA-953E-E0672B2CD509}" destId="{72C01080-3486-409A-9290-87A6012A6632}" srcOrd="1" destOrd="0" parTransId="{A74578B6-0961-4640-A4BD-74D5EA045931}" sibTransId="{3DB9E03F-54FB-423C-834F-A65C4617826C}"/>
    <dgm:cxn modelId="{413CA0E7-4DD8-45DF-8859-71B870C31685}" srcId="{3E604288-6D2E-4A83-B8D5-A24D17743F12}" destId="{469FE818-AA8B-4D6A-A653-2882FAD8C27D}" srcOrd="0" destOrd="0" parTransId="{CF981F26-3F48-4FFA-A8C3-29AFA11F2465}" sibTransId="{87335F0B-F492-45B0-9FCA-C8F96DC02537}"/>
    <dgm:cxn modelId="{E23DEFE1-15A3-4A72-AD9C-127DC442D6BF}" type="presOf" srcId="{301662AC-6CC6-4BF6-AA50-D041E73448A7}" destId="{DF5BF88E-607D-4A92-BCD9-C8DC11955F00}" srcOrd="0" destOrd="0" presId="urn:microsoft.com/office/officeart/2005/8/layout/vList6"/>
    <dgm:cxn modelId="{211136FC-3709-494B-B5C0-9F4B879BAB07}" srcId="{F23E6116-F4CE-41DA-953E-E0672B2CD509}" destId="{3E604288-6D2E-4A83-B8D5-A24D17743F12}" srcOrd="0" destOrd="0" parTransId="{E2A5821E-8AE9-4E40-AD9B-79122E044774}" sibTransId="{61F87A61-0A3D-4CFC-9893-27F8336D1511}"/>
    <dgm:cxn modelId="{D13C9125-39F5-45D4-8BA7-2022F8BA8D67}" type="presOf" srcId="{72C01080-3486-409A-9290-87A6012A6632}" destId="{FD985756-D049-433E-BF41-DA4669B73390}" srcOrd="0" destOrd="0" presId="urn:microsoft.com/office/officeart/2005/8/layout/vList6"/>
    <dgm:cxn modelId="{614B61E8-68FF-4F2F-8D91-F8298F3B33DC}" type="presOf" srcId="{3E604288-6D2E-4A83-B8D5-A24D17743F12}" destId="{01680F51-01C8-4028-988F-2ECC3E7919FA}" srcOrd="0" destOrd="0" presId="urn:microsoft.com/office/officeart/2005/8/layout/vList6"/>
    <dgm:cxn modelId="{A54208A4-3C0A-4655-A8B6-793456FCAECE}" type="presOf" srcId="{469FE818-AA8B-4D6A-A653-2882FAD8C27D}" destId="{136EBB41-9227-410F-ABFC-40774B1B06F9}" srcOrd="0" destOrd="0" presId="urn:microsoft.com/office/officeart/2005/8/layout/vList6"/>
    <dgm:cxn modelId="{33F77B5E-ACAB-4111-9C4F-873D0B2EAB51}" srcId="{72C01080-3486-409A-9290-87A6012A6632}" destId="{301662AC-6CC6-4BF6-AA50-D041E73448A7}" srcOrd="0" destOrd="0" parTransId="{FF26AD91-90FE-4120-AF23-B99B97987718}" sibTransId="{47970D93-1C34-41AA-BFCA-DA3845A165E6}"/>
    <dgm:cxn modelId="{94498CBD-9665-4C72-961F-D227074DED5B}" type="presParOf" srcId="{2ABE717B-13A9-4FC6-BBD5-49584F3DE9EA}" destId="{54AFC7D3-4677-47E3-9D70-B5D2ABFCD911}" srcOrd="0" destOrd="0" presId="urn:microsoft.com/office/officeart/2005/8/layout/vList6"/>
    <dgm:cxn modelId="{81900610-74F3-4E2A-BD22-D39DCEC8236A}" type="presParOf" srcId="{54AFC7D3-4677-47E3-9D70-B5D2ABFCD911}" destId="{01680F51-01C8-4028-988F-2ECC3E7919FA}" srcOrd="0" destOrd="0" presId="urn:microsoft.com/office/officeart/2005/8/layout/vList6"/>
    <dgm:cxn modelId="{07C9DF99-38A4-4248-B32C-8BBAC4B9F93F}" type="presParOf" srcId="{54AFC7D3-4677-47E3-9D70-B5D2ABFCD911}" destId="{136EBB41-9227-410F-ABFC-40774B1B06F9}" srcOrd="1" destOrd="0" presId="urn:microsoft.com/office/officeart/2005/8/layout/vList6"/>
    <dgm:cxn modelId="{3232D3DD-84C4-49C5-8E9E-F3E182B1379A}" type="presParOf" srcId="{2ABE717B-13A9-4FC6-BBD5-49584F3DE9EA}" destId="{B477E985-163F-4904-9A85-B8694FAEF465}" srcOrd="1" destOrd="0" presId="urn:microsoft.com/office/officeart/2005/8/layout/vList6"/>
    <dgm:cxn modelId="{BAE97146-F345-4902-93C8-C09F588A9A8C}" type="presParOf" srcId="{2ABE717B-13A9-4FC6-BBD5-49584F3DE9EA}" destId="{AD18F1AF-37F1-43A9-B0B5-F06B996727C1}" srcOrd="2" destOrd="0" presId="urn:microsoft.com/office/officeart/2005/8/layout/vList6"/>
    <dgm:cxn modelId="{88FBEA3E-820C-41E1-A677-4772A0CD100E}" type="presParOf" srcId="{AD18F1AF-37F1-43A9-B0B5-F06B996727C1}" destId="{FD985756-D049-433E-BF41-DA4669B73390}" srcOrd="0" destOrd="0" presId="urn:microsoft.com/office/officeart/2005/8/layout/vList6"/>
    <dgm:cxn modelId="{E0E536C0-DDF3-49B8-B1A4-7090EA959FD3}" type="presParOf" srcId="{AD18F1AF-37F1-43A9-B0B5-F06B996727C1}" destId="{DF5BF88E-607D-4A92-BCD9-C8DC11955F0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3E6116-F4CE-41DA-953E-E0672B2CD509}" type="doc">
      <dgm:prSet loTypeId="urn:microsoft.com/office/officeart/2005/8/layout/vList6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E604288-6D2E-4A83-B8D5-A24D17743F12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Control </a:t>
          </a:r>
          <a:endParaRPr lang="es-MX" dirty="0"/>
        </a:p>
      </dgm:t>
    </dgm:pt>
    <dgm:pt modelId="{E2A5821E-8AE9-4E40-AD9B-79122E044774}" type="parTrans" cxnId="{211136FC-3709-494B-B5C0-9F4B879BAB07}">
      <dgm:prSet/>
      <dgm:spPr/>
      <dgm:t>
        <a:bodyPr/>
        <a:lstStyle/>
        <a:p>
          <a:endParaRPr lang="es-MX"/>
        </a:p>
      </dgm:t>
    </dgm:pt>
    <dgm:pt modelId="{61F87A61-0A3D-4CFC-9893-27F8336D1511}" type="sibTrans" cxnId="{211136FC-3709-494B-B5C0-9F4B879BAB07}">
      <dgm:prSet/>
      <dgm:spPr/>
      <dgm:t>
        <a:bodyPr/>
        <a:lstStyle/>
        <a:p>
          <a:endParaRPr lang="es-MX"/>
        </a:p>
      </dgm:t>
    </dgm:pt>
    <dgm:pt modelId="{469FE818-AA8B-4D6A-A653-2882FAD8C27D}">
      <dgm:prSet phldrT="[Texto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s-MX" dirty="0" smtClean="0"/>
            <a:t>Director del Presupuesto</a:t>
          </a:r>
          <a:endParaRPr lang="es-MX" dirty="0"/>
        </a:p>
      </dgm:t>
    </dgm:pt>
    <dgm:pt modelId="{CF981F26-3F48-4FFA-A8C3-29AFA11F2465}" type="parTrans" cxnId="{413CA0E7-4DD8-45DF-8859-71B870C31685}">
      <dgm:prSet/>
      <dgm:spPr/>
      <dgm:t>
        <a:bodyPr/>
        <a:lstStyle/>
        <a:p>
          <a:endParaRPr lang="es-MX"/>
        </a:p>
      </dgm:t>
    </dgm:pt>
    <dgm:pt modelId="{87335F0B-F492-45B0-9FCA-C8F96DC02537}" type="sibTrans" cxnId="{413CA0E7-4DD8-45DF-8859-71B870C31685}">
      <dgm:prSet/>
      <dgm:spPr/>
      <dgm:t>
        <a:bodyPr/>
        <a:lstStyle/>
        <a:p>
          <a:endParaRPr lang="es-MX"/>
        </a:p>
      </dgm:t>
    </dgm:pt>
    <dgm:pt modelId="{2ABE717B-13A9-4FC6-BBD5-49584F3DE9EA}" type="pres">
      <dgm:prSet presAssocID="{F23E6116-F4CE-41DA-953E-E0672B2CD50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4AFC7D3-4677-47E3-9D70-B5D2ABFCD911}" type="pres">
      <dgm:prSet presAssocID="{3E604288-6D2E-4A83-B8D5-A24D17743F12}" presName="linNode" presStyleCnt="0"/>
      <dgm:spPr/>
    </dgm:pt>
    <dgm:pt modelId="{01680F51-01C8-4028-988F-2ECC3E7919FA}" type="pres">
      <dgm:prSet presAssocID="{3E604288-6D2E-4A83-B8D5-A24D17743F12}" presName="parentShp" presStyleLbl="node1" presStyleIdx="0" presStyleCnt="1" custLinFactNeighborX="647" custLinFactNeighborY="38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6EBB41-9227-410F-ABFC-40774B1B06F9}" type="pres">
      <dgm:prSet presAssocID="{3E604288-6D2E-4A83-B8D5-A24D17743F12}" presName="childShp" presStyleLbl="bgAccFollowNode1" presStyleIdx="0" presStyleCnt="1" custLinFactNeighborX="33859" custLinFactNeighborY="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11136FC-3709-494B-B5C0-9F4B879BAB07}" srcId="{F23E6116-F4CE-41DA-953E-E0672B2CD509}" destId="{3E604288-6D2E-4A83-B8D5-A24D17743F12}" srcOrd="0" destOrd="0" parTransId="{E2A5821E-8AE9-4E40-AD9B-79122E044774}" sibTransId="{61F87A61-0A3D-4CFC-9893-27F8336D1511}"/>
    <dgm:cxn modelId="{ACC48D56-8AD7-4AB1-AB54-E618221E2CAB}" type="presOf" srcId="{F23E6116-F4CE-41DA-953E-E0672B2CD509}" destId="{2ABE717B-13A9-4FC6-BBD5-49584F3DE9EA}" srcOrd="0" destOrd="0" presId="urn:microsoft.com/office/officeart/2005/8/layout/vList6"/>
    <dgm:cxn modelId="{EE4ABD58-30BD-4FF0-99A2-B630F37A6B2E}" type="presOf" srcId="{469FE818-AA8B-4D6A-A653-2882FAD8C27D}" destId="{136EBB41-9227-410F-ABFC-40774B1B06F9}" srcOrd="0" destOrd="0" presId="urn:microsoft.com/office/officeart/2005/8/layout/vList6"/>
    <dgm:cxn modelId="{413CA0E7-4DD8-45DF-8859-71B870C31685}" srcId="{3E604288-6D2E-4A83-B8D5-A24D17743F12}" destId="{469FE818-AA8B-4D6A-A653-2882FAD8C27D}" srcOrd="0" destOrd="0" parTransId="{CF981F26-3F48-4FFA-A8C3-29AFA11F2465}" sibTransId="{87335F0B-F492-45B0-9FCA-C8F96DC02537}"/>
    <dgm:cxn modelId="{B66ED893-D6AF-4BE2-ADBC-414A9E5099F2}" type="presOf" srcId="{3E604288-6D2E-4A83-B8D5-A24D17743F12}" destId="{01680F51-01C8-4028-988F-2ECC3E7919FA}" srcOrd="0" destOrd="0" presId="urn:microsoft.com/office/officeart/2005/8/layout/vList6"/>
    <dgm:cxn modelId="{B38403FB-75C5-44FE-9F23-FEB568ABD64B}" type="presParOf" srcId="{2ABE717B-13A9-4FC6-BBD5-49584F3DE9EA}" destId="{54AFC7D3-4677-47E3-9D70-B5D2ABFCD911}" srcOrd="0" destOrd="0" presId="urn:microsoft.com/office/officeart/2005/8/layout/vList6"/>
    <dgm:cxn modelId="{9D22EB57-D954-4638-B917-4EAFD97A468F}" type="presParOf" srcId="{54AFC7D3-4677-47E3-9D70-B5D2ABFCD911}" destId="{01680F51-01C8-4028-988F-2ECC3E7919FA}" srcOrd="0" destOrd="0" presId="urn:microsoft.com/office/officeart/2005/8/layout/vList6"/>
    <dgm:cxn modelId="{02B4FDC0-A7C8-4FE8-B27D-083EA5055736}" type="presParOf" srcId="{54AFC7D3-4677-47E3-9D70-B5D2ABFCD911}" destId="{136EBB41-9227-410F-ABFC-40774B1B06F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CC050-C71C-4F2D-A8D8-C6689A93E53D}">
      <dsp:nvSpPr>
        <dsp:cNvPr id="0" name=""/>
        <dsp:cNvSpPr/>
      </dsp:nvSpPr>
      <dsp:spPr>
        <a:xfrm>
          <a:off x="191552" y="281"/>
          <a:ext cx="3932311" cy="23593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1. Responsabilidad </a:t>
          </a:r>
          <a:r>
            <a:rPr lang="es-MX" sz="4200" kern="1200" dirty="0" smtClean="0"/>
            <a:t>del Presupuesto</a:t>
          </a:r>
          <a:endParaRPr lang="es-MX" sz="4200" kern="1200" dirty="0"/>
        </a:p>
      </dsp:txBody>
      <dsp:txXfrm>
        <a:off x="191552" y="281"/>
        <a:ext cx="3932311" cy="2359387"/>
      </dsp:txXfrm>
    </dsp:sp>
    <dsp:sp modelId="{79CC9571-72A0-4D25-9B02-A6DF0AAB7D65}">
      <dsp:nvSpPr>
        <dsp:cNvPr id="0" name=""/>
        <dsp:cNvSpPr/>
      </dsp:nvSpPr>
      <dsp:spPr>
        <a:xfrm>
          <a:off x="4517095" y="281"/>
          <a:ext cx="3932311" cy="2359387"/>
        </a:xfrm>
        <a:prstGeom prst="rect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2. Preparación del Presupuesto</a:t>
          </a:r>
          <a:endParaRPr lang="es-MX" sz="4700" kern="1200" dirty="0"/>
        </a:p>
      </dsp:txBody>
      <dsp:txXfrm>
        <a:off x="4517095" y="281"/>
        <a:ext cx="3932311" cy="2359387"/>
      </dsp:txXfrm>
    </dsp:sp>
    <dsp:sp modelId="{04DD69D5-C896-45F5-9D0A-6F740B46A39E}">
      <dsp:nvSpPr>
        <dsp:cNvPr id="0" name=""/>
        <dsp:cNvSpPr/>
      </dsp:nvSpPr>
      <dsp:spPr>
        <a:xfrm>
          <a:off x="191552" y="2752899"/>
          <a:ext cx="3932311" cy="23593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3. Duración del Presupuesto</a:t>
          </a:r>
          <a:endParaRPr lang="es-MX" sz="4700" kern="1200" dirty="0"/>
        </a:p>
      </dsp:txBody>
      <dsp:txXfrm>
        <a:off x="191552" y="2752899"/>
        <a:ext cx="3932311" cy="2359387"/>
      </dsp:txXfrm>
    </dsp:sp>
    <dsp:sp modelId="{2F0044B5-5B97-498A-B1E3-86E9CADDAE56}">
      <dsp:nvSpPr>
        <dsp:cNvPr id="0" name=""/>
        <dsp:cNvSpPr/>
      </dsp:nvSpPr>
      <dsp:spPr>
        <a:xfrm>
          <a:off x="4517095" y="2752899"/>
          <a:ext cx="3932311" cy="235938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4. Fases del Control Presupuestal</a:t>
          </a:r>
          <a:endParaRPr lang="es-MX" sz="4700" kern="1200" dirty="0"/>
        </a:p>
      </dsp:txBody>
      <dsp:txXfrm>
        <a:off x="4517095" y="2752899"/>
        <a:ext cx="3932311" cy="2359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96EF3-D32B-43A6-AB36-80F65E6C23F4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>
              <a:solidFill>
                <a:schemeClr val="tx1"/>
              </a:solidFill>
            </a:rPr>
            <a:t>Conocimiento y experiencia (empresa y tipo de trabajo)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744" y="145603"/>
        <a:ext cx="2902148" cy="1741289"/>
      </dsp:txXfrm>
    </dsp:sp>
    <dsp:sp modelId="{0DA2DDB1-3418-43D7-8AF7-D9FE09F12F49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Compenetrado en el Sistema Contable</a:t>
          </a:r>
          <a:endParaRPr lang="es-MX" sz="2700" kern="1200" dirty="0"/>
        </a:p>
      </dsp:txBody>
      <dsp:txXfrm>
        <a:off x="3193107" y="145603"/>
        <a:ext cx="2902148" cy="1741289"/>
      </dsp:txXfrm>
    </dsp:sp>
    <dsp:sp modelId="{9DE3D96A-40A6-4879-95EC-E45BD25C6692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Conocer las operaciones y problemas de la empresa</a:t>
          </a:r>
          <a:endParaRPr lang="es-MX" sz="2700" kern="1200" dirty="0"/>
        </a:p>
      </dsp:txBody>
      <dsp:txXfrm>
        <a:off x="1596925" y="2177107"/>
        <a:ext cx="2902148" cy="1741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96EF3-D32B-43A6-AB36-80F65E6C23F4}">
      <dsp:nvSpPr>
        <dsp:cNvPr id="0" name=""/>
        <dsp:cNvSpPr/>
      </dsp:nvSpPr>
      <dsp:spPr>
        <a:xfrm>
          <a:off x="1242946" y="793"/>
          <a:ext cx="2793826" cy="167629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Analizar y estudiar variaciones</a:t>
          </a:r>
          <a:endParaRPr lang="es-MX" sz="2600" kern="1200" dirty="0"/>
        </a:p>
      </dsp:txBody>
      <dsp:txXfrm>
        <a:off x="1242946" y="793"/>
        <a:ext cx="2793826" cy="1676295"/>
      </dsp:txXfrm>
    </dsp:sp>
    <dsp:sp modelId="{0DA2DDB1-3418-43D7-8AF7-D9FE09F12F49}">
      <dsp:nvSpPr>
        <dsp:cNvPr id="0" name=""/>
        <dsp:cNvSpPr/>
      </dsp:nvSpPr>
      <dsp:spPr>
        <a:xfrm>
          <a:off x="4316155" y="793"/>
          <a:ext cx="2793826" cy="167629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Preparar el presupuesto general</a:t>
          </a:r>
          <a:endParaRPr lang="es-MX" sz="2600" kern="1200" dirty="0"/>
        </a:p>
      </dsp:txBody>
      <dsp:txXfrm>
        <a:off x="4316155" y="793"/>
        <a:ext cx="2793826" cy="1676295"/>
      </dsp:txXfrm>
    </dsp:sp>
    <dsp:sp modelId="{9DE3D96A-40A6-4879-95EC-E45BD25C6692}">
      <dsp:nvSpPr>
        <dsp:cNvPr id="0" name=""/>
        <dsp:cNvSpPr/>
      </dsp:nvSpPr>
      <dsp:spPr>
        <a:xfrm>
          <a:off x="1242946" y="1956472"/>
          <a:ext cx="2793826" cy="167629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Coordinar y supervisar los presupuestos parciales</a:t>
          </a:r>
          <a:endParaRPr lang="es-MX" sz="2600" kern="1200" dirty="0"/>
        </a:p>
      </dsp:txBody>
      <dsp:txXfrm>
        <a:off x="1242946" y="1956472"/>
        <a:ext cx="2793826" cy="1676295"/>
      </dsp:txXfrm>
    </dsp:sp>
    <dsp:sp modelId="{BD9F3A97-01F7-4AE0-B3E2-6562280BA213}">
      <dsp:nvSpPr>
        <dsp:cNvPr id="0" name=""/>
        <dsp:cNvSpPr/>
      </dsp:nvSpPr>
      <dsp:spPr>
        <a:xfrm>
          <a:off x="4316155" y="1956472"/>
          <a:ext cx="2793826" cy="167629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Preparar Estados Financieros Proforma</a:t>
          </a:r>
          <a:endParaRPr lang="es-MX" sz="2600" kern="1200" dirty="0"/>
        </a:p>
      </dsp:txBody>
      <dsp:txXfrm>
        <a:off x="4316155" y="1956472"/>
        <a:ext cx="2793826" cy="1676295"/>
      </dsp:txXfrm>
    </dsp:sp>
    <dsp:sp modelId="{820B0B09-1F25-4EA9-8B17-F09293D81BEC}">
      <dsp:nvSpPr>
        <dsp:cNvPr id="0" name=""/>
        <dsp:cNvSpPr/>
      </dsp:nvSpPr>
      <dsp:spPr>
        <a:xfrm>
          <a:off x="2779550" y="3912150"/>
          <a:ext cx="2793826" cy="167629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Elaborar manuales e instructivos</a:t>
          </a:r>
          <a:endParaRPr lang="es-MX" sz="2600" kern="1200" dirty="0"/>
        </a:p>
      </dsp:txBody>
      <dsp:txXfrm>
        <a:off x="2779550" y="3912150"/>
        <a:ext cx="2793826" cy="16762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EBB41-9227-410F-ABFC-40774B1B06F9}">
      <dsp:nvSpPr>
        <dsp:cNvPr id="0" name=""/>
        <dsp:cNvSpPr/>
      </dsp:nvSpPr>
      <dsp:spPr>
        <a:xfrm>
          <a:off x="2438399" y="15780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000" kern="1200" dirty="0" smtClean="0"/>
            <a:t>Se recopilan, estudian y ordena datos</a:t>
          </a:r>
          <a:endParaRPr lang="es-MX" sz="3000" kern="1200" dirty="0"/>
        </a:p>
      </dsp:txBody>
      <dsp:txXfrm>
        <a:off x="2438399" y="257626"/>
        <a:ext cx="2932063" cy="1451073"/>
      </dsp:txXfrm>
    </dsp:sp>
    <dsp:sp modelId="{01680F51-01C8-4028-988F-2ECC3E7919FA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prst="cross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1. Planeación </a:t>
          </a:r>
          <a:endParaRPr lang="es-MX" sz="3000" kern="1200" dirty="0"/>
        </a:p>
      </dsp:txBody>
      <dsp:txXfrm>
        <a:off x="94447" y="94943"/>
        <a:ext cx="2249506" cy="1745871"/>
      </dsp:txXfrm>
    </dsp:sp>
    <dsp:sp modelId="{DF5BF88E-607D-4A92-BCD9-C8DC11955F00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000" kern="1200" dirty="0" smtClean="0"/>
            <a:t>Elaboración del Presupuesto</a:t>
          </a:r>
          <a:endParaRPr lang="es-MX" sz="3000" kern="1200" dirty="0"/>
        </a:p>
      </dsp:txBody>
      <dsp:txXfrm>
        <a:off x="2438400" y="2370584"/>
        <a:ext cx="2932063" cy="1451073"/>
      </dsp:txXfrm>
    </dsp:sp>
    <dsp:sp modelId="{FD985756-D049-433E-BF41-DA4669B73390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prst="cross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2. Formulación </a:t>
          </a:r>
          <a:endParaRPr lang="es-MX" sz="3000" kern="1200" dirty="0"/>
        </a:p>
      </dsp:txBody>
      <dsp:txXfrm>
        <a:off x="94447" y="2223185"/>
        <a:ext cx="2249506" cy="17458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EBB41-9227-410F-ABFC-40774B1B06F9}">
      <dsp:nvSpPr>
        <dsp:cNvPr id="0" name=""/>
        <dsp:cNvSpPr/>
      </dsp:nvSpPr>
      <dsp:spPr>
        <a:xfrm>
          <a:off x="3283564" y="16837"/>
          <a:ext cx="4925347" cy="20643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655" tIns="33655" rIns="33655" bIns="33655" numCol="1" spcCol="1270" anchor="t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5300" kern="1200" dirty="0" smtClean="0"/>
            <a:t>Director General</a:t>
          </a:r>
          <a:endParaRPr lang="es-MX" sz="5300" kern="1200" dirty="0"/>
        </a:p>
      </dsp:txBody>
      <dsp:txXfrm>
        <a:off x="3283564" y="274884"/>
        <a:ext cx="4151205" cy="1548285"/>
      </dsp:txXfrm>
    </dsp:sp>
    <dsp:sp modelId="{01680F51-01C8-4028-988F-2ECC3E7919FA}">
      <dsp:nvSpPr>
        <dsp:cNvPr id="0" name=""/>
        <dsp:cNvSpPr/>
      </dsp:nvSpPr>
      <dsp:spPr>
        <a:xfrm>
          <a:off x="0" y="0"/>
          <a:ext cx="3283564" cy="2064379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prst="cross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dirty="0" smtClean="0"/>
            <a:t>3. Aprobación  </a:t>
          </a:r>
          <a:endParaRPr lang="es-MX" sz="3900" kern="1200" dirty="0"/>
        </a:p>
      </dsp:txBody>
      <dsp:txXfrm>
        <a:off x="100775" y="100775"/>
        <a:ext cx="3082014" cy="1862829"/>
      </dsp:txXfrm>
    </dsp:sp>
    <dsp:sp modelId="{DF5BF88E-607D-4A92-BCD9-C8DC11955F00}">
      <dsp:nvSpPr>
        <dsp:cNvPr id="0" name=""/>
        <dsp:cNvSpPr/>
      </dsp:nvSpPr>
      <dsp:spPr>
        <a:xfrm>
          <a:off x="3283564" y="2271346"/>
          <a:ext cx="4925347" cy="20643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655" tIns="33655" rIns="33655" bIns="33655" numCol="1" spcCol="1270" anchor="t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5300" kern="1200" dirty="0" smtClean="0"/>
            <a:t>Todo el personal</a:t>
          </a:r>
          <a:endParaRPr lang="es-MX" sz="5300" kern="1200" dirty="0"/>
        </a:p>
      </dsp:txBody>
      <dsp:txXfrm>
        <a:off x="3283564" y="2529393"/>
        <a:ext cx="4151205" cy="1548285"/>
      </dsp:txXfrm>
    </dsp:sp>
    <dsp:sp modelId="{FD985756-D049-433E-BF41-DA4669B73390}">
      <dsp:nvSpPr>
        <dsp:cNvPr id="0" name=""/>
        <dsp:cNvSpPr/>
      </dsp:nvSpPr>
      <dsp:spPr>
        <a:xfrm>
          <a:off x="31866" y="2168128"/>
          <a:ext cx="3283564" cy="2064379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prst="cross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dirty="0" smtClean="0"/>
            <a:t>4. Ejecución </a:t>
          </a:r>
          <a:r>
            <a:rPr lang="es-MX" sz="3900" kern="1200" dirty="0" smtClean="0"/>
            <a:t>y coordinación</a:t>
          </a:r>
          <a:endParaRPr lang="es-MX" sz="3900" kern="1200" dirty="0"/>
        </a:p>
      </dsp:txBody>
      <dsp:txXfrm>
        <a:off x="132641" y="2268903"/>
        <a:ext cx="3082014" cy="18628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EBB41-9227-410F-ABFC-40774B1B06F9}">
      <dsp:nvSpPr>
        <dsp:cNvPr id="0" name=""/>
        <dsp:cNvSpPr/>
      </dsp:nvSpPr>
      <dsp:spPr>
        <a:xfrm>
          <a:off x="2438399" y="0"/>
          <a:ext cx="3657600" cy="239204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700" kern="1200" dirty="0" smtClean="0"/>
            <a:t>Director del Presupuesto</a:t>
          </a:r>
          <a:endParaRPr lang="es-MX" sz="3700" kern="1200" dirty="0"/>
        </a:p>
      </dsp:txBody>
      <dsp:txXfrm>
        <a:off x="2438399" y="299005"/>
        <a:ext cx="2760585" cy="1794030"/>
      </dsp:txXfrm>
    </dsp:sp>
    <dsp:sp modelId="{01680F51-01C8-4028-988F-2ECC3E7919FA}">
      <dsp:nvSpPr>
        <dsp:cNvPr id="0" name=""/>
        <dsp:cNvSpPr/>
      </dsp:nvSpPr>
      <dsp:spPr>
        <a:xfrm>
          <a:off x="23664" y="0"/>
          <a:ext cx="2438400" cy="239204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Control </a:t>
          </a:r>
          <a:endParaRPr lang="es-MX" sz="4800" kern="1200" dirty="0"/>
        </a:p>
      </dsp:txBody>
      <dsp:txXfrm>
        <a:off x="140434" y="116770"/>
        <a:ext cx="2204860" cy="2158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94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223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410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7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039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1740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75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669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 </a:t>
            </a:r>
            <a:r>
              <a:rPr lang="es-MX" sz="2800" b="1" dirty="0" smtClean="0"/>
              <a:t>Integraci</a:t>
            </a:r>
            <a:r>
              <a:rPr lang="es-MX" sz="2800" b="1" dirty="0" smtClean="0"/>
              <a:t>ón del Control Presupuestal</a:t>
            </a:r>
            <a:endParaRPr lang="es-MX" sz="2800" b="1" dirty="0" smtClean="0"/>
          </a:p>
          <a:p>
            <a:pPr algn="ctr"/>
            <a:endParaRPr lang="es-MX" sz="2800" b="1" dirty="0" smtClean="0"/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de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52772" y="476672"/>
            <a:ext cx="87264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Preparación del Presupuesto</a:t>
            </a:r>
          </a:p>
        </p:txBody>
      </p:sp>
      <p:sp>
        <p:nvSpPr>
          <p:cNvPr id="6" name="Flecha abajo 5"/>
          <p:cNvSpPr/>
          <p:nvPr/>
        </p:nvSpPr>
        <p:spPr>
          <a:xfrm>
            <a:off x="2555776" y="1959012"/>
            <a:ext cx="936104" cy="108012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CuadroTexto 4"/>
          <p:cNvSpPr txBox="1">
            <a:spLocks noChangeArrowheads="1"/>
          </p:cNvSpPr>
          <p:nvPr/>
        </p:nvSpPr>
        <p:spPr bwMode="auto">
          <a:xfrm>
            <a:off x="358955" y="3397522"/>
            <a:ext cx="572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MX" altLang="es-MX" sz="2000" dirty="0"/>
              <a:t>Todo el personal coordinados con el jefe de cada área </a:t>
            </a:r>
          </a:p>
        </p:txBody>
      </p:sp>
      <p:pic>
        <p:nvPicPr>
          <p:cNvPr id="8" name="Picture 2" descr="http://korkuteli.akdeniz.edu.tr/_dinamik/48/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055" y="3361995"/>
            <a:ext cx="2593975" cy="278288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http://www.loquequierasya.com/wp-content/uploads/2014/07/personal-empres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28" y="3794984"/>
            <a:ext cx="4572000" cy="2857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77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827088" y="981075"/>
            <a:ext cx="7994650" cy="922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Duración del Presupuesto</a:t>
            </a:r>
          </a:p>
        </p:txBody>
      </p:sp>
      <p:sp>
        <p:nvSpPr>
          <p:cNvPr id="10" name="CuadroTexto 2"/>
          <p:cNvSpPr txBox="1">
            <a:spLocks noChangeArrowheads="1"/>
          </p:cNvSpPr>
          <p:nvPr/>
        </p:nvSpPr>
        <p:spPr bwMode="auto">
          <a:xfrm>
            <a:off x="250825" y="3141663"/>
            <a:ext cx="38893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MX" sz="2800" dirty="0"/>
              <a:t>Lo establece la empresa, </a:t>
            </a:r>
          </a:p>
          <a:p>
            <a:r>
              <a:rPr lang="es-MX" altLang="es-MX" sz="2800" dirty="0"/>
              <a:t> Generalmente es de un año (en forma mensual)</a:t>
            </a:r>
          </a:p>
        </p:txBody>
      </p:sp>
      <p:pic>
        <p:nvPicPr>
          <p:cNvPr id="11" name="Picture 2" descr="http://letras-uruguay.espaciolatino.com/aaa/gonzalez_valencia_agenor/calendar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141663"/>
            <a:ext cx="3810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92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333375"/>
            <a:ext cx="9399588" cy="922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Fases del Control Presupuestal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86376990"/>
              </p:ext>
            </p:extLst>
          </p:nvPr>
        </p:nvGraphicFramePr>
        <p:xfrm>
          <a:off x="1763688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41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198007409"/>
              </p:ext>
            </p:extLst>
          </p:nvPr>
        </p:nvGraphicFramePr>
        <p:xfrm>
          <a:off x="467544" y="1124744"/>
          <a:ext cx="820891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599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/>
        </p:nvGraphicFramePr>
        <p:xfrm>
          <a:off x="1524000" y="1397000"/>
          <a:ext cx="609600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https://encrypted-tbn0.gstatic.com/images?q=tbn:ANd9GcSi5Te0PwDKJZ5OdiPcYIppprNGCE_3AszXL5Ls6S0UxqzMEReq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21088"/>
            <a:ext cx="2686050" cy="1704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3662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492896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400" dirty="0" smtClean="0"/>
              <a:t>El Presupuesto es muy importante porque </a:t>
            </a:r>
            <a:r>
              <a:rPr lang="es-ES" sz="2400" dirty="0" smtClean="0"/>
              <a:t>ayuda </a:t>
            </a:r>
            <a:r>
              <a:rPr lang="es-ES" sz="2400" dirty="0"/>
              <a:t>a planear,</a:t>
            </a:r>
          </a:p>
          <a:p>
            <a:pPr algn="ctr">
              <a:defRPr/>
            </a:pPr>
            <a:r>
              <a:rPr lang="es-ES" sz="2400" dirty="0"/>
              <a:t> coordinar y dictar </a:t>
            </a:r>
            <a:r>
              <a:rPr lang="es-ES" sz="2400" dirty="0" smtClean="0"/>
              <a:t> medidas  </a:t>
            </a:r>
            <a:r>
              <a:rPr lang="es-ES" sz="2400" dirty="0"/>
              <a:t>para controlar todas </a:t>
            </a:r>
          </a:p>
          <a:p>
            <a:pPr algn="ctr">
              <a:defRPr/>
            </a:pPr>
            <a:r>
              <a:rPr lang="es-ES" sz="2400" dirty="0"/>
              <a:t>las </a:t>
            </a:r>
            <a:r>
              <a:rPr lang="es-ES" sz="2400" dirty="0" smtClean="0"/>
              <a:t>operaciones y </a:t>
            </a:r>
            <a:r>
              <a:rPr lang="es-ES" sz="2400" dirty="0"/>
              <a:t>funciones de una empresa</a:t>
            </a:r>
          </a:p>
          <a:p>
            <a:pPr algn="ctr">
              <a:defRPr/>
            </a:pPr>
            <a:r>
              <a:rPr lang="es-ES" sz="2400" dirty="0"/>
              <a:t>determinada, con el fin de obtener</a:t>
            </a:r>
          </a:p>
          <a:p>
            <a:pPr algn="ctr">
              <a:defRPr/>
            </a:pPr>
            <a:r>
              <a:rPr lang="es-ES" sz="2400" dirty="0"/>
              <a:t>el máximo rendimiento </a:t>
            </a:r>
            <a:r>
              <a:rPr lang="es-ES" sz="2400" dirty="0" smtClean="0"/>
              <a:t>con </a:t>
            </a:r>
            <a:r>
              <a:rPr lang="es-ES" sz="2400" dirty="0"/>
              <a:t>el mínimo esfuerzo</a:t>
            </a:r>
          </a:p>
          <a:p>
            <a:pPr algn="ctr">
              <a:defRPr/>
            </a:pPr>
            <a:endParaRPr lang="es-MX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b="1" dirty="0" smtClean="0">
                <a:latin typeface="Arial" pitchFamily="34" charset="0"/>
                <a:cs typeface="Arial" pitchFamily="34" charset="0"/>
              </a:rPr>
              <a:t>   Del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Río  González, C.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(2009)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. El presupuesto. México: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Cengage learning</a:t>
            </a:r>
            <a:endParaRPr lang="es-ES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/>
              <a:t>Integración del Control Presupuestal</a:t>
            </a:r>
          </a:p>
          <a:p>
            <a:pPr algn="ctr"/>
            <a:endParaRPr lang="es-MX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latin typeface="Arial" pitchFamily="34" charset="0"/>
                <a:cs typeface="Arial" pitchFamily="34" charset="0"/>
              </a:rPr>
              <a:t>Se le llama presupuesto al cálculo anticipado de los ingresos y gastos de una actividad económica (personal, familiar, un negocio, una empresa, una oficina, un gobierno) durante un período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determinado. 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Budget </a:t>
            </a:r>
            <a:r>
              <a:rPr lang="en-US" sz="2000" dirty="0"/>
              <a:t>called the advance calculation of revenues and expenses of an economic activity (personal, family, a business, a company, an office, a Government) for a </a:t>
            </a:r>
            <a:r>
              <a:rPr lang="en-US" sz="2000" dirty="0" smtClean="0"/>
              <a:t>period</a:t>
            </a:r>
          </a:p>
          <a:p>
            <a:pPr algn="just">
              <a:buFont typeface="Arial" pitchFamily="34" charset="0"/>
              <a:buChar char="•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</a:p>
          <a:p>
            <a:pPr algn="just">
              <a:buFont typeface="Arial" pitchFamily="34" charset="0"/>
              <a:buChar char="•"/>
            </a:pP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Presupuestos y objetivos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212121"/>
                </a:solidFill>
                <a:latin typeface="inherit"/>
              </a:rPr>
              <a:t>Budgets and objectives</a:t>
            </a:r>
            <a:r>
              <a:rPr lang="es-MX" sz="700" dirty="0"/>
              <a:t> </a:t>
            </a:r>
            <a:endParaRPr lang="es-MX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/>
              <a:t>A</a:t>
            </a:r>
            <a:r>
              <a:rPr lang="es-MX" sz="2400" dirty="0" smtClean="0"/>
              <a:t>l finalizar el curso el alumno será capaz de identificar los diferentes tipos de presupuestos, sus ventajas y desventajas así como el procedimiento para su obtención, lo que permitirá a la entidad predeterminar sus informes financieros, base para la toma de decisiones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/>
              <a:t>Unidad 1</a:t>
            </a:r>
            <a:r>
              <a:rPr lang="es-ES" sz="2800" b="1" dirty="0" smtClean="0"/>
              <a:t>: </a:t>
            </a:r>
            <a:r>
              <a:rPr lang="es-MX" sz="2800" b="1" dirty="0" smtClean="0"/>
              <a:t>Generalidades                                                                                                                                                                                                                      </a:t>
            </a:r>
            <a:endParaRPr lang="es-MX" sz="2800" dirty="0"/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Al finalizar la unidad el alumno explicará la importancia de conocer las generalidades de los Presupuestos y su integración a una Entidad</a:t>
            </a:r>
            <a:endParaRPr lang="es-MX" sz="3200" dirty="0"/>
          </a:p>
          <a:p>
            <a:pPr algn="just"/>
            <a:r>
              <a:rPr lang="es-MX" sz="3200" dirty="0"/>
              <a:t> </a:t>
            </a:r>
          </a:p>
          <a:p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4190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 1: </a:t>
            </a:r>
            <a:r>
              <a:rPr lang="es-MX" sz="2800" b="1" dirty="0"/>
              <a:t>Integración del Control Presupuestal</a:t>
            </a:r>
          </a:p>
          <a:p>
            <a:pPr algn="ctr"/>
            <a:endParaRPr lang="es-MX" sz="2800" b="1" dirty="0"/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 smtClean="0">
                <a:cs typeface="Arial" pitchFamily="34" charset="0"/>
              </a:rPr>
              <a:t>El presupuesto es </a:t>
            </a:r>
            <a:r>
              <a:rPr lang="es-MX" sz="2400" dirty="0" smtClean="0"/>
              <a:t>el </a:t>
            </a:r>
            <a:r>
              <a:rPr lang="es-MX" sz="2400" dirty="0"/>
              <a:t>conjunto de </a:t>
            </a:r>
            <a:r>
              <a:rPr lang="es-MX" sz="2400" dirty="0" smtClean="0"/>
              <a:t>pronósticos</a:t>
            </a:r>
          </a:p>
          <a:p>
            <a:pPr algn="ctr"/>
            <a:r>
              <a:rPr lang="es-MX" sz="2400" dirty="0" smtClean="0"/>
              <a:t> </a:t>
            </a:r>
            <a:r>
              <a:rPr lang="es-MX" sz="2400" dirty="0"/>
              <a:t>referentes a un período </a:t>
            </a:r>
            <a:r>
              <a:rPr lang="es-MX" sz="2400" dirty="0" smtClean="0"/>
              <a:t>precisado, es una técnica de planeación y control de las operaciones financieras dentro de una empresa</a:t>
            </a:r>
            <a:r>
              <a:rPr lang="es-MX" sz="2400" dirty="0" smtClean="0"/>
              <a:t>. </a:t>
            </a:r>
            <a:endParaRPr lang="es-MX" sz="2400" dirty="0"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/>
        </p:nvGraphicFramePr>
        <p:xfrm>
          <a:off x="251520" y="1340768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/>
          <p:cNvSpPr/>
          <p:nvPr/>
        </p:nvSpPr>
        <p:spPr>
          <a:xfrm>
            <a:off x="25723" y="188640"/>
            <a:ext cx="911827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Integración del Control Presupuestal</a:t>
            </a:r>
            <a:endParaRPr lang="es-ES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119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84200" y="439738"/>
            <a:ext cx="8177213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Responsabilidad del Presupuesto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4143536" y="2019356"/>
            <a:ext cx="720080" cy="576064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8" name="CuadroTexto 4"/>
          <p:cNvSpPr txBox="1">
            <a:spLocks noChangeArrowheads="1"/>
          </p:cNvSpPr>
          <p:nvPr/>
        </p:nvSpPr>
        <p:spPr bwMode="auto">
          <a:xfrm>
            <a:off x="3197225" y="2895600"/>
            <a:ext cx="2716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MX" altLang="es-MX" sz="2000" dirty="0"/>
              <a:t>Director del Presupuesto</a:t>
            </a:r>
          </a:p>
        </p:txBody>
      </p:sp>
      <p:pic>
        <p:nvPicPr>
          <p:cNvPr id="9" name="Picture 2" descr="http://sipse.com/imgs/122013/04121375ebb54d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3933825"/>
            <a:ext cx="30416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63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6988" y="476250"/>
            <a:ext cx="911701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Requisitos del Director del Presupuesto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679903794"/>
              </p:ext>
            </p:extLst>
          </p:nvPr>
        </p:nvGraphicFramePr>
        <p:xfrm>
          <a:off x="1979712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614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621027" y="188913"/>
            <a:ext cx="8313109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Funciones del Director del Presupuesto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764248687"/>
              </p:ext>
            </p:extLst>
          </p:nvPr>
        </p:nvGraphicFramePr>
        <p:xfrm>
          <a:off x="395536" y="1268760"/>
          <a:ext cx="8352928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98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374</Words>
  <Application>Microsoft Office PowerPoint</Application>
  <PresentationFormat>Presentación en pantalla (4:3)</PresentationFormat>
  <Paragraphs>95</Paragraphs>
  <Slides>16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inherit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Microsoft</cp:lastModifiedBy>
  <cp:revision>87</cp:revision>
  <dcterms:created xsi:type="dcterms:W3CDTF">2012-08-07T16:35:15Z</dcterms:created>
  <dcterms:modified xsi:type="dcterms:W3CDTF">2016-08-15T20:46:52Z</dcterms:modified>
</cp:coreProperties>
</file>