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9" r:id="rId2"/>
    <p:sldId id="280" r:id="rId3"/>
    <p:sldId id="282" r:id="rId4"/>
    <p:sldId id="257" r:id="rId5"/>
    <p:sldId id="259" r:id="rId6"/>
    <p:sldId id="270" r:id="rId7"/>
    <p:sldId id="271" r:id="rId8"/>
    <p:sldId id="268" r:id="rId9"/>
    <p:sldId id="274" r:id="rId10"/>
    <p:sldId id="269" r:id="rId11"/>
    <p:sldId id="272" r:id="rId12"/>
    <p:sldId id="267" r:id="rId13"/>
    <p:sldId id="273" r:id="rId14"/>
    <p:sldId id="275" r:id="rId15"/>
    <p:sldId id="276" r:id="rId16"/>
    <p:sldId id="281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24" autoAdjust="0"/>
    <p:restoredTop sz="94728" autoAdjust="0"/>
  </p:normalViewPr>
  <p:slideViewPr>
    <p:cSldViewPr>
      <p:cViewPr varScale="1">
        <p:scale>
          <a:sx n="73" d="100"/>
          <a:sy n="73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F362C5-C798-4BBF-AB82-BD6CCD083D37}" type="doc">
      <dgm:prSet loTypeId="urn:microsoft.com/office/officeart/2005/8/layout/radial5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s-MX"/>
        </a:p>
      </dgm:t>
    </dgm:pt>
    <dgm:pt modelId="{12008175-C982-4209-8E1C-CC03740FD9B0}">
      <dgm:prSet phldrT="[Texto]"/>
      <dgm:spPr/>
      <dgm:t>
        <a:bodyPr/>
        <a:lstStyle/>
        <a:p>
          <a:r>
            <a:rPr lang="es-MX" dirty="0" smtClean="0">
              <a:latin typeface="Arial" pitchFamily="34" charset="0"/>
              <a:cs typeface="Arial" pitchFamily="34" charset="0"/>
            </a:rPr>
            <a:t>¿COMO SURGE?</a:t>
          </a:r>
          <a:endParaRPr lang="es-MX" dirty="0">
            <a:latin typeface="Arial" pitchFamily="34" charset="0"/>
            <a:cs typeface="Arial" pitchFamily="34" charset="0"/>
          </a:endParaRPr>
        </a:p>
      </dgm:t>
    </dgm:pt>
    <dgm:pt modelId="{D2572832-A310-488D-A95A-D08FA5EE55DD}" type="parTrans" cxnId="{95833220-0A4E-4782-8D49-F874AA23067A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1418C010-82A6-4D98-8D23-B92362F586E4}" type="sibTrans" cxnId="{95833220-0A4E-4782-8D49-F874AA23067A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D84C09F7-4607-49A4-A6ED-C8BEF7C0FB2A}">
      <dgm:prSet phldrT="[Texto]"/>
      <dgm:spPr/>
      <dgm:t>
        <a:bodyPr/>
        <a:lstStyle/>
        <a:p>
          <a:r>
            <a:rPr lang="es-MX" dirty="0" smtClean="0">
              <a:latin typeface="Arial" pitchFamily="34" charset="0"/>
              <a:cs typeface="Arial" pitchFamily="34" charset="0"/>
            </a:rPr>
            <a:t>La necesidad del hombre de dar solución a los problemas cotidianos</a:t>
          </a:r>
          <a:endParaRPr lang="es-MX" dirty="0">
            <a:latin typeface="Arial" pitchFamily="34" charset="0"/>
            <a:cs typeface="Arial" pitchFamily="34" charset="0"/>
          </a:endParaRPr>
        </a:p>
      </dgm:t>
    </dgm:pt>
    <dgm:pt modelId="{D68611B1-4205-43D9-AA98-4323F6BD861C}" type="parTrans" cxnId="{4CD2A1B0-BC6B-4AE0-BB09-EE04B33FFA71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0AAEFDA5-8D14-4C9C-89FF-09B561B6CEA2}" type="sibTrans" cxnId="{4CD2A1B0-BC6B-4AE0-BB09-EE04B33FFA71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F1B367E4-1C86-4649-90DC-E850DFE43005}">
      <dgm:prSet phldrT="[Texto]" custT="1"/>
      <dgm:spPr/>
      <dgm:t>
        <a:bodyPr/>
        <a:lstStyle/>
        <a:p>
          <a:r>
            <a:rPr lang="es-MX" sz="1400" dirty="0" smtClean="0">
              <a:latin typeface="Arial" pitchFamily="34" charset="0"/>
              <a:cs typeface="Arial" pitchFamily="34" charset="0"/>
            </a:rPr>
            <a:t>Conocer la naturaleza que le rodea</a:t>
          </a:r>
          <a:endParaRPr lang="es-MX" sz="1400" dirty="0">
            <a:latin typeface="Arial" pitchFamily="34" charset="0"/>
            <a:cs typeface="Arial" pitchFamily="34" charset="0"/>
          </a:endParaRPr>
        </a:p>
      </dgm:t>
    </dgm:pt>
    <dgm:pt modelId="{1036B75E-BD0D-4D7C-94C6-4FA648183EC1}" type="parTrans" cxnId="{C7DC821C-7FF4-45CF-8C97-38B7963FD64C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B8DF24AD-BB8C-4ADC-9EC1-FE383CBA6E28}" type="sibTrans" cxnId="{C7DC821C-7FF4-45CF-8C97-38B7963FD64C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F2201262-6B1B-47BD-B994-BABC13641FD4}">
      <dgm:prSet phldrT="[Texto]" custT="1"/>
      <dgm:spPr/>
      <dgm:t>
        <a:bodyPr/>
        <a:lstStyle/>
        <a:p>
          <a:r>
            <a:rPr lang="es-MX" sz="1400" dirty="0" smtClean="0">
              <a:latin typeface="Arial" pitchFamily="34" charset="0"/>
              <a:cs typeface="Arial" pitchFamily="34" charset="0"/>
            </a:rPr>
            <a:t>Transformar la naturaleza para satisfacer sus necesidades</a:t>
          </a:r>
          <a:endParaRPr lang="es-MX" sz="1400" dirty="0">
            <a:latin typeface="Arial" pitchFamily="34" charset="0"/>
            <a:cs typeface="Arial" pitchFamily="34" charset="0"/>
          </a:endParaRPr>
        </a:p>
      </dgm:t>
    </dgm:pt>
    <dgm:pt modelId="{843693BB-C6BA-4B46-A285-81D9AEEF905E}" type="parTrans" cxnId="{13C585C5-9E39-41A5-AD22-7557DD4FC41F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96519DBA-3C50-4238-B335-0C924F99A446}" type="sibTrans" cxnId="{13C585C5-9E39-41A5-AD22-7557DD4FC41F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479C7C3A-7D91-4633-9945-FAE572380710}">
      <dgm:prSet phldrT="[Texto]" custT="1"/>
      <dgm:spPr/>
      <dgm:t>
        <a:bodyPr/>
        <a:lstStyle/>
        <a:p>
          <a:r>
            <a:rPr lang="es-MX" sz="1400" dirty="0" smtClean="0">
              <a:latin typeface="Arial" pitchFamily="34" charset="0"/>
              <a:cs typeface="Arial" pitchFamily="34" charset="0"/>
            </a:rPr>
            <a:t>Refutar  alguna hipótesis, sustento o dichos </a:t>
          </a:r>
          <a:endParaRPr lang="es-MX" sz="1400" dirty="0">
            <a:latin typeface="Arial" pitchFamily="34" charset="0"/>
            <a:cs typeface="Arial" pitchFamily="34" charset="0"/>
          </a:endParaRPr>
        </a:p>
      </dgm:t>
    </dgm:pt>
    <dgm:pt modelId="{A82D613F-2867-4C2F-AC96-0BE1EBA64713}" type="parTrans" cxnId="{B47DDC6C-A2C1-409E-A545-D07C70A0AA39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6218B48E-3DA2-4E4B-8684-0B00C5D39444}" type="sibTrans" cxnId="{B47DDC6C-A2C1-409E-A545-D07C70A0AA39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D00178F5-9B5A-4DE8-92F4-1088298B0818}">
      <dgm:prSet phldrT="[Texto]" custT="1"/>
      <dgm:spPr/>
      <dgm:t>
        <a:bodyPr/>
        <a:lstStyle/>
        <a:p>
          <a:r>
            <a:rPr lang="es-MX" sz="1400" dirty="0" smtClean="0">
              <a:latin typeface="Arial" pitchFamily="34" charset="0"/>
              <a:cs typeface="Arial" pitchFamily="34" charset="0"/>
            </a:rPr>
            <a:t>Aportar a la ciencia, técnica, etc.  </a:t>
          </a:r>
          <a:endParaRPr lang="es-MX" sz="1400" dirty="0">
            <a:latin typeface="Arial" pitchFamily="34" charset="0"/>
            <a:cs typeface="Arial" pitchFamily="34" charset="0"/>
          </a:endParaRPr>
        </a:p>
      </dgm:t>
    </dgm:pt>
    <dgm:pt modelId="{852FA20A-FB5C-4C73-8B66-585F879FE8A6}" type="parTrans" cxnId="{E1D8B5FF-BB9F-4929-AD0F-3779A6BEB242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75E248D0-BA5C-4B9F-8CEE-FA6E1BB575DD}" type="sibTrans" cxnId="{E1D8B5FF-BB9F-4929-AD0F-3779A6BEB242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4930217B-D3D3-4E6A-B671-679CB864D645}" type="pres">
      <dgm:prSet presAssocID="{A5F362C5-C798-4BBF-AB82-BD6CCD083D3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36AFE54-FA74-47A5-A7DD-5972F92FFB34}" type="pres">
      <dgm:prSet presAssocID="{12008175-C982-4209-8E1C-CC03740FD9B0}" presName="centerShape" presStyleLbl="node0" presStyleIdx="0" presStyleCnt="1" custScaleX="130497" custScaleY="125896"/>
      <dgm:spPr/>
      <dgm:t>
        <a:bodyPr/>
        <a:lstStyle/>
        <a:p>
          <a:endParaRPr lang="es-MX"/>
        </a:p>
      </dgm:t>
    </dgm:pt>
    <dgm:pt modelId="{0C5A9EC2-1483-465D-B612-45504608C055}" type="pres">
      <dgm:prSet presAssocID="{D68611B1-4205-43D9-AA98-4323F6BD861C}" presName="parTrans" presStyleLbl="sibTrans2D1" presStyleIdx="0" presStyleCnt="5"/>
      <dgm:spPr/>
      <dgm:t>
        <a:bodyPr/>
        <a:lstStyle/>
        <a:p>
          <a:endParaRPr lang="es-MX"/>
        </a:p>
      </dgm:t>
    </dgm:pt>
    <dgm:pt modelId="{8441F2BF-B680-4738-B08A-6EAE0EF5AA80}" type="pres">
      <dgm:prSet presAssocID="{D68611B1-4205-43D9-AA98-4323F6BD861C}" presName="connectorText" presStyleLbl="sibTrans2D1" presStyleIdx="0" presStyleCnt="5"/>
      <dgm:spPr/>
      <dgm:t>
        <a:bodyPr/>
        <a:lstStyle/>
        <a:p>
          <a:endParaRPr lang="es-MX"/>
        </a:p>
      </dgm:t>
    </dgm:pt>
    <dgm:pt modelId="{6A623C40-86D8-44B6-84E6-FBF7266DEC9A}" type="pres">
      <dgm:prSet presAssocID="{D84C09F7-4607-49A4-A6ED-C8BEF7C0FB2A}" presName="node" presStyleLbl="node1" presStyleIdx="0" presStyleCnt="5" custScaleX="15192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26CC92B-4741-421B-9595-4414CD25FBC9}" type="pres">
      <dgm:prSet presAssocID="{1036B75E-BD0D-4D7C-94C6-4FA648183EC1}" presName="parTrans" presStyleLbl="sibTrans2D1" presStyleIdx="1" presStyleCnt="5"/>
      <dgm:spPr/>
      <dgm:t>
        <a:bodyPr/>
        <a:lstStyle/>
        <a:p>
          <a:endParaRPr lang="es-MX"/>
        </a:p>
      </dgm:t>
    </dgm:pt>
    <dgm:pt modelId="{563E62C4-2A0F-4998-B1E6-175244054332}" type="pres">
      <dgm:prSet presAssocID="{1036B75E-BD0D-4D7C-94C6-4FA648183EC1}" presName="connectorText" presStyleLbl="sibTrans2D1" presStyleIdx="1" presStyleCnt="5"/>
      <dgm:spPr/>
      <dgm:t>
        <a:bodyPr/>
        <a:lstStyle/>
        <a:p>
          <a:endParaRPr lang="es-MX"/>
        </a:p>
      </dgm:t>
    </dgm:pt>
    <dgm:pt modelId="{39F7C4CF-F922-462A-952B-538F0E52EA83}" type="pres">
      <dgm:prSet presAssocID="{F1B367E4-1C86-4649-90DC-E850DFE43005}" presName="node" presStyleLbl="node1" presStyleIdx="1" presStyleCnt="5" custScaleX="14380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DFDC176-A038-4B7D-8C13-61CD55FAAE14}" type="pres">
      <dgm:prSet presAssocID="{843693BB-C6BA-4B46-A285-81D9AEEF905E}" presName="parTrans" presStyleLbl="sibTrans2D1" presStyleIdx="2" presStyleCnt="5"/>
      <dgm:spPr/>
      <dgm:t>
        <a:bodyPr/>
        <a:lstStyle/>
        <a:p>
          <a:endParaRPr lang="es-MX"/>
        </a:p>
      </dgm:t>
    </dgm:pt>
    <dgm:pt modelId="{55565E93-7482-48DB-9D28-B50490B4E501}" type="pres">
      <dgm:prSet presAssocID="{843693BB-C6BA-4B46-A285-81D9AEEF905E}" presName="connectorText" presStyleLbl="sibTrans2D1" presStyleIdx="2" presStyleCnt="5"/>
      <dgm:spPr/>
      <dgm:t>
        <a:bodyPr/>
        <a:lstStyle/>
        <a:p>
          <a:endParaRPr lang="es-MX"/>
        </a:p>
      </dgm:t>
    </dgm:pt>
    <dgm:pt modelId="{206BA716-F05B-4F02-A96A-C04E9C7BFC37}" type="pres">
      <dgm:prSet presAssocID="{F2201262-6B1B-47BD-B994-BABC13641FD4}" presName="node" presStyleLbl="node1" presStyleIdx="2" presStyleCnt="5" custScaleX="14701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E60CD09-CFC3-43BF-9265-F48EAE84020E}" type="pres">
      <dgm:prSet presAssocID="{A82D613F-2867-4C2F-AC96-0BE1EBA64713}" presName="parTrans" presStyleLbl="sibTrans2D1" presStyleIdx="3" presStyleCnt="5"/>
      <dgm:spPr/>
      <dgm:t>
        <a:bodyPr/>
        <a:lstStyle/>
        <a:p>
          <a:endParaRPr lang="es-MX"/>
        </a:p>
      </dgm:t>
    </dgm:pt>
    <dgm:pt modelId="{E52A6951-F29A-4039-B327-1538FCE3076C}" type="pres">
      <dgm:prSet presAssocID="{A82D613F-2867-4C2F-AC96-0BE1EBA64713}" presName="connectorText" presStyleLbl="sibTrans2D1" presStyleIdx="3" presStyleCnt="5"/>
      <dgm:spPr/>
      <dgm:t>
        <a:bodyPr/>
        <a:lstStyle/>
        <a:p>
          <a:endParaRPr lang="es-MX"/>
        </a:p>
      </dgm:t>
    </dgm:pt>
    <dgm:pt modelId="{897AC76F-6392-4755-86FA-C7648A6F1A32}" type="pres">
      <dgm:prSet presAssocID="{479C7C3A-7D91-4633-9945-FAE572380710}" presName="node" presStyleLbl="node1" presStyleIdx="3" presStyleCnt="5" custScaleX="14133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F5A5336-3681-4139-9805-8B7C8219825B}" type="pres">
      <dgm:prSet presAssocID="{852FA20A-FB5C-4C73-8B66-585F879FE8A6}" presName="parTrans" presStyleLbl="sibTrans2D1" presStyleIdx="4" presStyleCnt="5"/>
      <dgm:spPr/>
      <dgm:t>
        <a:bodyPr/>
        <a:lstStyle/>
        <a:p>
          <a:endParaRPr lang="es-MX"/>
        </a:p>
      </dgm:t>
    </dgm:pt>
    <dgm:pt modelId="{468B67F6-C409-4AC2-BDFF-4E0F24448341}" type="pres">
      <dgm:prSet presAssocID="{852FA20A-FB5C-4C73-8B66-585F879FE8A6}" presName="connectorText" presStyleLbl="sibTrans2D1" presStyleIdx="4" presStyleCnt="5"/>
      <dgm:spPr/>
      <dgm:t>
        <a:bodyPr/>
        <a:lstStyle/>
        <a:p>
          <a:endParaRPr lang="es-MX"/>
        </a:p>
      </dgm:t>
    </dgm:pt>
    <dgm:pt modelId="{BE0DD92C-D20B-4955-8B07-C7735C3B61AD}" type="pres">
      <dgm:prSet presAssocID="{D00178F5-9B5A-4DE8-92F4-1088298B0818}" presName="node" presStyleLbl="node1" presStyleIdx="4" presStyleCnt="5" custScaleX="14064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1D8B5FF-BB9F-4929-AD0F-3779A6BEB242}" srcId="{12008175-C982-4209-8E1C-CC03740FD9B0}" destId="{D00178F5-9B5A-4DE8-92F4-1088298B0818}" srcOrd="4" destOrd="0" parTransId="{852FA20A-FB5C-4C73-8B66-585F879FE8A6}" sibTransId="{75E248D0-BA5C-4B9F-8CEE-FA6E1BB575DD}"/>
    <dgm:cxn modelId="{D3EB4A13-B5BC-45D9-B53B-D5F1BE482C0B}" type="presOf" srcId="{D68611B1-4205-43D9-AA98-4323F6BD861C}" destId="{8441F2BF-B680-4738-B08A-6EAE0EF5AA80}" srcOrd="1" destOrd="0" presId="urn:microsoft.com/office/officeart/2005/8/layout/radial5"/>
    <dgm:cxn modelId="{13C585C5-9E39-41A5-AD22-7557DD4FC41F}" srcId="{12008175-C982-4209-8E1C-CC03740FD9B0}" destId="{F2201262-6B1B-47BD-B994-BABC13641FD4}" srcOrd="2" destOrd="0" parTransId="{843693BB-C6BA-4B46-A285-81D9AEEF905E}" sibTransId="{96519DBA-3C50-4238-B335-0C924F99A446}"/>
    <dgm:cxn modelId="{FC55619F-DDFE-4608-9FB1-68A75DE7CC23}" type="presOf" srcId="{1036B75E-BD0D-4D7C-94C6-4FA648183EC1}" destId="{563E62C4-2A0F-4998-B1E6-175244054332}" srcOrd="1" destOrd="0" presId="urn:microsoft.com/office/officeart/2005/8/layout/radial5"/>
    <dgm:cxn modelId="{F53252E7-6764-4B99-BA21-C47601726530}" type="presOf" srcId="{F2201262-6B1B-47BD-B994-BABC13641FD4}" destId="{206BA716-F05B-4F02-A96A-C04E9C7BFC37}" srcOrd="0" destOrd="0" presId="urn:microsoft.com/office/officeart/2005/8/layout/radial5"/>
    <dgm:cxn modelId="{BF817C9C-B59E-4E4F-8FCB-F74B3AA937E1}" type="presOf" srcId="{479C7C3A-7D91-4633-9945-FAE572380710}" destId="{897AC76F-6392-4755-86FA-C7648A6F1A32}" srcOrd="0" destOrd="0" presId="urn:microsoft.com/office/officeart/2005/8/layout/radial5"/>
    <dgm:cxn modelId="{143190C5-E0D1-424D-9366-3272C9C9F636}" type="presOf" srcId="{852FA20A-FB5C-4C73-8B66-585F879FE8A6}" destId="{468B67F6-C409-4AC2-BDFF-4E0F24448341}" srcOrd="1" destOrd="0" presId="urn:microsoft.com/office/officeart/2005/8/layout/radial5"/>
    <dgm:cxn modelId="{957D34E3-4118-4EFC-A7A4-32A748B66116}" type="presOf" srcId="{D68611B1-4205-43D9-AA98-4323F6BD861C}" destId="{0C5A9EC2-1483-465D-B612-45504608C055}" srcOrd="0" destOrd="0" presId="urn:microsoft.com/office/officeart/2005/8/layout/radial5"/>
    <dgm:cxn modelId="{B54BD401-19D6-42DB-AEA6-313CE74169D7}" type="presOf" srcId="{12008175-C982-4209-8E1C-CC03740FD9B0}" destId="{E36AFE54-FA74-47A5-A7DD-5972F92FFB34}" srcOrd="0" destOrd="0" presId="urn:microsoft.com/office/officeart/2005/8/layout/radial5"/>
    <dgm:cxn modelId="{C905209F-A1AB-40A0-96E1-CCE21226CF49}" type="presOf" srcId="{843693BB-C6BA-4B46-A285-81D9AEEF905E}" destId="{CDFDC176-A038-4B7D-8C13-61CD55FAAE14}" srcOrd="0" destOrd="0" presId="urn:microsoft.com/office/officeart/2005/8/layout/radial5"/>
    <dgm:cxn modelId="{FB39E7A6-0966-4E15-BE2B-4AE4DA571F42}" type="presOf" srcId="{D84C09F7-4607-49A4-A6ED-C8BEF7C0FB2A}" destId="{6A623C40-86D8-44B6-84E6-FBF7266DEC9A}" srcOrd="0" destOrd="0" presId="urn:microsoft.com/office/officeart/2005/8/layout/radial5"/>
    <dgm:cxn modelId="{4CD2A1B0-BC6B-4AE0-BB09-EE04B33FFA71}" srcId="{12008175-C982-4209-8E1C-CC03740FD9B0}" destId="{D84C09F7-4607-49A4-A6ED-C8BEF7C0FB2A}" srcOrd="0" destOrd="0" parTransId="{D68611B1-4205-43D9-AA98-4323F6BD861C}" sibTransId="{0AAEFDA5-8D14-4C9C-89FF-09B561B6CEA2}"/>
    <dgm:cxn modelId="{B47DDC6C-A2C1-409E-A545-D07C70A0AA39}" srcId="{12008175-C982-4209-8E1C-CC03740FD9B0}" destId="{479C7C3A-7D91-4633-9945-FAE572380710}" srcOrd="3" destOrd="0" parTransId="{A82D613F-2867-4C2F-AC96-0BE1EBA64713}" sibTransId="{6218B48E-3DA2-4E4B-8684-0B00C5D39444}"/>
    <dgm:cxn modelId="{A87F6BCE-DD15-48C8-8B53-E270EEB5D055}" type="presOf" srcId="{F1B367E4-1C86-4649-90DC-E850DFE43005}" destId="{39F7C4CF-F922-462A-952B-538F0E52EA83}" srcOrd="0" destOrd="0" presId="urn:microsoft.com/office/officeart/2005/8/layout/radial5"/>
    <dgm:cxn modelId="{97234BCA-AEF0-4D82-94F0-9A8DFC9C6C68}" type="presOf" srcId="{1036B75E-BD0D-4D7C-94C6-4FA648183EC1}" destId="{226CC92B-4741-421B-9595-4414CD25FBC9}" srcOrd="0" destOrd="0" presId="urn:microsoft.com/office/officeart/2005/8/layout/radial5"/>
    <dgm:cxn modelId="{7BC1834E-5E45-415A-8154-586459B4CF58}" type="presOf" srcId="{843693BB-C6BA-4B46-A285-81D9AEEF905E}" destId="{55565E93-7482-48DB-9D28-B50490B4E501}" srcOrd="1" destOrd="0" presId="urn:microsoft.com/office/officeart/2005/8/layout/radial5"/>
    <dgm:cxn modelId="{95833220-0A4E-4782-8D49-F874AA23067A}" srcId="{A5F362C5-C798-4BBF-AB82-BD6CCD083D37}" destId="{12008175-C982-4209-8E1C-CC03740FD9B0}" srcOrd="0" destOrd="0" parTransId="{D2572832-A310-488D-A95A-D08FA5EE55DD}" sibTransId="{1418C010-82A6-4D98-8D23-B92362F586E4}"/>
    <dgm:cxn modelId="{C7DC821C-7FF4-45CF-8C97-38B7963FD64C}" srcId="{12008175-C982-4209-8E1C-CC03740FD9B0}" destId="{F1B367E4-1C86-4649-90DC-E850DFE43005}" srcOrd="1" destOrd="0" parTransId="{1036B75E-BD0D-4D7C-94C6-4FA648183EC1}" sibTransId="{B8DF24AD-BB8C-4ADC-9EC1-FE383CBA6E28}"/>
    <dgm:cxn modelId="{A7E25CEE-2BC0-4CA6-98E3-7F4E226A31DB}" type="presOf" srcId="{A82D613F-2867-4C2F-AC96-0BE1EBA64713}" destId="{E52A6951-F29A-4039-B327-1538FCE3076C}" srcOrd="1" destOrd="0" presId="urn:microsoft.com/office/officeart/2005/8/layout/radial5"/>
    <dgm:cxn modelId="{09FF0FBA-19EB-4CF0-8690-71966676226F}" type="presOf" srcId="{A82D613F-2867-4C2F-AC96-0BE1EBA64713}" destId="{FE60CD09-CFC3-43BF-9265-F48EAE84020E}" srcOrd="0" destOrd="0" presId="urn:microsoft.com/office/officeart/2005/8/layout/radial5"/>
    <dgm:cxn modelId="{00528748-5C9A-4FAE-BA03-7F7D6CDB3FFD}" type="presOf" srcId="{A5F362C5-C798-4BBF-AB82-BD6CCD083D37}" destId="{4930217B-D3D3-4E6A-B671-679CB864D645}" srcOrd="0" destOrd="0" presId="urn:microsoft.com/office/officeart/2005/8/layout/radial5"/>
    <dgm:cxn modelId="{C68443DC-55EF-49C3-9BBD-E66C25A9FAE8}" type="presOf" srcId="{852FA20A-FB5C-4C73-8B66-585F879FE8A6}" destId="{3F5A5336-3681-4139-9805-8B7C8219825B}" srcOrd="0" destOrd="0" presId="urn:microsoft.com/office/officeart/2005/8/layout/radial5"/>
    <dgm:cxn modelId="{9E0F17A8-A0B9-49DC-8874-0D8E08F0904F}" type="presOf" srcId="{D00178F5-9B5A-4DE8-92F4-1088298B0818}" destId="{BE0DD92C-D20B-4955-8B07-C7735C3B61AD}" srcOrd="0" destOrd="0" presId="urn:microsoft.com/office/officeart/2005/8/layout/radial5"/>
    <dgm:cxn modelId="{804F9A1C-33ED-4E7D-9F2F-20066AB18CAB}" type="presParOf" srcId="{4930217B-D3D3-4E6A-B671-679CB864D645}" destId="{E36AFE54-FA74-47A5-A7DD-5972F92FFB34}" srcOrd="0" destOrd="0" presId="urn:microsoft.com/office/officeart/2005/8/layout/radial5"/>
    <dgm:cxn modelId="{53DBB486-1977-4F26-9797-EF25D05F7392}" type="presParOf" srcId="{4930217B-D3D3-4E6A-B671-679CB864D645}" destId="{0C5A9EC2-1483-465D-B612-45504608C055}" srcOrd="1" destOrd="0" presId="urn:microsoft.com/office/officeart/2005/8/layout/radial5"/>
    <dgm:cxn modelId="{A2956A38-7923-4255-B18B-2AB0BD9824E6}" type="presParOf" srcId="{0C5A9EC2-1483-465D-B612-45504608C055}" destId="{8441F2BF-B680-4738-B08A-6EAE0EF5AA80}" srcOrd="0" destOrd="0" presId="urn:microsoft.com/office/officeart/2005/8/layout/radial5"/>
    <dgm:cxn modelId="{232F045F-AAF5-4964-8C67-03D589A6B656}" type="presParOf" srcId="{4930217B-D3D3-4E6A-B671-679CB864D645}" destId="{6A623C40-86D8-44B6-84E6-FBF7266DEC9A}" srcOrd="2" destOrd="0" presId="urn:microsoft.com/office/officeart/2005/8/layout/radial5"/>
    <dgm:cxn modelId="{9D1C08BF-3535-4D73-9330-0FB5C9099A2D}" type="presParOf" srcId="{4930217B-D3D3-4E6A-B671-679CB864D645}" destId="{226CC92B-4741-421B-9595-4414CD25FBC9}" srcOrd="3" destOrd="0" presId="urn:microsoft.com/office/officeart/2005/8/layout/radial5"/>
    <dgm:cxn modelId="{0F5F045C-FBE0-42B0-9DDB-407569752D78}" type="presParOf" srcId="{226CC92B-4741-421B-9595-4414CD25FBC9}" destId="{563E62C4-2A0F-4998-B1E6-175244054332}" srcOrd="0" destOrd="0" presId="urn:microsoft.com/office/officeart/2005/8/layout/radial5"/>
    <dgm:cxn modelId="{40C0F5D0-35CF-4761-B906-4BFC30C44AE4}" type="presParOf" srcId="{4930217B-D3D3-4E6A-B671-679CB864D645}" destId="{39F7C4CF-F922-462A-952B-538F0E52EA83}" srcOrd="4" destOrd="0" presId="urn:microsoft.com/office/officeart/2005/8/layout/radial5"/>
    <dgm:cxn modelId="{2B16D1AC-A0CC-4292-8C16-3606DB312A88}" type="presParOf" srcId="{4930217B-D3D3-4E6A-B671-679CB864D645}" destId="{CDFDC176-A038-4B7D-8C13-61CD55FAAE14}" srcOrd="5" destOrd="0" presId="urn:microsoft.com/office/officeart/2005/8/layout/radial5"/>
    <dgm:cxn modelId="{A49EC680-967F-4FE3-8BEE-401BFCADE539}" type="presParOf" srcId="{CDFDC176-A038-4B7D-8C13-61CD55FAAE14}" destId="{55565E93-7482-48DB-9D28-B50490B4E501}" srcOrd="0" destOrd="0" presId="urn:microsoft.com/office/officeart/2005/8/layout/radial5"/>
    <dgm:cxn modelId="{61DE4D9F-63EF-4312-B7DB-2F3AC2EB36E6}" type="presParOf" srcId="{4930217B-D3D3-4E6A-B671-679CB864D645}" destId="{206BA716-F05B-4F02-A96A-C04E9C7BFC37}" srcOrd="6" destOrd="0" presId="urn:microsoft.com/office/officeart/2005/8/layout/radial5"/>
    <dgm:cxn modelId="{138FCD36-F41C-4F32-9625-C4354FE5B6BD}" type="presParOf" srcId="{4930217B-D3D3-4E6A-B671-679CB864D645}" destId="{FE60CD09-CFC3-43BF-9265-F48EAE84020E}" srcOrd="7" destOrd="0" presId="urn:microsoft.com/office/officeart/2005/8/layout/radial5"/>
    <dgm:cxn modelId="{D0A346F7-1E83-4097-AF91-F5043E002E22}" type="presParOf" srcId="{FE60CD09-CFC3-43BF-9265-F48EAE84020E}" destId="{E52A6951-F29A-4039-B327-1538FCE3076C}" srcOrd="0" destOrd="0" presId="urn:microsoft.com/office/officeart/2005/8/layout/radial5"/>
    <dgm:cxn modelId="{DF36BAF1-CEAB-4519-A20E-6462F3DAB303}" type="presParOf" srcId="{4930217B-D3D3-4E6A-B671-679CB864D645}" destId="{897AC76F-6392-4755-86FA-C7648A6F1A32}" srcOrd="8" destOrd="0" presId="urn:microsoft.com/office/officeart/2005/8/layout/radial5"/>
    <dgm:cxn modelId="{78A09324-2C19-4ED9-A1C2-35F41A4CED98}" type="presParOf" srcId="{4930217B-D3D3-4E6A-B671-679CB864D645}" destId="{3F5A5336-3681-4139-9805-8B7C8219825B}" srcOrd="9" destOrd="0" presId="urn:microsoft.com/office/officeart/2005/8/layout/radial5"/>
    <dgm:cxn modelId="{B8A03496-B37B-46CC-97CF-1679B0EC9220}" type="presParOf" srcId="{3F5A5336-3681-4139-9805-8B7C8219825B}" destId="{468B67F6-C409-4AC2-BDFF-4E0F24448341}" srcOrd="0" destOrd="0" presId="urn:microsoft.com/office/officeart/2005/8/layout/radial5"/>
    <dgm:cxn modelId="{44FBFABC-7A21-45B8-B547-5683D9344091}" type="presParOf" srcId="{4930217B-D3D3-4E6A-B671-679CB864D645}" destId="{BE0DD92C-D20B-4955-8B07-C7735C3B61AD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9DEBAB-F819-4168-A8B7-B08E2AA16727}" type="doc">
      <dgm:prSet loTypeId="urn:microsoft.com/office/officeart/2005/8/layout/hChevron3" loCatId="process" qsTypeId="urn:microsoft.com/office/officeart/2005/8/quickstyle/simple5" qsCatId="simple" csTypeId="urn:microsoft.com/office/officeart/2005/8/colors/colorful2" csCatId="colorful" phldr="1"/>
      <dgm:spPr/>
    </dgm:pt>
    <dgm:pt modelId="{729D483B-3E0C-4BE5-B1EA-94C187E783FB}">
      <dgm:prSet phldrT="[Texto]"/>
      <dgm:spPr/>
      <dgm:t>
        <a:bodyPr/>
        <a:lstStyle/>
        <a:p>
          <a:r>
            <a:rPr lang="es-ES" dirty="0" smtClean="0"/>
            <a:t>Adquirido con la experiencia </a:t>
          </a:r>
          <a:endParaRPr lang="es-ES" dirty="0"/>
        </a:p>
      </dgm:t>
    </dgm:pt>
    <dgm:pt modelId="{26E65189-F0C4-483E-8A9E-64A9B6399F1E}" type="parTrans" cxnId="{8A53CBBB-97DB-41CB-AD7F-C73412D0319D}">
      <dgm:prSet/>
      <dgm:spPr/>
      <dgm:t>
        <a:bodyPr/>
        <a:lstStyle/>
        <a:p>
          <a:endParaRPr lang="es-ES"/>
        </a:p>
      </dgm:t>
    </dgm:pt>
    <dgm:pt modelId="{A91BAC19-F8FD-41F2-B917-AD8942EBF3DF}" type="sibTrans" cxnId="{8A53CBBB-97DB-41CB-AD7F-C73412D0319D}">
      <dgm:prSet/>
      <dgm:spPr/>
      <dgm:t>
        <a:bodyPr/>
        <a:lstStyle/>
        <a:p>
          <a:endParaRPr lang="es-ES"/>
        </a:p>
      </dgm:t>
    </dgm:pt>
    <dgm:pt modelId="{8ED6B514-28F2-40A2-B286-1A1F30DDC2E5}">
      <dgm:prSet phldrT="[Texto]"/>
      <dgm:spPr/>
      <dgm:t>
        <a:bodyPr/>
        <a:lstStyle/>
        <a:p>
          <a:r>
            <a:rPr lang="es-ES" dirty="0" smtClean="0"/>
            <a:t>Aceptado sin discusión </a:t>
          </a:r>
          <a:endParaRPr lang="es-ES" dirty="0"/>
        </a:p>
      </dgm:t>
    </dgm:pt>
    <dgm:pt modelId="{4BCEE815-0630-4B6D-9D31-07F05FB08449}" type="parTrans" cxnId="{984BECCC-904F-4CC9-A508-EB61071BD730}">
      <dgm:prSet/>
      <dgm:spPr/>
      <dgm:t>
        <a:bodyPr/>
        <a:lstStyle/>
        <a:p>
          <a:endParaRPr lang="es-ES"/>
        </a:p>
      </dgm:t>
    </dgm:pt>
    <dgm:pt modelId="{28E09400-4EF4-4AA4-AA40-CC1A2671B24C}" type="sibTrans" cxnId="{984BECCC-904F-4CC9-A508-EB61071BD730}">
      <dgm:prSet/>
      <dgm:spPr/>
      <dgm:t>
        <a:bodyPr/>
        <a:lstStyle/>
        <a:p>
          <a:endParaRPr lang="es-ES"/>
        </a:p>
      </dgm:t>
    </dgm:pt>
    <dgm:pt modelId="{433DF497-5698-42B7-B172-0BB09B07767B}">
      <dgm:prSet phldrT="[Texto]"/>
      <dgm:spPr/>
      <dgm:t>
        <a:bodyPr/>
        <a:lstStyle/>
        <a:p>
          <a:r>
            <a:rPr lang="es-ES" dirty="0" smtClean="0"/>
            <a:t>Transmitido de manera empírica </a:t>
          </a:r>
          <a:endParaRPr lang="es-ES" dirty="0"/>
        </a:p>
      </dgm:t>
    </dgm:pt>
    <dgm:pt modelId="{F6FD1A4B-D7B4-428A-90AB-DCBE5A95904A}" type="parTrans" cxnId="{2F15CB90-A34F-4D95-BD81-59B5F6D1FBB9}">
      <dgm:prSet/>
      <dgm:spPr/>
      <dgm:t>
        <a:bodyPr/>
        <a:lstStyle/>
        <a:p>
          <a:endParaRPr lang="es-ES"/>
        </a:p>
      </dgm:t>
    </dgm:pt>
    <dgm:pt modelId="{74F3EA6A-D7C5-4E7F-B5A9-6B4CF1BF2FDD}" type="sibTrans" cxnId="{2F15CB90-A34F-4D95-BD81-59B5F6D1FBB9}">
      <dgm:prSet/>
      <dgm:spPr/>
      <dgm:t>
        <a:bodyPr/>
        <a:lstStyle/>
        <a:p>
          <a:endParaRPr lang="es-ES"/>
        </a:p>
      </dgm:t>
    </dgm:pt>
    <dgm:pt modelId="{F7E22172-6ED7-4B87-B0FC-40AD61579632}" type="pres">
      <dgm:prSet presAssocID="{929DEBAB-F819-4168-A8B7-B08E2AA16727}" presName="Name0" presStyleCnt="0">
        <dgm:presLayoutVars>
          <dgm:dir/>
          <dgm:resizeHandles val="exact"/>
        </dgm:presLayoutVars>
      </dgm:prSet>
      <dgm:spPr/>
    </dgm:pt>
    <dgm:pt modelId="{391F1FC6-CF2E-4DD3-B79C-37CCDA87F2B7}" type="pres">
      <dgm:prSet presAssocID="{729D483B-3E0C-4BE5-B1EA-94C187E783FB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E37D69C-86E3-438B-8927-7FE16B41CE54}" type="pres">
      <dgm:prSet presAssocID="{A91BAC19-F8FD-41F2-B917-AD8942EBF3DF}" presName="parSpace" presStyleCnt="0"/>
      <dgm:spPr/>
    </dgm:pt>
    <dgm:pt modelId="{473F2AAD-515B-4500-A39E-DD2CD97613BA}" type="pres">
      <dgm:prSet presAssocID="{8ED6B514-28F2-40A2-B286-1A1F30DDC2E5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A90FAEC-59E9-409D-B0B3-AA6B4871086A}" type="pres">
      <dgm:prSet presAssocID="{28E09400-4EF4-4AA4-AA40-CC1A2671B24C}" presName="parSpace" presStyleCnt="0"/>
      <dgm:spPr/>
    </dgm:pt>
    <dgm:pt modelId="{7A341B52-6862-4162-94DF-C9F21A1A62CF}" type="pres">
      <dgm:prSet presAssocID="{433DF497-5698-42B7-B172-0BB09B07767B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A53CBBB-97DB-41CB-AD7F-C73412D0319D}" srcId="{929DEBAB-F819-4168-A8B7-B08E2AA16727}" destId="{729D483B-3E0C-4BE5-B1EA-94C187E783FB}" srcOrd="0" destOrd="0" parTransId="{26E65189-F0C4-483E-8A9E-64A9B6399F1E}" sibTransId="{A91BAC19-F8FD-41F2-B917-AD8942EBF3DF}"/>
    <dgm:cxn modelId="{2F15CB90-A34F-4D95-BD81-59B5F6D1FBB9}" srcId="{929DEBAB-F819-4168-A8B7-B08E2AA16727}" destId="{433DF497-5698-42B7-B172-0BB09B07767B}" srcOrd="2" destOrd="0" parTransId="{F6FD1A4B-D7B4-428A-90AB-DCBE5A95904A}" sibTransId="{74F3EA6A-D7C5-4E7F-B5A9-6B4CF1BF2FDD}"/>
    <dgm:cxn modelId="{8AEE8066-09E4-4B1C-9F02-D0742333BC21}" type="presOf" srcId="{8ED6B514-28F2-40A2-B286-1A1F30DDC2E5}" destId="{473F2AAD-515B-4500-A39E-DD2CD97613BA}" srcOrd="0" destOrd="0" presId="urn:microsoft.com/office/officeart/2005/8/layout/hChevron3"/>
    <dgm:cxn modelId="{5C50D51B-E92E-42D8-AC2F-3D447260F535}" type="presOf" srcId="{929DEBAB-F819-4168-A8B7-B08E2AA16727}" destId="{F7E22172-6ED7-4B87-B0FC-40AD61579632}" srcOrd="0" destOrd="0" presId="urn:microsoft.com/office/officeart/2005/8/layout/hChevron3"/>
    <dgm:cxn modelId="{984BECCC-904F-4CC9-A508-EB61071BD730}" srcId="{929DEBAB-F819-4168-A8B7-B08E2AA16727}" destId="{8ED6B514-28F2-40A2-B286-1A1F30DDC2E5}" srcOrd="1" destOrd="0" parTransId="{4BCEE815-0630-4B6D-9D31-07F05FB08449}" sibTransId="{28E09400-4EF4-4AA4-AA40-CC1A2671B24C}"/>
    <dgm:cxn modelId="{3E4FFA67-DAAF-464F-9C7E-5922A5A4C530}" type="presOf" srcId="{433DF497-5698-42B7-B172-0BB09B07767B}" destId="{7A341B52-6862-4162-94DF-C9F21A1A62CF}" srcOrd="0" destOrd="0" presId="urn:microsoft.com/office/officeart/2005/8/layout/hChevron3"/>
    <dgm:cxn modelId="{BBDFC43B-D6B3-44D8-B7C1-111BA958C95C}" type="presOf" srcId="{729D483B-3E0C-4BE5-B1EA-94C187E783FB}" destId="{391F1FC6-CF2E-4DD3-B79C-37CCDA87F2B7}" srcOrd="0" destOrd="0" presId="urn:microsoft.com/office/officeart/2005/8/layout/hChevron3"/>
    <dgm:cxn modelId="{7F4E569E-F9F6-4098-8A40-4014CB61F36B}" type="presParOf" srcId="{F7E22172-6ED7-4B87-B0FC-40AD61579632}" destId="{391F1FC6-CF2E-4DD3-B79C-37CCDA87F2B7}" srcOrd="0" destOrd="0" presId="urn:microsoft.com/office/officeart/2005/8/layout/hChevron3"/>
    <dgm:cxn modelId="{88E49CAA-CB39-416A-B13D-A66467BF45B4}" type="presParOf" srcId="{F7E22172-6ED7-4B87-B0FC-40AD61579632}" destId="{AE37D69C-86E3-438B-8927-7FE16B41CE54}" srcOrd="1" destOrd="0" presId="urn:microsoft.com/office/officeart/2005/8/layout/hChevron3"/>
    <dgm:cxn modelId="{F0B48345-7DB9-4229-84EA-358B7302F75C}" type="presParOf" srcId="{F7E22172-6ED7-4B87-B0FC-40AD61579632}" destId="{473F2AAD-515B-4500-A39E-DD2CD97613BA}" srcOrd="2" destOrd="0" presId="urn:microsoft.com/office/officeart/2005/8/layout/hChevron3"/>
    <dgm:cxn modelId="{BCE7EBA4-E421-414E-A629-FDEC3F12524D}" type="presParOf" srcId="{F7E22172-6ED7-4B87-B0FC-40AD61579632}" destId="{6A90FAEC-59E9-409D-B0B3-AA6B4871086A}" srcOrd="3" destOrd="0" presId="urn:microsoft.com/office/officeart/2005/8/layout/hChevron3"/>
    <dgm:cxn modelId="{72773D76-140A-4D97-9665-9FF8798F9FF2}" type="presParOf" srcId="{F7E22172-6ED7-4B87-B0FC-40AD61579632}" destId="{7A341B52-6862-4162-94DF-C9F21A1A62CF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9DEBAB-F819-4168-A8B7-B08E2AA16727}" type="doc">
      <dgm:prSet loTypeId="urn:microsoft.com/office/officeart/2005/8/layout/hChevron3" loCatId="process" qsTypeId="urn:microsoft.com/office/officeart/2005/8/quickstyle/simple5" qsCatId="simple" csTypeId="urn:microsoft.com/office/officeart/2005/8/colors/colorful4" csCatId="colorful" phldr="1"/>
      <dgm:spPr/>
    </dgm:pt>
    <dgm:pt modelId="{729D483B-3E0C-4BE5-B1EA-94C187E783FB}">
      <dgm:prSet phldrT="[Texto]"/>
      <dgm:spPr/>
      <dgm:t>
        <a:bodyPr/>
        <a:lstStyle/>
        <a:p>
          <a:r>
            <a:rPr lang="es-ES" dirty="0" smtClean="0"/>
            <a:t>Complejo  </a:t>
          </a:r>
          <a:endParaRPr lang="es-ES" dirty="0"/>
        </a:p>
      </dgm:t>
    </dgm:pt>
    <dgm:pt modelId="{26E65189-F0C4-483E-8A9E-64A9B6399F1E}" type="parTrans" cxnId="{8A53CBBB-97DB-41CB-AD7F-C73412D0319D}">
      <dgm:prSet/>
      <dgm:spPr/>
      <dgm:t>
        <a:bodyPr/>
        <a:lstStyle/>
        <a:p>
          <a:endParaRPr lang="es-ES"/>
        </a:p>
      </dgm:t>
    </dgm:pt>
    <dgm:pt modelId="{A91BAC19-F8FD-41F2-B917-AD8942EBF3DF}" type="sibTrans" cxnId="{8A53CBBB-97DB-41CB-AD7F-C73412D0319D}">
      <dgm:prSet/>
      <dgm:spPr/>
      <dgm:t>
        <a:bodyPr/>
        <a:lstStyle/>
        <a:p>
          <a:endParaRPr lang="es-ES"/>
        </a:p>
      </dgm:t>
    </dgm:pt>
    <dgm:pt modelId="{8ED6B514-28F2-40A2-B286-1A1F30DDC2E5}">
      <dgm:prSet phldrT="[Texto]"/>
      <dgm:spPr/>
      <dgm:t>
        <a:bodyPr/>
        <a:lstStyle/>
        <a:p>
          <a:r>
            <a:rPr lang="es-ES" dirty="0" smtClean="0"/>
            <a:t>Adquirido a través del método científico  </a:t>
          </a:r>
          <a:endParaRPr lang="es-ES" dirty="0"/>
        </a:p>
      </dgm:t>
    </dgm:pt>
    <dgm:pt modelId="{4BCEE815-0630-4B6D-9D31-07F05FB08449}" type="parTrans" cxnId="{984BECCC-904F-4CC9-A508-EB61071BD730}">
      <dgm:prSet/>
      <dgm:spPr/>
      <dgm:t>
        <a:bodyPr/>
        <a:lstStyle/>
        <a:p>
          <a:endParaRPr lang="es-ES"/>
        </a:p>
      </dgm:t>
    </dgm:pt>
    <dgm:pt modelId="{28E09400-4EF4-4AA4-AA40-CC1A2671B24C}" type="sibTrans" cxnId="{984BECCC-904F-4CC9-A508-EB61071BD730}">
      <dgm:prSet/>
      <dgm:spPr/>
      <dgm:t>
        <a:bodyPr/>
        <a:lstStyle/>
        <a:p>
          <a:endParaRPr lang="es-ES"/>
        </a:p>
      </dgm:t>
    </dgm:pt>
    <dgm:pt modelId="{433DF497-5698-42B7-B172-0BB09B07767B}">
      <dgm:prSet phldrT="[Texto]"/>
      <dgm:spPr/>
      <dgm:t>
        <a:bodyPr/>
        <a:lstStyle/>
        <a:p>
          <a:r>
            <a:rPr lang="es-ES" dirty="0" smtClean="0"/>
            <a:t>Modificar o interpretar la realidad.  </a:t>
          </a:r>
          <a:endParaRPr lang="es-ES" dirty="0"/>
        </a:p>
      </dgm:t>
    </dgm:pt>
    <dgm:pt modelId="{F6FD1A4B-D7B4-428A-90AB-DCBE5A95904A}" type="parTrans" cxnId="{2F15CB90-A34F-4D95-BD81-59B5F6D1FBB9}">
      <dgm:prSet/>
      <dgm:spPr/>
      <dgm:t>
        <a:bodyPr/>
        <a:lstStyle/>
        <a:p>
          <a:endParaRPr lang="es-ES"/>
        </a:p>
      </dgm:t>
    </dgm:pt>
    <dgm:pt modelId="{74F3EA6A-D7C5-4E7F-B5A9-6B4CF1BF2FDD}" type="sibTrans" cxnId="{2F15CB90-A34F-4D95-BD81-59B5F6D1FBB9}">
      <dgm:prSet/>
      <dgm:spPr/>
      <dgm:t>
        <a:bodyPr/>
        <a:lstStyle/>
        <a:p>
          <a:endParaRPr lang="es-ES"/>
        </a:p>
      </dgm:t>
    </dgm:pt>
    <dgm:pt modelId="{F7E22172-6ED7-4B87-B0FC-40AD61579632}" type="pres">
      <dgm:prSet presAssocID="{929DEBAB-F819-4168-A8B7-B08E2AA16727}" presName="Name0" presStyleCnt="0">
        <dgm:presLayoutVars>
          <dgm:dir/>
          <dgm:resizeHandles val="exact"/>
        </dgm:presLayoutVars>
      </dgm:prSet>
      <dgm:spPr/>
    </dgm:pt>
    <dgm:pt modelId="{391F1FC6-CF2E-4DD3-B79C-37CCDA87F2B7}" type="pres">
      <dgm:prSet presAssocID="{729D483B-3E0C-4BE5-B1EA-94C187E783FB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E37D69C-86E3-438B-8927-7FE16B41CE54}" type="pres">
      <dgm:prSet presAssocID="{A91BAC19-F8FD-41F2-B917-AD8942EBF3DF}" presName="parSpace" presStyleCnt="0"/>
      <dgm:spPr/>
    </dgm:pt>
    <dgm:pt modelId="{473F2AAD-515B-4500-A39E-DD2CD97613BA}" type="pres">
      <dgm:prSet presAssocID="{8ED6B514-28F2-40A2-B286-1A1F30DDC2E5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A90FAEC-59E9-409D-B0B3-AA6B4871086A}" type="pres">
      <dgm:prSet presAssocID="{28E09400-4EF4-4AA4-AA40-CC1A2671B24C}" presName="parSpace" presStyleCnt="0"/>
      <dgm:spPr/>
    </dgm:pt>
    <dgm:pt modelId="{7A341B52-6862-4162-94DF-C9F21A1A62CF}" type="pres">
      <dgm:prSet presAssocID="{433DF497-5698-42B7-B172-0BB09B07767B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A319D3D-ECAF-419B-AA90-BBBE9DA3D9C4}" type="presOf" srcId="{929DEBAB-F819-4168-A8B7-B08E2AA16727}" destId="{F7E22172-6ED7-4B87-B0FC-40AD61579632}" srcOrd="0" destOrd="0" presId="urn:microsoft.com/office/officeart/2005/8/layout/hChevron3"/>
    <dgm:cxn modelId="{8A53CBBB-97DB-41CB-AD7F-C73412D0319D}" srcId="{929DEBAB-F819-4168-A8B7-B08E2AA16727}" destId="{729D483B-3E0C-4BE5-B1EA-94C187E783FB}" srcOrd="0" destOrd="0" parTransId="{26E65189-F0C4-483E-8A9E-64A9B6399F1E}" sibTransId="{A91BAC19-F8FD-41F2-B917-AD8942EBF3DF}"/>
    <dgm:cxn modelId="{2F15CB90-A34F-4D95-BD81-59B5F6D1FBB9}" srcId="{929DEBAB-F819-4168-A8B7-B08E2AA16727}" destId="{433DF497-5698-42B7-B172-0BB09B07767B}" srcOrd="2" destOrd="0" parTransId="{F6FD1A4B-D7B4-428A-90AB-DCBE5A95904A}" sibTransId="{74F3EA6A-D7C5-4E7F-B5A9-6B4CF1BF2FDD}"/>
    <dgm:cxn modelId="{051D753D-4928-4534-84A0-1B4E3FF2B139}" type="presOf" srcId="{729D483B-3E0C-4BE5-B1EA-94C187E783FB}" destId="{391F1FC6-CF2E-4DD3-B79C-37CCDA87F2B7}" srcOrd="0" destOrd="0" presId="urn:microsoft.com/office/officeart/2005/8/layout/hChevron3"/>
    <dgm:cxn modelId="{40A5BBEA-BF3A-481B-908F-EFCC3A07B50C}" type="presOf" srcId="{433DF497-5698-42B7-B172-0BB09B07767B}" destId="{7A341B52-6862-4162-94DF-C9F21A1A62CF}" srcOrd="0" destOrd="0" presId="urn:microsoft.com/office/officeart/2005/8/layout/hChevron3"/>
    <dgm:cxn modelId="{984BECCC-904F-4CC9-A508-EB61071BD730}" srcId="{929DEBAB-F819-4168-A8B7-B08E2AA16727}" destId="{8ED6B514-28F2-40A2-B286-1A1F30DDC2E5}" srcOrd="1" destOrd="0" parTransId="{4BCEE815-0630-4B6D-9D31-07F05FB08449}" sibTransId="{28E09400-4EF4-4AA4-AA40-CC1A2671B24C}"/>
    <dgm:cxn modelId="{7E83F115-2FBC-46A8-972C-2371E633818A}" type="presOf" srcId="{8ED6B514-28F2-40A2-B286-1A1F30DDC2E5}" destId="{473F2AAD-515B-4500-A39E-DD2CD97613BA}" srcOrd="0" destOrd="0" presId="urn:microsoft.com/office/officeart/2005/8/layout/hChevron3"/>
    <dgm:cxn modelId="{DFDE7A09-0BCC-4406-A404-11A77DE76E0C}" type="presParOf" srcId="{F7E22172-6ED7-4B87-B0FC-40AD61579632}" destId="{391F1FC6-CF2E-4DD3-B79C-37CCDA87F2B7}" srcOrd="0" destOrd="0" presId="urn:microsoft.com/office/officeart/2005/8/layout/hChevron3"/>
    <dgm:cxn modelId="{57A19091-F784-463C-997B-A89167C8EE07}" type="presParOf" srcId="{F7E22172-6ED7-4B87-B0FC-40AD61579632}" destId="{AE37D69C-86E3-438B-8927-7FE16B41CE54}" srcOrd="1" destOrd="0" presId="urn:microsoft.com/office/officeart/2005/8/layout/hChevron3"/>
    <dgm:cxn modelId="{3D506338-375B-4F79-A67E-E4D1BF7C2A5E}" type="presParOf" srcId="{F7E22172-6ED7-4B87-B0FC-40AD61579632}" destId="{473F2AAD-515B-4500-A39E-DD2CD97613BA}" srcOrd="2" destOrd="0" presId="urn:microsoft.com/office/officeart/2005/8/layout/hChevron3"/>
    <dgm:cxn modelId="{6AFE77AD-0733-4129-B27A-15EA8B1DD26B}" type="presParOf" srcId="{F7E22172-6ED7-4B87-B0FC-40AD61579632}" destId="{6A90FAEC-59E9-409D-B0B3-AA6B4871086A}" srcOrd="3" destOrd="0" presId="urn:microsoft.com/office/officeart/2005/8/layout/hChevron3"/>
    <dgm:cxn modelId="{3C48D1B3-ADAB-44E8-A0E7-EE28FA3F29BF}" type="presParOf" srcId="{F7E22172-6ED7-4B87-B0FC-40AD61579632}" destId="{7A341B52-6862-4162-94DF-C9F21A1A62CF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36AFE54-FA74-47A5-A7DD-5972F92FFB34}">
      <dsp:nvSpPr>
        <dsp:cNvPr id="0" name=""/>
        <dsp:cNvSpPr/>
      </dsp:nvSpPr>
      <dsp:spPr>
        <a:xfrm>
          <a:off x="3721083" y="2197071"/>
          <a:ext cx="1676837" cy="16177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>
              <a:latin typeface="Arial" pitchFamily="34" charset="0"/>
              <a:cs typeface="Arial" pitchFamily="34" charset="0"/>
            </a:rPr>
            <a:t>¿COMO SURGE?</a:t>
          </a:r>
          <a:endParaRPr lang="es-MX" sz="2100" kern="1200" dirty="0">
            <a:latin typeface="Arial" pitchFamily="34" charset="0"/>
            <a:cs typeface="Arial" pitchFamily="34" charset="0"/>
          </a:endParaRPr>
        </a:p>
      </dsp:txBody>
      <dsp:txXfrm>
        <a:off x="3721083" y="2197071"/>
        <a:ext cx="1676837" cy="1617715"/>
      </dsp:txXfrm>
    </dsp:sp>
    <dsp:sp modelId="{0C5A9EC2-1483-465D-B612-45504608C055}">
      <dsp:nvSpPr>
        <dsp:cNvPr id="0" name=""/>
        <dsp:cNvSpPr/>
      </dsp:nvSpPr>
      <dsp:spPr>
        <a:xfrm rot="16200000">
          <a:off x="4396864" y="1630720"/>
          <a:ext cx="325273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>
            <a:latin typeface="Arial" pitchFamily="34" charset="0"/>
            <a:cs typeface="Arial" pitchFamily="34" charset="0"/>
          </a:endParaRPr>
        </a:p>
      </dsp:txBody>
      <dsp:txXfrm rot="16200000">
        <a:off x="4396864" y="1630720"/>
        <a:ext cx="325273" cy="537388"/>
      </dsp:txXfrm>
    </dsp:sp>
    <dsp:sp modelId="{6A623C40-86D8-44B6-84E6-FBF7266DEC9A}">
      <dsp:nvSpPr>
        <dsp:cNvPr id="0" name=""/>
        <dsp:cNvSpPr/>
      </dsp:nvSpPr>
      <dsp:spPr>
        <a:xfrm>
          <a:off x="3358857" y="2792"/>
          <a:ext cx="2401289" cy="158055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latin typeface="Arial" pitchFamily="34" charset="0"/>
              <a:cs typeface="Arial" pitchFamily="34" charset="0"/>
            </a:rPr>
            <a:t>La necesidad del hombre de dar solución a los problemas cotidianos</a:t>
          </a:r>
          <a:endParaRPr lang="es-MX" sz="1600" kern="1200" dirty="0">
            <a:latin typeface="Arial" pitchFamily="34" charset="0"/>
            <a:cs typeface="Arial" pitchFamily="34" charset="0"/>
          </a:endParaRPr>
        </a:p>
      </dsp:txBody>
      <dsp:txXfrm>
        <a:off x="3358857" y="2792"/>
        <a:ext cx="2401289" cy="1580554"/>
      </dsp:txXfrm>
    </dsp:sp>
    <dsp:sp modelId="{226CC92B-4741-421B-9595-4414CD25FBC9}">
      <dsp:nvSpPr>
        <dsp:cNvPr id="0" name=""/>
        <dsp:cNvSpPr/>
      </dsp:nvSpPr>
      <dsp:spPr>
        <a:xfrm rot="20520000">
          <a:off x="5411924" y="2434882"/>
          <a:ext cx="156242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>
            <a:latin typeface="Arial" pitchFamily="34" charset="0"/>
            <a:cs typeface="Arial" pitchFamily="34" charset="0"/>
          </a:endParaRPr>
        </a:p>
      </dsp:txBody>
      <dsp:txXfrm rot="20520000">
        <a:off x="5411924" y="2434882"/>
        <a:ext cx="156242" cy="537388"/>
      </dsp:txXfrm>
    </dsp:sp>
    <dsp:sp modelId="{39F7C4CF-F922-462A-952B-538F0E52EA83}">
      <dsp:nvSpPr>
        <dsp:cNvPr id="0" name=""/>
        <dsp:cNvSpPr/>
      </dsp:nvSpPr>
      <dsp:spPr>
        <a:xfrm>
          <a:off x="5527581" y="1531840"/>
          <a:ext cx="2272948" cy="158055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" pitchFamily="34" charset="0"/>
              <a:cs typeface="Arial" pitchFamily="34" charset="0"/>
            </a:rPr>
            <a:t>Conocer la naturaleza que le rodea</a:t>
          </a:r>
          <a:endParaRPr lang="es-MX" sz="1400" kern="1200" dirty="0">
            <a:latin typeface="Arial" pitchFamily="34" charset="0"/>
            <a:cs typeface="Arial" pitchFamily="34" charset="0"/>
          </a:endParaRPr>
        </a:p>
      </dsp:txBody>
      <dsp:txXfrm>
        <a:off x="5527581" y="1531840"/>
        <a:ext cx="2272948" cy="1580554"/>
      </dsp:txXfrm>
    </dsp:sp>
    <dsp:sp modelId="{CDFDC176-A038-4B7D-8C13-61CD55FAAE14}">
      <dsp:nvSpPr>
        <dsp:cNvPr id="0" name=""/>
        <dsp:cNvSpPr/>
      </dsp:nvSpPr>
      <dsp:spPr>
        <a:xfrm rot="3240000">
          <a:off x="5051137" y="3602998"/>
          <a:ext cx="274756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>
            <a:latin typeface="Arial" pitchFamily="34" charset="0"/>
            <a:cs typeface="Arial" pitchFamily="34" charset="0"/>
          </a:endParaRPr>
        </a:p>
      </dsp:txBody>
      <dsp:txXfrm rot="3240000">
        <a:off x="5051137" y="3602998"/>
        <a:ext cx="274756" cy="537388"/>
      </dsp:txXfrm>
    </dsp:sp>
    <dsp:sp modelId="{206BA716-F05B-4F02-A96A-C04E9C7BFC37}">
      <dsp:nvSpPr>
        <dsp:cNvPr id="0" name=""/>
        <dsp:cNvSpPr/>
      </dsp:nvSpPr>
      <dsp:spPr>
        <a:xfrm>
          <a:off x="4698337" y="4005892"/>
          <a:ext cx="2323699" cy="158055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" pitchFamily="34" charset="0"/>
              <a:cs typeface="Arial" pitchFamily="34" charset="0"/>
            </a:rPr>
            <a:t>Transformar la naturaleza para satisfacer sus necesidades</a:t>
          </a:r>
          <a:endParaRPr lang="es-MX" sz="1400" kern="1200" dirty="0">
            <a:latin typeface="Arial" pitchFamily="34" charset="0"/>
            <a:cs typeface="Arial" pitchFamily="34" charset="0"/>
          </a:endParaRPr>
        </a:p>
      </dsp:txBody>
      <dsp:txXfrm>
        <a:off x="4698337" y="4005892"/>
        <a:ext cx="2323699" cy="1580554"/>
      </dsp:txXfrm>
    </dsp:sp>
    <dsp:sp modelId="{FE60CD09-CFC3-43BF-9265-F48EAE84020E}">
      <dsp:nvSpPr>
        <dsp:cNvPr id="0" name=""/>
        <dsp:cNvSpPr/>
      </dsp:nvSpPr>
      <dsp:spPr>
        <a:xfrm rot="7560000">
          <a:off x="3789275" y="3605733"/>
          <a:ext cx="278450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>
            <a:latin typeface="Arial" pitchFamily="34" charset="0"/>
            <a:cs typeface="Arial" pitchFamily="34" charset="0"/>
          </a:endParaRPr>
        </a:p>
      </dsp:txBody>
      <dsp:txXfrm rot="7560000">
        <a:off x="3789275" y="3605733"/>
        <a:ext cx="278450" cy="537388"/>
      </dsp:txXfrm>
    </dsp:sp>
    <dsp:sp modelId="{897AC76F-6392-4755-86FA-C7648A6F1A32}">
      <dsp:nvSpPr>
        <dsp:cNvPr id="0" name=""/>
        <dsp:cNvSpPr/>
      </dsp:nvSpPr>
      <dsp:spPr>
        <a:xfrm>
          <a:off x="2141892" y="4005892"/>
          <a:ext cx="2233845" cy="158055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" pitchFamily="34" charset="0"/>
              <a:cs typeface="Arial" pitchFamily="34" charset="0"/>
            </a:rPr>
            <a:t>Refutar  alguna hipótesis, sustento o dichos </a:t>
          </a:r>
          <a:endParaRPr lang="es-MX" sz="1400" kern="1200" dirty="0">
            <a:latin typeface="Arial" pitchFamily="34" charset="0"/>
            <a:cs typeface="Arial" pitchFamily="34" charset="0"/>
          </a:endParaRPr>
        </a:p>
      </dsp:txBody>
      <dsp:txXfrm>
        <a:off x="2141892" y="4005892"/>
        <a:ext cx="2233845" cy="1580554"/>
      </dsp:txXfrm>
    </dsp:sp>
    <dsp:sp modelId="{3F5A5336-3681-4139-9805-8B7C8219825B}">
      <dsp:nvSpPr>
        <dsp:cNvPr id="0" name=""/>
        <dsp:cNvSpPr/>
      </dsp:nvSpPr>
      <dsp:spPr>
        <a:xfrm rot="11880000">
          <a:off x="3536558" y="2431936"/>
          <a:ext cx="166662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>
            <a:latin typeface="Arial" pitchFamily="34" charset="0"/>
            <a:cs typeface="Arial" pitchFamily="34" charset="0"/>
          </a:endParaRPr>
        </a:p>
      </dsp:txBody>
      <dsp:txXfrm rot="11880000">
        <a:off x="3536558" y="2431936"/>
        <a:ext cx="166662" cy="537388"/>
      </dsp:txXfrm>
    </dsp:sp>
    <dsp:sp modelId="{BE0DD92C-D20B-4955-8B07-C7735C3B61AD}">
      <dsp:nvSpPr>
        <dsp:cNvPr id="0" name=""/>
        <dsp:cNvSpPr/>
      </dsp:nvSpPr>
      <dsp:spPr>
        <a:xfrm>
          <a:off x="1343469" y="1531840"/>
          <a:ext cx="2222955" cy="1580554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" pitchFamily="34" charset="0"/>
              <a:cs typeface="Arial" pitchFamily="34" charset="0"/>
            </a:rPr>
            <a:t>Aportar a la ciencia, técnica, etc.  </a:t>
          </a:r>
          <a:endParaRPr lang="es-MX" sz="1400" kern="1200" dirty="0">
            <a:latin typeface="Arial" pitchFamily="34" charset="0"/>
            <a:cs typeface="Arial" pitchFamily="34" charset="0"/>
          </a:endParaRPr>
        </a:p>
      </dsp:txBody>
      <dsp:txXfrm>
        <a:off x="1343469" y="1531840"/>
        <a:ext cx="2222955" cy="158055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1F1FC6-CF2E-4DD3-B79C-37CCDA87F2B7}">
      <dsp:nvSpPr>
        <dsp:cNvPr id="0" name=""/>
        <dsp:cNvSpPr/>
      </dsp:nvSpPr>
      <dsp:spPr>
        <a:xfrm>
          <a:off x="3196" y="557168"/>
          <a:ext cx="2794775" cy="1117910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268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Adquirido con la experiencia </a:t>
          </a:r>
          <a:endParaRPr lang="es-ES" sz="2300" kern="1200" dirty="0"/>
        </a:p>
      </dsp:txBody>
      <dsp:txXfrm>
        <a:off x="3196" y="557168"/>
        <a:ext cx="2794775" cy="1117910"/>
      </dsp:txXfrm>
    </dsp:sp>
    <dsp:sp modelId="{473F2AAD-515B-4500-A39E-DD2CD97613BA}">
      <dsp:nvSpPr>
        <dsp:cNvPr id="0" name=""/>
        <dsp:cNvSpPr/>
      </dsp:nvSpPr>
      <dsp:spPr>
        <a:xfrm>
          <a:off x="2239016" y="557168"/>
          <a:ext cx="2794775" cy="1117910"/>
        </a:xfrm>
        <a:prstGeom prst="chevron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Aceptado sin discusión </a:t>
          </a:r>
          <a:endParaRPr lang="es-ES" sz="2300" kern="1200" dirty="0"/>
        </a:p>
      </dsp:txBody>
      <dsp:txXfrm>
        <a:off x="2239016" y="557168"/>
        <a:ext cx="2794775" cy="1117910"/>
      </dsp:txXfrm>
    </dsp:sp>
    <dsp:sp modelId="{7A341B52-6862-4162-94DF-C9F21A1A62CF}">
      <dsp:nvSpPr>
        <dsp:cNvPr id="0" name=""/>
        <dsp:cNvSpPr/>
      </dsp:nvSpPr>
      <dsp:spPr>
        <a:xfrm>
          <a:off x="4474836" y="557168"/>
          <a:ext cx="2794775" cy="1117910"/>
        </a:xfrm>
        <a:prstGeom prst="chevron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Transmitido de manera empírica </a:t>
          </a:r>
          <a:endParaRPr lang="es-ES" sz="2300" kern="1200" dirty="0"/>
        </a:p>
      </dsp:txBody>
      <dsp:txXfrm>
        <a:off x="4474836" y="557168"/>
        <a:ext cx="2794775" cy="111791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1F1FC6-CF2E-4DD3-B79C-37CCDA87F2B7}">
      <dsp:nvSpPr>
        <dsp:cNvPr id="0" name=""/>
        <dsp:cNvSpPr/>
      </dsp:nvSpPr>
      <dsp:spPr>
        <a:xfrm>
          <a:off x="3196" y="557168"/>
          <a:ext cx="2794775" cy="1117910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Complejo  </a:t>
          </a:r>
          <a:endParaRPr lang="es-ES" sz="1800" kern="1200" dirty="0"/>
        </a:p>
      </dsp:txBody>
      <dsp:txXfrm>
        <a:off x="3196" y="557168"/>
        <a:ext cx="2794775" cy="1117910"/>
      </dsp:txXfrm>
    </dsp:sp>
    <dsp:sp modelId="{473F2AAD-515B-4500-A39E-DD2CD97613BA}">
      <dsp:nvSpPr>
        <dsp:cNvPr id="0" name=""/>
        <dsp:cNvSpPr/>
      </dsp:nvSpPr>
      <dsp:spPr>
        <a:xfrm>
          <a:off x="2239016" y="557168"/>
          <a:ext cx="2794775" cy="1117910"/>
        </a:xfrm>
        <a:prstGeom prst="chevron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Adquirido a través del método científico  </a:t>
          </a:r>
          <a:endParaRPr lang="es-ES" sz="1800" kern="1200" dirty="0"/>
        </a:p>
      </dsp:txBody>
      <dsp:txXfrm>
        <a:off x="2239016" y="557168"/>
        <a:ext cx="2794775" cy="1117910"/>
      </dsp:txXfrm>
    </dsp:sp>
    <dsp:sp modelId="{7A341B52-6862-4162-94DF-C9F21A1A62CF}">
      <dsp:nvSpPr>
        <dsp:cNvPr id="0" name=""/>
        <dsp:cNvSpPr/>
      </dsp:nvSpPr>
      <dsp:spPr>
        <a:xfrm>
          <a:off x="4474836" y="557168"/>
          <a:ext cx="2794775" cy="1117910"/>
        </a:xfrm>
        <a:prstGeom prst="chevron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Modificar o interpretar la realidad.  </a:t>
          </a:r>
          <a:endParaRPr lang="es-ES" sz="1800" kern="1200" dirty="0"/>
        </a:p>
      </dsp:txBody>
      <dsp:txXfrm>
        <a:off x="4474836" y="557168"/>
        <a:ext cx="2794775" cy="1117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D6B7-9490-4442-A74B-08E068EC68E6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43A3-4AC3-41CA-8FB5-C7D8D9D092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D6B7-9490-4442-A74B-08E068EC68E6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43A3-4AC3-41CA-8FB5-C7D8D9D092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D6B7-9490-4442-A74B-08E068EC68E6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43A3-4AC3-41CA-8FB5-C7D8D9D092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D6B7-9490-4442-A74B-08E068EC68E6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43A3-4AC3-41CA-8FB5-C7D8D9D092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D6B7-9490-4442-A74B-08E068EC68E6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43A3-4AC3-41CA-8FB5-C7D8D9D092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D6B7-9490-4442-A74B-08E068EC68E6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43A3-4AC3-41CA-8FB5-C7D8D9D092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D6B7-9490-4442-A74B-08E068EC68E6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43A3-4AC3-41CA-8FB5-C7D8D9D092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D6B7-9490-4442-A74B-08E068EC68E6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43A3-4AC3-41CA-8FB5-C7D8D9D092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D6B7-9490-4442-A74B-08E068EC68E6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43A3-4AC3-41CA-8FB5-C7D8D9D092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D6B7-9490-4442-A74B-08E068EC68E6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43A3-4AC3-41CA-8FB5-C7D8D9D092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D6B7-9490-4442-A74B-08E068EC68E6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43A3-4AC3-41CA-8FB5-C7D8D9D092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3D6B7-9490-4442-A74B-08E068EC68E6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F43A3-4AC3-41CA-8FB5-C7D8D9D092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5535" y="2132856"/>
            <a:ext cx="8187325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Asignatura: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Fundamentos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Metodología de la Investigación   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Fundamentos Filosóficos y Epistemológicos 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Jorge U. Alvarado Ramírez 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– Diciembre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GENERALIDADES Y DEFINICION</a:t>
            </a: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251520" y="1196752"/>
            <a:ext cx="856895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La Metodología </a:t>
            </a:r>
            <a:endParaRPr lang="es-E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E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s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la ciencia que nos enseña a dirigir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determinado proceso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de manera eficiente y eficaz para alcanzar los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resultados deseados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y tiene como objetivo darnos la estrategia a seguir en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proceso.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Es el conjunto de procedimientos racionales utilizados para alcanzar una gama de objetivos que rigen en una investigación  científica, una exposición doctrinal o tareas que requieran habilidades, conocimientos o cualidades especificas.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Es un vocablo generado a partir de tres palabras de origen griego</a:t>
            </a:r>
          </a:p>
          <a:p>
            <a:pPr marL="1200150" lvl="2" indent="-285750" algn="just">
              <a:buFont typeface="Wingdings" pitchFamily="2" charset="2"/>
              <a:buChar char="§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Meta = mas allá </a:t>
            </a:r>
          </a:p>
          <a:p>
            <a:pPr marL="1200150" lvl="2" indent="-285750" algn="just">
              <a:buFont typeface="Wingdings" pitchFamily="2" charset="2"/>
              <a:buChar char="§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Odos = camino</a:t>
            </a:r>
          </a:p>
          <a:p>
            <a:pPr marL="1200150" lvl="2" indent="-285750" algn="just">
              <a:buFont typeface="Wingdings" pitchFamily="2" charset="2"/>
              <a:buChar char="§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Logos = estudio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Es el plan de investigación que permite cumplir ciertos objetivos en el marco de una ciencia.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Es el conjunto de procedimientos que determinan una investigación de tipo científico o marcan el rumbo  de una investigación.</a:t>
            </a:r>
          </a:p>
          <a:p>
            <a:pPr algn="just"/>
            <a:endParaRPr lang="es-MX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799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GENERALIDADES Y DEFINICION</a:t>
            </a:r>
            <a:endParaRPr lang="es-MX" b="1" dirty="0"/>
          </a:p>
        </p:txBody>
      </p:sp>
      <p:sp>
        <p:nvSpPr>
          <p:cNvPr id="3" name="2 Rectángulo"/>
          <p:cNvSpPr/>
          <p:nvPr/>
        </p:nvSpPr>
        <p:spPr>
          <a:xfrm>
            <a:off x="395536" y="1124744"/>
            <a:ext cx="83529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b="1" dirty="0" smtClean="0">
                <a:latin typeface="Arial" pitchFamily="34" charset="0"/>
                <a:cs typeface="Arial" pitchFamily="34" charset="0"/>
              </a:rPr>
              <a:t>La investigación científica </a:t>
            </a:r>
          </a:p>
          <a:p>
            <a:pPr algn="just"/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Investigación Científica está encaminada a profundizar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el conocimiento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de un proceso ya sea teórico, práctico o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teórico-práctico, parte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del conocimiento científico y lo lleva a la solución de problemas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de la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sociedad que de una forma u otra no han sido investigados o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su investigación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se ha conducido en otra dirección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47010" y="3356992"/>
            <a:ext cx="832944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Es el estudio formal de los procedimientos utilizados en la adquisición o exposición del conocimiento científico. 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el conjunto de procedimientos de investigación aplicables en alguna ciencia. 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la teoría sobre los métodos del conocimiento científico del mundo y la transformación de éste. 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el conjunto de reglas que deben seguirse para el estudio de una disciplina científica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.. 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979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GENERALIDADES Y DEFINICION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467544" y="1580599"/>
            <a:ext cx="75608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latin typeface="Arial" pitchFamily="34" charset="0"/>
                <a:cs typeface="Arial" pitchFamily="34" charset="0"/>
              </a:rPr>
              <a:t>METODOLOGIA DE LA INVESTIGACION</a:t>
            </a:r>
          </a:p>
          <a:p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La metodología de la investigación es un procedimiento ordenado que se sigue para establecer el significado de los hechos y fenómenos hacia los que se dirige el interés científico para encontrar, demostrar, refutar y aportar a un conocimiento. </a:t>
            </a:r>
          </a:p>
          <a:p>
            <a:pPr algn="just"/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Es considerada como la disciplina que elabora, sistematiza y evalúa el conjunto de las técnicas utilizadas para encontrar la verdad de la ciencia o de lo que dispone la ciencia. </a:t>
            </a:r>
          </a:p>
          <a:p>
            <a:endParaRPr lang="es-MX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http://www.outmulti.com/images/entorno/control_y_mejora_de_campani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5098973"/>
            <a:ext cx="5904656" cy="15703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0130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GENERALIDADES Y DEFINICION</a:t>
            </a:r>
            <a:endParaRPr lang="es-MX" b="1" dirty="0"/>
          </a:p>
        </p:txBody>
      </p:sp>
      <p:sp>
        <p:nvSpPr>
          <p:cNvPr id="3" name="2 Rectángulo"/>
          <p:cNvSpPr/>
          <p:nvPr/>
        </p:nvSpPr>
        <p:spPr>
          <a:xfrm>
            <a:off x="395536" y="1556792"/>
            <a:ext cx="83529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latin typeface="Arial" pitchFamily="34" charset="0"/>
                <a:cs typeface="Arial" pitchFamily="34" charset="0"/>
              </a:rPr>
              <a:t>La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Investigación Científica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está encaminada a profundizar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el conocimiento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de un proceso ya sea teórico, práctico o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teórico-práctico, parte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del conocimiento científico y lo lleva a la solución de problemas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de la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sociedad que de una forma u otra no han sido investigados o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su investigación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se ha conducido en otra dirección.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 descr="http://www.pressclipping.com/blog/wp-content/uploads/2014/11/lupa2-300x26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732236"/>
            <a:ext cx="2857500" cy="25050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0969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GENERALIDADES Y DEFINICION</a:t>
            </a:r>
            <a:endParaRPr lang="es-MX" b="1" dirty="0"/>
          </a:p>
        </p:txBody>
      </p:sp>
      <p:sp>
        <p:nvSpPr>
          <p:cNvPr id="3" name="2 Rectángulo"/>
          <p:cNvSpPr/>
          <p:nvPr/>
        </p:nvSpPr>
        <p:spPr>
          <a:xfrm>
            <a:off x="395536" y="1556792"/>
            <a:ext cx="835292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dirty="0" smtClean="0">
                <a:latin typeface="Arial" pitchFamily="34" charset="0"/>
                <a:cs typeface="Arial" pitchFamily="34" charset="0"/>
              </a:rPr>
              <a:t>El método científico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es el procedimiento planteado que se sigue en la investigación para descubrir las formas de existencia de los procesos objetivos, para generalizar y profundizar los conocimientos así adquiridos, para llegar a demostrarlos con rigor racional y para comprobarlos en el experimento y con las técnicas de su aplicación.</a:t>
            </a:r>
          </a:p>
          <a:p>
            <a:pPr algn="just"/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ETAPAS DEL PROCESO ADMINISTRATIVO:</a:t>
            </a:r>
          </a:p>
          <a:p>
            <a:pPr algn="just"/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39552" y="4077072"/>
            <a:ext cx="82089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ES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 OBSERVACION: </a:t>
            </a:r>
            <a:r>
              <a:rPr lang="es-E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Es un proceso que nos permite obtener información acerca de los objetos, hechos o fenómenos.</a:t>
            </a:r>
          </a:p>
          <a:p>
            <a:pPr marL="342900" indent="-342900" algn="just">
              <a:buFont typeface="+mj-lt"/>
              <a:buAutoNum type="arabicPeriod"/>
            </a:pPr>
            <a:endParaRPr lang="es-E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 HIPOTESIS: </a:t>
            </a:r>
            <a:r>
              <a:rPr lang="es-E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Es una explicación que contesta una pregunta, luego debe ser comprobada para ver si es correcta o no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969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GENERALIDADES Y DEFINICION</a:t>
            </a:r>
            <a:endParaRPr lang="es-MX" b="1" dirty="0"/>
          </a:p>
        </p:txBody>
      </p:sp>
      <p:sp>
        <p:nvSpPr>
          <p:cNvPr id="5" name="4 Rectángulo"/>
          <p:cNvSpPr/>
          <p:nvPr/>
        </p:nvSpPr>
        <p:spPr>
          <a:xfrm>
            <a:off x="251520" y="1052736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3"/>
            </a:pPr>
            <a:r>
              <a:rPr lang="es-ES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 EXPERIMENTACION O BUSQUEDA DE INFORMACION</a:t>
            </a:r>
            <a:r>
              <a:rPr lang="es-E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Servirá para comprobar o refutar una hipótesis a través de la medición o comparación.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3"/>
            </a:pPr>
            <a:endParaRPr lang="es-E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3"/>
            </a:pPr>
            <a:endParaRPr lang="es-E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3"/>
            </a:pPr>
            <a:r>
              <a:rPr lang="es-ES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 ORGANIZACION DE LA INFORMACION: </a:t>
            </a:r>
            <a:r>
              <a:rPr lang="es-E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Es el resultado de nuevas observaciones, mediciones o indagaciones a través de un experimento o búsqueda de información en libros, revistas, entrevistas, etc. 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Ahora, estos datos obtenidos durante la actividad de investigación, tendremos que organizarlos en cuadros gráficos, esquemas, diagramas, fotos, etc.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5"/>
            </a:pPr>
            <a:r>
              <a:rPr lang="es-ES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LAS CONCLUSIONES O COMUNICACION DE LOS RESULTADOS OBTENIDOS</a:t>
            </a:r>
            <a:r>
              <a:rPr lang="es-E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Si comprobamos que la hipótesis planteada es verdadera, nuestra conclusión será VALIDA; en caso de que los hechos investigados no coincidan con la hipótesis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969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Bibliografía</a:t>
            </a:r>
            <a:endParaRPr lang="es-MX" b="1" dirty="0"/>
          </a:p>
        </p:txBody>
      </p:sp>
      <p:sp>
        <p:nvSpPr>
          <p:cNvPr id="3" name="2 Rectángulo"/>
          <p:cNvSpPr/>
          <p:nvPr/>
        </p:nvSpPr>
        <p:spPr>
          <a:xfrm>
            <a:off x="251520" y="1484784"/>
            <a:ext cx="85689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López Cano, J. L. 1989. Método e Hipótesis Científicos. Editorial Trillas, Temas Básicos, Área: Metodología de la Ciencia, No. 3, México, D.F.,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reimpr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2001</a:t>
            </a:r>
          </a:p>
          <a:p>
            <a:pPr algn="just">
              <a:buFont typeface="Arial" pitchFamily="34" charset="0"/>
              <a:buChar char="•"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Bisquerra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“Métodos de Investigación Educativa”. Guía Práctica CEAC, S.A., Barcelona, España,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1989</a:t>
            </a:r>
          </a:p>
          <a:p>
            <a:pPr algn="just">
              <a:buFont typeface="Arial" pitchFamily="34" charset="0"/>
              <a:buChar char="•"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Bunge, M. 1989. La Ciencia, su Método y su Filosofía. Grupo Patria Cultural (Nueva Imagen), México, D.F.,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Reimpr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 2000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00969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9513" y="404664"/>
            <a:ext cx="878497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Fundamentos Filosóficos y Epistemológicos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Resumen: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En esta unidad el alumno conocerá los fundamentos que dan origen a la Metodología de la investigación, el conocimiento y la investigación científica para identificar el origen y la metodología de la investigación. </a:t>
            </a:r>
          </a:p>
          <a:p>
            <a:pPr algn="just"/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Abstract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In this unit the student will know the foundations that gave rise to the research methodology , knowledge and scientific research to identify the source and methodology of research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 </a:t>
            </a:r>
            <a:endParaRPr lang="es-MX" sz="2800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Palabras Clave:</a:t>
            </a:r>
          </a:p>
          <a:p>
            <a:pPr lvl="1">
              <a:buFont typeface="Wingdings" pitchFamily="2" charset="2"/>
              <a:buChar char="ü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Ciencia </a:t>
            </a:r>
          </a:p>
          <a:p>
            <a:pPr lvl="1">
              <a:buFont typeface="Wingdings" pitchFamily="2" charset="2"/>
              <a:buChar char="ü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Conocimiento</a:t>
            </a:r>
          </a:p>
          <a:p>
            <a:pPr lvl="1">
              <a:buFont typeface="Wingdings" pitchFamily="2" charset="2"/>
              <a:buChar char="ü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Investigación </a:t>
            </a:r>
          </a:p>
          <a:p>
            <a:pPr lvl="1">
              <a:buFont typeface="Wingdings" pitchFamily="2" charset="2"/>
              <a:buChar char="ü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Método</a:t>
            </a:r>
          </a:p>
          <a:p>
            <a:pPr lvl="1">
              <a:buFont typeface="Wingdings" pitchFamily="2" charset="2"/>
              <a:buChar char="ü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Filosofía</a:t>
            </a:r>
          </a:p>
          <a:p>
            <a:pPr lvl="1">
              <a:buFont typeface="Wingdings" pitchFamily="2" charset="2"/>
              <a:buChar char="ü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Metodología </a:t>
            </a:r>
          </a:p>
          <a:p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  </a:t>
            </a:r>
          </a:p>
          <a:p>
            <a:pPr lvl="1">
              <a:buFont typeface="Wingdings" pitchFamily="2" charset="2"/>
              <a:buChar char="ü"/>
            </a:pPr>
            <a:r>
              <a:rPr lang="es-ES" sz="2800" dirty="0" err="1" smtClean="0"/>
              <a:t>Science</a:t>
            </a:r>
            <a:endParaRPr lang="es-ES" sz="2800" dirty="0" smtClean="0"/>
          </a:p>
          <a:p>
            <a:pPr lvl="1">
              <a:buFont typeface="Wingdings" pitchFamily="2" charset="2"/>
              <a:buChar char="ü"/>
            </a:pPr>
            <a:r>
              <a:rPr lang="es-ES" sz="2800" dirty="0" err="1" smtClean="0"/>
              <a:t>Knowledge</a:t>
            </a:r>
            <a:endParaRPr lang="es-ES" sz="2800" dirty="0" smtClean="0"/>
          </a:p>
          <a:p>
            <a:pPr lvl="1">
              <a:buFont typeface="Wingdings" pitchFamily="2" charset="2"/>
              <a:buChar char="ü"/>
            </a:pPr>
            <a:r>
              <a:rPr lang="es-ES" sz="2800" dirty="0" err="1" smtClean="0"/>
              <a:t>Investigation</a:t>
            </a:r>
            <a:endParaRPr lang="es-ES" sz="2800" dirty="0" smtClean="0"/>
          </a:p>
          <a:p>
            <a:pPr lvl="1">
              <a:buFont typeface="Wingdings" pitchFamily="2" charset="2"/>
              <a:buChar char="ü"/>
            </a:pPr>
            <a:r>
              <a:rPr lang="es-ES" sz="2800" dirty="0" err="1" smtClean="0"/>
              <a:t>Method</a:t>
            </a:r>
            <a:endParaRPr lang="es-ES" sz="2800" dirty="0" smtClean="0"/>
          </a:p>
          <a:p>
            <a:pPr lvl="1">
              <a:buFont typeface="Wingdings" pitchFamily="2" charset="2"/>
              <a:buChar char="ü"/>
            </a:pPr>
            <a:r>
              <a:rPr lang="es-ES" sz="2800" dirty="0" err="1" smtClean="0"/>
              <a:t>Philosophy</a:t>
            </a:r>
            <a:endParaRPr lang="es-ES" sz="2800" dirty="0" smtClean="0"/>
          </a:p>
          <a:p>
            <a:pPr lvl="1">
              <a:buFont typeface="Wingdings" pitchFamily="2" charset="2"/>
              <a:buChar char="ü"/>
            </a:pPr>
            <a:r>
              <a:rPr lang="es-ES" sz="2800" dirty="0" err="1" smtClean="0"/>
              <a:t>Methodology</a:t>
            </a:r>
            <a:endParaRPr lang="es-ES" sz="2800" dirty="0" smtClean="0"/>
          </a:p>
          <a:p>
            <a:pPr>
              <a:buFont typeface="Wingdings" pitchFamily="2" charset="2"/>
              <a:buChar char="ü"/>
            </a:pP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Objetivo General: </a:t>
            </a:r>
            <a:endParaRPr lang="es-ES_tradnl" sz="2800" b="1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buNone/>
            </a:pPr>
            <a:r>
              <a:rPr lang="es-ES" dirty="0" smtClean="0"/>
              <a:t>    Identificar </a:t>
            </a:r>
            <a:r>
              <a:rPr lang="es-ES" dirty="0" smtClean="0"/>
              <a:t>los fundamentos filosóficos, epistemológicos y teórico-metodológicos de la investigación, mediante su análisis descriptivo para  establecer un marco referencial sobre el proceso investigativo.</a:t>
            </a:r>
          </a:p>
          <a:p>
            <a:pPr lvl="1" algn="just">
              <a:buNone/>
            </a:pP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91269"/>
            <a:ext cx="8229600" cy="4525963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Nombre de la unidad: </a:t>
            </a:r>
          </a:p>
          <a:p>
            <a:pPr lvl="0">
              <a:buNone/>
            </a:pPr>
            <a:endParaRPr lang="es-ES_tradnl" sz="2800" b="1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Unidad I: 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Fundamentos Filosóficos y Epistemológicos </a:t>
            </a:r>
          </a:p>
          <a:p>
            <a:pPr lvl="0">
              <a:buNone/>
            </a:pPr>
            <a:endParaRPr lang="es-ES_tradnl" sz="28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buNone/>
            </a:pPr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Objetivo de la unidad:  </a:t>
            </a:r>
            <a:r>
              <a:rPr lang="es-ES" sz="2800" dirty="0" smtClean="0"/>
              <a:t>Analizar las principales corrientes filosóficas, a través de una postura crítica y estrategias didácticas que permitan entender los problemas de investigación en diversos campos de la profesión.</a:t>
            </a:r>
            <a:endParaRPr lang="es-ES_tradnl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Introducción </a:t>
            </a:r>
            <a:endParaRPr lang="es-MX" b="1" dirty="0"/>
          </a:p>
        </p:txBody>
      </p:sp>
      <p:sp>
        <p:nvSpPr>
          <p:cNvPr id="6" name="5 Rectángulo"/>
          <p:cNvSpPr/>
          <p:nvPr/>
        </p:nvSpPr>
        <p:spPr>
          <a:xfrm>
            <a:off x="395536" y="1292567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600" b="1" dirty="0" smtClean="0"/>
              <a:t>El conocimiento</a:t>
            </a:r>
            <a:r>
              <a:rPr lang="es-ES" sz="3600" dirty="0" smtClean="0"/>
              <a:t>: </a:t>
            </a:r>
          </a:p>
          <a:p>
            <a:pPr algn="just"/>
            <a:endParaRPr lang="es-MX" sz="3600" dirty="0"/>
          </a:p>
        </p:txBody>
      </p:sp>
      <p:sp>
        <p:nvSpPr>
          <p:cNvPr id="3" name="2 Rectángulo"/>
          <p:cNvSpPr/>
          <p:nvPr/>
        </p:nvSpPr>
        <p:spPr>
          <a:xfrm>
            <a:off x="395536" y="2060848"/>
            <a:ext cx="849694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>
                <a:latin typeface="Arial" pitchFamily="34" charset="0"/>
                <a:cs typeface="Arial" pitchFamily="34" charset="0"/>
              </a:rPr>
              <a:t>El conocimiento es un sub conjunto de lo que forma parte a la vez de la verdad y de la creencia 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000" b="1" dirty="0" smtClean="0">
                <a:latin typeface="Arial" pitchFamily="34" charset="0"/>
                <a:cs typeface="Arial" pitchFamily="34" charset="0"/>
              </a:rPr>
              <a:t>Características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del conocimiento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: 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Wingdings" pitchFamily="2" charset="2"/>
              <a:buChar char="Ø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conocimiento es una necesidad humana. Alguien que quiera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hacer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algo, tiene que conocer ese algo, de lo contrario no es posible hacerlo. 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Wingdings" pitchFamily="2" charset="2"/>
              <a:buChar char="Ø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un proceso histórico,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cuyo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desarrollo va de lo desconocido hacia lo conocido, del conocimiento limitado, aproximado e imperfecto de la realidad hasta su conocimiento holístico, profundo y preciso. 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Wingdings" pitchFamily="2" charset="2"/>
              <a:buChar char="Ø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conocimiento se inicia en una realidad, una realidad no es material únicamente, existen realidades formales y fácticas. Las realidades están en cada entorno real del hombre pensante, racional y científico.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0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Generalidades 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395536" y="1292567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600" dirty="0" smtClean="0"/>
              <a:t>El conocimiento: </a:t>
            </a:r>
          </a:p>
          <a:p>
            <a:pPr algn="just"/>
            <a:endParaRPr lang="es-MX" sz="3600" dirty="0"/>
          </a:p>
        </p:txBody>
      </p:sp>
      <p:sp>
        <p:nvSpPr>
          <p:cNvPr id="3" name="2 Rectángulo"/>
          <p:cNvSpPr/>
          <p:nvPr/>
        </p:nvSpPr>
        <p:spPr>
          <a:xfrm>
            <a:off x="395536" y="1844824"/>
            <a:ext cx="8496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>
                <a:latin typeface="Arial" pitchFamily="34" charset="0"/>
                <a:cs typeface="Arial" pitchFamily="34" charset="0"/>
              </a:rPr>
              <a:t>El conocimiento es un sub conjunto de lo que forma parte a la vez de la verdad y de la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creencia.</a:t>
            </a:r>
          </a:p>
        </p:txBody>
      </p:sp>
      <p:sp>
        <p:nvSpPr>
          <p:cNvPr id="4" name="3 Elipse"/>
          <p:cNvSpPr/>
          <p:nvPr/>
        </p:nvSpPr>
        <p:spPr>
          <a:xfrm>
            <a:off x="1115616" y="2636912"/>
            <a:ext cx="3672408" cy="28083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 smtClean="0"/>
              <a:t>Verdad</a:t>
            </a:r>
            <a:endParaRPr lang="es-MX" dirty="0"/>
          </a:p>
        </p:txBody>
      </p:sp>
      <p:sp>
        <p:nvSpPr>
          <p:cNvPr id="7" name="6 Elipse"/>
          <p:cNvSpPr/>
          <p:nvPr/>
        </p:nvSpPr>
        <p:spPr>
          <a:xfrm>
            <a:off x="3347864" y="2708920"/>
            <a:ext cx="3456384" cy="2736304"/>
          </a:xfrm>
          <a:prstGeom prst="ellipse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effectLst>
            <a:outerShdw blurRad="50800" dist="25400" dir="5400000" rotWithShape="0">
              <a:srgbClr val="000000">
                <a:alpha val="8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         creencias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5" name="4 Elipse"/>
          <p:cNvSpPr/>
          <p:nvPr/>
        </p:nvSpPr>
        <p:spPr>
          <a:xfrm>
            <a:off x="3419872" y="3573016"/>
            <a:ext cx="136815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conocimiento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6643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s-MX" dirty="0" smtClean="0"/>
              <a:t>GENERALIDADES Y DEFINICION</a:t>
            </a:r>
            <a:endParaRPr lang="es-MX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xmlns="" val="694696613"/>
              </p:ext>
            </p:extLst>
          </p:nvPr>
        </p:nvGraphicFramePr>
        <p:xfrm>
          <a:off x="-36512" y="1124744"/>
          <a:ext cx="9144000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2670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Flecha abajo"/>
          <p:cNvSpPr/>
          <p:nvPr/>
        </p:nvSpPr>
        <p:spPr>
          <a:xfrm>
            <a:off x="4211960" y="4797152"/>
            <a:ext cx="36004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Flecha arriba"/>
          <p:cNvSpPr/>
          <p:nvPr/>
        </p:nvSpPr>
        <p:spPr>
          <a:xfrm>
            <a:off x="3995936" y="2708920"/>
            <a:ext cx="288032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GENERALIDADES Y DEFINICION</a:t>
            </a:r>
            <a:endParaRPr lang="es-MX" b="1" dirty="0"/>
          </a:p>
        </p:txBody>
      </p:sp>
      <p:sp>
        <p:nvSpPr>
          <p:cNvPr id="5" name="4 Rectángulo"/>
          <p:cNvSpPr/>
          <p:nvPr/>
        </p:nvSpPr>
        <p:spPr>
          <a:xfrm>
            <a:off x="2843808" y="2996952"/>
            <a:ext cx="2736304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Conocimiento Simple </a:t>
            </a:r>
            <a:endParaRPr lang="es-ES" b="1" dirty="0"/>
          </a:p>
        </p:txBody>
      </p:sp>
      <p:sp>
        <p:nvSpPr>
          <p:cNvPr id="6" name="5 Rectángulo"/>
          <p:cNvSpPr/>
          <p:nvPr/>
        </p:nvSpPr>
        <p:spPr>
          <a:xfrm>
            <a:off x="2843808" y="4077072"/>
            <a:ext cx="2736304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Conocimiento Científico </a:t>
            </a:r>
            <a:endParaRPr lang="es-ES" b="1" dirty="0"/>
          </a:p>
        </p:txBody>
      </p:sp>
      <p:graphicFrame>
        <p:nvGraphicFramePr>
          <p:cNvPr id="7" name="6 Diagrama"/>
          <p:cNvGraphicFramePr/>
          <p:nvPr/>
        </p:nvGraphicFramePr>
        <p:xfrm>
          <a:off x="971600" y="1052736"/>
          <a:ext cx="7272808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7 Diagrama"/>
          <p:cNvGraphicFramePr/>
          <p:nvPr/>
        </p:nvGraphicFramePr>
        <p:xfrm>
          <a:off x="971600" y="4509120"/>
          <a:ext cx="7272808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272670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</TotalTime>
  <Words>1147</Words>
  <Application>Microsoft Office PowerPoint</Application>
  <PresentationFormat>Presentación en pantalla (4:3)</PresentationFormat>
  <Paragraphs>120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Introducción </vt:lpstr>
      <vt:lpstr>Generalidades </vt:lpstr>
      <vt:lpstr>GENERALIDADES Y DEFINICION</vt:lpstr>
      <vt:lpstr>GENERALIDADES Y DEFINICION</vt:lpstr>
      <vt:lpstr>GENERALIDADES Y DEFINICION</vt:lpstr>
      <vt:lpstr>GENERALIDADES Y DEFINICION</vt:lpstr>
      <vt:lpstr>GENERALIDADES Y DEFINICION</vt:lpstr>
      <vt:lpstr>GENERALIDADES Y DEFINICION</vt:lpstr>
      <vt:lpstr>GENERALIDADES Y DEFINICION</vt:lpstr>
      <vt:lpstr>GENERALIDADES Y DEFINICION</vt:lpstr>
      <vt:lpstr>Bibliografía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 DE METODOLOGÍA DE INVESTIGACIÓN</dc:title>
  <dc:creator>*</dc:creator>
  <cp:lastModifiedBy>personal</cp:lastModifiedBy>
  <cp:revision>70</cp:revision>
  <dcterms:created xsi:type="dcterms:W3CDTF">2011-06-06T16:07:11Z</dcterms:created>
  <dcterms:modified xsi:type="dcterms:W3CDTF">2016-08-22T04:06:18Z</dcterms:modified>
</cp:coreProperties>
</file>