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4" r:id="rId2"/>
    <p:sldId id="263" r:id="rId3"/>
    <p:sldId id="257" r:id="rId4"/>
    <p:sldId id="258" r:id="rId5"/>
    <p:sldId id="281" r:id="rId6"/>
    <p:sldId id="287" r:id="rId7"/>
    <p:sldId id="288" r:id="rId8"/>
    <p:sldId id="282" r:id="rId9"/>
    <p:sldId id="280" r:id="rId10"/>
    <p:sldId id="27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114337-2A0F-42A9-BC7B-15CB1A908375}"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es-MX"/>
        </a:p>
      </dgm:t>
    </dgm:pt>
    <dgm:pt modelId="{F374FB82-C278-41E2-A6B4-93CB9D253433}">
      <dgm:prSet phldrT="[Texto]"/>
      <dgm:spPr/>
      <dgm:t>
        <a:bodyPr/>
        <a:lstStyle/>
        <a:p>
          <a:r>
            <a:rPr lang="es-MX" dirty="0" smtClean="0"/>
            <a:t>Esta compuesta por categorías</a:t>
          </a:r>
          <a:endParaRPr lang="es-MX" dirty="0"/>
        </a:p>
      </dgm:t>
    </dgm:pt>
    <dgm:pt modelId="{09CDFD98-110B-42D4-9AC3-683C09F927FD}" type="parTrans" cxnId="{53A563AB-E507-4299-B209-A643742080E1}">
      <dgm:prSet/>
      <dgm:spPr/>
      <dgm:t>
        <a:bodyPr/>
        <a:lstStyle/>
        <a:p>
          <a:endParaRPr lang="es-MX"/>
        </a:p>
      </dgm:t>
    </dgm:pt>
    <dgm:pt modelId="{B4AF6218-4B94-4FD4-A29F-94277CD84E5B}" type="sibTrans" cxnId="{53A563AB-E507-4299-B209-A643742080E1}">
      <dgm:prSet/>
      <dgm:spPr/>
      <dgm:t>
        <a:bodyPr/>
        <a:lstStyle/>
        <a:p>
          <a:endParaRPr lang="es-MX"/>
        </a:p>
      </dgm:t>
    </dgm:pt>
    <dgm:pt modelId="{B3CEAE9F-D90A-4F83-9214-84BA9CCE6C88}">
      <dgm:prSet phldrT="[Texto]"/>
      <dgm:spPr/>
      <dgm:t>
        <a:bodyPr/>
        <a:lstStyle/>
        <a:p>
          <a:r>
            <a:rPr lang="es-MX" dirty="0" smtClean="0"/>
            <a:t>Es un código simbólico</a:t>
          </a:r>
          <a:endParaRPr lang="es-MX" dirty="0"/>
        </a:p>
      </dgm:t>
    </dgm:pt>
    <dgm:pt modelId="{55437E89-1925-40B9-A08B-4ABD2AC9E054}" type="parTrans" cxnId="{F872C8F7-DE46-49C6-8180-4F79C1CD95F5}">
      <dgm:prSet/>
      <dgm:spPr/>
      <dgm:t>
        <a:bodyPr/>
        <a:lstStyle/>
        <a:p>
          <a:endParaRPr lang="es-MX"/>
        </a:p>
      </dgm:t>
    </dgm:pt>
    <dgm:pt modelId="{3DDF1C3F-4198-4C8F-828E-B2F5BAA32249}" type="sibTrans" cxnId="{F872C8F7-DE46-49C6-8180-4F79C1CD95F5}">
      <dgm:prSet/>
      <dgm:spPr/>
      <dgm:t>
        <a:bodyPr/>
        <a:lstStyle/>
        <a:p>
          <a:endParaRPr lang="es-MX"/>
        </a:p>
      </dgm:t>
    </dgm:pt>
    <dgm:pt modelId="{206E5423-B25D-41FF-A1C6-C7D14502954E}">
      <dgm:prSet phldrT="[Texto]"/>
      <dgm:spPr/>
      <dgm:t>
        <a:bodyPr/>
        <a:lstStyle/>
        <a:p>
          <a:r>
            <a:rPr lang="es-MX" dirty="0" smtClean="0"/>
            <a:t>Es un sistema arbitral</a:t>
          </a:r>
          <a:endParaRPr lang="es-MX" dirty="0"/>
        </a:p>
      </dgm:t>
    </dgm:pt>
    <dgm:pt modelId="{546D394D-7BE6-4E1C-A5CA-F0C48C5F24E4}" type="parTrans" cxnId="{51BF1C72-D88B-417B-B275-0AA7E296F8EE}">
      <dgm:prSet/>
      <dgm:spPr/>
      <dgm:t>
        <a:bodyPr/>
        <a:lstStyle/>
        <a:p>
          <a:endParaRPr lang="es-MX"/>
        </a:p>
      </dgm:t>
    </dgm:pt>
    <dgm:pt modelId="{4965E4E0-C053-479B-BE96-85C3748830FC}" type="sibTrans" cxnId="{51BF1C72-D88B-417B-B275-0AA7E296F8EE}">
      <dgm:prSet/>
      <dgm:spPr/>
      <dgm:t>
        <a:bodyPr/>
        <a:lstStyle/>
        <a:p>
          <a:endParaRPr lang="es-MX"/>
        </a:p>
      </dgm:t>
    </dgm:pt>
    <dgm:pt modelId="{B9F0B1E9-827D-45A5-873C-46B8DFC3CA2B}">
      <dgm:prSet phldrT="[Texto]"/>
      <dgm:spPr/>
      <dgm:t>
        <a:bodyPr/>
        <a:lstStyle/>
        <a:p>
          <a:r>
            <a:rPr lang="es-MX" dirty="0" smtClean="0"/>
            <a:t>Es aprendida</a:t>
          </a:r>
          <a:endParaRPr lang="es-MX" dirty="0"/>
        </a:p>
      </dgm:t>
    </dgm:pt>
    <dgm:pt modelId="{23609771-9A5E-4C9F-BE07-1208462DF5C7}" type="parTrans" cxnId="{126C7C51-A2D2-41D7-A501-CDF351BFC6D2}">
      <dgm:prSet/>
      <dgm:spPr/>
      <dgm:t>
        <a:bodyPr/>
        <a:lstStyle/>
        <a:p>
          <a:endParaRPr lang="es-MX"/>
        </a:p>
      </dgm:t>
    </dgm:pt>
    <dgm:pt modelId="{CC4E873C-B7C5-4FB1-A191-DC086E0B5B91}" type="sibTrans" cxnId="{126C7C51-A2D2-41D7-A501-CDF351BFC6D2}">
      <dgm:prSet/>
      <dgm:spPr/>
      <dgm:t>
        <a:bodyPr/>
        <a:lstStyle/>
        <a:p>
          <a:endParaRPr lang="es-MX"/>
        </a:p>
      </dgm:t>
    </dgm:pt>
    <dgm:pt modelId="{B2B3D1F0-37DC-49DE-B3A3-C559DA353B1E}">
      <dgm:prSet phldrT="[Texto]"/>
      <dgm:spPr/>
      <dgm:t>
        <a:bodyPr/>
        <a:lstStyle/>
        <a:p>
          <a:r>
            <a:rPr lang="es-MX" dirty="0" smtClean="0"/>
            <a:t>Es compartida</a:t>
          </a:r>
          <a:endParaRPr lang="es-MX" dirty="0"/>
        </a:p>
      </dgm:t>
    </dgm:pt>
    <dgm:pt modelId="{8BA2BFFA-417D-4082-B013-295ED48A789B}" type="parTrans" cxnId="{1370417B-6149-47A7-8F78-04472B654CE6}">
      <dgm:prSet/>
      <dgm:spPr/>
      <dgm:t>
        <a:bodyPr/>
        <a:lstStyle/>
        <a:p>
          <a:endParaRPr lang="es-MX"/>
        </a:p>
      </dgm:t>
    </dgm:pt>
    <dgm:pt modelId="{BAB6426C-E460-4F9E-9525-158077D5EED7}" type="sibTrans" cxnId="{1370417B-6149-47A7-8F78-04472B654CE6}">
      <dgm:prSet/>
      <dgm:spPr/>
      <dgm:t>
        <a:bodyPr/>
        <a:lstStyle/>
        <a:p>
          <a:endParaRPr lang="es-MX"/>
        </a:p>
      </dgm:t>
    </dgm:pt>
    <dgm:pt modelId="{AF2BC5D8-07C9-404F-8E2C-4617056AEC02}">
      <dgm:prSet/>
      <dgm:spPr>
        <a:solidFill>
          <a:srgbClr val="00B050"/>
        </a:solidFill>
      </dgm:spPr>
      <dgm:t>
        <a:bodyPr/>
        <a:lstStyle/>
        <a:p>
          <a:r>
            <a:rPr lang="es-MX" dirty="0" smtClean="0"/>
            <a:t>Es un sistema integrado</a:t>
          </a:r>
          <a:endParaRPr lang="es-MX" dirty="0"/>
        </a:p>
      </dgm:t>
    </dgm:pt>
    <dgm:pt modelId="{8BC40393-94CC-41FF-A57A-814EBBA18AB2}" type="parTrans" cxnId="{83B751EF-D598-427D-8957-4C288DF5477F}">
      <dgm:prSet/>
      <dgm:spPr/>
      <dgm:t>
        <a:bodyPr/>
        <a:lstStyle/>
        <a:p>
          <a:endParaRPr lang="es-MX"/>
        </a:p>
      </dgm:t>
    </dgm:pt>
    <dgm:pt modelId="{414A5762-0303-4637-BE4C-32805CF36CCC}" type="sibTrans" cxnId="{83B751EF-D598-427D-8957-4C288DF5477F}">
      <dgm:prSet/>
      <dgm:spPr/>
      <dgm:t>
        <a:bodyPr/>
        <a:lstStyle/>
        <a:p>
          <a:endParaRPr lang="es-MX"/>
        </a:p>
      </dgm:t>
    </dgm:pt>
    <dgm:pt modelId="{594E2958-C727-49B1-A123-23598E304B94}">
      <dgm:prSet/>
      <dgm:spPr>
        <a:solidFill>
          <a:srgbClr val="FF0000"/>
        </a:solidFill>
      </dgm:spPr>
      <dgm:t>
        <a:bodyPr/>
        <a:lstStyle/>
        <a:p>
          <a:r>
            <a:rPr lang="es-MX" dirty="0" smtClean="0"/>
            <a:t>Gran capacidad de adaptabilidad</a:t>
          </a:r>
          <a:endParaRPr lang="es-MX" dirty="0"/>
        </a:p>
      </dgm:t>
    </dgm:pt>
    <dgm:pt modelId="{63EC448C-9381-49A7-9BA0-39C0BD88AF79}" type="parTrans" cxnId="{9CF42A24-9996-4E6D-A0BE-59C2DF09E4C5}">
      <dgm:prSet/>
      <dgm:spPr/>
      <dgm:t>
        <a:bodyPr/>
        <a:lstStyle/>
        <a:p>
          <a:endParaRPr lang="es-MX"/>
        </a:p>
      </dgm:t>
    </dgm:pt>
    <dgm:pt modelId="{1ABB76E8-BFB6-4D8B-B68D-D97676957537}" type="sibTrans" cxnId="{9CF42A24-9996-4E6D-A0BE-59C2DF09E4C5}">
      <dgm:prSet/>
      <dgm:spPr/>
      <dgm:t>
        <a:bodyPr/>
        <a:lstStyle/>
        <a:p>
          <a:endParaRPr lang="es-MX"/>
        </a:p>
      </dgm:t>
    </dgm:pt>
    <dgm:pt modelId="{1FE42113-E60A-4DF6-8016-B08B7685ACC1}" type="pres">
      <dgm:prSet presAssocID="{B6114337-2A0F-42A9-BC7B-15CB1A908375}" presName="diagram" presStyleCnt="0">
        <dgm:presLayoutVars>
          <dgm:dir/>
          <dgm:resizeHandles val="exact"/>
        </dgm:presLayoutVars>
      </dgm:prSet>
      <dgm:spPr/>
    </dgm:pt>
    <dgm:pt modelId="{615ED750-C4A9-402C-B4CD-69AD4D3BCA78}" type="pres">
      <dgm:prSet presAssocID="{F374FB82-C278-41E2-A6B4-93CB9D253433}" presName="node" presStyleLbl="node1" presStyleIdx="0" presStyleCnt="7">
        <dgm:presLayoutVars>
          <dgm:bulletEnabled val="1"/>
        </dgm:presLayoutVars>
      </dgm:prSet>
      <dgm:spPr/>
      <dgm:t>
        <a:bodyPr/>
        <a:lstStyle/>
        <a:p>
          <a:endParaRPr lang="es-MX"/>
        </a:p>
      </dgm:t>
    </dgm:pt>
    <dgm:pt modelId="{24FCA16E-AD9C-45DC-B82C-E7D9E144FB82}" type="pres">
      <dgm:prSet presAssocID="{B4AF6218-4B94-4FD4-A29F-94277CD84E5B}" presName="sibTrans" presStyleCnt="0"/>
      <dgm:spPr/>
    </dgm:pt>
    <dgm:pt modelId="{ADF094D2-BF55-40D8-B3F3-BFC790CDE685}" type="pres">
      <dgm:prSet presAssocID="{B3CEAE9F-D90A-4F83-9214-84BA9CCE6C88}" presName="node" presStyleLbl="node1" presStyleIdx="1" presStyleCnt="7">
        <dgm:presLayoutVars>
          <dgm:bulletEnabled val="1"/>
        </dgm:presLayoutVars>
      </dgm:prSet>
      <dgm:spPr/>
    </dgm:pt>
    <dgm:pt modelId="{C21E1DE9-6E30-442B-A835-D3BE80A21876}" type="pres">
      <dgm:prSet presAssocID="{3DDF1C3F-4198-4C8F-828E-B2F5BAA32249}" presName="sibTrans" presStyleCnt="0"/>
      <dgm:spPr/>
    </dgm:pt>
    <dgm:pt modelId="{C9207E60-FD33-416C-A325-92940D75DD37}" type="pres">
      <dgm:prSet presAssocID="{206E5423-B25D-41FF-A1C6-C7D14502954E}" presName="node" presStyleLbl="node1" presStyleIdx="2" presStyleCnt="7">
        <dgm:presLayoutVars>
          <dgm:bulletEnabled val="1"/>
        </dgm:presLayoutVars>
      </dgm:prSet>
      <dgm:spPr/>
    </dgm:pt>
    <dgm:pt modelId="{6171341F-5E35-422B-AFED-4A6C1C8F8132}" type="pres">
      <dgm:prSet presAssocID="{4965E4E0-C053-479B-BE96-85C3748830FC}" presName="sibTrans" presStyleCnt="0"/>
      <dgm:spPr/>
    </dgm:pt>
    <dgm:pt modelId="{B926EE53-FBEF-4B11-8607-4042BD9DF73A}" type="pres">
      <dgm:prSet presAssocID="{B9F0B1E9-827D-45A5-873C-46B8DFC3CA2B}" presName="node" presStyleLbl="node1" presStyleIdx="3" presStyleCnt="7">
        <dgm:presLayoutVars>
          <dgm:bulletEnabled val="1"/>
        </dgm:presLayoutVars>
      </dgm:prSet>
      <dgm:spPr/>
    </dgm:pt>
    <dgm:pt modelId="{59CF8F7C-0FD0-445E-8A2A-B72717E14D90}" type="pres">
      <dgm:prSet presAssocID="{CC4E873C-B7C5-4FB1-A191-DC086E0B5B91}" presName="sibTrans" presStyleCnt="0"/>
      <dgm:spPr/>
    </dgm:pt>
    <dgm:pt modelId="{4348F48A-4280-4734-9472-439814889BD5}" type="pres">
      <dgm:prSet presAssocID="{B2B3D1F0-37DC-49DE-B3A3-C559DA353B1E}" presName="node" presStyleLbl="node1" presStyleIdx="4" presStyleCnt="7">
        <dgm:presLayoutVars>
          <dgm:bulletEnabled val="1"/>
        </dgm:presLayoutVars>
      </dgm:prSet>
      <dgm:spPr/>
      <dgm:t>
        <a:bodyPr/>
        <a:lstStyle/>
        <a:p>
          <a:endParaRPr lang="es-MX"/>
        </a:p>
      </dgm:t>
    </dgm:pt>
    <dgm:pt modelId="{8CF02D55-FCEE-4863-AF96-D546390EA3F5}" type="pres">
      <dgm:prSet presAssocID="{BAB6426C-E460-4F9E-9525-158077D5EED7}" presName="sibTrans" presStyleCnt="0"/>
      <dgm:spPr/>
    </dgm:pt>
    <dgm:pt modelId="{6119D715-B783-4373-B830-7EF8C9BB3381}" type="pres">
      <dgm:prSet presAssocID="{AF2BC5D8-07C9-404F-8E2C-4617056AEC02}" presName="node" presStyleLbl="node1" presStyleIdx="5" presStyleCnt="7">
        <dgm:presLayoutVars>
          <dgm:bulletEnabled val="1"/>
        </dgm:presLayoutVars>
      </dgm:prSet>
      <dgm:spPr/>
    </dgm:pt>
    <dgm:pt modelId="{988C1F13-4AEF-4269-A2D8-9FAEE719D673}" type="pres">
      <dgm:prSet presAssocID="{414A5762-0303-4637-BE4C-32805CF36CCC}" presName="sibTrans" presStyleCnt="0"/>
      <dgm:spPr/>
    </dgm:pt>
    <dgm:pt modelId="{FF10C29B-75A5-4AD1-929D-611640F90ABA}" type="pres">
      <dgm:prSet presAssocID="{594E2958-C727-49B1-A123-23598E304B94}" presName="node" presStyleLbl="node1" presStyleIdx="6" presStyleCnt="7">
        <dgm:presLayoutVars>
          <dgm:bulletEnabled val="1"/>
        </dgm:presLayoutVars>
      </dgm:prSet>
      <dgm:spPr/>
    </dgm:pt>
  </dgm:ptLst>
  <dgm:cxnLst>
    <dgm:cxn modelId="{51BF1C72-D88B-417B-B275-0AA7E296F8EE}" srcId="{B6114337-2A0F-42A9-BC7B-15CB1A908375}" destId="{206E5423-B25D-41FF-A1C6-C7D14502954E}" srcOrd="2" destOrd="0" parTransId="{546D394D-7BE6-4E1C-A5CA-F0C48C5F24E4}" sibTransId="{4965E4E0-C053-479B-BE96-85C3748830FC}"/>
    <dgm:cxn modelId="{8B7207CF-23A3-4981-A9EA-24B45C9674C0}" type="presOf" srcId="{F374FB82-C278-41E2-A6B4-93CB9D253433}" destId="{615ED750-C4A9-402C-B4CD-69AD4D3BCA78}" srcOrd="0" destOrd="0" presId="urn:microsoft.com/office/officeart/2005/8/layout/default"/>
    <dgm:cxn modelId="{53A563AB-E507-4299-B209-A643742080E1}" srcId="{B6114337-2A0F-42A9-BC7B-15CB1A908375}" destId="{F374FB82-C278-41E2-A6B4-93CB9D253433}" srcOrd="0" destOrd="0" parTransId="{09CDFD98-110B-42D4-9AC3-683C09F927FD}" sibTransId="{B4AF6218-4B94-4FD4-A29F-94277CD84E5B}"/>
    <dgm:cxn modelId="{E21DEA18-BF9C-47D0-82E7-D82C7628FE04}" type="presOf" srcId="{B2B3D1F0-37DC-49DE-B3A3-C559DA353B1E}" destId="{4348F48A-4280-4734-9472-439814889BD5}" srcOrd="0" destOrd="0" presId="urn:microsoft.com/office/officeart/2005/8/layout/default"/>
    <dgm:cxn modelId="{33B7C251-37D8-4E55-B370-D7607E22E8DB}" type="presOf" srcId="{B3CEAE9F-D90A-4F83-9214-84BA9CCE6C88}" destId="{ADF094D2-BF55-40D8-B3F3-BFC790CDE685}" srcOrd="0" destOrd="0" presId="urn:microsoft.com/office/officeart/2005/8/layout/default"/>
    <dgm:cxn modelId="{83B751EF-D598-427D-8957-4C288DF5477F}" srcId="{B6114337-2A0F-42A9-BC7B-15CB1A908375}" destId="{AF2BC5D8-07C9-404F-8E2C-4617056AEC02}" srcOrd="5" destOrd="0" parTransId="{8BC40393-94CC-41FF-A57A-814EBBA18AB2}" sibTransId="{414A5762-0303-4637-BE4C-32805CF36CCC}"/>
    <dgm:cxn modelId="{738A25F7-EE1A-4C44-8D7C-7E225D3C5C7A}" type="presOf" srcId="{594E2958-C727-49B1-A123-23598E304B94}" destId="{FF10C29B-75A5-4AD1-929D-611640F90ABA}" srcOrd="0" destOrd="0" presId="urn:microsoft.com/office/officeart/2005/8/layout/default"/>
    <dgm:cxn modelId="{9CF42A24-9996-4E6D-A0BE-59C2DF09E4C5}" srcId="{B6114337-2A0F-42A9-BC7B-15CB1A908375}" destId="{594E2958-C727-49B1-A123-23598E304B94}" srcOrd="6" destOrd="0" parTransId="{63EC448C-9381-49A7-9BA0-39C0BD88AF79}" sibTransId="{1ABB76E8-BFB6-4D8B-B68D-D97676957537}"/>
    <dgm:cxn modelId="{47ECF7BA-1870-49A0-A698-503EDFE86339}" type="presOf" srcId="{B9F0B1E9-827D-45A5-873C-46B8DFC3CA2B}" destId="{B926EE53-FBEF-4B11-8607-4042BD9DF73A}" srcOrd="0" destOrd="0" presId="urn:microsoft.com/office/officeart/2005/8/layout/default"/>
    <dgm:cxn modelId="{2174E7F8-F0A7-4E18-AA06-56E68653216F}" type="presOf" srcId="{B6114337-2A0F-42A9-BC7B-15CB1A908375}" destId="{1FE42113-E60A-4DF6-8016-B08B7685ACC1}" srcOrd="0" destOrd="0" presId="urn:microsoft.com/office/officeart/2005/8/layout/default"/>
    <dgm:cxn modelId="{6CC1997F-7351-4DD0-AA4E-07AB5F4712F0}" type="presOf" srcId="{AF2BC5D8-07C9-404F-8E2C-4617056AEC02}" destId="{6119D715-B783-4373-B830-7EF8C9BB3381}" srcOrd="0" destOrd="0" presId="urn:microsoft.com/office/officeart/2005/8/layout/default"/>
    <dgm:cxn modelId="{1370417B-6149-47A7-8F78-04472B654CE6}" srcId="{B6114337-2A0F-42A9-BC7B-15CB1A908375}" destId="{B2B3D1F0-37DC-49DE-B3A3-C559DA353B1E}" srcOrd="4" destOrd="0" parTransId="{8BA2BFFA-417D-4082-B013-295ED48A789B}" sibTransId="{BAB6426C-E460-4F9E-9525-158077D5EED7}"/>
    <dgm:cxn modelId="{126C7C51-A2D2-41D7-A501-CDF351BFC6D2}" srcId="{B6114337-2A0F-42A9-BC7B-15CB1A908375}" destId="{B9F0B1E9-827D-45A5-873C-46B8DFC3CA2B}" srcOrd="3" destOrd="0" parTransId="{23609771-9A5E-4C9F-BE07-1208462DF5C7}" sibTransId="{CC4E873C-B7C5-4FB1-A191-DC086E0B5B91}"/>
    <dgm:cxn modelId="{F872C8F7-DE46-49C6-8180-4F79C1CD95F5}" srcId="{B6114337-2A0F-42A9-BC7B-15CB1A908375}" destId="{B3CEAE9F-D90A-4F83-9214-84BA9CCE6C88}" srcOrd="1" destOrd="0" parTransId="{55437E89-1925-40B9-A08B-4ABD2AC9E054}" sibTransId="{3DDF1C3F-4198-4C8F-828E-B2F5BAA32249}"/>
    <dgm:cxn modelId="{BE9BA8CA-652A-4714-83D4-2CC715EAD546}" type="presOf" srcId="{206E5423-B25D-41FF-A1C6-C7D14502954E}" destId="{C9207E60-FD33-416C-A325-92940D75DD37}" srcOrd="0" destOrd="0" presId="urn:microsoft.com/office/officeart/2005/8/layout/default"/>
    <dgm:cxn modelId="{5EBE120B-5719-49C1-9334-E5C3A1AC9989}" type="presParOf" srcId="{1FE42113-E60A-4DF6-8016-B08B7685ACC1}" destId="{615ED750-C4A9-402C-B4CD-69AD4D3BCA78}" srcOrd="0" destOrd="0" presId="urn:microsoft.com/office/officeart/2005/8/layout/default"/>
    <dgm:cxn modelId="{1F4C5DCA-5F42-49C5-AF75-28776A52F8DD}" type="presParOf" srcId="{1FE42113-E60A-4DF6-8016-B08B7685ACC1}" destId="{24FCA16E-AD9C-45DC-B82C-E7D9E144FB82}" srcOrd="1" destOrd="0" presId="urn:microsoft.com/office/officeart/2005/8/layout/default"/>
    <dgm:cxn modelId="{CAD1E6F9-FA9E-4D71-8FB2-E76C629B302F}" type="presParOf" srcId="{1FE42113-E60A-4DF6-8016-B08B7685ACC1}" destId="{ADF094D2-BF55-40D8-B3F3-BFC790CDE685}" srcOrd="2" destOrd="0" presId="urn:microsoft.com/office/officeart/2005/8/layout/default"/>
    <dgm:cxn modelId="{74FE3A46-B13E-4165-838D-B088CB1EEA3A}" type="presParOf" srcId="{1FE42113-E60A-4DF6-8016-B08B7685ACC1}" destId="{C21E1DE9-6E30-442B-A835-D3BE80A21876}" srcOrd="3" destOrd="0" presId="urn:microsoft.com/office/officeart/2005/8/layout/default"/>
    <dgm:cxn modelId="{D517D0AB-10DE-42D6-A189-F362532C162F}" type="presParOf" srcId="{1FE42113-E60A-4DF6-8016-B08B7685ACC1}" destId="{C9207E60-FD33-416C-A325-92940D75DD37}" srcOrd="4" destOrd="0" presId="urn:microsoft.com/office/officeart/2005/8/layout/default"/>
    <dgm:cxn modelId="{618D8DF2-C40A-4284-BFB5-C7F191400562}" type="presParOf" srcId="{1FE42113-E60A-4DF6-8016-B08B7685ACC1}" destId="{6171341F-5E35-422B-AFED-4A6C1C8F8132}" srcOrd="5" destOrd="0" presId="urn:microsoft.com/office/officeart/2005/8/layout/default"/>
    <dgm:cxn modelId="{6D3ECF05-6AAC-4515-B228-1086EB2D13E5}" type="presParOf" srcId="{1FE42113-E60A-4DF6-8016-B08B7685ACC1}" destId="{B926EE53-FBEF-4B11-8607-4042BD9DF73A}" srcOrd="6" destOrd="0" presId="urn:microsoft.com/office/officeart/2005/8/layout/default"/>
    <dgm:cxn modelId="{C9685DFD-055A-4B54-A06E-D332EE1B35E9}" type="presParOf" srcId="{1FE42113-E60A-4DF6-8016-B08B7685ACC1}" destId="{59CF8F7C-0FD0-445E-8A2A-B72717E14D90}" srcOrd="7" destOrd="0" presId="urn:microsoft.com/office/officeart/2005/8/layout/default"/>
    <dgm:cxn modelId="{52F8FEB1-71EA-4684-AD7E-7B97448B2583}" type="presParOf" srcId="{1FE42113-E60A-4DF6-8016-B08B7685ACC1}" destId="{4348F48A-4280-4734-9472-439814889BD5}" srcOrd="8" destOrd="0" presId="urn:microsoft.com/office/officeart/2005/8/layout/default"/>
    <dgm:cxn modelId="{86F99775-6CD9-4092-87EE-37414C276122}" type="presParOf" srcId="{1FE42113-E60A-4DF6-8016-B08B7685ACC1}" destId="{8CF02D55-FCEE-4863-AF96-D546390EA3F5}" srcOrd="9" destOrd="0" presId="urn:microsoft.com/office/officeart/2005/8/layout/default"/>
    <dgm:cxn modelId="{DBA2F505-E700-4D92-B241-B75E42DA5CBC}" type="presParOf" srcId="{1FE42113-E60A-4DF6-8016-B08B7685ACC1}" destId="{6119D715-B783-4373-B830-7EF8C9BB3381}" srcOrd="10" destOrd="0" presId="urn:microsoft.com/office/officeart/2005/8/layout/default"/>
    <dgm:cxn modelId="{76C4F52B-2B14-482A-A89A-1262D00414C4}" type="presParOf" srcId="{1FE42113-E60A-4DF6-8016-B08B7685ACC1}" destId="{988C1F13-4AEF-4269-A2D8-9FAEE719D673}" srcOrd="11" destOrd="0" presId="urn:microsoft.com/office/officeart/2005/8/layout/default"/>
    <dgm:cxn modelId="{B55523AC-F3A7-4A2A-BF7E-9D1C5954A150}" type="presParOf" srcId="{1FE42113-E60A-4DF6-8016-B08B7685ACC1}" destId="{FF10C29B-75A5-4AD1-929D-611640F90AB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ED750-C4A9-402C-B4CD-69AD4D3BCA78}">
      <dsp:nvSpPr>
        <dsp:cNvPr id="0" name=""/>
        <dsp:cNvSpPr/>
      </dsp:nvSpPr>
      <dsp:spPr>
        <a:xfrm>
          <a:off x="0" y="127000"/>
          <a:ext cx="1904999" cy="1143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Esta compuesta por categorías</a:t>
          </a:r>
          <a:endParaRPr lang="es-MX" sz="2300" kern="1200" dirty="0"/>
        </a:p>
      </dsp:txBody>
      <dsp:txXfrm>
        <a:off x="0" y="127000"/>
        <a:ext cx="1904999" cy="1143000"/>
      </dsp:txXfrm>
    </dsp:sp>
    <dsp:sp modelId="{ADF094D2-BF55-40D8-B3F3-BFC790CDE685}">
      <dsp:nvSpPr>
        <dsp:cNvPr id="0" name=""/>
        <dsp:cNvSpPr/>
      </dsp:nvSpPr>
      <dsp:spPr>
        <a:xfrm>
          <a:off x="2095500" y="127000"/>
          <a:ext cx="1904999" cy="1143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 un código simbólico</a:t>
          </a:r>
          <a:endParaRPr lang="es-MX" sz="2300" kern="1200" dirty="0"/>
        </a:p>
      </dsp:txBody>
      <dsp:txXfrm>
        <a:off x="2095500" y="127000"/>
        <a:ext cx="1904999" cy="1143000"/>
      </dsp:txXfrm>
    </dsp:sp>
    <dsp:sp modelId="{C9207E60-FD33-416C-A325-92940D75DD37}">
      <dsp:nvSpPr>
        <dsp:cNvPr id="0" name=""/>
        <dsp:cNvSpPr/>
      </dsp:nvSpPr>
      <dsp:spPr>
        <a:xfrm>
          <a:off x="4191000" y="127000"/>
          <a:ext cx="1904999" cy="114300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 un sistema arbitral</a:t>
          </a:r>
          <a:endParaRPr lang="es-MX" sz="2300" kern="1200" dirty="0"/>
        </a:p>
      </dsp:txBody>
      <dsp:txXfrm>
        <a:off x="4191000" y="127000"/>
        <a:ext cx="1904999" cy="1143000"/>
      </dsp:txXfrm>
    </dsp:sp>
    <dsp:sp modelId="{B926EE53-FBEF-4B11-8607-4042BD9DF73A}">
      <dsp:nvSpPr>
        <dsp:cNvPr id="0" name=""/>
        <dsp:cNvSpPr/>
      </dsp:nvSpPr>
      <dsp:spPr>
        <a:xfrm>
          <a:off x="0" y="1460500"/>
          <a:ext cx="1904999" cy="114300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 aprendida</a:t>
          </a:r>
          <a:endParaRPr lang="es-MX" sz="2300" kern="1200" dirty="0"/>
        </a:p>
      </dsp:txBody>
      <dsp:txXfrm>
        <a:off x="0" y="1460500"/>
        <a:ext cx="1904999" cy="1143000"/>
      </dsp:txXfrm>
    </dsp:sp>
    <dsp:sp modelId="{4348F48A-4280-4734-9472-439814889BD5}">
      <dsp:nvSpPr>
        <dsp:cNvPr id="0" name=""/>
        <dsp:cNvSpPr/>
      </dsp:nvSpPr>
      <dsp:spPr>
        <a:xfrm>
          <a:off x="2095500" y="1460500"/>
          <a:ext cx="1904999" cy="11430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 compartida</a:t>
          </a:r>
          <a:endParaRPr lang="es-MX" sz="2300" kern="1200" dirty="0"/>
        </a:p>
      </dsp:txBody>
      <dsp:txXfrm>
        <a:off x="2095500" y="1460500"/>
        <a:ext cx="1904999" cy="1143000"/>
      </dsp:txXfrm>
    </dsp:sp>
    <dsp:sp modelId="{6119D715-B783-4373-B830-7EF8C9BB3381}">
      <dsp:nvSpPr>
        <dsp:cNvPr id="0" name=""/>
        <dsp:cNvSpPr/>
      </dsp:nvSpPr>
      <dsp:spPr>
        <a:xfrm>
          <a:off x="4191000" y="1460500"/>
          <a:ext cx="1904999" cy="1143000"/>
        </a:xfrm>
        <a:prstGeom prst="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Es un sistema integrado</a:t>
          </a:r>
          <a:endParaRPr lang="es-MX" sz="2300" kern="1200" dirty="0"/>
        </a:p>
      </dsp:txBody>
      <dsp:txXfrm>
        <a:off x="4191000" y="1460500"/>
        <a:ext cx="1904999" cy="1143000"/>
      </dsp:txXfrm>
    </dsp:sp>
    <dsp:sp modelId="{FF10C29B-75A5-4AD1-929D-611640F90ABA}">
      <dsp:nvSpPr>
        <dsp:cNvPr id="0" name=""/>
        <dsp:cNvSpPr/>
      </dsp:nvSpPr>
      <dsp:spPr>
        <a:xfrm>
          <a:off x="2095500" y="2793999"/>
          <a:ext cx="1904999" cy="1143000"/>
        </a:xfrm>
        <a:prstGeom prst="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Gran capacidad de adaptabilidad</a:t>
          </a:r>
          <a:endParaRPr lang="es-MX" sz="2300" kern="1200" dirty="0"/>
        </a:p>
      </dsp:txBody>
      <dsp:txXfrm>
        <a:off x="2095500" y="2793999"/>
        <a:ext cx="1904999" cy="1143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7FC68-D23B-4B69-9EA5-7B7113EEC8C0}" type="datetimeFigureOut">
              <a:rPr lang="es-MX" smtClean="0"/>
              <a:pPr/>
              <a:t>02/08/2015</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25402-A144-4413-9962-533EEC834B64}" type="slidenum">
              <a:rPr lang="es-MX" smtClean="0"/>
              <a:pPr/>
              <a:t>‹Nº›</a:t>
            </a:fld>
            <a:endParaRPr lang="es-MX" dirty="0"/>
          </a:p>
        </p:txBody>
      </p:sp>
    </p:spTree>
    <p:extLst>
      <p:ext uri="{BB962C8B-B14F-4D97-AF65-F5344CB8AC3E}">
        <p14:creationId xmlns:p14="http://schemas.microsoft.com/office/powerpoint/2010/main" val="1329818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a:t>
            </a:fld>
            <a:endParaRPr lang="es-MX" dirty="0"/>
          </a:p>
        </p:txBody>
      </p:sp>
    </p:spTree>
    <p:extLst>
      <p:ext uri="{BB962C8B-B14F-4D97-AF65-F5344CB8AC3E}">
        <p14:creationId xmlns:p14="http://schemas.microsoft.com/office/powerpoint/2010/main" val="4184785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2</a:t>
            </a:fld>
            <a:endParaRPr lang="es-MX" dirty="0"/>
          </a:p>
        </p:txBody>
      </p:sp>
    </p:spTree>
    <p:extLst>
      <p:ext uri="{BB962C8B-B14F-4D97-AF65-F5344CB8AC3E}">
        <p14:creationId xmlns:p14="http://schemas.microsoft.com/office/powerpoint/2010/main" val="2192118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3</a:t>
            </a:fld>
            <a:endParaRPr lang="es-MX" dirty="0"/>
          </a:p>
        </p:txBody>
      </p:sp>
    </p:spTree>
    <p:extLst>
      <p:ext uri="{BB962C8B-B14F-4D97-AF65-F5344CB8AC3E}">
        <p14:creationId xmlns:p14="http://schemas.microsoft.com/office/powerpoint/2010/main" val="965799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4</a:t>
            </a:fld>
            <a:endParaRPr lang="es-MX" dirty="0"/>
          </a:p>
        </p:txBody>
      </p:sp>
    </p:spTree>
    <p:extLst>
      <p:ext uri="{BB962C8B-B14F-4D97-AF65-F5344CB8AC3E}">
        <p14:creationId xmlns:p14="http://schemas.microsoft.com/office/powerpoint/2010/main" val="2660852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9</a:t>
            </a:fld>
            <a:endParaRPr lang="es-MX" dirty="0"/>
          </a:p>
        </p:txBody>
      </p:sp>
    </p:spTree>
    <p:extLst>
      <p:ext uri="{BB962C8B-B14F-4D97-AF65-F5344CB8AC3E}">
        <p14:creationId xmlns:p14="http://schemas.microsoft.com/office/powerpoint/2010/main" val="3759397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10</a:t>
            </a:fld>
            <a:endParaRPr lang="es-MX" dirty="0"/>
          </a:p>
        </p:txBody>
      </p:sp>
    </p:spTree>
    <p:extLst>
      <p:ext uri="{BB962C8B-B14F-4D97-AF65-F5344CB8AC3E}">
        <p14:creationId xmlns:p14="http://schemas.microsoft.com/office/powerpoint/2010/main" val="305727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02/08/2015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02/08/2015</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15616" y="2204864"/>
            <a:ext cx="7344816"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latin typeface="Arial" pitchFamily="34" charset="0"/>
                <a:cs typeface="Arial" pitchFamily="34" charset="0"/>
              </a:rPr>
              <a:t>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smtClean="0"/>
              <a:t>La Cultura- Posturas Teóricas</a:t>
            </a:r>
            <a:endParaRPr lang="es-ES"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latin typeface="Arial" pitchFamily="34" charset="0"/>
                <a:cs typeface="Arial" pitchFamily="34" charset="0"/>
              </a:rPr>
              <a:t>L.C. Beatriz Caballero Máximo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a Diciembre de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548681"/>
            <a:ext cx="7848872" cy="7848302"/>
          </a:xfrm>
          <a:prstGeom prst="rect">
            <a:avLst/>
          </a:prstGeom>
          <a:noFill/>
        </p:spPr>
        <p:txBody>
          <a:bodyPr wrap="square" rtlCol="0">
            <a:spAutoFit/>
          </a:bodyPr>
          <a:lstStyle/>
          <a:p>
            <a:pPr algn="ctr"/>
            <a:r>
              <a:rPr lang="es-MX" sz="2800" b="1" dirty="0" smtClean="0">
                <a:latin typeface="Arial" pitchFamily="34" charset="0"/>
                <a:cs typeface="Arial" pitchFamily="34" charset="0"/>
              </a:rPr>
              <a:t>Bibliografía:</a:t>
            </a:r>
          </a:p>
          <a:p>
            <a:endParaRPr lang="es-ES" sz="2800" b="1" dirty="0" smtClean="0">
              <a:latin typeface="Arial" pitchFamily="34" charset="0"/>
              <a:cs typeface="Arial" pitchFamily="34" charset="0"/>
            </a:endParaRPr>
          </a:p>
          <a:p>
            <a:endParaRPr lang="es-MX" sz="2000" b="1" dirty="0" smtClean="0"/>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Harris, H, (2004). Introducción a la antropología general, </a:t>
            </a:r>
            <a:r>
              <a:rPr lang="es-MX" sz="2000" b="1" dirty="0" smtClean="0">
                <a:latin typeface="Arial" pitchFamily="34" charset="0"/>
                <a:cs typeface="Arial" pitchFamily="34" charset="0"/>
              </a:rPr>
              <a:t>España: </a:t>
            </a:r>
            <a:r>
              <a:rPr lang="es-MX" sz="2000" b="1" dirty="0">
                <a:latin typeface="Arial" pitchFamily="34" charset="0"/>
                <a:cs typeface="Arial" pitchFamily="34" charset="0"/>
              </a:rPr>
              <a:t>Alianza</a:t>
            </a:r>
            <a:r>
              <a:rPr lang="es-MX" sz="2000" b="1" dirty="0" smtClean="0">
                <a:latin typeface="Arial" pitchFamily="34" charset="0"/>
                <a:cs typeface="Arial" pitchFamily="34" charset="0"/>
              </a:rPr>
              <a:t>.</a:t>
            </a: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John B. Thompson  (1998). Ideología y Cultura Moderna. </a:t>
            </a:r>
          </a:p>
          <a:p>
            <a:pPr algn="just"/>
            <a:r>
              <a:rPr lang="es-MX" sz="2000" b="1" dirty="0">
                <a:latin typeface="Arial" pitchFamily="34" charset="0"/>
                <a:cs typeface="Arial" pitchFamily="34" charset="0"/>
              </a:rPr>
              <a:t>México : UAMXOCHIMILCO .</a:t>
            </a:r>
          </a:p>
          <a:p>
            <a:pPr algn="just"/>
            <a:endParaRPr lang="es-MX" sz="2000" b="1"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endParaRPr lang="es-MX" sz="2000" b="1" dirty="0" smtClean="0"/>
          </a:p>
          <a:p>
            <a:endParaRPr lang="es-MX" sz="2000" b="1" dirty="0" smtClean="0"/>
          </a:p>
          <a:p>
            <a:endParaRPr lang="es-MX" sz="2000" b="1" dirty="0" smtClean="0"/>
          </a:p>
          <a:p>
            <a:endParaRPr lang="es-MX" sz="2000" b="1" dirty="0" smtClean="0"/>
          </a:p>
          <a:p>
            <a:endParaRPr lang="es-MX" sz="2000" b="1" dirty="0" smtClean="0">
              <a:latin typeface="Arial" pitchFamily="34" charset="0"/>
              <a:cs typeface="Arial" pitchFamily="34" charset="0"/>
            </a:endParaRPr>
          </a:p>
          <a:p>
            <a:endParaRPr lang="es-MX" sz="2000" b="1" dirty="0" smtClean="0">
              <a:latin typeface="Arial" pitchFamily="34" charset="0"/>
              <a:cs typeface="Arial" pitchFamily="34" charset="0"/>
            </a:endParaRPr>
          </a:p>
          <a:p>
            <a:endParaRPr lang="es-MX" sz="2000" b="1" dirty="0" smtClean="0">
              <a:latin typeface="Arial" pitchFamily="34" charset="0"/>
              <a:cs typeface="Arial" pitchFamily="34" charset="0"/>
            </a:endParaRPr>
          </a:p>
          <a:p>
            <a:endParaRPr lang="es-MX" sz="2000" b="1" dirty="0" smtClean="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260648"/>
            <a:ext cx="8208663" cy="5786199"/>
          </a:xfrm>
          <a:prstGeom prst="rect">
            <a:avLst/>
          </a:prstGeom>
          <a:noFill/>
        </p:spPr>
        <p:txBody>
          <a:bodyPr wrap="square" rtlCol="0">
            <a:spAutoFit/>
          </a:bodyPr>
          <a:lstStyle/>
          <a:p>
            <a:pPr algn="ctr"/>
            <a:r>
              <a:rPr lang="es-MX" sz="2800" b="1" dirty="0" smtClean="0">
                <a:latin typeface="Arial" pitchFamily="34" charset="0"/>
                <a:cs typeface="Arial" pitchFamily="34" charset="0"/>
              </a:rPr>
              <a:t>Tema: </a:t>
            </a:r>
            <a:r>
              <a:rPr lang="es-MX" sz="2800" b="1" dirty="0"/>
              <a:t>La Cultura</a:t>
            </a:r>
            <a:endParaRPr lang="es-ES" sz="2800" b="1" dirty="0">
              <a:solidFill>
                <a:prstClr val="black"/>
              </a:solidFill>
              <a:latin typeface="Arial" pitchFamily="34" charset="0"/>
              <a:cs typeface="Arial" pitchFamily="34" charset="0"/>
            </a:endParaRP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Resumen (Abstract)</a:t>
            </a:r>
          </a:p>
          <a:p>
            <a:pPr algn="just"/>
            <a:endParaRPr lang="es-MX" sz="1600" b="1" dirty="0" smtClean="0">
              <a:latin typeface="Arial" pitchFamily="34" charset="0"/>
              <a:cs typeface="Arial" pitchFamily="34" charset="0"/>
            </a:endParaRPr>
          </a:p>
          <a:p>
            <a:pPr algn="just"/>
            <a:r>
              <a:rPr lang="es-MX" dirty="0">
                <a:latin typeface="Arial" pitchFamily="34" charset="0"/>
                <a:cs typeface="Arial" pitchFamily="34" charset="0"/>
              </a:rPr>
              <a:t>En la vida social existen diversos símbolos, textos y artefactos de diversos tipos, y de personas que se expresan por medio de éstos y buscan comprenderse así mismos y  a los demás mediante la interpretación que producen y reciben, realizando diversos fenómenos culturales</a:t>
            </a:r>
            <a:r>
              <a:rPr lang="es-MX" dirty="0" smtClean="0">
                <a:latin typeface="Arial" pitchFamily="34" charset="0"/>
                <a:cs typeface="Arial" pitchFamily="34" charset="0"/>
              </a:rPr>
              <a:t>.</a:t>
            </a:r>
          </a:p>
          <a:p>
            <a:pPr algn="just"/>
            <a:endParaRPr lang="es-MX" dirty="0">
              <a:latin typeface="Arial" pitchFamily="34" charset="0"/>
              <a:cs typeface="Arial" pitchFamily="34" charset="0"/>
            </a:endParaRPr>
          </a:p>
          <a:p>
            <a:r>
              <a:rPr lang="en-US" dirty="0"/>
              <a:t>In the social life there are various symbols, texts and artifacts of various kinds, and of people who express themselves through these and seek to understand so themselves and others in the interpretation which produce and receive, performing various cultural phenomena</a:t>
            </a:r>
            <a:r>
              <a:rPr lang="en-US" dirty="0" smtClean="0">
                <a:latin typeface="Arial" pitchFamily="34" charset="0"/>
                <a:cs typeface="Arial" pitchFamily="34" charset="0"/>
              </a:rPr>
              <a:t> </a:t>
            </a:r>
          </a:p>
          <a:p>
            <a:pPr marL="342900" indent="-342900" algn="just">
              <a:lnSpc>
                <a:spcPct val="150000"/>
              </a:lnSpc>
            </a:pPr>
            <a:r>
              <a:rPr lang="es-MX" sz="2400" b="1" dirty="0" smtClean="0">
                <a:latin typeface="Arial" pitchFamily="34" charset="0"/>
                <a:cs typeface="Arial" pitchFamily="34" charset="0"/>
              </a:rPr>
              <a:t>Palabras </a:t>
            </a:r>
            <a:r>
              <a:rPr lang="es-MX" sz="2400" b="1" dirty="0">
                <a:latin typeface="Arial" pitchFamily="34" charset="0"/>
                <a:cs typeface="Arial" pitchFamily="34" charset="0"/>
              </a:rPr>
              <a:t>clave: </a:t>
            </a:r>
            <a:r>
              <a:rPr lang="es-MX" sz="2400" b="1" dirty="0" smtClean="0">
                <a:latin typeface="Arial" pitchFamily="34" charset="0"/>
                <a:cs typeface="Arial" pitchFamily="34" charset="0"/>
              </a:rPr>
              <a:t>(keywords)</a:t>
            </a:r>
            <a:endParaRPr lang="es-MX" sz="24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dirty="0" smtClean="0">
                <a:latin typeface="Arial" panose="020B0604020202020204" pitchFamily="34" charset="0"/>
                <a:cs typeface="Arial" pitchFamily="34" charset="0"/>
              </a:rPr>
              <a:t>Cultura y vida social</a:t>
            </a:r>
            <a:endParaRPr lang="es-MX" sz="2000" dirty="0" smtClean="0">
              <a:latin typeface="Arial" pitchFamily="34" charset="0"/>
              <a:cs typeface="Arial" pitchFamily="34" charset="0"/>
            </a:endParaRPr>
          </a:p>
          <a:p>
            <a:pPr marL="342900" indent="-342900" algn="just">
              <a:lnSpc>
                <a:spcPct val="150000"/>
              </a:lnSpc>
              <a:buFont typeface="Arial" pitchFamily="34" charset="0"/>
              <a:buChar char="•"/>
            </a:pPr>
            <a:r>
              <a:rPr lang="es-MX" sz="2000" dirty="0">
                <a:latin typeface="Arial" panose="020B0604020202020204" pitchFamily="34" charset="0"/>
                <a:cs typeface="Arial" panose="020B0604020202020204" pitchFamily="34" charset="0"/>
              </a:rPr>
              <a:t>Culture, social </a:t>
            </a:r>
            <a:r>
              <a:rPr lang="es-MX" sz="2000" dirty="0" err="1" smtClean="0">
                <a:latin typeface="Arial" panose="020B0604020202020204" pitchFamily="34" charset="0"/>
                <a:cs typeface="Arial" panose="020B0604020202020204" pitchFamily="34" charset="0"/>
              </a:rPr>
              <a:t>life</a:t>
            </a:r>
            <a:endParaRPr lang="es-MX" sz="2000"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124744"/>
            <a:ext cx="7632848" cy="3970318"/>
          </a:xfrm>
          <a:prstGeom prst="rect">
            <a:avLst/>
          </a:prstGeom>
          <a:noFill/>
        </p:spPr>
        <p:txBody>
          <a:bodyPr wrap="square" rtlCol="0">
            <a:spAutoFit/>
          </a:bodyPr>
          <a:lstStyle/>
          <a:p>
            <a:pPr algn="ctr"/>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just"/>
            <a:r>
              <a:rPr lang="es-ES" sz="2800" dirty="0" smtClean="0"/>
              <a:t>Reconocer a México como un país biodiverso y pluriétnico, analizando las peculiaridades y características de sus procesos históricos, con un enfoque crítico de la problemática económica, social, política y cultural con la finalidad del patrimonio cultural y natural de México.</a:t>
            </a:r>
            <a:endParaRPr lang="es-MX" sz="28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363915"/>
            <a:ext cx="8280920" cy="6370975"/>
          </a:xfrm>
          <a:prstGeom prst="rect">
            <a:avLst/>
          </a:prstGeom>
          <a:noFill/>
        </p:spPr>
        <p:txBody>
          <a:bodyPr wrap="square" rtlCol="0">
            <a:spAutoFit/>
          </a:bodyPr>
          <a:lstStyle/>
          <a:p>
            <a:pPr algn="ctr"/>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dirty="0" smtClean="0">
              <a:latin typeface="Arial" pitchFamily="34" charset="0"/>
              <a:cs typeface="Arial" pitchFamily="34" charset="0"/>
            </a:endParaRPr>
          </a:p>
          <a:p>
            <a:pPr algn="ctr"/>
            <a:r>
              <a:rPr lang="es-MX" sz="2800" dirty="0" smtClean="0">
                <a:latin typeface="Arial" pitchFamily="34" charset="0"/>
                <a:cs typeface="Arial" pitchFamily="34" charset="0"/>
              </a:rPr>
              <a:t> </a:t>
            </a:r>
            <a:r>
              <a:rPr lang="es-ES" sz="2800" b="1" dirty="0" smtClean="0"/>
              <a:t>Unidad 1 : </a:t>
            </a:r>
            <a:r>
              <a:rPr lang="es-MX" sz="2800" b="1" dirty="0" smtClean="0"/>
              <a:t>La cultura</a:t>
            </a:r>
            <a:endParaRPr lang="es-MX" sz="2800" dirty="0"/>
          </a:p>
          <a:p>
            <a:pPr algn="ctr">
              <a:defRPr/>
            </a:pPr>
            <a:endParaRPr lang="es-MX" sz="24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MX" sz="3200" dirty="0" smtClean="0"/>
              <a:t>Realizar un acercamiento a las principales posturas teóricas del concepto de cultura desde el punto de vista antropológico, haciendo énfasis en las relaciones entre cultura y la biodiversidad para comprender la multiculturalidad. </a:t>
            </a:r>
            <a:endParaRPr lang="es-MX" sz="2800" dirty="0" smtClean="0">
              <a:latin typeface="Arial Black"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491880" y="201414"/>
            <a:ext cx="2279022" cy="923330"/>
          </a:xfrm>
          <a:prstGeom prst="rect">
            <a:avLst/>
          </a:prstGeom>
          <a:noFill/>
        </p:spPr>
        <p:txBody>
          <a:bodyPr wrap="non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Cultura</a:t>
            </a:r>
            <a:endParaRPr lang="es-ES" sz="5400" b="1" cap="none" spc="0" dirty="0">
              <a:ln w="22225">
                <a:solidFill>
                  <a:schemeClr val="accent2"/>
                </a:solidFill>
                <a:prstDash val="solid"/>
              </a:ln>
              <a:solidFill>
                <a:schemeClr val="accent2">
                  <a:lumMod val="40000"/>
                  <a:lumOff val="60000"/>
                </a:schemeClr>
              </a:solidFill>
              <a:effectLst/>
            </a:endParaRPr>
          </a:p>
        </p:txBody>
      </p:sp>
      <p:sp>
        <p:nvSpPr>
          <p:cNvPr id="7" name="Llamada de flecha hacia abajo 6"/>
          <p:cNvSpPr/>
          <p:nvPr/>
        </p:nvSpPr>
        <p:spPr>
          <a:xfrm>
            <a:off x="2051720" y="1412776"/>
            <a:ext cx="5184576" cy="2088232"/>
          </a:xfrm>
          <a:prstGeom prst="downArrowCallout">
            <a:avLst/>
          </a:prstGeom>
          <a:solidFill>
            <a:srgbClr val="92D050"/>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t>Concepción Descriptiva</a:t>
            </a:r>
            <a:endParaRPr lang="es-MX" sz="2800" dirty="0"/>
          </a:p>
        </p:txBody>
      </p:sp>
      <p:sp>
        <p:nvSpPr>
          <p:cNvPr id="8" name="CuadroTexto 7"/>
          <p:cNvSpPr txBox="1"/>
          <p:nvPr/>
        </p:nvSpPr>
        <p:spPr>
          <a:xfrm>
            <a:off x="1331640" y="4100759"/>
            <a:ext cx="3816424" cy="2031325"/>
          </a:xfrm>
          <a:prstGeom prst="rect">
            <a:avLst/>
          </a:prstGeom>
          <a:solidFill>
            <a:srgbClr val="C00000"/>
          </a:solidFill>
          <a:scene3d>
            <a:camera prst="orthographicFront"/>
            <a:lightRig rig="threePt" dir="t"/>
          </a:scene3d>
          <a:sp3d>
            <a:bevelT prst="relaxedInset"/>
          </a:sp3d>
        </p:spPr>
        <p:txBody>
          <a:bodyPr wrap="square" rtlCol="0">
            <a:spAutoFit/>
          </a:bodyPr>
          <a:lstStyle/>
          <a:p>
            <a:pPr algn="ctr"/>
            <a:r>
              <a:rPr lang="es-MX" dirty="0" smtClean="0">
                <a:solidFill>
                  <a:schemeClr val="bg1"/>
                </a:solidFill>
              </a:rPr>
              <a:t>Conjunto interrelacionado de creencias, costumbres, leyes, formas de conocimiento y arte, etcétera, que adquieren los individuos como miembros de una sociedad particular y que se pueden estudiar de manera científica</a:t>
            </a:r>
            <a:endParaRPr lang="es-MX" dirty="0">
              <a:solidFill>
                <a:schemeClr val="bg1"/>
              </a:solidFill>
            </a:endParaRPr>
          </a:p>
        </p:txBody>
      </p:sp>
      <p:pic>
        <p:nvPicPr>
          <p:cNvPr id="11" name="Imagen 10"/>
          <p:cNvPicPr>
            <a:picLocks noChangeAspect="1"/>
          </p:cNvPicPr>
          <p:nvPr/>
        </p:nvPicPr>
        <p:blipFill>
          <a:blip r:embed="rId2"/>
          <a:stretch>
            <a:fillRect/>
          </a:stretch>
        </p:blipFill>
        <p:spPr>
          <a:xfrm>
            <a:off x="6012160" y="4115996"/>
            <a:ext cx="2028825" cy="22479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8331165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491880" y="201414"/>
            <a:ext cx="2279022" cy="923330"/>
          </a:xfrm>
          <a:prstGeom prst="rect">
            <a:avLst/>
          </a:prstGeom>
          <a:noFill/>
        </p:spPr>
        <p:txBody>
          <a:bodyPr wrap="non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Cultura</a:t>
            </a:r>
            <a:endParaRPr lang="es-ES" sz="5400" b="1" cap="none" spc="0" dirty="0">
              <a:ln w="22225">
                <a:solidFill>
                  <a:schemeClr val="accent2"/>
                </a:solidFill>
                <a:prstDash val="solid"/>
              </a:ln>
              <a:solidFill>
                <a:schemeClr val="accent2">
                  <a:lumMod val="40000"/>
                  <a:lumOff val="60000"/>
                </a:schemeClr>
              </a:solidFill>
              <a:effectLst/>
            </a:endParaRPr>
          </a:p>
        </p:txBody>
      </p:sp>
      <p:sp>
        <p:nvSpPr>
          <p:cNvPr id="7" name="Llamada de flecha hacia abajo 6"/>
          <p:cNvSpPr/>
          <p:nvPr/>
        </p:nvSpPr>
        <p:spPr>
          <a:xfrm>
            <a:off x="2051720" y="1412776"/>
            <a:ext cx="5184576" cy="2088232"/>
          </a:xfrm>
          <a:prstGeom prst="downArrowCallout">
            <a:avLst/>
          </a:prstGeom>
          <a:solidFill>
            <a:srgbClr val="92D050"/>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t>Concepción Simbólica</a:t>
            </a:r>
            <a:endParaRPr lang="es-MX" sz="2800" dirty="0"/>
          </a:p>
        </p:txBody>
      </p:sp>
      <p:sp>
        <p:nvSpPr>
          <p:cNvPr id="8" name="CuadroTexto 7"/>
          <p:cNvSpPr txBox="1"/>
          <p:nvPr/>
        </p:nvSpPr>
        <p:spPr>
          <a:xfrm>
            <a:off x="1954478" y="4077070"/>
            <a:ext cx="3816424" cy="2031325"/>
          </a:xfrm>
          <a:prstGeom prst="rect">
            <a:avLst/>
          </a:prstGeom>
          <a:solidFill>
            <a:srgbClr val="C00000"/>
          </a:solidFill>
          <a:scene3d>
            <a:camera prst="orthographicFront"/>
            <a:lightRig rig="threePt" dir="t"/>
          </a:scene3d>
          <a:sp3d>
            <a:bevelT prst="relaxedInset"/>
          </a:sp3d>
        </p:spPr>
        <p:txBody>
          <a:bodyPr wrap="square" rtlCol="0">
            <a:spAutoFit/>
          </a:bodyPr>
          <a:lstStyle/>
          <a:p>
            <a:pPr algn="ctr"/>
            <a:r>
              <a:rPr lang="es-MX" dirty="0" smtClean="0">
                <a:solidFill>
                  <a:schemeClr val="bg1"/>
                </a:solidFill>
              </a:rPr>
              <a:t>Es el patrón de significados incorporados a las formas simbólicas (acciones, enunciados, y objetos significativos de diversos tipos) en virtud de </a:t>
            </a:r>
            <a:r>
              <a:rPr lang="es-MX" dirty="0" err="1" smtClean="0">
                <a:solidFill>
                  <a:schemeClr val="bg1"/>
                </a:solidFill>
              </a:rPr>
              <a:t>lso</a:t>
            </a:r>
            <a:r>
              <a:rPr lang="es-MX" dirty="0" smtClean="0">
                <a:solidFill>
                  <a:schemeClr val="bg1"/>
                </a:solidFill>
              </a:rPr>
              <a:t> cuales los individuos se comunican entre sí y s </a:t>
            </a:r>
            <a:r>
              <a:rPr lang="es-MX" dirty="0" err="1" smtClean="0">
                <a:solidFill>
                  <a:schemeClr val="bg1"/>
                </a:solidFill>
              </a:rPr>
              <a:t>ecomparten</a:t>
            </a:r>
            <a:r>
              <a:rPr lang="es-MX" dirty="0" smtClean="0">
                <a:solidFill>
                  <a:schemeClr val="bg1"/>
                </a:solidFill>
              </a:rPr>
              <a:t> </a:t>
            </a:r>
            <a:r>
              <a:rPr lang="es-MX" dirty="0" err="1" smtClean="0">
                <a:solidFill>
                  <a:schemeClr val="bg1"/>
                </a:solidFill>
              </a:rPr>
              <a:t>sys</a:t>
            </a:r>
            <a:r>
              <a:rPr lang="es-MX" dirty="0" smtClean="0">
                <a:solidFill>
                  <a:schemeClr val="bg1"/>
                </a:solidFill>
              </a:rPr>
              <a:t> experiencias, conceptos y creencias </a:t>
            </a:r>
            <a:endParaRPr lang="es-MX" dirty="0">
              <a:solidFill>
                <a:schemeClr val="bg1"/>
              </a:solidFill>
            </a:endParaRPr>
          </a:p>
        </p:txBody>
      </p:sp>
      <p:pic>
        <p:nvPicPr>
          <p:cNvPr id="2050" name="Picture 2" descr="https://encrypted-tbn3.gstatic.com/images?q=tbn:ANd9GcSzhT3jgGuxK-kfZKbK9bw-AStozmQ9FRKBcJyyTWgAVjj4WLyFx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4330731"/>
            <a:ext cx="1728192" cy="15240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8973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491880" y="201414"/>
            <a:ext cx="2279022" cy="923330"/>
          </a:xfrm>
          <a:prstGeom prst="rect">
            <a:avLst/>
          </a:prstGeom>
          <a:noFill/>
        </p:spPr>
        <p:txBody>
          <a:bodyPr wrap="non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Cultura</a:t>
            </a:r>
            <a:endParaRPr lang="es-ES" sz="5400" b="1" cap="none" spc="0" dirty="0">
              <a:ln w="22225">
                <a:solidFill>
                  <a:schemeClr val="accent2"/>
                </a:solidFill>
                <a:prstDash val="solid"/>
              </a:ln>
              <a:solidFill>
                <a:schemeClr val="accent2">
                  <a:lumMod val="40000"/>
                  <a:lumOff val="60000"/>
                </a:schemeClr>
              </a:solidFill>
              <a:effectLst/>
            </a:endParaRPr>
          </a:p>
        </p:txBody>
      </p:sp>
      <p:sp>
        <p:nvSpPr>
          <p:cNvPr id="7" name="Llamada de flecha hacia abajo 6"/>
          <p:cNvSpPr/>
          <p:nvPr/>
        </p:nvSpPr>
        <p:spPr>
          <a:xfrm>
            <a:off x="2051720" y="1412776"/>
            <a:ext cx="5184576" cy="2088232"/>
          </a:xfrm>
          <a:prstGeom prst="downArrowCallout">
            <a:avLst/>
          </a:prstGeom>
          <a:solidFill>
            <a:srgbClr val="92D050"/>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t>Concepción Estructural</a:t>
            </a:r>
            <a:endParaRPr lang="es-MX" sz="2800" dirty="0"/>
          </a:p>
        </p:txBody>
      </p:sp>
      <p:sp>
        <p:nvSpPr>
          <p:cNvPr id="8" name="CuadroTexto 7"/>
          <p:cNvSpPr txBox="1"/>
          <p:nvPr/>
        </p:nvSpPr>
        <p:spPr>
          <a:xfrm>
            <a:off x="971600" y="3933056"/>
            <a:ext cx="3816424" cy="2308324"/>
          </a:xfrm>
          <a:prstGeom prst="rect">
            <a:avLst/>
          </a:prstGeom>
          <a:solidFill>
            <a:srgbClr val="C00000"/>
          </a:solidFill>
          <a:scene3d>
            <a:camera prst="orthographicFront"/>
            <a:lightRig rig="threePt" dir="t"/>
          </a:scene3d>
          <a:sp3d>
            <a:bevelT prst="relaxedInset"/>
          </a:sp3d>
        </p:spPr>
        <p:txBody>
          <a:bodyPr wrap="square" rtlCol="0">
            <a:spAutoFit/>
          </a:bodyPr>
          <a:lstStyle/>
          <a:p>
            <a:pPr algn="ctr"/>
            <a:r>
              <a:rPr lang="es-MX" dirty="0" smtClean="0">
                <a:solidFill>
                  <a:schemeClr val="bg1"/>
                </a:solidFill>
              </a:rPr>
              <a:t>Estudio de las formas simbólicas (acciones, objetos y las expresiones significativas) en relación con los contextos y procesos históricamente específicos y estructurados socialmente, en los cuales, por medio de los cuales, se producen, transmiten y reciben tales formas simbólicas </a:t>
            </a:r>
            <a:endParaRPr lang="es-MX" dirty="0">
              <a:solidFill>
                <a:schemeClr val="bg1"/>
              </a:solidFill>
            </a:endParaRPr>
          </a:p>
        </p:txBody>
      </p:sp>
      <p:pic>
        <p:nvPicPr>
          <p:cNvPr id="3074" name="Picture 2" descr="http://www.definicionabc.com/wp-content/uploads/aculturaci%C3%B3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0902" y="3284984"/>
            <a:ext cx="3133725" cy="32861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02052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548680"/>
            <a:ext cx="8236870" cy="1754326"/>
          </a:xfrm>
          <a:prstGeom prst="rect">
            <a:avLst/>
          </a:prstGeom>
          <a:noFill/>
        </p:spPr>
        <p:txBody>
          <a:bodyPr wrap="squar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Características universales de la cultura</a:t>
            </a:r>
            <a:endParaRPr lang="es-ES" sz="5400" b="1" cap="none" spc="0" dirty="0">
              <a:ln w="22225">
                <a:solidFill>
                  <a:schemeClr val="accent2"/>
                </a:solidFill>
                <a:prstDash val="solid"/>
              </a:ln>
              <a:solidFill>
                <a:schemeClr val="accent2">
                  <a:lumMod val="40000"/>
                  <a:lumOff val="60000"/>
                </a:schemeClr>
              </a:solidFill>
              <a:effectLst/>
            </a:endParaRPr>
          </a:p>
        </p:txBody>
      </p:sp>
      <p:graphicFrame>
        <p:nvGraphicFramePr>
          <p:cNvPr id="3" name="Diagrama 2"/>
          <p:cNvGraphicFramePr/>
          <p:nvPr>
            <p:extLst>
              <p:ext uri="{D42A27DB-BD31-4B8C-83A1-F6EECF244321}">
                <p14:modId xmlns:p14="http://schemas.microsoft.com/office/powerpoint/2010/main" val="946806736"/>
              </p:ext>
            </p:extLst>
          </p:nvPr>
        </p:nvGraphicFramePr>
        <p:xfrm>
          <a:off x="1907704" y="242088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75172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8229600" cy="1143000"/>
          </a:xfrm>
        </p:spPr>
        <p:txBody>
          <a:bodyPr/>
          <a:lstStyle/>
          <a:p>
            <a:r>
              <a:rPr lang="es-MX" dirty="0" smtClean="0">
                <a:solidFill>
                  <a:schemeClr val="accent1"/>
                </a:solidFill>
              </a:rPr>
              <a:t>Conclusión</a:t>
            </a:r>
            <a:endParaRPr lang="es-MX" dirty="0">
              <a:solidFill>
                <a:schemeClr val="accent1"/>
              </a:solidFill>
            </a:endParaRPr>
          </a:p>
        </p:txBody>
      </p:sp>
      <p:sp>
        <p:nvSpPr>
          <p:cNvPr id="4" name="3 CuadroTexto"/>
          <p:cNvSpPr txBox="1"/>
          <p:nvPr/>
        </p:nvSpPr>
        <p:spPr>
          <a:xfrm>
            <a:off x="909936" y="2564904"/>
            <a:ext cx="7488832" cy="1569660"/>
          </a:xfrm>
          <a:prstGeom prst="rect">
            <a:avLst/>
          </a:prstGeom>
          <a:noFill/>
        </p:spPr>
        <p:txBody>
          <a:bodyPr wrap="square" rtlCol="0">
            <a:spAutoFit/>
          </a:bodyPr>
          <a:lstStyle/>
          <a:p>
            <a:pPr algn="ctr"/>
            <a:r>
              <a:rPr lang="es-MX" sz="2400" dirty="0" smtClean="0">
                <a:latin typeface="Arial" pitchFamily="34" charset="0"/>
                <a:cs typeface="Arial" pitchFamily="34" charset="0"/>
              </a:rPr>
              <a:t>La cultura es el conjunto de valores, creencias y prácticas que constituyen la forma de vida de un grupo específico. Ha sido creada por el uso de símbolos. </a:t>
            </a:r>
            <a:endParaRPr lang="es-MX" sz="2400"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460</Words>
  <Application>Microsoft Office PowerPoint</Application>
  <PresentationFormat>Presentación en pantalla (4:3)</PresentationFormat>
  <Paragraphs>78</Paragraphs>
  <Slides>10</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Arial Black</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Windows User</cp:lastModifiedBy>
  <cp:revision>101</cp:revision>
  <dcterms:created xsi:type="dcterms:W3CDTF">2012-08-07T16:35:15Z</dcterms:created>
  <dcterms:modified xsi:type="dcterms:W3CDTF">2015-08-03T00:13:30Z</dcterms:modified>
</cp:coreProperties>
</file>