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3" r:id="rId3"/>
    <p:sldId id="257" r:id="rId4"/>
    <p:sldId id="258" r:id="rId5"/>
    <p:sldId id="259" r:id="rId6"/>
    <p:sldId id="282" r:id="rId7"/>
    <p:sldId id="290" r:id="rId8"/>
    <p:sldId id="291" r:id="rId9"/>
    <p:sldId id="296" r:id="rId10"/>
    <p:sldId id="297" r:id="rId11"/>
    <p:sldId id="298" r:id="rId12"/>
    <p:sldId id="280" r:id="rId13"/>
    <p:sldId id="272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4660"/>
  </p:normalViewPr>
  <p:slideViewPr>
    <p:cSldViewPr>
      <p:cViewPr varScale="1">
        <p:scale>
          <a:sx n="69" d="100"/>
          <a:sy n="69" d="100"/>
        </p:scale>
        <p:origin x="12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4" Type="http://schemas.openxmlformats.org/officeDocument/2006/relationships/image" Target="../media/image8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4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4E3C9-5644-4342-9B1D-15183C7C7918}" type="doc">
      <dgm:prSet loTypeId="urn:microsoft.com/office/officeart/2005/8/layout/hList7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7386F460-5B05-4C46-A4B7-F842243665AC}">
      <dgm:prSet phldrT="[Texto]"/>
      <dgm:spPr/>
      <dgm:t>
        <a:bodyPr/>
        <a:lstStyle/>
        <a:p>
          <a:r>
            <a:rPr lang="es-ES" dirty="0" smtClean="0"/>
            <a:t>Producción</a:t>
          </a:r>
          <a:endParaRPr lang="es-ES" dirty="0"/>
        </a:p>
      </dgm:t>
    </dgm:pt>
    <dgm:pt modelId="{B0A3D916-ED1E-4081-AF13-BE97D9BF176F}" type="parTrans" cxnId="{1EDD074F-5908-4765-BFFD-947661932CAA}">
      <dgm:prSet/>
      <dgm:spPr/>
      <dgm:t>
        <a:bodyPr/>
        <a:lstStyle/>
        <a:p>
          <a:endParaRPr lang="es-ES"/>
        </a:p>
      </dgm:t>
    </dgm:pt>
    <dgm:pt modelId="{16911FDD-2756-4097-9CE3-FCF2A244D19D}" type="sibTrans" cxnId="{1EDD074F-5908-4765-BFFD-947661932CAA}">
      <dgm:prSet/>
      <dgm:spPr/>
      <dgm:t>
        <a:bodyPr/>
        <a:lstStyle/>
        <a:p>
          <a:endParaRPr lang="es-ES"/>
        </a:p>
      </dgm:t>
    </dgm:pt>
    <dgm:pt modelId="{8830E192-EE27-44F8-8F89-27A7E70E5DA9}">
      <dgm:prSet phldrT="[Texto]"/>
      <dgm:spPr/>
      <dgm:t>
        <a:bodyPr/>
        <a:lstStyle/>
        <a:p>
          <a:r>
            <a:rPr lang="es-ES" dirty="0" smtClean="0"/>
            <a:t>Administración</a:t>
          </a:r>
          <a:endParaRPr lang="es-ES" dirty="0"/>
        </a:p>
      </dgm:t>
    </dgm:pt>
    <dgm:pt modelId="{314864B0-FBF5-43D8-978D-DCB7822DCD80}" type="parTrans" cxnId="{84E23FD4-C65B-41EC-A0A1-50BA27ACC041}">
      <dgm:prSet/>
      <dgm:spPr/>
      <dgm:t>
        <a:bodyPr/>
        <a:lstStyle/>
        <a:p>
          <a:endParaRPr lang="es-ES"/>
        </a:p>
      </dgm:t>
    </dgm:pt>
    <dgm:pt modelId="{CBA9D400-8B93-467F-A039-1CF0ED2D38BB}" type="sibTrans" cxnId="{84E23FD4-C65B-41EC-A0A1-50BA27ACC041}">
      <dgm:prSet/>
      <dgm:spPr/>
      <dgm:t>
        <a:bodyPr/>
        <a:lstStyle/>
        <a:p>
          <a:endParaRPr lang="es-ES"/>
        </a:p>
      </dgm:t>
    </dgm:pt>
    <dgm:pt modelId="{77E75538-6EAD-4F50-A035-2AE614B68A60}">
      <dgm:prSet phldrT="[Texto]"/>
      <dgm:spPr/>
      <dgm:t>
        <a:bodyPr/>
        <a:lstStyle/>
        <a:p>
          <a:r>
            <a:rPr lang="es-ES" dirty="0" smtClean="0"/>
            <a:t>Distribución</a:t>
          </a:r>
          <a:endParaRPr lang="es-ES" dirty="0"/>
        </a:p>
      </dgm:t>
    </dgm:pt>
    <dgm:pt modelId="{A0120582-C0D0-40BE-9B82-1C7BCD311235}" type="parTrans" cxnId="{D3090EDD-A701-4B1B-B8E4-8FDBBC9C2F15}">
      <dgm:prSet/>
      <dgm:spPr/>
      <dgm:t>
        <a:bodyPr/>
        <a:lstStyle/>
        <a:p>
          <a:endParaRPr lang="es-ES"/>
        </a:p>
      </dgm:t>
    </dgm:pt>
    <dgm:pt modelId="{8CFC2576-476A-4E0F-ABB5-F7C60118971D}" type="sibTrans" cxnId="{D3090EDD-A701-4B1B-B8E4-8FDBBC9C2F15}">
      <dgm:prSet/>
      <dgm:spPr/>
      <dgm:t>
        <a:bodyPr/>
        <a:lstStyle/>
        <a:p>
          <a:endParaRPr lang="es-ES"/>
        </a:p>
      </dgm:t>
    </dgm:pt>
    <dgm:pt modelId="{F84F55BC-160C-42A9-81A6-1B5C8945909A}">
      <dgm:prSet phldrT="[Texto]"/>
      <dgm:spPr/>
      <dgm:t>
        <a:bodyPr/>
        <a:lstStyle/>
        <a:p>
          <a:r>
            <a:rPr lang="es-ES" dirty="0" smtClean="0"/>
            <a:t>Financiamiento</a:t>
          </a:r>
          <a:endParaRPr lang="es-ES" dirty="0"/>
        </a:p>
      </dgm:t>
    </dgm:pt>
    <dgm:pt modelId="{FF1BF18F-A133-4FD1-92C0-E56012E7EE73}" type="parTrans" cxnId="{88ABA361-05F1-4E13-978B-C5022A52EA70}">
      <dgm:prSet/>
      <dgm:spPr/>
      <dgm:t>
        <a:bodyPr/>
        <a:lstStyle/>
        <a:p>
          <a:endParaRPr lang="es-ES"/>
        </a:p>
      </dgm:t>
    </dgm:pt>
    <dgm:pt modelId="{CE08EA96-AC10-4C85-9A8B-C6367CF8A34A}" type="sibTrans" cxnId="{88ABA361-05F1-4E13-978B-C5022A52EA70}">
      <dgm:prSet/>
      <dgm:spPr/>
      <dgm:t>
        <a:bodyPr/>
        <a:lstStyle/>
        <a:p>
          <a:endParaRPr lang="es-ES"/>
        </a:p>
      </dgm:t>
    </dgm:pt>
    <dgm:pt modelId="{2C5A7610-270D-4B69-9E17-8C945FC57A11}" type="pres">
      <dgm:prSet presAssocID="{C9A4E3C9-5644-4342-9B1D-15183C7C791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8B5B46F-4232-4218-9E66-A309AC91A05A}" type="pres">
      <dgm:prSet presAssocID="{C9A4E3C9-5644-4342-9B1D-15183C7C7918}" presName="fgShape" presStyleLbl="fgShp" presStyleIdx="0" presStyleCnt="1"/>
      <dgm:spPr/>
    </dgm:pt>
    <dgm:pt modelId="{C57EF0DE-838A-4FAE-B322-BBB49A07007F}" type="pres">
      <dgm:prSet presAssocID="{C9A4E3C9-5644-4342-9B1D-15183C7C7918}" presName="linComp" presStyleCnt="0"/>
      <dgm:spPr/>
    </dgm:pt>
    <dgm:pt modelId="{8A7D3923-4A17-493A-9FD0-076BC5A70EA7}" type="pres">
      <dgm:prSet presAssocID="{7386F460-5B05-4C46-A4B7-F842243665AC}" presName="compNode" presStyleCnt="0"/>
      <dgm:spPr/>
    </dgm:pt>
    <dgm:pt modelId="{59430F61-7143-44F2-9ED2-B79D73182ADB}" type="pres">
      <dgm:prSet presAssocID="{7386F460-5B05-4C46-A4B7-F842243665AC}" presName="bkgdShape" presStyleLbl="node1" presStyleIdx="0" presStyleCnt="4"/>
      <dgm:spPr/>
      <dgm:t>
        <a:bodyPr/>
        <a:lstStyle/>
        <a:p>
          <a:endParaRPr lang="es-ES"/>
        </a:p>
      </dgm:t>
    </dgm:pt>
    <dgm:pt modelId="{8AC91E26-4D86-42D2-95FE-7418354AC83C}" type="pres">
      <dgm:prSet presAssocID="{7386F460-5B05-4C46-A4B7-F842243665AC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3CD287-1A59-441F-B9A2-C61058495FF4}" type="pres">
      <dgm:prSet presAssocID="{7386F460-5B05-4C46-A4B7-F842243665AC}" presName="invisiNode" presStyleLbl="node1" presStyleIdx="0" presStyleCnt="4"/>
      <dgm:spPr/>
    </dgm:pt>
    <dgm:pt modelId="{CFEEDC6B-2EE7-4C73-BBFD-64A9106FD8DA}" type="pres">
      <dgm:prSet presAssocID="{7386F460-5B05-4C46-A4B7-F842243665AC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5DDA3BE8-8E8E-4CCD-8300-EB70220E41E5}" type="pres">
      <dgm:prSet presAssocID="{16911FDD-2756-4097-9CE3-FCF2A244D19D}" presName="sibTrans" presStyleLbl="sibTrans2D1" presStyleIdx="0" presStyleCnt="0"/>
      <dgm:spPr/>
      <dgm:t>
        <a:bodyPr/>
        <a:lstStyle/>
        <a:p>
          <a:endParaRPr lang="es-ES"/>
        </a:p>
      </dgm:t>
    </dgm:pt>
    <dgm:pt modelId="{1E11CA49-A3EF-46F0-B5AF-105DA33DC306}" type="pres">
      <dgm:prSet presAssocID="{8830E192-EE27-44F8-8F89-27A7E70E5DA9}" presName="compNode" presStyleCnt="0"/>
      <dgm:spPr/>
    </dgm:pt>
    <dgm:pt modelId="{8E0CF8B8-AF66-423D-9513-1562A0BD119E}" type="pres">
      <dgm:prSet presAssocID="{8830E192-EE27-44F8-8F89-27A7E70E5DA9}" presName="bkgdShape" presStyleLbl="node1" presStyleIdx="1" presStyleCnt="4"/>
      <dgm:spPr/>
      <dgm:t>
        <a:bodyPr/>
        <a:lstStyle/>
        <a:p>
          <a:endParaRPr lang="es-ES"/>
        </a:p>
      </dgm:t>
    </dgm:pt>
    <dgm:pt modelId="{A8525EB0-67C9-492F-B95D-5FAF0245B569}" type="pres">
      <dgm:prSet presAssocID="{8830E192-EE27-44F8-8F89-27A7E70E5DA9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D7DB8D-EDF7-46B7-812A-45B5602F9ACF}" type="pres">
      <dgm:prSet presAssocID="{8830E192-EE27-44F8-8F89-27A7E70E5DA9}" presName="invisiNode" presStyleLbl="node1" presStyleIdx="1" presStyleCnt="4"/>
      <dgm:spPr/>
    </dgm:pt>
    <dgm:pt modelId="{415BBE1E-1021-4734-83DA-004115810AA8}" type="pres">
      <dgm:prSet presAssocID="{8830E192-EE27-44F8-8F89-27A7E70E5DA9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061C9717-F820-49A4-841A-E18BE8C380FC}" type="pres">
      <dgm:prSet presAssocID="{CBA9D400-8B93-467F-A039-1CF0ED2D38BB}" presName="sibTrans" presStyleLbl="sibTrans2D1" presStyleIdx="0" presStyleCnt="0"/>
      <dgm:spPr/>
      <dgm:t>
        <a:bodyPr/>
        <a:lstStyle/>
        <a:p>
          <a:endParaRPr lang="es-ES"/>
        </a:p>
      </dgm:t>
    </dgm:pt>
    <dgm:pt modelId="{84E58552-3066-437C-BF96-78B7A971F401}" type="pres">
      <dgm:prSet presAssocID="{77E75538-6EAD-4F50-A035-2AE614B68A60}" presName="compNode" presStyleCnt="0"/>
      <dgm:spPr/>
    </dgm:pt>
    <dgm:pt modelId="{91C8C683-EE46-4982-A905-75F4369B15E8}" type="pres">
      <dgm:prSet presAssocID="{77E75538-6EAD-4F50-A035-2AE614B68A60}" presName="bkgdShape" presStyleLbl="node1" presStyleIdx="2" presStyleCnt="4"/>
      <dgm:spPr/>
      <dgm:t>
        <a:bodyPr/>
        <a:lstStyle/>
        <a:p>
          <a:endParaRPr lang="es-ES"/>
        </a:p>
      </dgm:t>
    </dgm:pt>
    <dgm:pt modelId="{EB1FC87A-0A37-4C62-B1F2-C4D5CDFAF267}" type="pres">
      <dgm:prSet presAssocID="{77E75538-6EAD-4F50-A035-2AE614B68A60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F848EA-E448-4759-B47E-A575DFC778FF}" type="pres">
      <dgm:prSet presAssocID="{77E75538-6EAD-4F50-A035-2AE614B68A60}" presName="invisiNode" presStyleLbl="node1" presStyleIdx="2" presStyleCnt="4"/>
      <dgm:spPr/>
    </dgm:pt>
    <dgm:pt modelId="{E9525D4F-0087-4A24-8B1E-B2FFD87E89CA}" type="pres">
      <dgm:prSet presAssocID="{77E75538-6EAD-4F50-A035-2AE614B68A60}" presName="imagNode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62B335B0-69C3-449D-BCA4-5E15AFCC8996}" type="pres">
      <dgm:prSet presAssocID="{8CFC2576-476A-4E0F-ABB5-F7C60118971D}" presName="sibTrans" presStyleLbl="sibTrans2D1" presStyleIdx="0" presStyleCnt="0"/>
      <dgm:spPr/>
      <dgm:t>
        <a:bodyPr/>
        <a:lstStyle/>
        <a:p>
          <a:endParaRPr lang="es-ES"/>
        </a:p>
      </dgm:t>
    </dgm:pt>
    <dgm:pt modelId="{881DD2E1-770F-4A37-8FD9-564E00C5A0E7}" type="pres">
      <dgm:prSet presAssocID="{F84F55BC-160C-42A9-81A6-1B5C8945909A}" presName="compNode" presStyleCnt="0"/>
      <dgm:spPr/>
    </dgm:pt>
    <dgm:pt modelId="{754F4BE9-E83A-48B9-9004-6C9149434AD7}" type="pres">
      <dgm:prSet presAssocID="{F84F55BC-160C-42A9-81A6-1B5C8945909A}" presName="bkgdShape" presStyleLbl="node1" presStyleIdx="3" presStyleCnt="4"/>
      <dgm:spPr/>
      <dgm:t>
        <a:bodyPr/>
        <a:lstStyle/>
        <a:p>
          <a:endParaRPr lang="es-ES"/>
        </a:p>
      </dgm:t>
    </dgm:pt>
    <dgm:pt modelId="{2238FFE6-C690-46C3-9BA4-256016B1BBC7}" type="pres">
      <dgm:prSet presAssocID="{F84F55BC-160C-42A9-81A6-1B5C8945909A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82CF33-B78D-4064-A530-B385AAFD3042}" type="pres">
      <dgm:prSet presAssocID="{F84F55BC-160C-42A9-81A6-1B5C8945909A}" presName="invisiNode" presStyleLbl="node1" presStyleIdx="3" presStyleCnt="4"/>
      <dgm:spPr/>
    </dgm:pt>
    <dgm:pt modelId="{74A5224F-55D8-4DBE-9A12-06103C6151FF}" type="pres">
      <dgm:prSet presAssocID="{F84F55BC-160C-42A9-81A6-1B5C8945909A}" presName="imagNode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</dgm:ptLst>
  <dgm:cxnLst>
    <dgm:cxn modelId="{DF5135D2-04C7-46B7-A174-D6D23D442E74}" type="presOf" srcId="{7386F460-5B05-4C46-A4B7-F842243665AC}" destId="{8AC91E26-4D86-42D2-95FE-7418354AC83C}" srcOrd="1" destOrd="0" presId="urn:microsoft.com/office/officeart/2005/8/layout/hList7"/>
    <dgm:cxn modelId="{22E3C11D-8187-4AF0-8CE6-B6076140A009}" type="presOf" srcId="{8CFC2576-476A-4E0F-ABB5-F7C60118971D}" destId="{62B335B0-69C3-449D-BCA4-5E15AFCC8996}" srcOrd="0" destOrd="0" presId="urn:microsoft.com/office/officeart/2005/8/layout/hList7"/>
    <dgm:cxn modelId="{84E23FD4-C65B-41EC-A0A1-50BA27ACC041}" srcId="{C9A4E3C9-5644-4342-9B1D-15183C7C7918}" destId="{8830E192-EE27-44F8-8F89-27A7E70E5DA9}" srcOrd="1" destOrd="0" parTransId="{314864B0-FBF5-43D8-978D-DCB7822DCD80}" sibTransId="{CBA9D400-8B93-467F-A039-1CF0ED2D38BB}"/>
    <dgm:cxn modelId="{1EDD074F-5908-4765-BFFD-947661932CAA}" srcId="{C9A4E3C9-5644-4342-9B1D-15183C7C7918}" destId="{7386F460-5B05-4C46-A4B7-F842243665AC}" srcOrd="0" destOrd="0" parTransId="{B0A3D916-ED1E-4081-AF13-BE97D9BF176F}" sibTransId="{16911FDD-2756-4097-9CE3-FCF2A244D19D}"/>
    <dgm:cxn modelId="{F8AD6839-DEDD-47C0-9818-633C70CD0D87}" type="presOf" srcId="{CBA9D400-8B93-467F-A039-1CF0ED2D38BB}" destId="{061C9717-F820-49A4-841A-E18BE8C380FC}" srcOrd="0" destOrd="0" presId="urn:microsoft.com/office/officeart/2005/8/layout/hList7"/>
    <dgm:cxn modelId="{1963ABB3-9248-4FE8-9540-A3977DBC940B}" type="presOf" srcId="{C9A4E3C9-5644-4342-9B1D-15183C7C7918}" destId="{2C5A7610-270D-4B69-9E17-8C945FC57A11}" srcOrd="0" destOrd="0" presId="urn:microsoft.com/office/officeart/2005/8/layout/hList7"/>
    <dgm:cxn modelId="{354D1C10-2A68-4CDC-8C4F-E8A0E9B126AD}" type="presOf" srcId="{8830E192-EE27-44F8-8F89-27A7E70E5DA9}" destId="{8E0CF8B8-AF66-423D-9513-1562A0BD119E}" srcOrd="0" destOrd="0" presId="urn:microsoft.com/office/officeart/2005/8/layout/hList7"/>
    <dgm:cxn modelId="{10417108-73B1-462E-BC31-A5A1FC071713}" type="presOf" srcId="{8830E192-EE27-44F8-8F89-27A7E70E5DA9}" destId="{A8525EB0-67C9-492F-B95D-5FAF0245B569}" srcOrd="1" destOrd="0" presId="urn:microsoft.com/office/officeart/2005/8/layout/hList7"/>
    <dgm:cxn modelId="{E062A7AD-1D71-4ED0-9F86-E6B215DBE298}" type="presOf" srcId="{16911FDD-2756-4097-9CE3-FCF2A244D19D}" destId="{5DDA3BE8-8E8E-4CCD-8300-EB70220E41E5}" srcOrd="0" destOrd="0" presId="urn:microsoft.com/office/officeart/2005/8/layout/hList7"/>
    <dgm:cxn modelId="{753A6813-EF95-4BCB-B5FE-394CEF0D60CC}" type="presOf" srcId="{7386F460-5B05-4C46-A4B7-F842243665AC}" destId="{59430F61-7143-44F2-9ED2-B79D73182ADB}" srcOrd="0" destOrd="0" presId="urn:microsoft.com/office/officeart/2005/8/layout/hList7"/>
    <dgm:cxn modelId="{D93570E9-7184-44A0-B15C-0166434B8679}" type="presOf" srcId="{77E75538-6EAD-4F50-A035-2AE614B68A60}" destId="{EB1FC87A-0A37-4C62-B1F2-C4D5CDFAF267}" srcOrd="1" destOrd="0" presId="urn:microsoft.com/office/officeart/2005/8/layout/hList7"/>
    <dgm:cxn modelId="{3A202ACD-5676-4FA6-B57E-75AA8EF97854}" type="presOf" srcId="{F84F55BC-160C-42A9-81A6-1B5C8945909A}" destId="{2238FFE6-C690-46C3-9BA4-256016B1BBC7}" srcOrd="1" destOrd="0" presId="urn:microsoft.com/office/officeart/2005/8/layout/hList7"/>
    <dgm:cxn modelId="{88ABA361-05F1-4E13-978B-C5022A52EA70}" srcId="{C9A4E3C9-5644-4342-9B1D-15183C7C7918}" destId="{F84F55BC-160C-42A9-81A6-1B5C8945909A}" srcOrd="3" destOrd="0" parTransId="{FF1BF18F-A133-4FD1-92C0-E56012E7EE73}" sibTransId="{CE08EA96-AC10-4C85-9A8B-C6367CF8A34A}"/>
    <dgm:cxn modelId="{D3090EDD-A701-4B1B-B8E4-8FDBBC9C2F15}" srcId="{C9A4E3C9-5644-4342-9B1D-15183C7C7918}" destId="{77E75538-6EAD-4F50-A035-2AE614B68A60}" srcOrd="2" destOrd="0" parTransId="{A0120582-C0D0-40BE-9B82-1C7BCD311235}" sibTransId="{8CFC2576-476A-4E0F-ABB5-F7C60118971D}"/>
    <dgm:cxn modelId="{1C964CF8-12F1-4B4E-8AAF-8857E507EEFB}" type="presOf" srcId="{F84F55BC-160C-42A9-81A6-1B5C8945909A}" destId="{754F4BE9-E83A-48B9-9004-6C9149434AD7}" srcOrd="0" destOrd="0" presId="urn:microsoft.com/office/officeart/2005/8/layout/hList7"/>
    <dgm:cxn modelId="{C0FFE899-FFE1-47C2-BCA1-369B53C30064}" type="presOf" srcId="{77E75538-6EAD-4F50-A035-2AE614B68A60}" destId="{91C8C683-EE46-4982-A905-75F4369B15E8}" srcOrd="0" destOrd="0" presId="urn:microsoft.com/office/officeart/2005/8/layout/hList7"/>
    <dgm:cxn modelId="{4A9DD76F-C605-48BA-A3AF-DCDE133D7053}" type="presParOf" srcId="{2C5A7610-270D-4B69-9E17-8C945FC57A11}" destId="{F8B5B46F-4232-4218-9E66-A309AC91A05A}" srcOrd="0" destOrd="0" presId="urn:microsoft.com/office/officeart/2005/8/layout/hList7"/>
    <dgm:cxn modelId="{7A686916-36E6-42AA-9339-549AA827BFB8}" type="presParOf" srcId="{2C5A7610-270D-4B69-9E17-8C945FC57A11}" destId="{C57EF0DE-838A-4FAE-B322-BBB49A07007F}" srcOrd="1" destOrd="0" presId="urn:microsoft.com/office/officeart/2005/8/layout/hList7"/>
    <dgm:cxn modelId="{8C4F64C7-6B29-4FCB-8F6D-BB8535A5DFA3}" type="presParOf" srcId="{C57EF0DE-838A-4FAE-B322-BBB49A07007F}" destId="{8A7D3923-4A17-493A-9FD0-076BC5A70EA7}" srcOrd="0" destOrd="0" presId="urn:microsoft.com/office/officeart/2005/8/layout/hList7"/>
    <dgm:cxn modelId="{460F3BAA-DB70-4C0E-AB6E-0D05C6208FA1}" type="presParOf" srcId="{8A7D3923-4A17-493A-9FD0-076BC5A70EA7}" destId="{59430F61-7143-44F2-9ED2-B79D73182ADB}" srcOrd="0" destOrd="0" presId="urn:microsoft.com/office/officeart/2005/8/layout/hList7"/>
    <dgm:cxn modelId="{44C86DA6-B8C6-4407-A60B-2AF6DB232D04}" type="presParOf" srcId="{8A7D3923-4A17-493A-9FD0-076BC5A70EA7}" destId="{8AC91E26-4D86-42D2-95FE-7418354AC83C}" srcOrd="1" destOrd="0" presId="urn:microsoft.com/office/officeart/2005/8/layout/hList7"/>
    <dgm:cxn modelId="{6BA6406D-70B8-419D-93BF-CBEAA77D6905}" type="presParOf" srcId="{8A7D3923-4A17-493A-9FD0-076BC5A70EA7}" destId="{0C3CD287-1A59-441F-B9A2-C61058495FF4}" srcOrd="2" destOrd="0" presId="urn:microsoft.com/office/officeart/2005/8/layout/hList7"/>
    <dgm:cxn modelId="{7AD20D3C-BD83-4CD6-B2FE-0DE298803E47}" type="presParOf" srcId="{8A7D3923-4A17-493A-9FD0-076BC5A70EA7}" destId="{CFEEDC6B-2EE7-4C73-BBFD-64A9106FD8DA}" srcOrd="3" destOrd="0" presId="urn:microsoft.com/office/officeart/2005/8/layout/hList7"/>
    <dgm:cxn modelId="{FBFC6EBA-FD7F-41E7-BF4B-6EC58EE29084}" type="presParOf" srcId="{C57EF0DE-838A-4FAE-B322-BBB49A07007F}" destId="{5DDA3BE8-8E8E-4CCD-8300-EB70220E41E5}" srcOrd="1" destOrd="0" presId="urn:microsoft.com/office/officeart/2005/8/layout/hList7"/>
    <dgm:cxn modelId="{51783411-C583-4AA9-865E-1926CE5D0535}" type="presParOf" srcId="{C57EF0DE-838A-4FAE-B322-BBB49A07007F}" destId="{1E11CA49-A3EF-46F0-B5AF-105DA33DC306}" srcOrd="2" destOrd="0" presId="urn:microsoft.com/office/officeart/2005/8/layout/hList7"/>
    <dgm:cxn modelId="{52201296-06BA-48B3-AE33-FF085576B573}" type="presParOf" srcId="{1E11CA49-A3EF-46F0-B5AF-105DA33DC306}" destId="{8E0CF8B8-AF66-423D-9513-1562A0BD119E}" srcOrd="0" destOrd="0" presId="urn:microsoft.com/office/officeart/2005/8/layout/hList7"/>
    <dgm:cxn modelId="{CAA08932-3BFF-4E96-B197-CD942A448A4F}" type="presParOf" srcId="{1E11CA49-A3EF-46F0-B5AF-105DA33DC306}" destId="{A8525EB0-67C9-492F-B95D-5FAF0245B569}" srcOrd="1" destOrd="0" presId="urn:microsoft.com/office/officeart/2005/8/layout/hList7"/>
    <dgm:cxn modelId="{1ADEC263-08A6-4DE8-A62E-DEC4B6C6AB98}" type="presParOf" srcId="{1E11CA49-A3EF-46F0-B5AF-105DA33DC306}" destId="{B7D7DB8D-EDF7-46B7-812A-45B5602F9ACF}" srcOrd="2" destOrd="0" presId="urn:microsoft.com/office/officeart/2005/8/layout/hList7"/>
    <dgm:cxn modelId="{34CE1630-DD23-4296-A3F4-1E13601CAD9C}" type="presParOf" srcId="{1E11CA49-A3EF-46F0-B5AF-105DA33DC306}" destId="{415BBE1E-1021-4734-83DA-004115810AA8}" srcOrd="3" destOrd="0" presId="urn:microsoft.com/office/officeart/2005/8/layout/hList7"/>
    <dgm:cxn modelId="{000E96EC-DA14-4897-B578-E12F484DAFB3}" type="presParOf" srcId="{C57EF0DE-838A-4FAE-B322-BBB49A07007F}" destId="{061C9717-F820-49A4-841A-E18BE8C380FC}" srcOrd="3" destOrd="0" presId="urn:microsoft.com/office/officeart/2005/8/layout/hList7"/>
    <dgm:cxn modelId="{2FDEA784-B59B-4D0C-ACB5-D4ABF2B82ED5}" type="presParOf" srcId="{C57EF0DE-838A-4FAE-B322-BBB49A07007F}" destId="{84E58552-3066-437C-BF96-78B7A971F401}" srcOrd="4" destOrd="0" presId="urn:microsoft.com/office/officeart/2005/8/layout/hList7"/>
    <dgm:cxn modelId="{33544DEF-A7D3-4637-84F2-9FA7DD7DE9F6}" type="presParOf" srcId="{84E58552-3066-437C-BF96-78B7A971F401}" destId="{91C8C683-EE46-4982-A905-75F4369B15E8}" srcOrd="0" destOrd="0" presId="urn:microsoft.com/office/officeart/2005/8/layout/hList7"/>
    <dgm:cxn modelId="{2E379B2A-032E-450E-B900-30860B7F6BDD}" type="presParOf" srcId="{84E58552-3066-437C-BF96-78B7A971F401}" destId="{EB1FC87A-0A37-4C62-B1F2-C4D5CDFAF267}" srcOrd="1" destOrd="0" presId="urn:microsoft.com/office/officeart/2005/8/layout/hList7"/>
    <dgm:cxn modelId="{1EF60686-6ED9-4731-8D1C-377E13691FCB}" type="presParOf" srcId="{84E58552-3066-437C-BF96-78B7A971F401}" destId="{41F848EA-E448-4759-B47E-A575DFC778FF}" srcOrd="2" destOrd="0" presId="urn:microsoft.com/office/officeart/2005/8/layout/hList7"/>
    <dgm:cxn modelId="{FB63DABD-6DDC-4F13-B3CB-313480F4B06D}" type="presParOf" srcId="{84E58552-3066-437C-BF96-78B7A971F401}" destId="{E9525D4F-0087-4A24-8B1E-B2FFD87E89CA}" srcOrd="3" destOrd="0" presId="urn:microsoft.com/office/officeart/2005/8/layout/hList7"/>
    <dgm:cxn modelId="{57C97880-136D-4910-8825-5891C645C2CB}" type="presParOf" srcId="{C57EF0DE-838A-4FAE-B322-BBB49A07007F}" destId="{62B335B0-69C3-449D-BCA4-5E15AFCC8996}" srcOrd="5" destOrd="0" presId="urn:microsoft.com/office/officeart/2005/8/layout/hList7"/>
    <dgm:cxn modelId="{CA5F4941-4BC5-4AD4-B808-91BCB163CAB9}" type="presParOf" srcId="{C57EF0DE-838A-4FAE-B322-BBB49A07007F}" destId="{881DD2E1-770F-4A37-8FD9-564E00C5A0E7}" srcOrd="6" destOrd="0" presId="urn:microsoft.com/office/officeart/2005/8/layout/hList7"/>
    <dgm:cxn modelId="{712558E3-B01B-4C06-A25A-F361CFA22704}" type="presParOf" srcId="{881DD2E1-770F-4A37-8FD9-564E00C5A0E7}" destId="{754F4BE9-E83A-48B9-9004-6C9149434AD7}" srcOrd="0" destOrd="0" presId="urn:microsoft.com/office/officeart/2005/8/layout/hList7"/>
    <dgm:cxn modelId="{F27EB4AD-D8CB-4B5E-8CC0-B1AB5CB58590}" type="presParOf" srcId="{881DD2E1-770F-4A37-8FD9-564E00C5A0E7}" destId="{2238FFE6-C690-46C3-9BA4-256016B1BBC7}" srcOrd="1" destOrd="0" presId="urn:microsoft.com/office/officeart/2005/8/layout/hList7"/>
    <dgm:cxn modelId="{D0F97C62-78C4-45C0-BEF4-3D86B5C7CD2A}" type="presParOf" srcId="{881DD2E1-770F-4A37-8FD9-564E00C5A0E7}" destId="{1282CF33-B78D-4064-A530-B385AAFD3042}" srcOrd="2" destOrd="0" presId="urn:microsoft.com/office/officeart/2005/8/layout/hList7"/>
    <dgm:cxn modelId="{62F78893-C93F-474D-A51A-D39FAB013A1D}" type="presParOf" srcId="{881DD2E1-770F-4A37-8FD9-564E00C5A0E7}" destId="{74A5224F-55D8-4DBE-9A12-06103C6151F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C6222D-4D2F-4339-B6AF-1D0182260593}" type="doc">
      <dgm:prSet loTypeId="urn:microsoft.com/office/officeart/2008/layout/PictureStrips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51028ADE-EE00-4F97-B11F-98665445FCAB}">
      <dgm:prSet phldrT="[Texto]"/>
      <dgm:spPr/>
      <dgm:t>
        <a:bodyPr/>
        <a:lstStyle/>
        <a:p>
          <a:r>
            <a:rPr lang="es-ES" dirty="0" smtClean="0"/>
            <a:t>Materia Prima</a:t>
          </a:r>
          <a:endParaRPr lang="es-ES" dirty="0"/>
        </a:p>
      </dgm:t>
    </dgm:pt>
    <dgm:pt modelId="{5A76B6B7-5982-4499-B71C-5FDB4E79C6B2}" type="parTrans" cxnId="{A14BA46E-C1A9-4010-B436-FB7B96FC1C54}">
      <dgm:prSet/>
      <dgm:spPr/>
      <dgm:t>
        <a:bodyPr/>
        <a:lstStyle/>
        <a:p>
          <a:endParaRPr lang="es-ES"/>
        </a:p>
      </dgm:t>
    </dgm:pt>
    <dgm:pt modelId="{36D161DD-CDD3-4171-BBC5-9868B00228D8}" type="sibTrans" cxnId="{A14BA46E-C1A9-4010-B436-FB7B96FC1C54}">
      <dgm:prSet/>
      <dgm:spPr/>
      <dgm:t>
        <a:bodyPr/>
        <a:lstStyle/>
        <a:p>
          <a:endParaRPr lang="es-ES"/>
        </a:p>
      </dgm:t>
    </dgm:pt>
    <dgm:pt modelId="{C3799F0E-67D0-442A-A73E-9C751F03D706}">
      <dgm:prSet phldrT="[Texto]"/>
      <dgm:spPr/>
      <dgm:t>
        <a:bodyPr/>
        <a:lstStyle/>
        <a:p>
          <a:r>
            <a:rPr lang="es-ES" dirty="0" smtClean="0"/>
            <a:t>Mano de Obra</a:t>
          </a:r>
          <a:endParaRPr lang="es-ES" dirty="0"/>
        </a:p>
      </dgm:t>
    </dgm:pt>
    <dgm:pt modelId="{FB57B12A-DFEA-4C56-BA2A-985193AB891E}" type="parTrans" cxnId="{97F48C32-E888-441B-A867-2761E46BB4D8}">
      <dgm:prSet/>
      <dgm:spPr/>
      <dgm:t>
        <a:bodyPr/>
        <a:lstStyle/>
        <a:p>
          <a:endParaRPr lang="es-ES"/>
        </a:p>
      </dgm:t>
    </dgm:pt>
    <dgm:pt modelId="{39777F17-121B-4241-B44C-C9F6CA9919D5}" type="sibTrans" cxnId="{97F48C32-E888-441B-A867-2761E46BB4D8}">
      <dgm:prSet/>
      <dgm:spPr/>
      <dgm:t>
        <a:bodyPr/>
        <a:lstStyle/>
        <a:p>
          <a:endParaRPr lang="es-ES"/>
        </a:p>
      </dgm:t>
    </dgm:pt>
    <dgm:pt modelId="{E15889D9-907A-45DA-8C6B-C86BFE91BF51}">
      <dgm:prSet phldrT="[Texto]"/>
      <dgm:spPr/>
      <dgm:t>
        <a:bodyPr/>
        <a:lstStyle/>
        <a:p>
          <a:r>
            <a:rPr lang="es-ES" dirty="0" smtClean="0"/>
            <a:t>Gastos Indirectos de Fabricación</a:t>
          </a:r>
          <a:endParaRPr lang="es-ES" dirty="0"/>
        </a:p>
      </dgm:t>
    </dgm:pt>
    <dgm:pt modelId="{E64E84A4-BD33-4594-BA18-EF5F234B2FDC}" type="parTrans" cxnId="{49F2C778-48BF-4F3F-8733-4008B6457A91}">
      <dgm:prSet/>
      <dgm:spPr/>
      <dgm:t>
        <a:bodyPr/>
        <a:lstStyle/>
        <a:p>
          <a:endParaRPr lang="es-ES"/>
        </a:p>
      </dgm:t>
    </dgm:pt>
    <dgm:pt modelId="{0C3226DB-C14A-45F8-B099-FA9BDA98E80F}" type="sibTrans" cxnId="{49F2C778-48BF-4F3F-8733-4008B6457A91}">
      <dgm:prSet/>
      <dgm:spPr/>
      <dgm:t>
        <a:bodyPr/>
        <a:lstStyle/>
        <a:p>
          <a:endParaRPr lang="es-ES"/>
        </a:p>
      </dgm:t>
    </dgm:pt>
    <dgm:pt modelId="{4A0BEA25-717D-4DE5-98C1-732DCD8E59F3}" type="pres">
      <dgm:prSet presAssocID="{DAC6222D-4D2F-4339-B6AF-1D018226059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90B9BBD-4B40-457F-B7EB-FE8407CE2317}" type="pres">
      <dgm:prSet presAssocID="{51028ADE-EE00-4F97-B11F-98665445FCAB}" presName="composite" presStyleCnt="0"/>
      <dgm:spPr/>
    </dgm:pt>
    <dgm:pt modelId="{9F96B5FE-584E-4C17-8367-2E9CB0AD7345}" type="pres">
      <dgm:prSet presAssocID="{51028ADE-EE00-4F97-B11F-98665445FCAB}" presName="rect1" presStyleLbl="trAlignAcc1" presStyleIdx="0" presStyleCnt="3" custLinFactNeighborX="-2083" custLinFactNeighborY="-1172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DD7CB2-840A-4574-BDC3-8BA6F35CDEFA}" type="pres">
      <dgm:prSet presAssocID="{51028ADE-EE00-4F97-B11F-98665445FCAB}" presName="rect2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6EFDC4FD-3EC0-4E8C-A4AC-4D08D55CC1F6}" type="pres">
      <dgm:prSet presAssocID="{36D161DD-CDD3-4171-BBC5-9868B00228D8}" presName="sibTrans" presStyleCnt="0"/>
      <dgm:spPr/>
    </dgm:pt>
    <dgm:pt modelId="{1C520137-1B63-4097-AE5A-805082C01800}" type="pres">
      <dgm:prSet presAssocID="{C3799F0E-67D0-442A-A73E-9C751F03D706}" presName="composite" presStyleCnt="0"/>
      <dgm:spPr/>
    </dgm:pt>
    <dgm:pt modelId="{B74126ED-5D92-401A-816E-B15EF3398D4C}" type="pres">
      <dgm:prSet presAssocID="{C3799F0E-67D0-442A-A73E-9C751F03D706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9490B9-0169-44AE-A65A-92CF6C63E387}" type="pres">
      <dgm:prSet presAssocID="{C3799F0E-67D0-442A-A73E-9C751F03D706}" presName="rect2" presStyleLbl="fgImgPlace1" presStyleIdx="1" presStyleCnt="3" custLinFactNeighborX="14253" custLinFactNeighborY="770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4000" r="-74000"/>
          </a:stretch>
        </a:blipFill>
      </dgm:spPr>
    </dgm:pt>
    <dgm:pt modelId="{C38F27D5-39A2-4920-B274-EA7873E40FC7}" type="pres">
      <dgm:prSet presAssocID="{39777F17-121B-4241-B44C-C9F6CA9919D5}" presName="sibTrans" presStyleCnt="0"/>
      <dgm:spPr/>
    </dgm:pt>
    <dgm:pt modelId="{C1BFD280-ED75-4C74-BDA0-C5524FA32781}" type="pres">
      <dgm:prSet presAssocID="{E15889D9-907A-45DA-8C6B-C86BFE91BF51}" presName="composite" presStyleCnt="0"/>
      <dgm:spPr/>
    </dgm:pt>
    <dgm:pt modelId="{46D2F84E-04C0-47F7-B447-6A6FAB3F91D1}" type="pres">
      <dgm:prSet presAssocID="{E15889D9-907A-45DA-8C6B-C86BFE91BF51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448317-55E2-4D49-8C94-7B8FDCF84839}" type="pres">
      <dgm:prSet presAssocID="{E15889D9-907A-45DA-8C6B-C86BFE91BF51}" presName="rect2" presStyleLbl="fgImgPlace1" presStyleIdx="2" presStyleCnt="3" custLinFactNeighborX="20509" custLinFactNeighborY="9870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AAA23B90-5084-46DE-B709-D0C8F9339559}" type="presOf" srcId="{DAC6222D-4D2F-4339-B6AF-1D0182260593}" destId="{4A0BEA25-717D-4DE5-98C1-732DCD8E59F3}" srcOrd="0" destOrd="0" presId="urn:microsoft.com/office/officeart/2008/layout/PictureStrips"/>
    <dgm:cxn modelId="{637960FA-48B0-4F78-8468-04185FEE1170}" type="presOf" srcId="{51028ADE-EE00-4F97-B11F-98665445FCAB}" destId="{9F96B5FE-584E-4C17-8367-2E9CB0AD7345}" srcOrd="0" destOrd="0" presId="urn:microsoft.com/office/officeart/2008/layout/PictureStrips"/>
    <dgm:cxn modelId="{5BF2969C-09A1-4ED4-A25B-AA20CC8E3251}" type="presOf" srcId="{E15889D9-907A-45DA-8C6B-C86BFE91BF51}" destId="{46D2F84E-04C0-47F7-B447-6A6FAB3F91D1}" srcOrd="0" destOrd="0" presId="urn:microsoft.com/office/officeart/2008/layout/PictureStrips"/>
    <dgm:cxn modelId="{97F48C32-E888-441B-A867-2761E46BB4D8}" srcId="{DAC6222D-4D2F-4339-B6AF-1D0182260593}" destId="{C3799F0E-67D0-442A-A73E-9C751F03D706}" srcOrd="1" destOrd="0" parTransId="{FB57B12A-DFEA-4C56-BA2A-985193AB891E}" sibTransId="{39777F17-121B-4241-B44C-C9F6CA9919D5}"/>
    <dgm:cxn modelId="{22D0CB50-D5A6-46FB-A8C3-AAEB878EFD1A}" type="presOf" srcId="{C3799F0E-67D0-442A-A73E-9C751F03D706}" destId="{B74126ED-5D92-401A-816E-B15EF3398D4C}" srcOrd="0" destOrd="0" presId="urn:microsoft.com/office/officeart/2008/layout/PictureStrips"/>
    <dgm:cxn modelId="{49F2C778-48BF-4F3F-8733-4008B6457A91}" srcId="{DAC6222D-4D2F-4339-B6AF-1D0182260593}" destId="{E15889D9-907A-45DA-8C6B-C86BFE91BF51}" srcOrd="2" destOrd="0" parTransId="{E64E84A4-BD33-4594-BA18-EF5F234B2FDC}" sibTransId="{0C3226DB-C14A-45F8-B099-FA9BDA98E80F}"/>
    <dgm:cxn modelId="{A14BA46E-C1A9-4010-B436-FB7B96FC1C54}" srcId="{DAC6222D-4D2F-4339-B6AF-1D0182260593}" destId="{51028ADE-EE00-4F97-B11F-98665445FCAB}" srcOrd="0" destOrd="0" parTransId="{5A76B6B7-5982-4499-B71C-5FDB4E79C6B2}" sibTransId="{36D161DD-CDD3-4171-BBC5-9868B00228D8}"/>
    <dgm:cxn modelId="{95176F52-8128-490E-BE8C-F4A04EBBE715}" type="presParOf" srcId="{4A0BEA25-717D-4DE5-98C1-732DCD8E59F3}" destId="{390B9BBD-4B40-457F-B7EB-FE8407CE2317}" srcOrd="0" destOrd="0" presId="urn:microsoft.com/office/officeart/2008/layout/PictureStrips"/>
    <dgm:cxn modelId="{16B62D17-F13C-4FD7-B308-06ADEB1C87F2}" type="presParOf" srcId="{390B9BBD-4B40-457F-B7EB-FE8407CE2317}" destId="{9F96B5FE-584E-4C17-8367-2E9CB0AD7345}" srcOrd="0" destOrd="0" presId="urn:microsoft.com/office/officeart/2008/layout/PictureStrips"/>
    <dgm:cxn modelId="{711A0E11-D4B9-44B3-A135-25BA65AA6CC9}" type="presParOf" srcId="{390B9BBD-4B40-457F-B7EB-FE8407CE2317}" destId="{72DD7CB2-840A-4574-BDC3-8BA6F35CDEFA}" srcOrd="1" destOrd="0" presId="urn:microsoft.com/office/officeart/2008/layout/PictureStrips"/>
    <dgm:cxn modelId="{FED9DB21-2912-471C-8FA6-933A05D5BF43}" type="presParOf" srcId="{4A0BEA25-717D-4DE5-98C1-732DCD8E59F3}" destId="{6EFDC4FD-3EC0-4E8C-A4AC-4D08D55CC1F6}" srcOrd="1" destOrd="0" presId="urn:microsoft.com/office/officeart/2008/layout/PictureStrips"/>
    <dgm:cxn modelId="{DDD1D3F1-9E01-44EE-BB3E-46DB977687B1}" type="presParOf" srcId="{4A0BEA25-717D-4DE5-98C1-732DCD8E59F3}" destId="{1C520137-1B63-4097-AE5A-805082C01800}" srcOrd="2" destOrd="0" presId="urn:microsoft.com/office/officeart/2008/layout/PictureStrips"/>
    <dgm:cxn modelId="{F1F9304F-3167-4BA2-857A-4C4E64F83C66}" type="presParOf" srcId="{1C520137-1B63-4097-AE5A-805082C01800}" destId="{B74126ED-5D92-401A-816E-B15EF3398D4C}" srcOrd="0" destOrd="0" presId="urn:microsoft.com/office/officeart/2008/layout/PictureStrips"/>
    <dgm:cxn modelId="{B1DE0166-51AA-4DA0-8B76-8BF1C312223E}" type="presParOf" srcId="{1C520137-1B63-4097-AE5A-805082C01800}" destId="{B49490B9-0169-44AE-A65A-92CF6C63E387}" srcOrd="1" destOrd="0" presId="urn:microsoft.com/office/officeart/2008/layout/PictureStrips"/>
    <dgm:cxn modelId="{C7158DD3-8A3F-4A3B-86BF-81997017FEC6}" type="presParOf" srcId="{4A0BEA25-717D-4DE5-98C1-732DCD8E59F3}" destId="{C38F27D5-39A2-4920-B274-EA7873E40FC7}" srcOrd="3" destOrd="0" presId="urn:microsoft.com/office/officeart/2008/layout/PictureStrips"/>
    <dgm:cxn modelId="{3D0D7EE5-BDF2-4B83-8A39-34A7051183CB}" type="presParOf" srcId="{4A0BEA25-717D-4DE5-98C1-732DCD8E59F3}" destId="{C1BFD280-ED75-4C74-BDA0-C5524FA32781}" srcOrd="4" destOrd="0" presId="urn:microsoft.com/office/officeart/2008/layout/PictureStrips"/>
    <dgm:cxn modelId="{118D72A5-EEF3-4DB3-B967-98EEBC573228}" type="presParOf" srcId="{C1BFD280-ED75-4C74-BDA0-C5524FA32781}" destId="{46D2F84E-04C0-47F7-B447-6A6FAB3F91D1}" srcOrd="0" destOrd="0" presId="urn:microsoft.com/office/officeart/2008/layout/PictureStrips"/>
    <dgm:cxn modelId="{224ADFA8-87F3-46D7-9CBE-4D17889B5D53}" type="presParOf" srcId="{C1BFD280-ED75-4C74-BDA0-C5524FA32781}" destId="{70448317-55E2-4D49-8C94-7B8FDCF84839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430F61-7143-44F2-9ED2-B79D73182ADB}">
      <dsp:nvSpPr>
        <dsp:cNvPr id="0" name=""/>
        <dsp:cNvSpPr/>
      </dsp:nvSpPr>
      <dsp:spPr>
        <a:xfrm>
          <a:off x="2015" y="0"/>
          <a:ext cx="2113052" cy="5072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Producción</a:t>
          </a:r>
          <a:endParaRPr lang="es-ES" sz="2200" kern="1200" dirty="0"/>
        </a:p>
      </dsp:txBody>
      <dsp:txXfrm>
        <a:off x="2015" y="2028844"/>
        <a:ext cx="2113052" cy="2028844"/>
      </dsp:txXfrm>
    </dsp:sp>
    <dsp:sp modelId="{CFEEDC6B-2EE7-4C73-BBFD-64A9106FD8DA}">
      <dsp:nvSpPr>
        <dsp:cNvPr id="0" name=""/>
        <dsp:cNvSpPr/>
      </dsp:nvSpPr>
      <dsp:spPr>
        <a:xfrm>
          <a:off x="214035" y="304326"/>
          <a:ext cx="1689013" cy="168901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E0CF8B8-AF66-423D-9513-1562A0BD119E}">
      <dsp:nvSpPr>
        <dsp:cNvPr id="0" name=""/>
        <dsp:cNvSpPr/>
      </dsp:nvSpPr>
      <dsp:spPr>
        <a:xfrm>
          <a:off x="2178460" y="0"/>
          <a:ext cx="2113052" cy="5072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Administración</a:t>
          </a:r>
          <a:endParaRPr lang="es-ES" sz="2200" kern="1200" dirty="0"/>
        </a:p>
      </dsp:txBody>
      <dsp:txXfrm>
        <a:off x="2178460" y="2028844"/>
        <a:ext cx="2113052" cy="2028844"/>
      </dsp:txXfrm>
    </dsp:sp>
    <dsp:sp modelId="{415BBE1E-1021-4734-83DA-004115810AA8}">
      <dsp:nvSpPr>
        <dsp:cNvPr id="0" name=""/>
        <dsp:cNvSpPr/>
      </dsp:nvSpPr>
      <dsp:spPr>
        <a:xfrm>
          <a:off x="2390479" y="304326"/>
          <a:ext cx="1689013" cy="168901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1C8C683-EE46-4982-A905-75F4369B15E8}">
      <dsp:nvSpPr>
        <dsp:cNvPr id="0" name=""/>
        <dsp:cNvSpPr/>
      </dsp:nvSpPr>
      <dsp:spPr>
        <a:xfrm>
          <a:off x="4354904" y="0"/>
          <a:ext cx="2113052" cy="5072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Distribución</a:t>
          </a:r>
          <a:endParaRPr lang="es-ES" sz="2200" kern="1200" dirty="0"/>
        </a:p>
      </dsp:txBody>
      <dsp:txXfrm>
        <a:off x="4354904" y="2028844"/>
        <a:ext cx="2113052" cy="2028844"/>
      </dsp:txXfrm>
    </dsp:sp>
    <dsp:sp modelId="{E9525D4F-0087-4A24-8B1E-B2FFD87E89CA}">
      <dsp:nvSpPr>
        <dsp:cNvPr id="0" name=""/>
        <dsp:cNvSpPr/>
      </dsp:nvSpPr>
      <dsp:spPr>
        <a:xfrm>
          <a:off x="4566923" y="304326"/>
          <a:ext cx="1689013" cy="168901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54F4BE9-E83A-48B9-9004-6C9149434AD7}">
      <dsp:nvSpPr>
        <dsp:cNvPr id="0" name=""/>
        <dsp:cNvSpPr/>
      </dsp:nvSpPr>
      <dsp:spPr>
        <a:xfrm>
          <a:off x="6531348" y="0"/>
          <a:ext cx="2113052" cy="5072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Financiamiento</a:t>
          </a:r>
          <a:endParaRPr lang="es-ES" sz="2200" kern="1200" dirty="0"/>
        </a:p>
      </dsp:txBody>
      <dsp:txXfrm>
        <a:off x="6531348" y="2028844"/>
        <a:ext cx="2113052" cy="2028844"/>
      </dsp:txXfrm>
    </dsp:sp>
    <dsp:sp modelId="{74A5224F-55D8-4DBE-9A12-06103C6151FF}">
      <dsp:nvSpPr>
        <dsp:cNvPr id="0" name=""/>
        <dsp:cNvSpPr/>
      </dsp:nvSpPr>
      <dsp:spPr>
        <a:xfrm>
          <a:off x="6743368" y="304326"/>
          <a:ext cx="1689013" cy="1689013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8B5B46F-4232-4218-9E66-A309AC91A05A}">
      <dsp:nvSpPr>
        <dsp:cNvPr id="0" name=""/>
        <dsp:cNvSpPr/>
      </dsp:nvSpPr>
      <dsp:spPr>
        <a:xfrm>
          <a:off x="345856" y="4057689"/>
          <a:ext cx="7954703" cy="760816"/>
        </a:xfrm>
        <a:prstGeom prst="left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6B5FE-584E-4C17-8367-2E9CB0AD7345}">
      <dsp:nvSpPr>
        <dsp:cNvPr id="0" name=""/>
        <dsp:cNvSpPr/>
      </dsp:nvSpPr>
      <dsp:spPr>
        <a:xfrm>
          <a:off x="79769" y="694426"/>
          <a:ext cx="3775730" cy="117991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99196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Materia Prima</a:t>
          </a:r>
          <a:endParaRPr lang="es-ES" sz="3200" kern="1200" dirty="0"/>
        </a:p>
      </dsp:txBody>
      <dsp:txXfrm>
        <a:off x="79769" y="694426"/>
        <a:ext cx="3775730" cy="1179915"/>
      </dsp:txXfrm>
    </dsp:sp>
    <dsp:sp modelId="{72DD7CB2-840A-4574-BDC3-8BA6F35CDEFA}">
      <dsp:nvSpPr>
        <dsp:cNvPr id="0" name=""/>
        <dsp:cNvSpPr/>
      </dsp:nvSpPr>
      <dsp:spPr>
        <a:xfrm>
          <a:off x="1095" y="662328"/>
          <a:ext cx="825941" cy="123891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74126ED-5D92-401A-816E-B15EF3398D4C}">
      <dsp:nvSpPr>
        <dsp:cNvPr id="0" name=""/>
        <dsp:cNvSpPr/>
      </dsp:nvSpPr>
      <dsp:spPr>
        <a:xfrm>
          <a:off x="4294207" y="832760"/>
          <a:ext cx="3775730" cy="117991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99196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Mano de Obra</a:t>
          </a:r>
          <a:endParaRPr lang="es-ES" sz="3200" kern="1200" dirty="0"/>
        </a:p>
      </dsp:txBody>
      <dsp:txXfrm>
        <a:off x="4294207" y="832760"/>
        <a:ext cx="3775730" cy="1179915"/>
      </dsp:txXfrm>
    </dsp:sp>
    <dsp:sp modelId="{B49490B9-0169-44AE-A65A-92CF6C63E387}">
      <dsp:nvSpPr>
        <dsp:cNvPr id="0" name=""/>
        <dsp:cNvSpPr/>
      </dsp:nvSpPr>
      <dsp:spPr>
        <a:xfrm>
          <a:off x="4254607" y="757823"/>
          <a:ext cx="825941" cy="1238911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4000" r="-7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6D2F84E-04C0-47F7-B447-6A6FAB3F91D1}">
      <dsp:nvSpPr>
        <dsp:cNvPr id="0" name=""/>
        <dsp:cNvSpPr/>
      </dsp:nvSpPr>
      <dsp:spPr>
        <a:xfrm>
          <a:off x="2226312" y="2318143"/>
          <a:ext cx="3775730" cy="117991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99196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Gastos Indirectos de Fabricación</a:t>
          </a:r>
          <a:endParaRPr lang="es-ES" sz="3200" kern="1200" dirty="0"/>
        </a:p>
      </dsp:txBody>
      <dsp:txXfrm>
        <a:off x="2226312" y="2318143"/>
        <a:ext cx="3775730" cy="1179915"/>
      </dsp:txXfrm>
    </dsp:sp>
    <dsp:sp modelId="{70448317-55E2-4D49-8C94-7B8FDCF84839}">
      <dsp:nvSpPr>
        <dsp:cNvPr id="0" name=""/>
        <dsp:cNvSpPr/>
      </dsp:nvSpPr>
      <dsp:spPr>
        <a:xfrm>
          <a:off x="2238382" y="2269991"/>
          <a:ext cx="825941" cy="1238911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07407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30473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3627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3568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2038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5128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5083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6761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gif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336704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Clasificación de los Costos (Parte I) </a:t>
            </a:r>
          </a:p>
          <a:p>
            <a:pPr algn="ctr">
              <a:defRPr/>
            </a:pP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sz="2800" b="1" dirty="0"/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a Diciembre de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75793" y="267945"/>
            <a:ext cx="46244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Costo de Distribución</a:t>
            </a:r>
            <a:endParaRPr lang="es-E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663793" y="1556792"/>
            <a:ext cx="4248472" cy="1384995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tx2"/>
                </a:solidFill>
              </a:rPr>
              <a:t>Se </a:t>
            </a:r>
            <a:r>
              <a:rPr lang="es-MX" sz="2800" dirty="0">
                <a:solidFill>
                  <a:schemeClr val="tx2"/>
                </a:solidFill>
              </a:rPr>
              <a:t>generan por llevar el producto o servicio hasta el consumidor final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355976" y="2492896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4077072"/>
            <a:ext cx="2362200" cy="15621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2050" name="Picture 2" descr="http://www.actiweb.es/tiposdecostos/imagen1.jpg?12081606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87675"/>
            <a:ext cx="3810000" cy="28289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7316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9933" y="267945"/>
            <a:ext cx="53161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Costo de Financiamiento</a:t>
            </a:r>
            <a:endParaRPr lang="es-E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223265" y="3045625"/>
            <a:ext cx="2808312" cy="1440160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rgbClr val="FFFF00"/>
                </a:solidFill>
              </a:rPr>
              <a:t>Se </a:t>
            </a:r>
            <a:r>
              <a:rPr lang="es-MX" sz="2800" dirty="0">
                <a:solidFill>
                  <a:srgbClr val="FFFF00"/>
                </a:solidFill>
              </a:rPr>
              <a:t>generan por el uso de recursos de </a:t>
            </a:r>
            <a:r>
              <a:rPr lang="es-MX" sz="2800" dirty="0" smtClean="0">
                <a:solidFill>
                  <a:srgbClr val="FFFF00"/>
                </a:solidFill>
              </a:rPr>
              <a:t>capital</a:t>
            </a:r>
            <a:endParaRPr lang="es-MX" sz="2800" dirty="0">
              <a:solidFill>
                <a:srgbClr val="FFFF00"/>
              </a:solidFill>
            </a:endParaRPr>
          </a:p>
        </p:txBody>
      </p:sp>
      <p:pic>
        <p:nvPicPr>
          <p:cNvPr id="3074" name="Picture 2" descr="http://www.productos-financieros.com/wp-content/uploads/2012/12/cd8fc__IVA-DEDUCIBLE-480x3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68413"/>
            <a:ext cx="2039833" cy="129614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759" y="1564010"/>
            <a:ext cx="1733550" cy="15049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5013391"/>
            <a:ext cx="2686050" cy="1485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  <p:pic>
        <p:nvPicPr>
          <p:cNvPr id="3076" name="Picture 4" descr="http://4.bp.blogspot.com/-Dk730l5CPhM/TV11EhWxsdI/AAAAAAAAAAM/ynDpMnLhL3c/s1600/img1_finanzas-para-no-financieros_0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759" y="4146616"/>
            <a:ext cx="2495550" cy="235267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hardEdge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92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15616" y="2564904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/>
              <a:t>Los Costos se pueden clasificar de diversas formas, una de ellas es de a cuerdo al área en que se consume. </a:t>
            </a:r>
            <a:r>
              <a:rPr lang="es-MX" sz="2400" dirty="0"/>
              <a:t>El conocimiento sobre los costos puede ser en ciertos casos una ventaja competitiva al mercado abierto y globalizado, donde los múltiples canales unen cada vez más las economías </a:t>
            </a:r>
            <a:r>
              <a:rPr lang="es-MX" sz="2400" dirty="0" smtClean="0"/>
              <a:t>mundiales.  </a:t>
            </a:r>
            <a:endParaRPr lang="es-MX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908720"/>
            <a:ext cx="842493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400" dirty="0" smtClean="0"/>
          </a:p>
          <a:p>
            <a:pPr lvl="0" algn="ctr"/>
            <a:endParaRPr lang="es-MX" sz="2400" dirty="0" smtClean="0"/>
          </a:p>
          <a:p>
            <a:pPr algn="just"/>
            <a:r>
              <a:rPr lang="es-ES" sz="2400" dirty="0" smtClean="0"/>
              <a:t>Cárdenas R. (1999) Contabilidad de Costos I. México: IMCP</a:t>
            </a:r>
          </a:p>
          <a:p>
            <a:pPr lvl="0" algn="just"/>
            <a:endParaRPr lang="es-MX" sz="2400" dirty="0" smtClean="0"/>
          </a:p>
          <a:p>
            <a:pPr algn="just"/>
            <a:r>
              <a:rPr lang="es-ES" sz="2400" dirty="0"/>
              <a:t>Del RÍO C. (2007) Costos I Históricos. México : ECAFSA</a:t>
            </a:r>
          </a:p>
          <a:p>
            <a:pPr lvl="0" algn="just"/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lvl="0" algn="ctr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332656"/>
            <a:ext cx="8208663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Clasificación de los Costos </a:t>
            </a:r>
          </a:p>
          <a:p>
            <a:pPr algn="ctr">
              <a:defRPr/>
            </a:pPr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sz="2800" b="1" dirty="0"/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                         Resumen (Abstract)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dirty="0" smtClean="0"/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/>
              <a:t>El Costo representa el total de recursos que se han invertido para producir y vender  algo, se puede dividir en costo de Producción,  de Administración, de Distribución, Financieros y Otros Gastos.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dirty="0"/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Cost accounting is a technique that is used to identify, measure, analyzes, controls, and you report the costs of production, distribution, administration and financing for a correct decision </a:t>
            </a:r>
            <a:r>
              <a:rPr lang="en-US" dirty="0" smtClean="0"/>
              <a:t>making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b="1" dirty="0" smtClean="0"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               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cs typeface="Arial" pitchFamily="34" charset="0"/>
              </a:rPr>
              <a:t>Costos de Producción y  venta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/>
              <a:t>Production and sale costs</a:t>
            </a:r>
            <a:endParaRPr lang="es-MX" b="1" dirty="0"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800" dirty="0"/>
              <a:t>Analizar los objetivos y  características de los  diversos sistemas para determinar el costo unitario de los productos  tangibles e intangibles de una entidad, y aplicar las técnicas para valuar las operaciones productivas mediante los diversos sistemas de costos históricos, tanto por órdenes de trabajo como por procesos.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Clasificación de los Costos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altLang="es-MX" sz="2800" dirty="0"/>
              <a:t>Identificar los conceptos </a:t>
            </a:r>
            <a:r>
              <a:rPr lang="es-ES" altLang="es-MX" sz="2800" dirty="0" smtClean="0"/>
              <a:t>básicos  </a:t>
            </a:r>
            <a:r>
              <a:rPr lang="es-ES" altLang="es-MX" sz="2800" dirty="0"/>
              <a:t>y clasificación de los costos para aplicar las técnicas de costeo.</a:t>
            </a:r>
            <a:endParaRPr lang="en-US" altLang="es-MX" sz="2800" i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8160" y="404662"/>
            <a:ext cx="79208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1.1. </a:t>
            </a:r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Clasificación de los Costos 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s-MX" sz="2800" dirty="0" smtClean="0"/>
              <a:t>  </a:t>
            </a:r>
          </a:p>
          <a:p>
            <a:pPr algn="ctr"/>
            <a:r>
              <a:rPr lang="es-MX" sz="2800" dirty="0"/>
              <a:t>Los costos tienen diferentes clasificaciones de acuerdo con el enfoque y la utilización que se les dé</a:t>
            </a:r>
            <a:r>
              <a:rPr lang="es-MX" sz="2800" dirty="0" smtClean="0"/>
              <a:t>.</a:t>
            </a: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De acuerdo al área en que se consume el costo se clasifica en costo de Producción, de Administración de Distribución y de Financiamiento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CuadroTexto"/>
          <p:cNvSpPr txBox="1">
            <a:spLocks noChangeArrowheads="1"/>
          </p:cNvSpPr>
          <p:nvPr/>
        </p:nvSpPr>
        <p:spPr bwMode="auto">
          <a:xfrm>
            <a:off x="1403648" y="3501008"/>
            <a:ext cx="2601912" cy="1938992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s-MX" sz="2000" b="1" dirty="0">
                <a:solidFill>
                  <a:schemeClr val="bg1"/>
                </a:solidFill>
              </a:rPr>
              <a:t>Es la suma de recursos y esfuerzos </a:t>
            </a:r>
          </a:p>
          <a:p>
            <a:pPr algn="ctr" eaLnBrk="1" hangingPunct="1"/>
            <a:r>
              <a:rPr lang="es-MX" sz="2000" b="1" dirty="0">
                <a:solidFill>
                  <a:schemeClr val="bg1"/>
                </a:solidFill>
              </a:rPr>
              <a:t>que se han invertido  para producir algo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260648"/>
            <a:ext cx="1616262" cy="2155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</p:pic>
      <p:pic>
        <p:nvPicPr>
          <p:cNvPr id="1026" name="Picture 2" descr="http://www.datatex.com/images/products_cost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01008"/>
            <a:ext cx="2381250" cy="18478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  <a:extLst/>
        </p:spPr>
      </p:pic>
    </p:spTree>
    <p:extLst>
      <p:ext uri="{BB962C8B-B14F-4D97-AF65-F5344CB8AC3E}">
        <p14:creationId xmlns:p14="http://schemas.microsoft.com/office/powerpoint/2010/main" val="2723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46063" y="387350"/>
            <a:ext cx="8305800" cy="838200"/>
          </a:xfrm>
          <a:prstGeom prst="rect">
            <a:avLst/>
          </a:prstGeom>
        </p:spPr>
        <p:txBody>
          <a:bodyPr/>
          <a:lstStyle/>
          <a:p>
            <a:pPr algn="ctr" defTabSz="914400" eaLnBrk="0" hangingPunct="0">
              <a:defRPr/>
            </a:pPr>
            <a:r>
              <a:rPr lang="es-MX" sz="2800" b="1" dirty="0" smtClean="0">
                <a:solidFill>
                  <a:srgbClr val="0070C0"/>
                </a:solidFill>
                <a:latin typeface="+mj-lt"/>
                <a:ea typeface="ＭＳ Ｐゴシック" charset="0"/>
                <a:cs typeface="+mj-cs"/>
              </a:rPr>
              <a:t>Clasificación de Costo Según el área donde se consume</a:t>
            </a:r>
            <a:endParaRPr lang="es-MX" sz="2800" b="1" dirty="0">
              <a:solidFill>
                <a:srgbClr val="0070C0"/>
              </a:solidFill>
              <a:latin typeface="+mj-lt"/>
              <a:ea typeface="ＭＳ Ｐゴシック" charset="0"/>
              <a:cs typeface="+mj-cs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176928134"/>
              </p:ext>
            </p:extLst>
          </p:nvPr>
        </p:nvGraphicFramePr>
        <p:xfrm>
          <a:off x="246063" y="1052736"/>
          <a:ext cx="8646417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695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61997" y="267945"/>
            <a:ext cx="44520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Costo de Producción</a:t>
            </a:r>
            <a:endParaRPr lang="es-E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21446" y="1211580"/>
            <a:ext cx="7776864" cy="707886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Se integra por el costo incurrido en la transformación de Materia Prima en Artículo Terminado.</a:t>
            </a:r>
            <a:endParaRPr lang="es-MX" sz="2000" dirty="0"/>
          </a:p>
        </p:txBody>
      </p:sp>
      <p:sp>
        <p:nvSpPr>
          <p:cNvPr id="4" name="Rectángulo 3"/>
          <p:cNvSpPr/>
          <p:nvPr/>
        </p:nvSpPr>
        <p:spPr>
          <a:xfrm>
            <a:off x="4355976" y="2492896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Flecha abajo 4"/>
          <p:cNvSpPr/>
          <p:nvPr/>
        </p:nvSpPr>
        <p:spPr>
          <a:xfrm>
            <a:off x="4022419" y="2095117"/>
            <a:ext cx="936104" cy="576064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502598171"/>
              </p:ext>
            </p:extLst>
          </p:nvPr>
        </p:nvGraphicFramePr>
        <p:xfrm>
          <a:off x="821446" y="2671181"/>
          <a:ext cx="8071034" cy="4160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8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62852" y="267945"/>
            <a:ext cx="52503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Costo de Administración</a:t>
            </a:r>
            <a:endParaRPr lang="es-E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547664" y="2958125"/>
            <a:ext cx="3096344" cy="1384995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bg1"/>
                </a:solidFill>
              </a:rPr>
              <a:t>Se generan en el área administrativa de la empresa</a:t>
            </a: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355976" y="2492896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26" name="Picture 2" descr="https://encrypted-tbn3.gstatic.com/images?q=tbn:ANd9GcSXlhKQncjkaV7jsiC7lr3GSr8iQ-NPcYUqXmuHyMSuWJUKONwWLOY-Tm_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28800"/>
            <a:ext cx="3524250" cy="1295401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4377044"/>
            <a:ext cx="360040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83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458</Words>
  <Application>Microsoft Office PowerPoint</Application>
  <PresentationFormat>Presentación en pantalla (4:3)</PresentationFormat>
  <Paragraphs>79</Paragraphs>
  <Slides>13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Microsoft</cp:lastModifiedBy>
  <cp:revision>89</cp:revision>
  <dcterms:created xsi:type="dcterms:W3CDTF">2012-08-07T16:35:15Z</dcterms:created>
  <dcterms:modified xsi:type="dcterms:W3CDTF">2016-08-15T20:00:48Z</dcterms:modified>
</cp:coreProperties>
</file>