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6" r:id="rId2"/>
    <p:sldId id="260" r:id="rId3"/>
    <p:sldId id="259" r:id="rId4"/>
    <p:sldId id="267" r:id="rId5"/>
    <p:sldId id="268" r:id="rId6"/>
    <p:sldId id="269" r:id="rId7"/>
    <p:sldId id="270" r:id="rId8"/>
    <p:sldId id="271" r:id="rId9"/>
    <p:sldId id="281" r:id="rId10"/>
    <p:sldId id="272" r:id="rId11"/>
    <p:sldId id="284" r:id="rId12"/>
    <p:sldId id="273" r:id="rId13"/>
    <p:sldId id="274" r:id="rId14"/>
    <p:sldId id="275" r:id="rId15"/>
    <p:sldId id="276" r:id="rId16"/>
    <p:sldId id="277" r:id="rId17"/>
    <p:sldId id="278" r:id="rId18"/>
    <p:sldId id="279" r:id="rId19"/>
    <p:sldId id="285" r:id="rId20"/>
    <p:sldId id="265" r:id="rId2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1" d="100"/>
          <a:sy n="71" d="100"/>
        </p:scale>
        <p:origin x="576" y="60"/>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DBFBEA-0B70-43E0-B1FB-0AD05243DF94}" type="doc">
      <dgm:prSet loTypeId="urn:microsoft.com/office/officeart/2005/8/layout/orgChart1" loCatId="hierarchy" qsTypeId="urn:microsoft.com/office/officeart/2005/8/quickstyle/3d1" qsCatId="3D" csTypeId="urn:microsoft.com/office/officeart/2005/8/colors/colorful4" csCatId="colorful" phldr="1"/>
      <dgm:spPr/>
    </dgm:pt>
    <dgm:pt modelId="{CFD67477-2A70-4AF7-9625-B950E8412BDC}">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smtClean="0">
              <a:ln/>
              <a:effectLst/>
              <a:latin typeface="Tahoma" panose="020B0604030504040204" pitchFamily="34" charset="0"/>
            </a:rPr>
            <a:t>DERECHO MERCANTIL</a:t>
          </a:r>
        </a:p>
      </dgm:t>
    </dgm:pt>
    <dgm:pt modelId="{DDD08A39-8E30-4FF9-B3D3-2EEA9D2474EA}" type="parTrans" cxnId="{FA0D7140-A4DA-4B1E-B128-1BD0F0DB4539}">
      <dgm:prSet/>
      <dgm:spPr/>
      <dgm:t>
        <a:bodyPr/>
        <a:lstStyle/>
        <a:p>
          <a:endParaRPr lang="es-MX" sz="1400"/>
        </a:p>
      </dgm:t>
    </dgm:pt>
    <dgm:pt modelId="{E0D7B561-37BB-4CCF-9EFB-1FD9ED692193}" type="sibTrans" cxnId="{FA0D7140-A4DA-4B1E-B128-1BD0F0DB4539}">
      <dgm:prSet/>
      <dgm:spPr/>
      <dgm:t>
        <a:bodyPr/>
        <a:lstStyle/>
        <a:p>
          <a:endParaRPr lang="es-MX" sz="1400"/>
        </a:p>
      </dgm:t>
    </dgm:pt>
    <dgm:pt modelId="{2DE39F3F-D0D6-42BD-B1C9-4761A5A1971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cap="none" normalizeH="0" baseline="0" dirty="0" smtClean="0">
              <a:ln/>
              <a:effectLst/>
              <a:latin typeface="Tahoma" panose="020B0604030504040204" pitchFamily="34" charset="0"/>
            </a:rPr>
            <a:t>Comerciantes</a:t>
          </a:r>
        </a:p>
      </dgm:t>
    </dgm:pt>
    <dgm:pt modelId="{4F898F35-885B-4AB4-A113-11EA80A19C0B}" type="parTrans" cxnId="{1D631387-B7E7-4132-A6EA-EFAA61755AC8}">
      <dgm:prSet/>
      <dgm:spPr/>
      <dgm:t>
        <a:bodyPr/>
        <a:lstStyle/>
        <a:p>
          <a:endParaRPr lang="es-MX" sz="1400"/>
        </a:p>
      </dgm:t>
    </dgm:pt>
    <dgm:pt modelId="{2DFAFAA4-938A-491C-B8CA-F5A1FB7107BE}" type="sibTrans" cxnId="{1D631387-B7E7-4132-A6EA-EFAA61755AC8}">
      <dgm:prSet/>
      <dgm:spPr/>
      <dgm:t>
        <a:bodyPr/>
        <a:lstStyle/>
        <a:p>
          <a:endParaRPr lang="es-MX" sz="1400"/>
        </a:p>
      </dgm:t>
    </dgm:pt>
    <dgm:pt modelId="{27B1A481-4428-4BB8-80F5-036FD091FF7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cap="none" normalizeH="0" baseline="0" smtClean="0">
              <a:ln/>
              <a:effectLst/>
              <a:latin typeface="Tahoma" panose="020B0604030504040204" pitchFamily="34" charset="0"/>
            </a:rPr>
            <a:t>Actos de Comercio</a:t>
          </a:r>
        </a:p>
      </dgm:t>
    </dgm:pt>
    <dgm:pt modelId="{F3B113DC-F08D-42A2-ABB4-7BAE8324C25E}" type="parTrans" cxnId="{8782B7D2-5E01-43D9-8B05-AACEE135865A}">
      <dgm:prSet/>
      <dgm:spPr/>
      <dgm:t>
        <a:bodyPr/>
        <a:lstStyle/>
        <a:p>
          <a:endParaRPr lang="es-MX" sz="1400"/>
        </a:p>
      </dgm:t>
    </dgm:pt>
    <dgm:pt modelId="{D7AD5D6A-3588-4CAF-8876-889034655A08}" type="sibTrans" cxnId="{8782B7D2-5E01-43D9-8B05-AACEE135865A}">
      <dgm:prSet/>
      <dgm:spPr/>
      <dgm:t>
        <a:bodyPr/>
        <a:lstStyle/>
        <a:p>
          <a:endParaRPr lang="es-MX" sz="1400"/>
        </a:p>
      </dgm:t>
    </dgm:pt>
    <dgm:pt modelId="{AF457EFE-EA8C-48D6-9895-C3213B9351FF}">
      <dgm:prSet custT="1"/>
      <dgm:spPr/>
      <dgm: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cap="none" normalizeH="0" baseline="0" dirty="0" smtClean="0">
              <a:ln/>
              <a:effectLst/>
              <a:latin typeface="Tahoma" panose="020B0604030504040204" pitchFamily="34" charset="0"/>
            </a:rPr>
            <a:t>Compraventa mercancías de reventa</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cap="none" normalizeH="0" baseline="0" dirty="0" smtClean="0">
              <a:ln/>
              <a:effectLst/>
              <a:latin typeface="Tahoma" panose="020B0604030504040204" pitchFamily="34" charset="0"/>
            </a:rPr>
            <a:t>Actos de las empresas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cap="none" normalizeH="0" baseline="0" dirty="0" smtClean="0">
              <a:ln/>
              <a:effectLst/>
              <a:latin typeface="Tahoma" panose="020B0604030504040204" pitchFamily="34" charset="0"/>
            </a:rPr>
            <a:t>Actos de las instituciones de crédito</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cap="none" normalizeH="0" baseline="0" dirty="0" smtClean="0">
              <a:ln/>
              <a:effectLst/>
              <a:latin typeface="Tahoma" panose="020B0604030504040204" pitchFamily="34" charset="0"/>
            </a:rPr>
            <a:t>Actos de las compañías de seguros y fianzas</a:t>
          </a:r>
        </a:p>
      </dgm:t>
    </dgm:pt>
    <dgm:pt modelId="{AD8B71EF-639D-41B6-A0B4-99BCC8E23628}" type="parTrans" cxnId="{E2D85C69-BE66-40AF-9968-337410DE3BBB}">
      <dgm:prSet/>
      <dgm:spPr/>
      <dgm:t>
        <a:bodyPr/>
        <a:lstStyle/>
        <a:p>
          <a:endParaRPr lang="es-MX" sz="1400"/>
        </a:p>
      </dgm:t>
    </dgm:pt>
    <dgm:pt modelId="{DAB1B438-8349-4101-B17A-856FB0DEEF85}" type="sibTrans" cxnId="{E2D85C69-BE66-40AF-9968-337410DE3BBB}">
      <dgm:prSet/>
      <dgm:spPr/>
      <dgm:t>
        <a:bodyPr/>
        <a:lstStyle/>
        <a:p>
          <a:endParaRPr lang="es-MX" sz="1400"/>
        </a:p>
      </dgm:t>
    </dgm:pt>
    <dgm:pt modelId="{CD9AFD58-77F1-464A-B3D4-E72D80D2838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cap="none" normalizeH="0" baseline="0" smtClean="0">
              <a:ln/>
              <a:effectLst/>
              <a:latin typeface="Tahoma" panose="020B0604030504040204" pitchFamily="34" charset="0"/>
            </a:rPr>
            <a:t>Sociedades mercantiles.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cap="none" normalizeH="0" baseline="0" smtClean="0">
              <a:ln/>
              <a:effectLst/>
              <a:latin typeface="Tahoma" panose="020B0604030504040204" pitchFamily="34" charset="0"/>
            </a:rPr>
            <a:t>Objeto: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cap="none" normalizeH="0" baseline="0" smtClean="0">
              <a:ln/>
              <a:effectLst/>
              <a:latin typeface="Tahoma" panose="020B0604030504040204" pitchFamily="34" charset="0"/>
            </a:rPr>
            <a:t>especulación de carácter comercial</a:t>
          </a:r>
        </a:p>
      </dgm:t>
    </dgm:pt>
    <dgm:pt modelId="{A2903EFF-DBAC-4F7A-B26D-BEA4E3D04AE4}" type="parTrans" cxnId="{F519C9B3-FD91-4072-BEE1-4F1346A13E76}">
      <dgm:prSet/>
      <dgm:spPr/>
      <dgm:t>
        <a:bodyPr/>
        <a:lstStyle/>
        <a:p>
          <a:endParaRPr lang="es-MX" sz="1400"/>
        </a:p>
      </dgm:t>
    </dgm:pt>
    <dgm:pt modelId="{B0F58CB4-0F63-46E3-8F9C-730F16C9874A}" type="sibTrans" cxnId="{F519C9B3-FD91-4072-BEE1-4F1346A13E76}">
      <dgm:prSet/>
      <dgm:spPr/>
      <dgm:t>
        <a:bodyPr/>
        <a:lstStyle/>
        <a:p>
          <a:endParaRPr lang="es-MX" sz="1400"/>
        </a:p>
      </dgm:t>
    </dgm:pt>
    <dgm:pt modelId="{632369BA-0C6F-4CFE-A065-2E9A08C379A2}">
      <dgm:prSet custT="1"/>
      <dgm:spPr/>
      <dgm: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400" b="1" i="0" u="none" strike="noStrike" cap="none" normalizeH="0" baseline="0" dirty="0" smtClean="0">
            <a:ln/>
            <a:effectLst/>
            <a:latin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smtClean="0">
              <a:ln/>
              <a:effectLst/>
              <a:latin typeface="Tahoma" panose="020B0604030504040204" pitchFamily="34" charset="0"/>
            </a:rPr>
            <a:t>I.- </a:t>
          </a:r>
          <a:r>
            <a:rPr kumimoji="0" lang="es-ES" sz="1400" b="0" i="0" u="none" strike="noStrike" cap="none" normalizeH="0" baseline="0" dirty="0" smtClean="0">
              <a:ln/>
              <a:effectLst/>
              <a:latin typeface="Tahoma" panose="020B0604030504040204" pitchFamily="34" charset="0"/>
            </a:rPr>
            <a:t>Sociedad en nombre colectivo;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smtClean="0">
              <a:ln/>
              <a:effectLst/>
              <a:latin typeface="Tahoma" panose="020B0604030504040204" pitchFamily="34" charset="0"/>
            </a:rPr>
            <a:t>II.- </a:t>
          </a:r>
          <a:r>
            <a:rPr kumimoji="0" lang="es-ES" sz="1400" b="0" i="0" u="none" strike="noStrike" cap="none" normalizeH="0" baseline="0" dirty="0" smtClean="0">
              <a:ln/>
              <a:effectLst/>
              <a:latin typeface="Tahoma" panose="020B0604030504040204" pitchFamily="34" charset="0"/>
            </a:rPr>
            <a:t>Sociedad en comandita simple;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smtClean="0">
              <a:ln/>
              <a:effectLst/>
              <a:latin typeface="Tahoma" panose="020B0604030504040204" pitchFamily="34" charset="0"/>
            </a:rPr>
            <a:t>III.- </a:t>
          </a:r>
          <a:r>
            <a:rPr kumimoji="0" lang="es-ES" sz="1400" b="0" i="0" u="none" strike="noStrike" cap="none" normalizeH="0" baseline="0" dirty="0" smtClean="0">
              <a:ln/>
              <a:effectLst/>
              <a:latin typeface="Tahoma" panose="020B0604030504040204" pitchFamily="34" charset="0"/>
            </a:rPr>
            <a:t>Sociedad de responsabilidad limitada;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smtClean="0">
              <a:ln/>
              <a:effectLst/>
              <a:latin typeface="Tahoma" panose="020B0604030504040204" pitchFamily="34" charset="0"/>
            </a:rPr>
            <a:t>IV.- </a:t>
          </a:r>
          <a:r>
            <a:rPr kumimoji="0" lang="es-ES" sz="1400" b="0" i="0" u="none" strike="noStrike" cap="none" normalizeH="0" baseline="0" dirty="0" smtClean="0">
              <a:ln/>
              <a:effectLst/>
              <a:latin typeface="Tahoma" panose="020B0604030504040204" pitchFamily="34" charset="0"/>
            </a:rPr>
            <a:t>Sociedad anónima;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smtClean="0">
              <a:ln/>
              <a:effectLst/>
              <a:latin typeface="Tahoma" panose="020B0604030504040204" pitchFamily="34" charset="0"/>
            </a:rPr>
            <a:t>V.- </a:t>
          </a:r>
          <a:r>
            <a:rPr kumimoji="0" lang="es-ES" sz="1400" b="0" i="0" u="none" strike="noStrike" cap="none" normalizeH="0" baseline="0" dirty="0" smtClean="0">
              <a:ln/>
              <a:effectLst/>
              <a:latin typeface="Tahoma" panose="020B0604030504040204" pitchFamily="34" charset="0"/>
            </a:rPr>
            <a:t>Sociedad en comandita por acciones, y</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dirty="0" smtClean="0">
              <a:ln/>
              <a:effectLst/>
              <a:latin typeface="Tahoma" panose="020B0604030504040204" pitchFamily="34" charset="0"/>
            </a:rPr>
            <a:t>VI.- </a:t>
          </a:r>
          <a:r>
            <a:rPr kumimoji="0" lang="es-ES" sz="1400" b="0" i="0" u="none" strike="noStrike" cap="none" normalizeH="0" baseline="0" dirty="0" smtClean="0">
              <a:ln/>
              <a:effectLst/>
              <a:latin typeface="Tahoma" panose="020B0604030504040204" pitchFamily="34" charset="0"/>
            </a:rPr>
            <a:t>Sociedad cooperativa.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400" b="0" i="0" u="none" strike="noStrike" cap="none" normalizeH="0" baseline="0" dirty="0" smtClean="0">
            <a:ln/>
            <a:effectLst/>
            <a:latin typeface="Tahoma" panose="020B0604030504040204" pitchFamily="34" charset="0"/>
          </a:endParaRPr>
        </a:p>
      </dgm:t>
    </dgm:pt>
    <dgm:pt modelId="{BA0C9B6A-52AB-4F8C-B8B1-1673FFF23854}" type="parTrans" cxnId="{A0E4683C-DB63-460A-9265-D44CC474F0D4}">
      <dgm:prSet/>
      <dgm:spPr/>
      <dgm:t>
        <a:bodyPr/>
        <a:lstStyle/>
        <a:p>
          <a:endParaRPr lang="es-MX" sz="1400"/>
        </a:p>
      </dgm:t>
    </dgm:pt>
    <dgm:pt modelId="{9AFE955E-2971-411E-915F-954C5E850F7F}" type="sibTrans" cxnId="{A0E4683C-DB63-460A-9265-D44CC474F0D4}">
      <dgm:prSet/>
      <dgm:spPr/>
      <dgm:t>
        <a:bodyPr/>
        <a:lstStyle/>
        <a:p>
          <a:endParaRPr lang="es-MX" sz="1400"/>
        </a:p>
      </dgm:t>
    </dgm:pt>
    <dgm:pt modelId="{018479D9-A556-4086-B8D4-7A148D991EA3}" type="pres">
      <dgm:prSet presAssocID="{91DBFBEA-0B70-43E0-B1FB-0AD05243DF94}" presName="hierChild1" presStyleCnt="0">
        <dgm:presLayoutVars>
          <dgm:orgChart val="1"/>
          <dgm:chPref val="1"/>
          <dgm:dir/>
          <dgm:animOne val="branch"/>
          <dgm:animLvl val="lvl"/>
          <dgm:resizeHandles/>
        </dgm:presLayoutVars>
      </dgm:prSet>
      <dgm:spPr/>
    </dgm:pt>
    <dgm:pt modelId="{1ADC24A8-1258-4479-9997-5255D830B06E}" type="pres">
      <dgm:prSet presAssocID="{CFD67477-2A70-4AF7-9625-B950E8412BDC}" presName="hierRoot1" presStyleCnt="0">
        <dgm:presLayoutVars>
          <dgm:hierBranch val="r"/>
        </dgm:presLayoutVars>
      </dgm:prSet>
      <dgm:spPr/>
    </dgm:pt>
    <dgm:pt modelId="{177311A0-8618-4DC9-8CB6-A1EEA181CC25}" type="pres">
      <dgm:prSet presAssocID="{CFD67477-2A70-4AF7-9625-B950E8412BDC}" presName="rootComposite1" presStyleCnt="0"/>
      <dgm:spPr/>
    </dgm:pt>
    <dgm:pt modelId="{F31F47CF-CE4B-42E0-AEE0-4570196AB579}" type="pres">
      <dgm:prSet presAssocID="{CFD67477-2A70-4AF7-9625-B950E8412BDC}" presName="rootText1" presStyleLbl="node0" presStyleIdx="0" presStyleCnt="1" custScaleX="426053">
        <dgm:presLayoutVars>
          <dgm:chPref val="3"/>
        </dgm:presLayoutVars>
      </dgm:prSet>
      <dgm:spPr/>
      <dgm:t>
        <a:bodyPr/>
        <a:lstStyle/>
        <a:p>
          <a:endParaRPr lang="es-MX"/>
        </a:p>
      </dgm:t>
    </dgm:pt>
    <dgm:pt modelId="{063DB0D5-AC50-4DAB-9FBF-729868031D19}" type="pres">
      <dgm:prSet presAssocID="{CFD67477-2A70-4AF7-9625-B950E8412BDC}" presName="rootConnector1" presStyleLbl="node1" presStyleIdx="0" presStyleCnt="0"/>
      <dgm:spPr/>
      <dgm:t>
        <a:bodyPr/>
        <a:lstStyle/>
        <a:p>
          <a:endParaRPr lang="es-MX"/>
        </a:p>
      </dgm:t>
    </dgm:pt>
    <dgm:pt modelId="{5CE8F24F-E55D-4565-A8A1-4D3C5A3D589F}" type="pres">
      <dgm:prSet presAssocID="{CFD67477-2A70-4AF7-9625-B950E8412BDC}" presName="hierChild2" presStyleCnt="0"/>
      <dgm:spPr/>
    </dgm:pt>
    <dgm:pt modelId="{67536200-EAC0-4BFD-8D26-F622ABAB6137}" type="pres">
      <dgm:prSet presAssocID="{4F898F35-885B-4AB4-A113-11EA80A19C0B}" presName="Name50" presStyleLbl="parChTrans1D2" presStyleIdx="0" presStyleCnt="3"/>
      <dgm:spPr/>
      <dgm:t>
        <a:bodyPr/>
        <a:lstStyle/>
        <a:p>
          <a:endParaRPr lang="es-MX"/>
        </a:p>
      </dgm:t>
    </dgm:pt>
    <dgm:pt modelId="{66443228-0AEA-4B1B-B2C6-45101437A3E4}" type="pres">
      <dgm:prSet presAssocID="{2DE39F3F-D0D6-42BD-B1C9-4761A5A19716}" presName="hierRoot2" presStyleCnt="0">
        <dgm:presLayoutVars>
          <dgm:hierBranch/>
        </dgm:presLayoutVars>
      </dgm:prSet>
      <dgm:spPr/>
    </dgm:pt>
    <dgm:pt modelId="{40B856A5-91C8-415D-848C-027621FAE777}" type="pres">
      <dgm:prSet presAssocID="{2DE39F3F-D0D6-42BD-B1C9-4761A5A19716}" presName="rootComposite" presStyleCnt="0"/>
      <dgm:spPr/>
    </dgm:pt>
    <dgm:pt modelId="{65495DC5-E75F-42DB-93FE-808AAA6B65E9}" type="pres">
      <dgm:prSet presAssocID="{2DE39F3F-D0D6-42BD-B1C9-4761A5A19716}" presName="rootText" presStyleLbl="node2" presStyleIdx="0" presStyleCnt="3" custScaleX="325952">
        <dgm:presLayoutVars>
          <dgm:chPref val="3"/>
        </dgm:presLayoutVars>
      </dgm:prSet>
      <dgm:spPr/>
      <dgm:t>
        <a:bodyPr/>
        <a:lstStyle/>
        <a:p>
          <a:endParaRPr lang="es-MX"/>
        </a:p>
      </dgm:t>
    </dgm:pt>
    <dgm:pt modelId="{10E21359-05D0-497C-9153-A8DBEE106439}" type="pres">
      <dgm:prSet presAssocID="{2DE39F3F-D0D6-42BD-B1C9-4761A5A19716}" presName="rootConnector" presStyleLbl="node2" presStyleIdx="0" presStyleCnt="3"/>
      <dgm:spPr/>
      <dgm:t>
        <a:bodyPr/>
        <a:lstStyle/>
        <a:p>
          <a:endParaRPr lang="es-MX"/>
        </a:p>
      </dgm:t>
    </dgm:pt>
    <dgm:pt modelId="{52D099BA-954B-460B-A33D-C421E56DC081}" type="pres">
      <dgm:prSet presAssocID="{2DE39F3F-D0D6-42BD-B1C9-4761A5A19716}" presName="hierChild4" presStyleCnt="0"/>
      <dgm:spPr/>
    </dgm:pt>
    <dgm:pt modelId="{359E7F39-BC17-421A-8D1B-9689C52BC929}" type="pres">
      <dgm:prSet presAssocID="{2DE39F3F-D0D6-42BD-B1C9-4761A5A19716}" presName="hierChild5" presStyleCnt="0"/>
      <dgm:spPr/>
    </dgm:pt>
    <dgm:pt modelId="{641C8ECD-9A8B-4F5B-ACD2-85C890674BBE}" type="pres">
      <dgm:prSet presAssocID="{F3B113DC-F08D-42A2-ABB4-7BAE8324C25E}" presName="Name50" presStyleLbl="parChTrans1D2" presStyleIdx="1" presStyleCnt="3"/>
      <dgm:spPr/>
      <dgm:t>
        <a:bodyPr/>
        <a:lstStyle/>
        <a:p>
          <a:endParaRPr lang="es-MX"/>
        </a:p>
      </dgm:t>
    </dgm:pt>
    <dgm:pt modelId="{A52D6A5D-794A-4D40-81CE-14A389153B6C}" type="pres">
      <dgm:prSet presAssocID="{27B1A481-4428-4BB8-80F5-036FD091FF70}" presName="hierRoot2" presStyleCnt="0">
        <dgm:presLayoutVars>
          <dgm:hierBranch val="r"/>
        </dgm:presLayoutVars>
      </dgm:prSet>
      <dgm:spPr/>
    </dgm:pt>
    <dgm:pt modelId="{081F7DB4-EE44-4E5B-AC34-4D149C3D2298}" type="pres">
      <dgm:prSet presAssocID="{27B1A481-4428-4BB8-80F5-036FD091FF70}" presName="rootComposite" presStyleCnt="0"/>
      <dgm:spPr/>
    </dgm:pt>
    <dgm:pt modelId="{134B2296-CFB0-4A4F-80DD-1294F3652ACF}" type="pres">
      <dgm:prSet presAssocID="{27B1A481-4428-4BB8-80F5-036FD091FF70}" presName="rootText" presStyleLbl="node2" presStyleIdx="1" presStyleCnt="3" custScaleX="329655">
        <dgm:presLayoutVars>
          <dgm:chPref val="3"/>
        </dgm:presLayoutVars>
      </dgm:prSet>
      <dgm:spPr/>
      <dgm:t>
        <a:bodyPr/>
        <a:lstStyle/>
        <a:p>
          <a:endParaRPr lang="es-MX"/>
        </a:p>
      </dgm:t>
    </dgm:pt>
    <dgm:pt modelId="{6C51F07B-6500-4C89-B195-A8EB7FAA723D}" type="pres">
      <dgm:prSet presAssocID="{27B1A481-4428-4BB8-80F5-036FD091FF70}" presName="rootConnector" presStyleLbl="node2" presStyleIdx="1" presStyleCnt="3"/>
      <dgm:spPr/>
      <dgm:t>
        <a:bodyPr/>
        <a:lstStyle/>
        <a:p>
          <a:endParaRPr lang="es-MX"/>
        </a:p>
      </dgm:t>
    </dgm:pt>
    <dgm:pt modelId="{D0ECBAA6-F8AB-48B2-9FC5-A4DA435F38FC}" type="pres">
      <dgm:prSet presAssocID="{27B1A481-4428-4BB8-80F5-036FD091FF70}" presName="hierChild4" presStyleCnt="0"/>
      <dgm:spPr/>
    </dgm:pt>
    <dgm:pt modelId="{9C302C66-9A2C-4309-A9D8-F59781DFF00E}" type="pres">
      <dgm:prSet presAssocID="{AD8B71EF-639D-41B6-A0B4-99BCC8E23628}" presName="Name50" presStyleLbl="parChTrans1D3" presStyleIdx="0" presStyleCnt="2"/>
      <dgm:spPr/>
      <dgm:t>
        <a:bodyPr/>
        <a:lstStyle/>
        <a:p>
          <a:endParaRPr lang="es-MX"/>
        </a:p>
      </dgm:t>
    </dgm:pt>
    <dgm:pt modelId="{898F006B-745C-4254-9327-7B7D8BE91FE0}" type="pres">
      <dgm:prSet presAssocID="{AF457EFE-EA8C-48D6-9895-C3213B9351FF}" presName="hierRoot2" presStyleCnt="0">
        <dgm:presLayoutVars>
          <dgm:hierBranch val="r"/>
        </dgm:presLayoutVars>
      </dgm:prSet>
      <dgm:spPr/>
    </dgm:pt>
    <dgm:pt modelId="{AF9976FF-9732-4D21-84DA-B3330750B3BA}" type="pres">
      <dgm:prSet presAssocID="{AF457EFE-EA8C-48D6-9895-C3213B9351FF}" presName="rootComposite" presStyleCnt="0"/>
      <dgm:spPr/>
    </dgm:pt>
    <dgm:pt modelId="{05F8AAE9-9B10-4D76-85AA-D8FAD7B20D58}" type="pres">
      <dgm:prSet presAssocID="{AF457EFE-EA8C-48D6-9895-C3213B9351FF}" presName="rootText" presStyleLbl="node3" presStyleIdx="0" presStyleCnt="2" custScaleX="534458" custScaleY="226104">
        <dgm:presLayoutVars>
          <dgm:chPref val="3"/>
        </dgm:presLayoutVars>
      </dgm:prSet>
      <dgm:spPr/>
      <dgm:t>
        <a:bodyPr/>
        <a:lstStyle/>
        <a:p>
          <a:endParaRPr lang="es-MX"/>
        </a:p>
      </dgm:t>
    </dgm:pt>
    <dgm:pt modelId="{FC342AA7-5C3B-4762-94AD-C03E5554FFB5}" type="pres">
      <dgm:prSet presAssocID="{AF457EFE-EA8C-48D6-9895-C3213B9351FF}" presName="rootConnector" presStyleLbl="node3" presStyleIdx="0" presStyleCnt="2"/>
      <dgm:spPr/>
      <dgm:t>
        <a:bodyPr/>
        <a:lstStyle/>
        <a:p>
          <a:endParaRPr lang="es-MX"/>
        </a:p>
      </dgm:t>
    </dgm:pt>
    <dgm:pt modelId="{FF70D3D2-2791-45EB-83D1-6027BAEF4067}" type="pres">
      <dgm:prSet presAssocID="{AF457EFE-EA8C-48D6-9895-C3213B9351FF}" presName="hierChild4" presStyleCnt="0"/>
      <dgm:spPr/>
    </dgm:pt>
    <dgm:pt modelId="{6341ACFB-D312-4E56-87B7-0ABDAE8F5850}" type="pres">
      <dgm:prSet presAssocID="{AF457EFE-EA8C-48D6-9895-C3213B9351FF}" presName="hierChild5" presStyleCnt="0"/>
      <dgm:spPr/>
    </dgm:pt>
    <dgm:pt modelId="{4491E466-071F-42FB-A65E-75D2610EA45F}" type="pres">
      <dgm:prSet presAssocID="{27B1A481-4428-4BB8-80F5-036FD091FF70}" presName="hierChild5" presStyleCnt="0"/>
      <dgm:spPr/>
    </dgm:pt>
    <dgm:pt modelId="{239FE4BE-4F90-4679-9C97-5CB4C58BA50D}" type="pres">
      <dgm:prSet presAssocID="{A2903EFF-DBAC-4F7A-B26D-BEA4E3D04AE4}" presName="Name50" presStyleLbl="parChTrans1D2" presStyleIdx="2" presStyleCnt="3"/>
      <dgm:spPr/>
      <dgm:t>
        <a:bodyPr/>
        <a:lstStyle/>
        <a:p>
          <a:endParaRPr lang="es-MX"/>
        </a:p>
      </dgm:t>
    </dgm:pt>
    <dgm:pt modelId="{284BD5D1-054A-494E-94EA-45F82D512402}" type="pres">
      <dgm:prSet presAssocID="{CD9AFD58-77F1-464A-B3D4-E72D80D2838A}" presName="hierRoot2" presStyleCnt="0">
        <dgm:presLayoutVars>
          <dgm:hierBranch val="r"/>
        </dgm:presLayoutVars>
      </dgm:prSet>
      <dgm:spPr/>
    </dgm:pt>
    <dgm:pt modelId="{D5826304-41DD-4D8B-A7A6-3176C6C62EC1}" type="pres">
      <dgm:prSet presAssocID="{CD9AFD58-77F1-464A-B3D4-E72D80D2838A}" presName="rootComposite" presStyleCnt="0"/>
      <dgm:spPr/>
    </dgm:pt>
    <dgm:pt modelId="{6B2028B6-08AF-4FAB-93C6-7F33B9F1A4BE}" type="pres">
      <dgm:prSet presAssocID="{CD9AFD58-77F1-464A-B3D4-E72D80D2838A}" presName="rootText" presStyleLbl="node2" presStyleIdx="2" presStyleCnt="3" custScaleX="549455" custScaleY="160406">
        <dgm:presLayoutVars>
          <dgm:chPref val="3"/>
        </dgm:presLayoutVars>
      </dgm:prSet>
      <dgm:spPr/>
      <dgm:t>
        <a:bodyPr/>
        <a:lstStyle/>
        <a:p>
          <a:endParaRPr lang="es-MX"/>
        </a:p>
      </dgm:t>
    </dgm:pt>
    <dgm:pt modelId="{E6F8E226-9CEC-472C-8B8E-09771137E5E5}" type="pres">
      <dgm:prSet presAssocID="{CD9AFD58-77F1-464A-B3D4-E72D80D2838A}" presName="rootConnector" presStyleLbl="node2" presStyleIdx="2" presStyleCnt="3"/>
      <dgm:spPr/>
      <dgm:t>
        <a:bodyPr/>
        <a:lstStyle/>
        <a:p>
          <a:endParaRPr lang="es-MX"/>
        </a:p>
      </dgm:t>
    </dgm:pt>
    <dgm:pt modelId="{DD41BD15-300E-4ACC-BDFD-7CCDE26D4F65}" type="pres">
      <dgm:prSet presAssocID="{CD9AFD58-77F1-464A-B3D4-E72D80D2838A}" presName="hierChild4" presStyleCnt="0"/>
      <dgm:spPr/>
    </dgm:pt>
    <dgm:pt modelId="{212FB26D-60EE-4024-AA75-DC89A455FFFF}" type="pres">
      <dgm:prSet presAssocID="{BA0C9B6A-52AB-4F8C-B8B1-1673FFF23854}" presName="Name50" presStyleLbl="parChTrans1D3" presStyleIdx="1" presStyleCnt="2"/>
      <dgm:spPr/>
      <dgm:t>
        <a:bodyPr/>
        <a:lstStyle/>
        <a:p>
          <a:endParaRPr lang="es-MX"/>
        </a:p>
      </dgm:t>
    </dgm:pt>
    <dgm:pt modelId="{C6FEA9F8-12ED-4AE4-ABD0-D5DF83EED07C}" type="pres">
      <dgm:prSet presAssocID="{632369BA-0C6F-4CFE-A065-2E9A08C379A2}" presName="hierRoot2" presStyleCnt="0">
        <dgm:presLayoutVars>
          <dgm:hierBranch val="r"/>
        </dgm:presLayoutVars>
      </dgm:prSet>
      <dgm:spPr/>
    </dgm:pt>
    <dgm:pt modelId="{3740CE47-65B1-4525-9865-AC68EAA589E6}" type="pres">
      <dgm:prSet presAssocID="{632369BA-0C6F-4CFE-A065-2E9A08C379A2}" presName="rootComposite" presStyleCnt="0"/>
      <dgm:spPr/>
    </dgm:pt>
    <dgm:pt modelId="{6EE4E639-7773-4C6A-8D76-6F7831DFE9B6}" type="pres">
      <dgm:prSet presAssocID="{632369BA-0C6F-4CFE-A065-2E9A08C379A2}" presName="rootText" presStyleLbl="node3" presStyleIdx="1" presStyleCnt="2" custScaleX="562051" custScaleY="331467">
        <dgm:presLayoutVars>
          <dgm:chPref val="3"/>
        </dgm:presLayoutVars>
      </dgm:prSet>
      <dgm:spPr/>
      <dgm:t>
        <a:bodyPr/>
        <a:lstStyle/>
        <a:p>
          <a:endParaRPr lang="es-MX"/>
        </a:p>
      </dgm:t>
    </dgm:pt>
    <dgm:pt modelId="{CC8F0F63-4176-472C-AC45-EBF4322EC825}" type="pres">
      <dgm:prSet presAssocID="{632369BA-0C6F-4CFE-A065-2E9A08C379A2}" presName="rootConnector" presStyleLbl="node3" presStyleIdx="1" presStyleCnt="2"/>
      <dgm:spPr/>
      <dgm:t>
        <a:bodyPr/>
        <a:lstStyle/>
        <a:p>
          <a:endParaRPr lang="es-MX"/>
        </a:p>
      </dgm:t>
    </dgm:pt>
    <dgm:pt modelId="{8F91396F-3AA9-41F7-B44B-B1E5DC534846}" type="pres">
      <dgm:prSet presAssocID="{632369BA-0C6F-4CFE-A065-2E9A08C379A2}" presName="hierChild4" presStyleCnt="0"/>
      <dgm:spPr/>
    </dgm:pt>
    <dgm:pt modelId="{FB42160B-5148-4C3A-92C5-276CF27502FB}" type="pres">
      <dgm:prSet presAssocID="{632369BA-0C6F-4CFE-A065-2E9A08C379A2}" presName="hierChild5" presStyleCnt="0"/>
      <dgm:spPr/>
    </dgm:pt>
    <dgm:pt modelId="{FB9857C4-9E3E-499B-BB87-176E4F65FF7B}" type="pres">
      <dgm:prSet presAssocID="{CD9AFD58-77F1-464A-B3D4-E72D80D2838A}" presName="hierChild5" presStyleCnt="0"/>
      <dgm:spPr/>
    </dgm:pt>
    <dgm:pt modelId="{D8C32200-3DF4-409E-812E-84DDC0FA2456}" type="pres">
      <dgm:prSet presAssocID="{CFD67477-2A70-4AF7-9625-B950E8412BDC}" presName="hierChild3" presStyleCnt="0"/>
      <dgm:spPr/>
    </dgm:pt>
  </dgm:ptLst>
  <dgm:cxnLst>
    <dgm:cxn modelId="{B2B61322-8A00-4F91-B2F3-023987943787}" type="presOf" srcId="{F3B113DC-F08D-42A2-ABB4-7BAE8324C25E}" destId="{641C8ECD-9A8B-4F5B-ACD2-85C890674BBE}" srcOrd="0" destOrd="0" presId="urn:microsoft.com/office/officeart/2005/8/layout/orgChart1"/>
    <dgm:cxn modelId="{FA0D7140-A4DA-4B1E-B128-1BD0F0DB4539}" srcId="{91DBFBEA-0B70-43E0-B1FB-0AD05243DF94}" destId="{CFD67477-2A70-4AF7-9625-B950E8412BDC}" srcOrd="0" destOrd="0" parTransId="{DDD08A39-8E30-4FF9-B3D3-2EEA9D2474EA}" sibTransId="{E0D7B561-37BB-4CCF-9EFB-1FD9ED692193}"/>
    <dgm:cxn modelId="{17D5EA2C-48C3-4874-9DF9-E7A9D2AD4F91}" type="presOf" srcId="{CFD67477-2A70-4AF7-9625-B950E8412BDC}" destId="{063DB0D5-AC50-4DAB-9FBF-729868031D19}" srcOrd="1" destOrd="0" presId="urn:microsoft.com/office/officeart/2005/8/layout/orgChart1"/>
    <dgm:cxn modelId="{05D825B2-5DEC-436B-A7EB-22EF5613F19A}" type="presOf" srcId="{CD9AFD58-77F1-464A-B3D4-E72D80D2838A}" destId="{E6F8E226-9CEC-472C-8B8E-09771137E5E5}" srcOrd="1" destOrd="0" presId="urn:microsoft.com/office/officeart/2005/8/layout/orgChart1"/>
    <dgm:cxn modelId="{69DF976A-1BC8-43AB-BEF3-3A18D9DA755C}" type="presOf" srcId="{BA0C9B6A-52AB-4F8C-B8B1-1673FFF23854}" destId="{212FB26D-60EE-4024-AA75-DC89A455FFFF}" srcOrd="0" destOrd="0" presId="urn:microsoft.com/office/officeart/2005/8/layout/orgChart1"/>
    <dgm:cxn modelId="{F71395ED-2BC3-4261-9DB9-B71DE2E07ABB}" type="presOf" srcId="{27B1A481-4428-4BB8-80F5-036FD091FF70}" destId="{6C51F07B-6500-4C89-B195-A8EB7FAA723D}" srcOrd="1" destOrd="0" presId="urn:microsoft.com/office/officeart/2005/8/layout/orgChart1"/>
    <dgm:cxn modelId="{A0E4683C-DB63-460A-9265-D44CC474F0D4}" srcId="{CD9AFD58-77F1-464A-B3D4-E72D80D2838A}" destId="{632369BA-0C6F-4CFE-A065-2E9A08C379A2}" srcOrd="0" destOrd="0" parTransId="{BA0C9B6A-52AB-4F8C-B8B1-1673FFF23854}" sibTransId="{9AFE955E-2971-411E-915F-954C5E850F7F}"/>
    <dgm:cxn modelId="{EA564D37-F0DB-42E2-ABF8-4347143997B4}" type="presOf" srcId="{632369BA-0C6F-4CFE-A065-2E9A08C379A2}" destId="{CC8F0F63-4176-472C-AC45-EBF4322EC825}" srcOrd="1" destOrd="0" presId="urn:microsoft.com/office/officeart/2005/8/layout/orgChart1"/>
    <dgm:cxn modelId="{E2C19057-3A65-46A5-94A0-04BC902B374A}" type="presOf" srcId="{2DE39F3F-D0D6-42BD-B1C9-4761A5A19716}" destId="{65495DC5-E75F-42DB-93FE-808AAA6B65E9}" srcOrd="0" destOrd="0" presId="urn:microsoft.com/office/officeart/2005/8/layout/orgChart1"/>
    <dgm:cxn modelId="{1D631387-B7E7-4132-A6EA-EFAA61755AC8}" srcId="{CFD67477-2A70-4AF7-9625-B950E8412BDC}" destId="{2DE39F3F-D0D6-42BD-B1C9-4761A5A19716}" srcOrd="0" destOrd="0" parTransId="{4F898F35-885B-4AB4-A113-11EA80A19C0B}" sibTransId="{2DFAFAA4-938A-491C-B8CA-F5A1FB7107BE}"/>
    <dgm:cxn modelId="{0B4A560E-80FA-48B6-8435-5EE2931EDBC8}" type="presOf" srcId="{CFD67477-2A70-4AF7-9625-B950E8412BDC}" destId="{F31F47CF-CE4B-42E0-AEE0-4570196AB579}" srcOrd="0" destOrd="0" presId="urn:microsoft.com/office/officeart/2005/8/layout/orgChart1"/>
    <dgm:cxn modelId="{57D8CCBE-8AFA-4D3F-AA09-2B1F664B2959}" type="presOf" srcId="{AD8B71EF-639D-41B6-A0B4-99BCC8E23628}" destId="{9C302C66-9A2C-4309-A9D8-F59781DFF00E}" srcOrd="0" destOrd="0" presId="urn:microsoft.com/office/officeart/2005/8/layout/orgChart1"/>
    <dgm:cxn modelId="{4817F43E-D6AC-4BA5-A85C-77ABAFFA3682}" type="presOf" srcId="{2DE39F3F-D0D6-42BD-B1C9-4761A5A19716}" destId="{10E21359-05D0-497C-9153-A8DBEE106439}" srcOrd="1" destOrd="0" presId="urn:microsoft.com/office/officeart/2005/8/layout/orgChart1"/>
    <dgm:cxn modelId="{F519C9B3-FD91-4072-BEE1-4F1346A13E76}" srcId="{CFD67477-2A70-4AF7-9625-B950E8412BDC}" destId="{CD9AFD58-77F1-464A-B3D4-E72D80D2838A}" srcOrd="2" destOrd="0" parTransId="{A2903EFF-DBAC-4F7A-B26D-BEA4E3D04AE4}" sibTransId="{B0F58CB4-0F63-46E3-8F9C-730F16C9874A}"/>
    <dgm:cxn modelId="{2478384D-8954-4A9A-9FF1-415100A737C3}" type="presOf" srcId="{4F898F35-885B-4AB4-A113-11EA80A19C0B}" destId="{67536200-EAC0-4BFD-8D26-F622ABAB6137}" srcOrd="0" destOrd="0" presId="urn:microsoft.com/office/officeart/2005/8/layout/orgChart1"/>
    <dgm:cxn modelId="{B5B3BE8E-8B15-489E-9B11-97679512BBAE}" type="presOf" srcId="{A2903EFF-DBAC-4F7A-B26D-BEA4E3D04AE4}" destId="{239FE4BE-4F90-4679-9C97-5CB4C58BA50D}" srcOrd="0" destOrd="0" presId="urn:microsoft.com/office/officeart/2005/8/layout/orgChart1"/>
    <dgm:cxn modelId="{74C15A08-298C-4EC0-BA0B-586F8E20C2AB}" type="presOf" srcId="{632369BA-0C6F-4CFE-A065-2E9A08C379A2}" destId="{6EE4E639-7773-4C6A-8D76-6F7831DFE9B6}" srcOrd="0" destOrd="0" presId="urn:microsoft.com/office/officeart/2005/8/layout/orgChart1"/>
    <dgm:cxn modelId="{DA9D3A7A-BBA0-4F42-8798-7AD476AFA39C}" type="presOf" srcId="{27B1A481-4428-4BB8-80F5-036FD091FF70}" destId="{134B2296-CFB0-4A4F-80DD-1294F3652ACF}" srcOrd="0" destOrd="0" presId="urn:microsoft.com/office/officeart/2005/8/layout/orgChart1"/>
    <dgm:cxn modelId="{8782B7D2-5E01-43D9-8B05-AACEE135865A}" srcId="{CFD67477-2A70-4AF7-9625-B950E8412BDC}" destId="{27B1A481-4428-4BB8-80F5-036FD091FF70}" srcOrd="1" destOrd="0" parTransId="{F3B113DC-F08D-42A2-ABB4-7BAE8324C25E}" sibTransId="{D7AD5D6A-3588-4CAF-8876-889034655A08}"/>
    <dgm:cxn modelId="{CFA77B49-48A1-49DE-ABD7-A180A624146E}" type="presOf" srcId="{91DBFBEA-0B70-43E0-B1FB-0AD05243DF94}" destId="{018479D9-A556-4086-B8D4-7A148D991EA3}" srcOrd="0" destOrd="0" presId="urn:microsoft.com/office/officeart/2005/8/layout/orgChart1"/>
    <dgm:cxn modelId="{27B98995-08B4-4A89-9712-C5C42606A171}" type="presOf" srcId="{AF457EFE-EA8C-48D6-9895-C3213B9351FF}" destId="{FC342AA7-5C3B-4762-94AD-C03E5554FFB5}" srcOrd="1" destOrd="0" presId="urn:microsoft.com/office/officeart/2005/8/layout/orgChart1"/>
    <dgm:cxn modelId="{A2ECA25E-62F6-4E0E-B2A8-65DCFD2C6560}" type="presOf" srcId="{AF457EFE-EA8C-48D6-9895-C3213B9351FF}" destId="{05F8AAE9-9B10-4D76-85AA-D8FAD7B20D58}" srcOrd="0" destOrd="0" presId="urn:microsoft.com/office/officeart/2005/8/layout/orgChart1"/>
    <dgm:cxn modelId="{3FD404CF-8F84-49B3-9685-861873FD01EA}" type="presOf" srcId="{CD9AFD58-77F1-464A-B3D4-E72D80D2838A}" destId="{6B2028B6-08AF-4FAB-93C6-7F33B9F1A4BE}" srcOrd="0" destOrd="0" presId="urn:microsoft.com/office/officeart/2005/8/layout/orgChart1"/>
    <dgm:cxn modelId="{E2D85C69-BE66-40AF-9968-337410DE3BBB}" srcId="{27B1A481-4428-4BB8-80F5-036FD091FF70}" destId="{AF457EFE-EA8C-48D6-9895-C3213B9351FF}" srcOrd="0" destOrd="0" parTransId="{AD8B71EF-639D-41B6-A0B4-99BCC8E23628}" sibTransId="{DAB1B438-8349-4101-B17A-856FB0DEEF85}"/>
    <dgm:cxn modelId="{CBB623D6-6696-41F7-BBBD-56A9CE135855}" type="presParOf" srcId="{018479D9-A556-4086-B8D4-7A148D991EA3}" destId="{1ADC24A8-1258-4479-9997-5255D830B06E}" srcOrd="0" destOrd="0" presId="urn:microsoft.com/office/officeart/2005/8/layout/orgChart1"/>
    <dgm:cxn modelId="{277D5831-2F23-44A0-921C-1AE9F295EC10}" type="presParOf" srcId="{1ADC24A8-1258-4479-9997-5255D830B06E}" destId="{177311A0-8618-4DC9-8CB6-A1EEA181CC25}" srcOrd="0" destOrd="0" presId="urn:microsoft.com/office/officeart/2005/8/layout/orgChart1"/>
    <dgm:cxn modelId="{64487BB5-A574-4E46-BA2E-7079E1AC4297}" type="presParOf" srcId="{177311A0-8618-4DC9-8CB6-A1EEA181CC25}" destId="{F31F47CF-CE4B-42E0-AEE0-4570196AB579}" srcOrd="0" destOrd="0" presId="urn:microsoft.com/office/officeart/2005/8/layout/orgChart1"/>
    <dgm:cxn modelId="{46982A65-564B-421D-B976-A576F18DFC1A}" type="presParOf" srcId="{177311A0-8618-4DC9-8CB6-A1EEA181CC25}" destId="{063DB0D5-AC50-4DAB-9FBF-729868031D19}" srcOrd="1" destOrd="0" presId="urn:microsoft.com/office/officeart/2005/8/layout/orgChart1"/>
    <dgm:cxn modelId="{1260D212-7F97-4392-8637-732E3B0EF51A}" type="presParOf" srcId="{1ADC24A8-1258-4479-9997-5255D830B06E}" destId="{5CE8F24F-E55D-4565-A8A1-4D3C5A3D589F}" srcOrd="1" destOrd="0" presId="urn:microsoft.com/office/officeart/2005/8/layout/orgChart1"/>
    <dgm:cxn modelId="{BC6C2A49-A9B3-4056-8A0A-19CCA05F93B4}" type="presParOf" srcId="{5CE8F24F-E55D-4565-A8A1-4D3C5A3D589F}" destId="{67536200-EAC0-4BFD-8D26-F622ABAB6137}" srcOrd="0" destOrd="0" presId="urn:microsoft.com/office/officeart/2005/8/layout/orgChart1"/>
    <dgm:cxn modelId="{40CEE342-903E-449A-9508-CB3E5DC2899A}" type="presParOf" srcId="{5CE8F24F-E55D-4565-A8A1-4D3C5A3D589F}" destId="{66443228-0AEA-4B1B-B2C6-45101437A3E4}" srcOrd="1" destOrd="0" presId="urn:microsoft.com/office/officeart/2005/8/layout/orgChart1"/>
    <dgm:cxn modelId="{4B2FEBF0-8A19-4DBD-AEC5-7CD51D664FB9}" type="presParOf" srcId="{66443228-0AEA-4B1B-B2C6-45101437A3E4}" destId="{40B856A5-91C8-415D-848C-027621FAE777}" srcOrd="0" destOrd="0" presId="urn:microsoft.com/office/officeart/2005/8/layout/orgChart1"/>
    <dgm:cxn modelId="{FD038A5D-CBAF-4C04-BCB3-5FAABB0AA735}" type="presParOf" srcId="{40B856A5-91C8-415D-848C-027621FAE777}" destId="{65495DC5-E75F-42DB-93FE-808AAA6B65E9}" srcOrd="0" destOrd="0" presId="urn:microsoft.com/office/officeart/2005/8/layout/orgChart1"/>
    <dgm:cxn modelId="{2177E56F-FA4E-4C03-8C39-FF2C5078CDBE}" type="presParOf" srcId="{40B856A5-91C8-415D-848C-027621FAE777}" destId="{10E21359-05D0-497C-9153-A8DBEE106439}" srcOrd="1" destOrd="0" presId="urn:microsoft.com/office/officeart/2005/8/layout/orgChart1"/>
    <dgm:cxn modelId="{E8B8FFC8-0463-4DA9-B596-2959509A0DC5}" type="presParOf" srcId="{66443228-0AEA-4B1B-B2C6-45101437A3E4}" destId="{52D099BA-954B-460B-A33D-C421E56DC081}" srcOrd="1" destOrd="0" presId="urn:microsoft.com/office/officeart/2005/8/layout/orgChart1"/>
    <dgm:cxn modelId="{8F44742A-F808-4528-A811-E7FC36AA0E88}" type="presParOf" srcId="{66443228-0AEA-4B1B-B2C6-45101437A3E4}" destId="{359E7F39-BC17-421A-8D1B-9689C52BC929}" srcOrd="2" destOrd="0" presId="urn:microsoft.com/office/officeart/2005/8/layout/orgChart1"/>
    <dgm:cxn modelId="{19867201-AE83-4D8F-B80D-351241DDB1C8}" type="presParOf" srcId="{5CE8F24F-E55D-4565-A8A1-4D3C5A3D589F}" destId="{641C8ECD-9A8B-4F5B-ACD2-85C890674BBE}" srcOrd="2" destOrd="0" presId="urn:microsoft.com/office/officeart/2005/8/layout/orgChart1"/>
    <dgm:cxn modelId="{AFA0A2A1-FF38-48F0-A465-E0E346971D7E}" type="presParOf" srcId="{5CE8F24F-E55D-4565-A8A1-4D3C5A3D589F}" destId="{A52D6A5D-794A-4D40-81CE-14A389153B6C}" srcOrd="3" destOrd="0" presId="urn:microsoft.com/office/officeart/2005/8/layout/orgChart1"/>
    <dgm:cxn modelId="{44E54E15-C2B4-4896-9832-1665F40184DD}" type="presParOf" srcId="{A52D6A5D-794A-4D40-81CE-14A389153B6C}" destId="{081F7DB4-EE44-4E5B-AC34-4D149C3D2298}" srcOrd="0" destOrd="0" presId="urn:microsoft.com/office/officeart/2005/8/layout/orgChart1"/>
    <dgm:cxn modelId="{5982B596-815F-4053-89FB-9814A73546B9}" type="presParOf" srcId="{081F7DB4-EE44-4E5B-AC34-4D149C3D2298}" destId="{134B2296-CFB0-4A4F-80DD-1294F3652ACF}" srcOrd="0" destOrd="0" presId="urn:microsoft.com/office/officeart/2005/8/layout/orgChart1"/>
    <dgm:cxn modelId="{3B44D2BE-82B5-4592-A9B7-74CA2DAE1F34}" type="presParOf" srcId="{081F7DB4-EE44-4E5B-AC34-4D149C3D2298}" destId="{6C51F07B-6500-4C89-B195-A8EB7FAA723D}" srcOrd="1" destOrd="0" presId="urn:microsoft.com/office/officeart/2005/8/layout/orgChart1"/>
    <dgm:cxn modelId="{C9125111-39F2-4F7C-BAAC-9EDD5AAE4FCE}" type="presParOf" srcId="{A52D6A5D-794A-4D40-81CE-14A389153B6C}" destId="{D0ECBAA6-F8AB-48B2-9FC5-A4DA435F38FC}" srcOrd="1" destOrd="0" presId="urn:microsoft.com/office/officeart/2005/8/layout/orgChart1"/>
    <dgm:cxn modelId="{82FD48B2-6233-481D-962E-98529AA4D8B1}" type="presParOf" srcId="{D0ECBAA6-F8AB-48B2-9FC5-A4DA435F38FC}" destId="{9C302C66-9A2C-4309-A9D8-F59781DFF00E}" srcOrd="0" destOrd="0" presId="urn:microsoft.com/office/officeart/2005/8/layout/orgChart1"/>
    <dgm:cxn modelId="{3B5F3021-DF23-4412-95C9-5922B3D641D1}" type="presParOf" srcId="{D0ECBAA6-F8AB-48B2-9FC5-A4DA435F38FC}" destId="{898F006B-745C-4254-9327-7B7D8BE91FE0}" srcOrd="1" destOrd="0" presId="urn:microsoft.com/office/officeart/2005/8/layout/orgChart1"/>
    <dgm:cxn modelId="{787760B6-4547-4E95-A4E9-3BB0B9CBF0B4}" type="presParOf" srcId="{898F006B-745C-4254-9327-7B7D8BE91FE0}" destId="{AF9976FF-9732-4D21-84DA-B3330750B3BA}" srcOrd="0" destOrd="0" presId="urn:microsoft.com/office/officeart/2005/8/layout/orgChart1"/>
    <dgm:cxn modelId="{C1F12C64-ECD5-4E97-9059-2D3919AAE353}" type="presParOf" srcId="{AF9976FF-9732-4D21-84DA-B3330750B3BA}" destId="{05F8AAE9-9B10-4D76-85AA-D8FAD7B20D58}" srcOrd="0" destOrd="0" presId="urn:microsoft.com/office/officeart/2005/8/layout/orgChart1"/>
    <dgm:cxn modelId="{614BB3C1-1C84-4940-A742-4AA9E3BF2755}" type="presParOf" srcId="{AF9976FF-9732-4D21-84DA-B3330750B3BA}" destId="{FC342AA7-5C3B-4762-94AD-C03E5554FFB5}" srcOrd="1" destOrd="0" presId="urn:microsoft.com/office/officeart/2005/8/layout/orgChart1"/>
    <dgm:cxn modelId="{2F0BC174-A0CB-4D5E-A95E-E1C4159F7F67}" type="presParOf" srcId="{898F006B-745C-4254-9327-7B7D8BE91FE0}" destId="{FF70D3D2-2791-45EB-83D1-6027BAEF4067}" srcOrd="1" destOrd="0" presId="urn:microsoft.com/office/officeart/2005/8/layout/orgChart1"/>
    <dgm:cxn modelId="{DD5543DB-74A5-462D-85AA-0D6F89D0A15A}" type="presParOf" srcId="{898F006B-745C-4254-9327-7B7D8BE91FE0}" destId="{6341ACFB-D312-4E56-87B7-0ABDAE8F5850}" srcOrd="2" destOrd="0" presId="urn:microsoft.com/office/officeart/2005/8/layout/orgChart1"/>
    <dgm:cxn modelId="{970A4807-3DA1-48A9-B17D-8963239F7E1E}" type="presParOf" srcId="{A52D6A5D-794A-4D40-81CE-14A389153B6C}" destId="{4491E466-071F-42FB-A65E-75D2610EA45F}" srcOrd="2" destOrd="0" presId="urn:microsoft.com/office/officeart/2005/8/layout/orgChart1"/>
    <dgm:cxn modelId="{3C49FA74-0585-47A1-94A6-655DD7F4444C}" type="presParOf" srcId="{5CE8F24F-E55D-4565-A8A1-4D3C5A3D589F}" destId="{239FE4BE-4F90-4679-9C97-5CB4C58BA50D}" srcOrd="4" destOrd="0" presId="urn:microsoft.com/office/officeart/2005/8/layout/orgChart1"/>
    <dgm:cxn modelId="{6B77923B-D9E1-4840-960C-703EFD728666}" type="presParOf" srcId="{5CE8F24F-E55D-4565-A8A1-4D3C5A3D589F}" destId="{284BD5D1-054A-494E-94EA-45F82D512402}" srcOrd="5" destOrd="0" presId="urn:microsoft.com/office/officeart/2005/8/layout/orgChart1"/>
    <dgm:cxn modelId="{6ACBCAB0-A3A2-465A-8A38-4D8A48F86228}" type="presParOf" srcId="{284BD5D1-054A-494E-94EA-45F82D512402}" destId="{D5826304-41DD-4D8B-A7A6-3176C6C62EC1}" srcOrd="0" destOrd="0" presId="urn:microsoft.com/office/officeart/2005/8/layout/orgChart1"/>
    <dgm:cxn modelId="{AF54BADC-75BC-46AA-A2FC-EEE2E9D99BF1}" type="presParOf" srcId="{D5826304-41DD-4D8B-A7A6-3176C6C62EC1}" destId="{6B2028B6-08AF-4FAB-93C6-7F33B9F1A4BE}" srcOrd="0" destOrd="0" presId="urn:microsoft.com/office/officeart/2005/8/layout/orgChart1"/>
    <dgm:cxn modelId="{4E0B941D-ADDD-4B8E-B042-BAD6338F61E6}" type="presParOf" srcId="{D5826304-41DD-4D8B-A7A6-3176C6C62EC1}" destId="{E6F8E226-9CEC-472C-8B8E-09771137E5E5}" srcOrd="1" destOrd="0" presId="urn:microsoft.com/office/officeart/2005/8/layout/orgChart1"/>
    <dgm:cxn modelId="{75653C3C-0A07-4BE6-9210-1B349F2BC646}" type="presParOf" srcId="{284BD5D1-054A-494E-94EA-45F82D512402}" destId="{DD41BD15-300E-4ACC-BDFD-7CCDE26D4F65}" srcOrd="1" destOrd="0" presId="urn:microsoft.com/office/officeart/2005/8/layout/orgChart1"/>
    <dgm:cxn modelId="{AA76738B-F063-47B3-8241-71CDEC507098}" type="presParOf" srcId="{DD41BD15-300E-4ACC-BDFD-7CCDE26D4F65}" destId="{212FB26D-60EE-4024-AA75-DC89A455FFFF}" srcOrd="0" destOrd="0" presId="urn:microsoft.com/office/officeart/2005/8/layout/orgChart1"/>
    <dgm:cxn modelId="{EB2B310B-0C63-4364-A270-1E3A33A68FE9}" type="presParOf" srcId="{DD41BD15-300E-4ACC-BDFD-7CCDE26D4F65}" destId="{C6FEA9F8-12ED-4AE4-ABD0-D5DF83EED07C}" srcOrd="1" destOrd="0" presId="urn:microsoft.com/office/officeart/2005/8/layout/orgChart1"/>
    <dgm:cxn modelId="{64A31D1A-979B-4D6A-9310-48B3C7CFC8F0}" type="presParOf" srcId="{C6FEA9F8-12ED-4AE4-ABD0-D5DF83EED07C}" destId="{3740CE47-65B1-4525-9865-AC68EAA589E6}" srcOrd="0" destOrd="0" presId="urn:microsoft.com/office/officeart/2005/8/layout/orgChart1"/>
    <dgm:cxn modelId="{67701069-37B2-44CF-A696-D3FFA0E554B6}" type="presParOf" srcId="{3740CE47-65B1-4525-9865-AC68EAA589E6}" destId="{6EE4E639-7773-4C6A-8D76-6F7831DFE9B6}" srcOrd="0" destOrd="0" presId="urn:microsoft.com/office/officeart/2005/8/layout/orgChart1"/>
    <dgm:cxn modelId="{0692ABC2-5B89-43FF-9ED3-9E86189A9DE0}" type="presParOf" srcId="{3740CE47-65B1-4525-9865-AC68EAA589E6}" destId="{CC8F0F63-4176-472C-AC45-EBF4322EC825}" srcOrd="1" destOrd="0" presId="urn:microsoft.com/office/officeart/2005/8/layout/orgChart1"/>
    <dgm:cxn modelId="{1BD8611A-9299-454C-B3B0-1183C2B0DBB2}" type="presParOf" srcId="{C6FEA9F8-12ED-4AE4-ABD0-D5DF83EED07C}" destId="{8F91396F-3AA9-41F7-B44B-B1E5DC534846}" srcOrd="1" destOrd="0" presId="urn:microsoft.com/office/officeart/2005/8/layout/orgChart1"/>
    <dgm:cxn modelId="{33D47DED-D1CF-44E4-9C64-F070D16B7115}" type="presParOf" srcId="{C6FEA9F8-12ED-4AE4-ABD0-D5DF83EED07C}" destId="{FB42160B-5148-4C3A-92C5-276CF27502FB}" srcOrd="2" destOrd="0" presId="urn:microsoft.com/office/officeart/2005/8/layout/orgChart1"/>
    <dgm:cxn modelId="{AE6947A3-7C32-488E-A344-90CF75CC8E7D}" type="presParOf" srcId="{284BD5D1-054A-494E-94EA-45F82D512402}" destId="{FB9857C4-9E3E-499B-BB87-176E4F65FF7B}" srcOrd="2" destOrd="0" presId="urn:microsoft.com/office/officeart/2005/8/layout/orgChart1"/>
    <dgm:cxn modelId="{DD5251F7-8784-4A21-9075-798F7839C8BC}" type="presParOf" srcId="{1ADC24A8-1258-4479-9997-5255D830B06E}" destId="{D8C32200-3DF4-409E-812E-84DDC0FA245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2FB26D-60EE-4024-AA75-DC89A455FFFF}">
      <dsp:nvSpPr>
        <dsp:cNvPr id="0" name=""/>
        <dsp:cNvSpPr/>
      </dsp:nvSpPr>
      <dsp:spPr>
        <a:xfrm>
          <a:off x="2660518" y="3963135"/>
          <a:ext cx="763996" cy="962818"/>
        </a:xfrm>
        <a:custGeom>
          <a:avLst/>
          <a:gdLst/>
          <a:ahLst/>
          <a:cxnLst/>
          <a:rect l="0" t="0" r="0" b="0"/>
          <a:pathLst>
            <a:path>
              <a:moveTo>
                <a:pt x="0" y="0"/>
              </a:moveTo>
              <a:lnTo>
                <a:pt x="0" y="962818"/>
              </a:lnTo>
              <a:lnTo>
                <a:pt x="763996" y="962818"/>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39FE4BE-4F90-4679-9C97-5CB4C58BA50D}">
      <dsp:nvSpPr>
        <dsp:cNvPr id="0" name=""/>
        <dsp:cNvSpPr/>
      </dsp:nvSpPr>
      <dsp:spPr>
        <a:xfrm>
          <a:off x="1558777" y="466076"/>
          <a:ext cx="592410" cy="3125328"/>
        </a:xfrm>
        <a:custGeom>
          <a:avLst/>
          <a:gdLst/>
          <a:ahLst/>
          <a:cxnLst/>
          <a:rect l="0" t="0" r="0" b="0"/>
          <a:pathLst>
            <a:path>
              <a:moveTo>
                <a:pt x="0" y="0"/>
              </a:moveTo>
              <a:lnTo>
                <a:pt x="0" y="3125328"/>
              </a:lnTo>
              <a:lnTo>
                <a:pt x="592410" y="3125328"/>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C302C66-9A2C-4309-A9D8-F59781DFF00E}">
      <dsp:nvSpPr>
        <dsp:cNvPr id="0" name=""/>
        <dsp:cNvSpPr/>
      </dsp:nvSpPr>
      <dsp:spPr>
        <a:xfrm>
          <a:off x="2456769" y="1782380"/>
          <a:ext cx="458372" cy="718646"/>
        </a:xfrm>
        <a:custGeom>
          <a:avLst/>
          <a:gdLst/>
          <a:ahLst/>
          <a:cxnLst/>
          <a:rect l="0" t="0" r="0" b="0"/>
          <a:pathLst>
            <a:path>
              <a:moveTo>
                <a:pt x="0" y="0"/>
              </a:moveTo>
              <a:lnTo>
                <a:pt x="0" y="718646"/>
              </a:lnTo>
              <a:lnTo>
                <a:pt x="458372" y="718646"/>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41C8ECD-9A8B-4F5B-ACD2-85C890674BBE}">
      <dsp:nvSpPr>
        <dsp:cNvPr id="0" name=""/>
        <dsp:cNvSpPr/>
      </dsp:nvSpPr>
      <dsp:spPr>
        <a:xfrm>
          <a:off x="1558777" y="466076"/>
          <a:ext cx="592410" cy="1084560"/>
        </a:xfrm>
        <a:custGeom>
          <a:avLst/>
          <a:gdLst/>
          <a:ahLst/>
          <a:cxnLst/>
          <a:rect l="0" t="0" r="0" b="0"/>
          <a:pathLst>
            <a:path>
              <a:moveTo>
                <a:pt x="0" y="0"/>
              </a:moveTo>
              <a:lnTo>
                <a:pt x="0" y="1084560"/>
              </a:lnTo>
              <a:lnTo>
                <a:pt x="592410" y="108456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7536200-EAC0-4BFD-8D26-F622ABAB6137}">
      <dsp:nvSpPr>
        <dsp:cNvPr id="0" name=""/>
        <dsp:cNvSpPr/>
      </dsp:nvSpPr>
      <dsp:spPr>
        <a:xfrm>
          <a:off x="1558777" y="466076"/>
          <a:ext cx="592410" cy="426408"/>
        </a:xfrm>
        <a:custGeom>
          <a:avLst/>
          <a:gdLst/>
          <a:ahLst/>
          <a:cxnLst/>
          <a:rect l="0" t="0" r="0" b="0"/>
          <a:pathLst>
            <a:path>
              <a:moveTo>
                <a:pt x="0" y="0"/>
              </a:moveTo>
              <a:lnTo>
                <a:pt x="0" y="426408"/>
              </a:lnTo>
              <a:lnTo>
                <a:pt x="592410" y="426408"/>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31F47CF-CE4B-42E0-AEE0-4570196AB579}">
      <dsp:nvSpPr>
        <dsp:cNvPr id="0" name=""/>
        <dsp:cNvSpPr/>
      </dsp:nvSpPr>
      <dsp:spPr>
        <a:xfrm>
          <a:off x="1163836" y="2589"/>
          <a:ext cx="3949404" cy="46348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kern="1200" cap="none" normalizeH="0" baseline="0" dirty="0" smtClean="0">
              <a:ln/>
              <a:effectLst/>
              <a:latin typeface="Tahoma" panose="020B0604030504040204" pitchFamily="34" charset="0"/>
            </a:rPr>
            <a:t>DERECHO MERCANTIL</a:t>
          </a:r>
        </a:p>
      </dsp:txBody>
      <dsp:txXfrm>
        <a:off x="1163836" y="2589"/>
        <a:ext cx="3949404" cy="463487"/>
      </dsp:txXfrm>
    </dsp:sp>
    <dsp:sp modelId="{65495DC5-E75F-42DB-93FE-808AAA6B65E9}">
      <dsp:nvSpPr>
        <dsp:cNvPr id="0" name=""/>
        <dsp:cNvSpPr/>
      </dsp:nvSpPr>
      <dsp:spPr>
        <a:xfrm>
          <a:off x="2151187" y="660741"/>
          <a:ext cx="3021493" cy="463487"/>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kern="1200" cap="none" normalizeH="0" baseline="0" dirty="0" smtClean="0">
              <a:ln/>
              <a:effectLst/>
              <a:latin typeface="Tahoma" panose="020B0604030504040204" pitchFamily="34" charset="0"/>
            </a:rPr>
            <a:t>Comerciantes</a:t>
          </a:r>
        </a:p>
      </dsp:txBody>
      <dsp:txXfrm>
        <a:off x="2151187" y="660741"/>
        <a:ext cx="3021493" cy="463487"/>
      </dsp:txXfrm>
    </dsp:sp>
    <dsp:sp modelId="{134B2296-CFB0-4A4F-80DD-1294F3652ACF}">
      <dsp:nvSpPr>
        <dsp:cNvPr id="0" name=""/>
        <dsp:cNvSpPr/>
      </dsp:nvSpPr>
      <dsp:spPr>
        <a:xfrm>
          <a:off x="2151187" y="1318893"/>
          <a:ext cx="3055818" cy="463487"/>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kern="1200" cap="none" normalizeH="0" baseline="0" smtClean="0">
              <a:ln/>
              <a:effectLst/>
              <a:latin typeface="Tahoma" panose="020B0604030504040204" pitchFamily="34" charset="0"/>
            </a:rPr>
            <a:t>Actos de Comercio</a:t>
          </a:r>
        </a:p>
      </dsp:txBody>
      <dsp:txXfrm>
        <a:off x="2151187" y="1318893"/>
        <a:ext cx="3055818" cy="463487"/>
      </dsp:txXfrm>
    </dsp:sp>
    <dsp:sp modelId="{05F8AAE9-9B10-4D76-85AA-D8FAD7B20D58}">
      <dsp:nvSpPr>
        <dsp:cNvPr id="0" name=""/>
        <dsp:cNvSpPr/>
      </dsp:nvSpPr>
      <dsp:spPr>
        <a:xfrm>
          <a:off x="2915142" y="1977045"/>
          <a:ext cx="4954291" cy="104796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kern="1200" cap="none" normalizeH="0" baseline="0" dirty="0" smtClean="0">
              <a:ln/>
              <a:effectLst/>
              <a:latin typeface="Tahoma" panose="020B0604030504040204" pitchFamily="34" charset="0"/>
            </a:rPr>
            <a:t>Compraventa mercancías de reventa</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kern="1200" cap="none" normalizeH="0" baseline="0" dirty="0" smtClean="0">
              <a:ln/>
              <a:effectLst/>
              <a:latin typeface="Tahoma" panose="020B0604030504040204" pitchFamily="34" charset="0"/>
            </a:rPr>
            <a:t>Actos de las empresas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kern="1200" cap="none" normalizeH="0" baseline="0" dirty="0" smtClean="0">
              <a:ln/>
              <a:effectLst/>
              <a:latin typeface="Tahoma" panose="020B0604030504040204" pitchFamily="34" charset="0"/>
            </a:rPr>
            <a:t>Actos de las instituciones de crédito</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400" b="0" i="0" u="none" strike="noStrike" kern="1200" cap="none" normalizeH="0" baseline="0" dirty="0" smtClean="0">
              <a:ln/>
              <a:effectLst/>
              <a:latin typeface="Tahoma" panose="020B0604030504040204" pitchFamily="34" charset="0"/>
            </a:rPr>
            <a:t>Actos de las compañías de seguros y fianzas</a:t>
          </a:r>
        </a:p>
      </dsp:txBody>
      <dsp:txXfrm>
        <a:off x="2915142" y="1977045"/>
        <a:ext cx="4954291" cy="1047963"/>
      </dsp:txXfrm>
    </dsp:sp>
    <dsp:sp modelId="{6B2028B6-08AF-4FAB-93C6-7F33B9F1A4BE}">
      <dsp:nvSpPr>
        <dsp:cNvPr id="0" name=""/>
        <dsp:cNvSpPr/>
      </dsp:nvSpPr>
      <dsp:spPr>
        <a:xfrm>
          <a:off x="2151187" y="3219673"/>
          <a:ext cx="5093309" cy="743461"/>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kern="1200" cap="none" normalizeH="0" baseline="0" smtClean="0">
              <a:ln/>
              <a:effectLst/>
              <a:latin typeface="Tahoma" panose="020B0604030504040204" pitchFamily="34" charset="0"/>
            </a:rPr>
            <a:t>Sociedades mercantiles.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kern="1200" cap="none" normalizeH="0" baseline="0" smtClean="0">
              <a:ln/>
              <a:effectLst/>
              <a:latin typeface="Tahoma" panose="020B0604030504040204" pitchFamily="34" charset="0"/>
            </a:rPr>
            <a:t>Objeto: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0" i="0" u="none" strike="noStrike" kern="1200" cap="none" normalizeH="0" baseline="0" smtClean="0">
              <a:ln/>
              <a:effectLst/>
              <a:latin typeface="Tahoma" panose="020B0604030504040204" pitchFamily="34" charset="0"/>
            </a:rPr>
            <a:t>especulación de carácter comercial</a:t>
          </a:r>
        </a:p>
      </dsp:txBody>
      <dsp:txXfrm>
        <a:off x="2151187" y="3219673"/>
        <a:ext cx="5093309" cy="743461"/>
      </dsp:txXfrm>
    </dsp:sp>
    <dsp:sp modelId="{6EE4E639-7773-4C6A-8D76-6F7831DFE9B6}">
      <dsp:nvSpPr>
        <dsp:cNvPr id="0" name=""/>
        <dsp:cNvSpPr/>
      </dsp:nvSpPr>
      <dsp:spPr>
        <a:xfrm>
          <a:off x="3424515" y="4157800"/>
          <a:ext cx="5210071" cy="1536307"/>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400" b="1" i="0" u="none" strike="noStrike" kern="1200" cap="none" normalizeH="0" baseline="0" dirty="0" smtClean="0">
            <a:ln/>
            <a:effectLst/>
            <a:latin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kern="1200" cap="none" normalizeH="0" baseline="0" dirty="0" smtClean="0">
              <a:ln/>
              <a:effectLst/>
              <a:latin typeface="Tahoma" panose="020B0604030504040204" pitchFamily="34" charset="0"/>
            </a:rPr>
            <a:t>I.- </a:t>
          </a:r>
          <a:r>
            <a:rPr kumimoji="0" lang="es-ES" sz="1400" b="0" i="0" u="none" strike="noStrike" kern="1200" cap="none" normalizeH="0" baseline="0" dirty="0" smtClean="0">
              <a:ln/>
              <a:effectLst/>
              <a:latin typeface="Tahoma" panose="020B0604030504040204" pitchFamily="34" charset="0"/>
            </a:rPr>
            <a:t>Sociedad en nombre colectivo;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kern="1200" cap="none" normalizeH="0" baseline="0" dirty="0" smtClean="0">
              <a:ln/>
              <a:effectLst/>
              <a:latin typeface="Tahoma" panose="020B0604030504040204" pitchFamily="34" charset="0"/>
            </a:rPr>
            <a:t>II.- </a:t>
          </a:r>
          <a:r>
            <a:rPr kumimoji="0" lang="es-ES" sz="1400" b="0" i="0" u="none" strike="noStrike" kern="1200" cap="none" normalizeH="0" baseline="0" dirty="0" smtClean="0">
              <a:ln/>
              <a:effectLst/>
              <a:latin typeface="Tahoma" panose="020B0604030504040204" pitchFamily="34" charset="0"/>
            </a:rPr>
            <a:t>Sociedad en comandita simple;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kern="1200" cap="none" normalizeH="0" baseline="0" dirty="0" smtClean="0">
              <a:ln/>
              <a:effectLst/>
              <a:latin typeface="Tahoma" panose="020B0604030504040204" pitchFamily="34" charset="0"/>
            </a:rPr>
            <a:t>III.- </a:t>
          </a:r>
          <a:r>
            <a:rPr kumimoji="0" lang="es-ES" sz="1400" b="0" i="0" u="none" strike="noStrike" kern="1200" cap="none" normalizeH="0" baseline="0" dirty="0" smtClean="0">
              <a:ln/>
              <a:effectLst/>
              <a:latin typeface="Tahoma" panose="020B0604030504040204" pitchFamily="34" charset="0"/>
            </a:rPr>
            <a:t>Sociedad de responsabilidad limitada;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kern="1200" cap="none" normalizeH="0" baseline="0" dirty="0" smtClean="0">
              <a:ln/>
              <a:effectLst/>
              <a:latin typeface="Tahoma" panose="020B0604030504040204" pitchFamily="34" charset="0"/>
            </a:rPr>
            <a:t>IV.- </a:t>
          </a:r>
          <a:r>
            <a:rPr kumimoji="0" lang="es-ES" sz="1400" b="0" i="0" u="none" strike="noStrike" kern="1200" cap="none" normalizeH="0" baseline="0" dirty="0" smtClean="0">
              <a:ln/>
              <a:effectLst/>
              <a:latin typeface="Tahoma" panose="020B0604030504040204" pitchFamily="34" charset="0"/>
            </a:rPr>
            <a:t>Sociedad anónima;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kern="1200" cap="none" normalizeH="0" baseline="0" dirty="0" smtClean="0">
              <a:ln/>
              <a:effectLst/>
              <a:latin typeface="Tahoma" panose="020B0604030504040204" pitchFamily="34" charset="0"/>
            </a:rPr>
            <a:t>V.- </a:t>
          </a:r>
          <a:r>
            <a:rPr kumimoji="0" lang="es-ES" sz="1400" b="0" i="0" u="none" strike="noStrike" kern="1200" cap="none" normalizeH="0" baseline="0" dirty="0" smtClean="0">
              <a:ln/>
              <a:effectLst/>
              <a:latin typeface="Tahoma" panose="020B0604030504040204" pitchFamily="34" charset="0"/>
            </a:rPr>
            <a:t>Sociedad en comandita por acciones, y</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1" i="0" u="none" strike="noStrike" kern="1200" cap="none" normalizeH="0" baseline="0" dirty="0" smtClean="0">
              <a:ln/>
              <a:effectLst/>
              <a:latin typeface="Tahoma" panose="020B0604030504040204" pitchFamily="34" charset="0"/>
            </a:rPr>
            <a:t>VI.- </a:t>
          </a:r>
          <a:r>
            <a:rPr kumimoji="0" lang="es-ES" sz="1400" b="0" i="0" u="none" strike="noStrike" kern="1200" cap="none" normalizeH="0" baseline="0" dirty="0" smtClean="0">
              <a:ln/>
              <a:effectLst/>
              <a:latin typeface="Tahoma" panose="020B0604030504040204" pitchFamily="34" charset="0"/>
            </a:rPr>
            <a:t>Sociedad cooperativa.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400" b="0" i="0" u="none" strike="noStrike" kern="1200" cap="none" normalizeH="0" baseline="0" dirty="0" smtClean="0">
            <a:ln/>
            <a:effectLst/>
            <a:latin typeface="Tahoma" panose="020B0604030504040204" pitchFamily="34" charset="0"/>
          </a:endParaRPr>
        </a:p>
      </dsp:txBody>
      <dsp:txXfrm>
        <a:off x="3424515" y="4157800"/>
        <a:ext cx="5210071" cy="153630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1CB0399-635A-4B13-9202-79A5E7609256}" type="datetimeFigureOut">
              <a:rPr lang="es-MX" smtClean="0"/>
              <a:t>28/03/2017</a:t>
            </a:fld>
            <a:endParaRPr lang="es-MX"/>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1158AE-EE00-42AF-9DFF-6D30E4253A25}" type="slidenum">
              <a:rPr lang="es-MX" smtClean="0"/>
              <a:t>‹Nº›</a:t>
            </a:fld>
            <a:endParaRPr lang="es-MX"/>
          </a:p>
        </p:txBody>
      </p:sp>
    </p:spTree>
    <p:extLst>
      <p:ext uri="{BB962C8B-B14F-4D97-AF65-F5344CB8AC3E}">
        <p14:creationId xmlns:p14="http://schemas.microsoft.com/office/powerpoint/2010/main" val="17751713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28/03/2017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4131848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28/03/2017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49275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28/03/2017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3478831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8" name="Imagen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59201" y="0"/>
            <a:ext cx="2932799" cy="1513135"/>
          </a:xfrm>
          <a:prstGeom prst="rect">
            <a:avLst/>
          </a:prstGeom>
        </p:spPr>
      </p:pic>
      <p:sp>
        <p:nvSpPr>
          <p:cNvPr id="2" name="Título 1"/>
          <p:cNvSpPr>
            <a:spLocks noGrp="1"/>
          </p:cNvSpPr>
          <p:nvPr>
            <p:ph type="title"/>
          </p:nvPr>
        </p:nvSpPr>
        <p:spPr>
          <a:xfrm>
            <a:off x="1497496" y="365125"/>
            <a:ext cx="8348869" cy="1325563"/>
          </a:xfrm>
        </p:spPr>
        <p:txBody>
          <a:bodyPr>
            <a:normAutofit/>
          </a:bodyPr>
          <a:lstStyle>
            <a:lvl1pPr>
              <a:defRPr sz="4400" b="1"/>
            </a:lvl1pPr>
          </a:lstStyle>
          <a:p>
            <a:r>
              <a:rPr lang="es-ES" dirty="0" smtClean="0"/>
              <a:t>Haga clic para modificar el estilo de título del patrón</a:t>
            </a:r>
            <a:endParaRPr lang="es-MX" dirty="0"/>
          </a:p>
        </p:txBody>
      </p:sp>
      <p:sp>
        <p:nvSpPr>
          <p:cNvPr id="3" name="Marcador de contenido 2"/>
          <p:cNvSpPr>
            <a:spLocks noGrp="1"/>
          </p:cNvSpPr>
          <p:nvPr>
            <p:ph idx="1"/>
          </p:nvPr>
        </p:nvSpPr>
        <p:spPr>
          <a:xfrm>
            <a:off x="1497496" y="1825625"/>
            <a:ext cx="9856304" cy="4351338"/>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MX" dirty="0"/>
          </a:p>
        </p:txBody>
      </p:sp>
      <p:sp>
        <p:nvSpPr>
          <p:cNvPr id="4" name="Marcador de fecha 3"/>
          <p:cNvSpPr>
            <a:spLocks noGrp="1"/>
          </p:cNvSpPr>
          <p:nvPr>
            <p:ph type="dt" sz="half" idx="10"/>
          </p:nvPr>
        </p:nvSpPr>
        <p:spPr/>
        <p:txBody>
          <a:bodyPr/>
          <a:lstStyle/>
          <a:p>
            <a:fld id="{F73943BD-E84D-4CCD-9C26-72F035011E72}" type="datetimeFigureOut">
              <a:rPr lang="es-MX" smtClean="0"/>
              <a:t>28/03/2017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pic>
        <p:nvPicPr>
          <p:cNvPr id="7" name="Imagen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spTree>
    <p:extLst>
      <p:ext uri="{BB962C8B-B14F-4D97-AF65-F5344CB8AC3E}">
        <p14:creationId xmlns:p14="http://schemas.microsoft.com/office/powerpoint/2010/main" val="1808383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73943BD-E84D-4CCD-9C26-72F035011E72}" type="datetimeFigureOut">
              <a:rPr lang="es-MX" smtClean="0"/>
              <a:t>28/03/2017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88476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F73943BD-E84D-4CCD-9C26-72F035011E72}" type="datetimeFigureOut">
              <a:rPr lang="es-MX" smtClean="0"/>
              <a:t>28/03/2017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626668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F73943BD-E84D-4CCD-9C26-72F035011E72}" type="datetimeFigureOut">
              <a:rPr lang="es-MX" smtClean="0"/>
              <a:t>28/03/2017</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3948965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73943BD-E84D-4CCD-9C26-72F035011E72}" type="datetimeFigureOut">
              <a:rPr lang="es-MX" smtClean="0"/>
              <a:t>28/03/2017</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35407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73943BD-E84D-4CCD-9C26-72F035011E72}" type="datetimeFigureOut">
              <a:rPr lang="es-MX" smtClean="0"/>
              <a:t>28/03/2017</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172479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28/03/2017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417335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28/03/2017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8413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943BD-E84D-4CCD-9C26-72F035011E72}" type="datetimeFigureOut">
              <a:rPr lang="es-MX" smtClean="0"/>
              <a:t>28/03/2017</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02E20-00AA-4AEA-8BF0-B06AFB2839BB}" type="slidenum">
              <a:rPr lang="es-MX" smtClean="0"/>
              <a:t>‹Nº›</a:t>
            </a:fld>
            <a:endParaRPr lang="es-MX"/>
          </a:p>
        </p:txBody>
      </p:sp>
    </p:spTree>
    <p:extLst>
      <p:ext uri="{BB962C8B-B14F-4D97-AF65-F5344CB8AC3E}">
        <p14:creationId xmlns:p14="http://schemas.microsoft.com/office/powerpoint/2010/main" val="3097082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00433" y="562157"/>
            <a:ext cx="9144000" cy="2387600"/>
          </a:xfrm>
        </p:spPr>
        <p:txBody>
          <a:bodyPr>
            <a:normAutofit/>
          </a:bodyPr>
          <a:lstStyle/>
          <a:p>
            <a:r>
              <a:rPr lang="es-MX" sz="4000" b="1" dirty="0" smtClean="0">
                <a:latin typeface="Century Gothic" panose="020B0502020202020204" pitchFamily="34" charset="0"/>
              </a:rPr>
              <a:t>ESCUELA PREPARATORIA No.3 </a:t>
            </a:r>
            <a:endParaRPr lang="es-MX" sz="4000" b="1" dirty="0">
              <a:latin typeface="Century Gothic" panose="020B0502020202020204" pitchFamily="34" charset="0"/>
            </a:endParaRPr>
          </a:p>
        </p:txBody>
      </p:sp>
      <p:sp>
        <p:nvSpPr>
          <p:cNvPr id="3" name="Subtítulo 2"/>
          <p:cNvSpPr>
            <a:spLocks noGrp="1"/>
          </p:cNvSpPr>
          <p:nvPr>
            <p:ph type="subTitle" idx="1"/>
          </p:nvPr>
        </p:nvSpPr>
        <p:spPr>
          <a:xfrm>
            <a:off x="1400433" y="3163126"/>
            <a:ext cx="9144000" cy="2164778"/>
          </a:xfrm>
        </p:spPr>
        <p:txBody>
          <a:bodyPr>
            <a:normAutofit/>
          </a:bodyPr>
          <a:lstStyle/>
          <a:p>
            <a:r>
              <a:rPr lang="es-MX" i="1" dirty="0" smtClean="0"/>
              <a:t>Derecho </a:t>
            </a:r>
            <a:r>
              <a:rPr lang="es-MX" i="1" dirty="0" smtClean="0"/>
              <a:t>Mercantil</a:t>
            </a:r>
            <a:endParaRPr lang="es-MX" b="1" dirty="0"/>
          </a:p>
          <a:p>
            <a:r>
              <a:rPr lang="es-MX" i="1" dirty="0" smtClean="0"/>
              <a:t>L.D. Gisela Cruz Rodríguez</a:t>
            </a:r>
            <a:endParaRPr lang="es-MX" b="1" dirty="0" smtClean="0"/>
          </a:p>
          <a:p>
            <a:r>
              <a:rPr lang="es-MX" i="1" dirty="0" smtClean="0"/>
              <a:t>Enero – Junio 2017</a:t>
            </a:r>
            <a:endParaRPr lang="es-MX" b="1" dirty="0"/>
          </a:p>
          <a:p>
            <a:r>
              <a:rPr lang="es-MX" i="1" dirty="0" smtClean="0"/>
              <a:t>Estructura Jurídica de México</a:t>
            </a:r>
            <a:endParaRPr lang="es-MX" b="1" dirty="0" smtClean="0"/>
          </a:p>
          <a:p>
            <a:endParaRPr lang="es-MX" dirty="0" smtClean="0"/>
          </a:p>
          <a:p>
            <a:endParaRPr lang="es-MX" dirty="0" smtClean="0"/>
          </a:p>
          <a:p>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8811" y="22418"/>
            <a:ext cx="3038475" cy="1809750"/>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093" y="69828"/>
            <a:ext cx="1267340" cy="1548971"/>
          </a:xfrm>
          <a:prstGeom prst="rect">
            <a:avLst/>
          </a:prstGeom>
        </p:spPr>
      </p:pic>
    </p:spTree>
    <p:extLst>
      <p:ext uri="{BB962C8B-B14F-4D97-AF65-F5344CB8AC3E}">
        <p14:creationId xmlns:p14="http://schemas.microsoft.com/office/powerpoint/2010/main" val="210642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defRPr/>
            </a:pPr>
            <a:r>
              <a:rPr lang="es-ES" dirty="0" smtClean="0"/>
              <a:t>3.3.4 Documentos Mercantiles</a:t>
            </a:r>
          </a:p>
        </p:txBody>
      </p:sp>
      <p:sp>
        <p:nvSpPr>
          <p:cNvPr id="3" name="Marcador de contenido 2"/>
          <p:cNvSpPr>
            <a:spLocks noGrp="1"/>
          </p:cNvSpPr>
          <p:nvPr>
            <p:ph idx="1"/>
          </p:nvPr>
        </p:nvSpPr>
        <p:spPr/>
        <p:txBody>
          <a:bodyPr>
            <a:normAutofit/>
          </a:bodyPr>
          <a:lstStyle/>
          <a:p>
            <a:pPr algn="just">
              <a:spcBef>
                <a:spcPct val="50000"/>
              </a:spcBef>
              <a:defRPr/>
            </a:pPr>
            <a:r>
              <a:rPr lang="es-ES" sz="3000" dirty="0"/>
              <a:t>Artículo 5º </a:t>
            </a:r>
            <a:r>
              <a:rPr lang="es-ES" sz="3000" dirty="0" smtClean="0"/>
              <a:t>de la Ley de títulos y operaciones de crédito: </a:t>
            </a:r>
            <a:r>
              <a:rPr lang="es-ES" sz="3000" dirty="0"/>
              <a:t>son títulos de crédito los documentos necesarios para ejercitar el derecho literal que ellos se consigna</a:t>
            </a:r>
            <a:r>
              <a:rPr lang="es-ES" sz="3000" dirty="0" smtClean="0"/>
              <a:t>.</a:t>
            </a:r>
            <a:endParaRPr lang="es-MX" sz="3000" dirty="0"/>
          </a:p>
          <a:p>
            <a:pPr algn="just">
              <a:spcBef>
                <a:spcPct val="50000"/>
              </a:spcBef>
              <a:defRPr/>
            </a:pPr>
            <a:r>
              <a:rPr lang="es-MX" sz="3000" dirty="0" smtClean="0"/>
              <a:t>Sus características: </a:t>
            </a:r>
            <a:r>
              <a:rPr lang="es-MX" sz="3000" i="1" dirty="0" smtClean="0"/>
              <a:t>la incorporación, la legitimación, la literalidad y la autonomía.</a:t>
            </a:r>
            <a:endParaRPr lang="es-ES" sz="3000" dirty="0"/>
          </a:p>
        </p:txBody>
      </p:sp>
    </p:spTree>
    <p:extLst>
      <p:ext uri="{BB962C8B-B14F-4D97-AF65-F5344CB8AC3E}">
        <p14:creationId xmlns:p14="http://schemas.microsoft.com/office/powerpoint/2010/main" val="1269060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lnSpcReduction="10000"/>
          </a:bodyPr>
          <a:lstStyle/>
          <a:p>
            <a:pPr algn="just"/>
            <a:r>
              <a:rPr lang="es-MX" b="1" dirty="0" smtClean="0"/>
              <a:t>Incorporación: </a:t>
            </a:r>
            <a:r>
              <a:rPr lang="es-ES" dirty="0"/>
              <a:t>Los títulos de crédito tienen incorporado un derecho que no puede ejercitarse si no se exhibe el título. Ese derecho pertenece a quien posee legalmente el título, y sólo el poseedor puede hacerlo efectivo.</a:t>
            </a:r>
          </a:p>
          <a:p>
            <a:pPr algn="just"/>
            <a:r>
              <a:rPr lang="es-MX" b="1" dirty="0" smtClean="0"/>
              <a:t>Legitimación: </a:t>
            </a:r>
            <a:r>
              <a:rPr lang="es-MX" dirty="0" smtClean="0"/>
              <a:t>la posesión y presentación del título legitima a su tenedor, teniendo el derecho de exigir su cumplimiento.</a:t>
            </a:r>
          </a:p>
          <a:p>
            <a:pPr algn="just"/>
            <a:r>
              <a:rPr lang="es-MX" b="1" dirty="0" smtClean="0"/>
              <a:t>Literalidad: </a:t>
            </a:r>
            <a:r>
              <a:rPr lang="es-MX" dirty="0" smtClean="0"/>
              <a:t>las palabras escritas en el documento determinará el contendido de la obligación.</a:t>
            </a:r>
          </a:p>
          <a:p>
            <a:pPr algn="just"/>
            <a:r>
              <a:rPr lang="es-MX" b="1" dirty="0" smtClean="0"/>
              <a:t>Autonomía: </a:t>
            </a:r>
            <a:r>
              <a:rPr lang="es-MX" dirty="0" smtClean="0"/>
              <a:t>el derecho consignado en el título es autónomo porque cada uno de los tenedores del documento tiene derechos propios e independientes.</a:t>
            </a:r>
          </a:p>
          <a:p>
            <a:pPr marL="0" indent="0">
              <a:buNone/>
            </a:pPr>
            <a:endParaRPr lang="es-MX" b="1" dirty="0" smtClean="0"/>
          </a:p>
        </p:txBody>
      </p:sp>
    </p:spTree>
    <p:extLst>
      <p:ext uri="{BB962C8B-B14F-4D97-AF65-F5344CB8AC3E}">
        <p14:creationId xmlns:p14="http://schemas.microsoft.com/office/powerpoint/2010/main" val="436239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marL="838200" indent="-838200">
              <a:buFontTx/>
              <a:buAutoNum type="alphaLcParenR"/>
              <a:defRPr/>
            </a:pPr>
            <a:r>
              <a:rPr lang="es-ES" dirty="0" smtClean="0"/>
              <a:t>Letra de cambio</a:t>
            </a:r>
          </a:p>
        </p:txBody>
      </p:sp>
      <p:sp>
        <p:nvSpPr>
          <p:cNvPr id="71683" name="Rectangle 3"/>
          <p:cNvSpPr>
            <a:spLocks noGrp="1" noChangeArrowheads="1"/>
          </p:cNvSpPr>
          <p:nvPr>
            <p:ph idx="1"/>
          </p:nvPr>
        </p:nvSpPr>
        <p:spPr/>
        <p:txBody>
          <a:bodyPr>
            <a:noAutofit/>
          </a:bodyPr>
          <a:lstStyle/>
          <a:p>
            <a:pPr marL="0" indent="0" algn="just">
              <a:lnSpc>
                <a:spcPct val="80000"/>
              </a:lnSpc>
              <a:buNone/>
              <a:defRPr/>
            </a:pPr>
            <a:r>
              <a:rPr lang="es-ES" sz="2400" dirty="0"/>
              <a:t>Es título de crédito que contienen la orden incondicional que una persona llamada girador da a otra llamada girado de pagar una suma de dinero a un tercero que se llama beneficiario, en época y lugar determinado.</a:t>
            </a:r>
          </a:p>
          <a:p>
            <a:pPr marL="457200" indent="-457200" algn="just">
              <a:lnSpc>
                <a:spcPct val="80000"/>
              </a:lnSpc>
              <a:defRPr/>
            </a:pPr>
            <a:r>
              <a:rPr lang="es-ES" sz="2400" dirty="0"/>
              <a:t>Requisitos (76 LTOC)</a:t>
            </a:r>
          </a:p>
          <a:p>
            <a:pPr marL="457200" indent="-457200" algn="just">
              <a:lnSpc>
                <a:spcPct val="80000"/>
              </a:lnSpc>
              <a:buFont typeface="Wingdings" panose="05000000000000000000" pitchFamily="2" charset="2"/>
              <a:buAutoNum type="arabicPeriod"/>
              <a:defRPr/>
            </a:pPr>
            <a:r>
              <a:rPr lang="es-ES" sz="2400" dirty="0"/>
              <a:t>La mención de ser letra de cambio, inserta en el documento</a:t>
            </a:r>
          </a:p>
          <a:p>
            <a:pPr marL="457200" indent="-457200" algn="just">
              <a:lnSpc>
                <a:spcPct val="80000"/>
              </a:lnSpc>
              <a:buFont typeface="Wingdings" panose="05000000000000000000" pitchFamily="2" charset="2"/>
              <a:buAutoNum type="arabicPeriod"/>
              <a:defRPr/>
            </a:pPr>
            <a:r>
              <a:rPr lang="es-ES" sz="2400" dirty="0"/>
              <a:t>La expresión del lugar y del día, mes y año en se  suscribe</a:t>
            </a:r>
          </a:p>
          <a:p>
            <a:pPr marL="457200" indent="-457200" algn="just">
              <a:lnSpc>
                <a:spcPct val="80000"/>
              </a:lnSpc>
              <a:buFont typeface="Wingdings" panose="05000000000000000000" pitchFamily="2" charset="2"/>
              <a:buAutoNum type="arabicPeriod"/>
              <a:defRPr/>
            </a:pPr>
            <a:r>
              <a:rPr lang="es-ES" sz="2400" dirty="0"/>
              <a:t>La orden incondicional al girado de pagar una suma determinada </a:t>
            </a:r>
            <a:r>
              <a:rPr lang="es-ES" sz="2400" dirty="0" smtClean="0"/>
              <a:t>de dinero</a:t>
            </a:r>
            <a:endParaRPr lang="es-ES" sz="2400" dirty="0"/>
          </a:p>
          <a:p>
            <a:pPr marL="457200" indent="-457200" algn="just">
              <a:lnSpc>
                <a:spcPct val="80000"/>
              </a:lnSpc>
              <a:buFont typeface="Wingdings" panose="05000000000000000000" pitchFamily="2" charset="2"/>
              <a:buAutoNum type="arabicPeriod"/>
              <a:defRPr/>
            </a:pPr>
            <a:r>
              <a:rPr lang="es-ES" sz="2400" dirty="0"/>
              <a:t>El nombre del girado</a:t>
            </a:r>
          </a:p>
          <a:p>
            <a:pPr marL="457200" indent="-457200" algn="just">
              <a:lnSpc>
                <a:spcPct val="80000"/>
              </a:lnSpc>
              <a:buFont typeface="Wingdings" panose="05000000000000000000" pitchFamily="2" charset="2"/>
              <a:buAutoNum type="arabicPeriod"/>
              <a:defRPr/>
            </a:pPr>
            <a:r>
              <a:rPr lang="es-ES" sz="2400" dirty="0"/>
              <a:t>El lugar y la época de pago</a:t>
            </a:r>
          </a:p>
          <a:p>
            <a:pPr marL="457200" indent="-457200" algn="just">
              <a:lnSpc>
                <a:spcPct val="80000"/>
              </a:lnSpc>
              <a:buFont typeface="Wingdings" panose="05000000000000000000" pitchFamily="2" charset="2"/>
              <a:buAutoNum type="arabicPeriod"/>
              <a:defRPr/>
            </a:pPr>
            <a:r>
              <a:rPr lang="es-ES" sz="2400" dirty="0"/>
              <a:t>El nombre de la persona a quien ha de hacerse el pago</a:t>
            </a:r>
          </a:p>
          <a:p>
            <a:pPr marL="457200" indent="-457200" algn="just">
              <a:lnSpc>
                <a:spcPct val="80000"/>
              </a:lnSpc>
              <a:buFont typeface="Wingdings" panose="05000000000000000000" pitchFamily="2" charset="2"/>
              <a:buAutoNum type="arabicPeriod"/>
              <a:defRPr/>
            </a:pPr>
            <a:r>
              <a:rPr lang="es-ES" sz="2400" dirty="0"/>
              <a:t>La firma del girador o de la persona que suscriba a su ruego</a:t>
            </a:r>
          </a:p>
          <a:p>
            <a:pPr marL="457200" indent="-457200" algn="just">
              <a:lnSpc>
                <a:spcPct val="80000"/>
              </a:lnSpc>
              <a:buFont typeface="Wingdings" panose="05000000000000000000" pitchFamily="2" charset="2"/>
              <a:buAutoNum type="arabicPeriod"/>
              <a:defRPr/>
            </a:pPr>
            <a:endParaRPr lang="es-ES" sz="2400" dirty="0"/>
          </a:p>
        </p:txBody>
      </p:sp>
    </p:spTree>
    <p:extLst>
      <p:ext uri="{BB962C8B-B14F-4D97-AF65-F5344CB8AC3E}">
        <p14:creationId xmlns:p14="http://schemas.microsoft.com/office/powerpoint/2010/main" val="931790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letra de camb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4683" y="1984184"/>
            <a:ext cx="9144000" cy="391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179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defRPr/>
            </a:pPr>
            <a:r>
              <a:rPr lang="es-ES" dirty="0" smtClean="0"/>
              <a:t>b) Pagaré</a:t>
            </a:r>
          </a:p>
        </p:txBody>
      </p:sp>
      <p:sp>
        <p:nvSpPr>
          <p:cNvPr id="72707" name="Rectangle 3"/>
          <p:cNvSpPr>
            <a:spLocks noGrp="1" noChangeArrowheads="1"/>
          </p:cNvSpPr>
          <p:nvPr>
            <p:ph idx="1"/>
          </p:nvPr>
        </p:nvSpPr>
        <p:spPr/>
        <p:txBody>
          <a:bodyPr>
            <a:noAutofit/>
          </a:bodyPr>
          <a:lstStyle/>
          <a:p>
            <a:pPr marL="0" indent="0" algn="just">
              <a:buNone/>
              <a:defRPr/>
            </a:pPr>
            <a:r>
              <a:rPr lang="es-ES" sz="2400" dirty="0"/>
              <a:t>Es un título de crédito que contiene la promesa incondicional del suscriptor de pagar en lugar y época determinada una suma de dinero a la orden del tomador.</a:t>
            </a:r>
          </a:p>
          <a:p>
            <a:pPr marL="457200" indent="-457200" algn="just">
              <a:defRPr/>
            </a:pPr>
            <a:r>
              <a:rPr lang="es-ES" sz="2400" dirty="0"/>
              <a:t>Requisitos </a:t>
            </a:r>
          </a:p>
          <a:p>
            <a:pPr marL="457200" indent="-457200" algn="just">
              <a:buFont typeface="Wingdings" panose="05000000000000000000" pitchFamily="2" charset="2"/>
              <a:buAutoNum type="arabicPeriod"/>
              <a:defRPr/>
            </a:pPr>
            <a:r>
              <a:rPr lang="es-ES" sz="2400" dirty="0"/>
              <a:t>La mención de ser pagaré, inserta en el texto del documento</a:t>
            </a:r>
          </a:p>
          <a:p>
            <a:pPr marL="457200" indent="-457200" algn="just">
              <a:buFont typeface="Wingdings" panose="05000000000000000000" pitchFamily="2" charset="2"/>
              <a:buAutoNum type="arabicPeriod"/>
              <a:defRPr/>
            </a:pPr>
            <a:r>
              <a:rPr lang="es-ES" sz="2400" dirty="0"/>
              <a:t>La promesa incondicional de pagar una suma determinada de dinero</a:t>
            </a:r>
          </a:p>
          <a:p>
            <a:pPr marL="457200" indent="-457200" algn="just">
              <a:buFont typeface="Wingdings" panose="05000000000000000000" pitchFamily="2" charset="2"/>
              <a:buAutoNum type="arabicPeriod"/>
              <a:defRPr/>
            </a:pPr>
            <a:r>
              <a:rPr lang="es-ES" sz="2400" dirty="0"/>
              <a:t>El nombre de la persona a quien ha de hacerse el pago</a:t>
            </a:r>
          </a:p>
          <a:p>
            <a:pPr marL="457200" indent="-457200" algn="just">
              <a:buFont typeface="Wingdings" panose="05000000000000000000" pitchFamily="2" charset="2"/>
              <a:buAutoNum type="arabicPeriod"/>
              <a:defRPr/>
            </a:pPr>
            <a:r>
              <a:rPr lang="es-ES" sz="2400" dirty="0"/>
              <a:t>La época y lugar de pago</a:t>
            </a:r>
          </a:p>
          <a:p>
            <a:pPr marL="457200" indent="-457200" algn="just">
              <a:buFont typeface="Wingdings" panose="05000000000000000000" pitchFamily="2" charset="2"/>
              <a:buAutoNum type="arabicPeriod"/>
              <a:defRPr/>
            </a:pPr>
            <a:r>
              <a:rPr lang="es-ES" sz="2400" dirty="0"/>
              <a:t>La fecha y lugar en que se suscribe el documento</a:t>
            </a:r>
          </a:p>
          <a:p>
            <a:pPr marL="457200" indent="-457200" algn="just">
              <a:buFont typeface="Wingdings" panose="05000000000000000000" pitchFamily="2" charset="2"/>
              <a:buAutoNum type="arabicPeriod"/>
              <a:defRPr/>
            </a:pPr>
            <a:r>
              <a:rPr lang="es-ES" sz="2400" dirty="0"/>
              <a:t>La firma del suscriptor o de la persona que firma a su ruego o en su nombre.</a:t>
            </a:r>
          </a:p>
        </p:txBody>
      </p:sp>
    </p:spTree>
    <p:extLst>
      <p:ext uri="{BB962C8B-B14F-4D97-AF65-F5344CB8AC3E}">
        <p14:creationId xmlns:p14="http://schemas.microsoft.com/office/powerpoint/2010/main" val="1605295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paga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0894" y="2029293"/>
            <a:ext cx="9144000" cy="390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5123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defRPr/>
            </a:pPr>
            <a:r>
              <a:rPr lang="es-ES" smtClean="0"/>
              <a:t>c) El Cheque</a:t>
            </a:r>
          </a:p>
        </p:txBody>
      </p:sp>
      <p:sp>
        <p:nvSpPr>
          <p:cNvPr id="73731" name="Rectangle 3"/>
          <p:cNvSpPr>
            <a:spLocks noGrp="1" noChangeArrowheads="1"/>
          </p:cNvSpPr>
          <p:nvPr>
            <p:ph idx="1"/>
          </p:nvPr>
        </p:nvSpPr>
        <p:spPr/>
        <p:txBody>
          <a:bodyPr>
            <a:normAutofit/>
          </a:bodyPr>
          <a:lstStyle/>
          <a:p>
            <a:pPr marL="0" indent="0" algn="just">
              <a:lnSpc>
                <a:spcPct val="80000"/>
              </a:lnSpc>
              <a:buNone/>
              <a:defRPr/>
            </a:pPr>
            <a:r>
              <a:rPr lang="es-ES" sz="2400" dirty="0"/>
              <a:t>Titulo-valor con el que se da la orden incondicional dada al banco, para que pague a la vista una cantidad de dinero con cargo a los fondos disponibles del librador.</a:t>
            </a:r>
          </a:p>
          <a:p>
            <a:pPr marL="533400" indent="-533400" algn="just">
              <a:lnSpc>
                <a:spcPct val="80000"/>
              </a:lnSpc>
              <a:defRPr/>
            </a:pPr>
            <a:r>
              <a:rPr lang="es-ES" sz="2400" dirty="0"/>
              <a:t>Requisitos 176 LGTOC</a:t>
            </a:r>
          </a:p>
          <a:p>
            <a:pPr marL="533400" indent="-533400" algn="just">
              <a:lnSpc>
                <a:spcPct val="80000"/>
              </a:lnSpc>
              <a:buFont typeface="Wingdings" panose="05000000000000000000" pitchFamily="2" charset="2"/>
              <a:buAutoNum type="arabicPeriod"/>
              <a:defRPr/>
            </a:pPr>
            <a:r>
              <a:rPr lang="es-ES" sz="2400" dirty="0"/>
              <a:t>La mención de ser cheque, inserta en el texto del documento</a:t>
            </a:r>
          </a:p>
          <a:p>
            <a:pPr marL="533400" indent="-533400" algn="just">
              <a:lnSpc>
                <a:spcPct val="80000"/>
              </a:lnSpc>
              <a:buFont typeface="Wingdings" panose="05000000000000000000" pitchFamily="2" charset="2"/>
              <a:buAutoNum type="arabicPeriod"/>
              <a:defRPr/>
            </a:pPr>
            <a:r>
              <a:rPr lang="es-ES" sz="2400" dirty="0"/>
              <a:t>El lugar y la fecha en que se expide</a:t>
            </a:r>
          </a:p>
          <a:p>
            <a:pPr marL="533400" indent="-533400" algn="just">
              <a:lnSpc>
                <a:spcPct val="80000"/>
              </a:lnSpc>
              <a:buFont typeface="Wingdings" panose="05000000000000000000" pitchFamily="2" charset="2"/>
              <a:buAutoNum type="arabicPeriod"/>
              <a:defRPr/>
            </a:pPr>
            <a:r>
              <a:rPr lang="es-ES" sz="2400" dirty="0"/>
              <a:t>La orden incondicional de pagar una suma determinada de dinero</a:t>
            </a:r>
          </a:p>
          <a:p>
            <a:pPr marL="533400" indent="-533400" algn="just">
              <a:lnSpc>
                <a:spcPct val="80000"/>
              </a:lnSpc>
              <a:buFont typeface="Wingdings" panose="05000000000000000000" pitchFamily="2" charset="2"/>
              <a:buAutoNum type="arabicPeriod"/>
              <a:defRPr/>
            </a:pPr>
            <a:r>
              <a:rPr lang="es-ES" sz="2400" dirty="0"/>
              <a:t>El nombre del librado</a:t>
            </a:r>
          </a:p>
          <a:p>
            <a:pPr marL="533400" indent="-533400" algn="just">
              <a:lnSpc>
                <a:spcPct val="80000"/>
              </a:lnSpc>
              <a:buFont typeface="Wingdings" panose="05000000000000000000" pitchFamily="2" charset="2"/>
              <a:buAutoNum type="arabicPeriod"/>
              <a:defRPr/>
            </a:pPr>
            <a:r>
              <a:rPr lang="es-ES" sz="2400" dirty="0"/>
              <a:t>El lugar del pago</a:t>
            </a:r>
          </a:p>
          <a:p>
            <a:pPr marL="533400" indent="-533400" algn="just">
              <a:lnSpc>
                <a:spcPct val="80000"/>
              </a:lnSpc>
              <a:buFont typeface="Wingdings" panose="05000000000000000000" pitchFamily="2" charset="2"/>
              <a:buAutoNum type="arabicPeriod"/>
              <a:defRPr/>
            </a:pPr>
            <a:r>
              <a:rPr lang="es-ES" sz="2400" dirty="0"/>
              <a:t>La firma del librador</a:t>
            </a:r>
          </a:p>
          <a:p>
            <a:pPr marL="533400" indent="-533400" algn="just">
              <a:lnSpc>
                <a:spcPct val="80000"/>
              </a:lnSpc>
              <a:buNone/>
              <a:defRPr/>
            </a:pPr>
            <a:endParaRPr lang="es-ES" sz="2400" dirty="0"/>
          </a:p>
        </p:txBody>
      </p:sp>
    </p:spTree>
    <p:extLst>
      <p:ext uri="{BB962C8B-B14F-4D97-AF65-F5344CB8AC3E}">
        <p14:creationId xmlns:p14="http://schemas.microsoft.com/office/powerpoint/2010/main" val="862889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7" descr="gdi-per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802281"/>
            <a:ext cx="9144000" cy="373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8432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defRPr/>
            </a:pPr>
            <a:r>
              <a:rPr lang="es-ES" smtClean="0"/>
              <a:t>3.3.5 Sociedades mercantiles.</a:t>
            </a:r>
          </a:p>
        </p:txBody>
      </p:sp>
      <p:sp>
        <p:nvSpPr>
          <p:cNvPr id="74755" name="Rectangle 3"/>
          <p:cNvSpPr>
            <a:spLocks noGrp="1" noChangeArrowheads="1"/>
          </p:cNvSpPr>
          <p:nvPr>
            <p:ph idx="1"/>
          </p:nvPr>
        </p:nvSpPr>
        <p:spPr/>
        <p:txBody>
          <a:bodyPr>
            <a:normAutofit lnSpcReduction="10000"/>
          </a:bodyPr>
          <a:lstStyle/>
          <a:p>
            <a:pPr algn="just" eaLnBrk="1" hangingPunct="1">
              <a:buFont typeface="Wingdings" panose="05000000000000000000" pitchFamily="2" charset="2"/>
              <a:buNone/>
              <a:defRPr/>
            </a:pPr>
            <a:r>
              <a:rPr lang="es-ES" b="1" dirty="0"/>
              <a:t>Ley General de Sociedades Mercantiles</a:t>
            </a:r>
          </a:p>
          <a:p>
            <a:pPr algn="just" eaLnBrk="1" hangingPunct="1">
              <a:buFont typeface="Wingdings" panose="05000000000000000000" pitchFamily="2" charset="2"/>
              <a:buNone/>
              <a:defRPr/>
            </a:pPr>
            <a:r>
              <a:rPr lang="es-ES" b="1" dirty="0"/>
              <a:t>Artículo 1o.- </a:t>
            </a:r>
            <a:r>
              <a:rPr lang="es-ES" dirty="0"/>
              <a:t>Esta Ley reconoce las siguientes especies de sociedades mercantiles:</a:t>
            </a:r>
          </a:p>
          <a:p>
            <a:pPr algn="just" eaLnBrk="1" hangingPunct="1">
              <a:buFont typeface="Wingdings" panose="05000000000000000000" pitchFamily="2" charset="2"/>
              <a:buNone/>
              <a:defRPr/>
            </a:pPr>
            <a:r>
              <a:rPr lang="es-ES" b="1" dirty="0"/>
              <a:t>I.- </a:t>
            </a:r>
            <a:r>
              <a:rPr lang="es-ES" dirty="0"/>
              <a:t>Sociedad en nombre colectivo;</a:t>
            </a:r>
          </a:p>
          <a:p>
            <a:pPr algn="just" eaLnBrk="1" hangingPunct="1">
              <a:buFont typeface="Wingdings" panose="05000000000000000000" pitchFamily="2" charset="2"/>
              <a:buNone/>
              <a:defRPr/>
            </a:pPr>
            <a:r>
              <a:rPr lang="es-ES" b="1" dirty="0"/>
              <a:t>II.- </a:t>
            </a:r>
            <a:r>
              <a:rPr lang="es-ES" dirty="0"/>
              <a:t>Sociedad en comandita simple;</a:t>
            </a:r>
          </a:p>
          <a:p>
            <a:pPr algn="just" eaLnBrk="1" hangingPunct="1">
              <a:buFont typeface="Wingdings" panose="05000000000000000000" pitchFamily="2" charset="2"/>
              <a:buNone/>
              <a:defRPr/>
            </a:pPr>
            <a:r>
              <a:rPr lang="es-ES" b="1" dirty="0"/>
              <a:t>III.- </a:t>
            </a:r>
            <a:r>
              <a:rPr lang="es-ES" dirty="0"/>
              <a:t>Sociedad de responsabilidad limitada;</a:t>
            </a:r>
          </a:p>
          <a:p>
            <a:pPr algn="just" eaLnBrk="1" hangingPunct="1">
              <a:buFont typeface="Wingdings" panose="05000000000000000000" pitchFamily="2" charset="2"/>
              <a:buNone/>
              <a:defRPr/>
            </a:pPr>
            <a:r>
              <a:rPr lang="es-ES" b="1" dirty="0"/>
              <a:t>IV.- </a:t>
            </a:r>
            <a:r>
              <a:rPr lang="es-ES" dirty="0"/>
              <a:t>Sociedad anónima;</a:t>
            </a:r>
          </a:p>
          <a:p>
            <a:pPr algn="just" eaLnBrk="1" hangingPunct="1">
              <a:buFont typeface="Wingdings" panose="05000000000000000000" pitchFamily="2" charset="2"/>
              <a:buNone/>
              <a:defRPr/>
            </a:pPr>
            <a:r>
              <a:rPr lang="es-ES" b="1" dirty="0"/>
              <a:t>V.- </a:t>
            </a:r>
            <a:r>
              <a:rPr lang="es-ES" dirty="0"/>
              <a:t>Sociedad en comandita por acciones, y</a:t>
            </a:r>
          </a:p>
          <a:p>
            <a:pPr algn="just" eaLnBrk="1" hangingPunct="1">
              <a:buFont typeface="Wingdings" panose="05000000000000000000" pitchFamily="2" charset="2"/>
              <a:buNone/>
              <a:defRPr/>
            </a:pPr>
            <a:r>
              <a:rPr lang="es-ES" b="1" dirty="0"/>
              <a:t>VI.- </a:t>
            </a:r>
            <a:r>
              <a:rPr lang="es-ES" dirty="0"/>
              <a:t>Sociedad cooperativa.</a:t>
            </a:r>
          </a:p>
        </p:txBody>
      </p:sp>
    </p:spTree>
    <p:extLst>
      <p:ext uri="{BB962C8B-B14F-4D97-AF65-F5344CB8AC3E}">
        <p14:creationId xmlns:p14="http://schemas.microsoft.com/office/powerpoint/2010/main" val="1804928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Sociedades Mercantiles</a:t>
            </a:r>
            <a:endParaRPr lang="es-MX" dirty="0"/>
          </a:p>
        </p:txBody>
      </p:sp>
      <p:sp>
        <p:nvSpPr>
          <p:cNvPr id="3" name="Marcador de contenido 2"/>
          <p:cNvSpPr>
            <a:spLocks noGrp="1"/>
          </p:cNvSpPr>
          <p:nvPr>
            <p:ph idx="1"/>
          </p:nvPr>
        </p:nvSpPr>
        <p:spPr/>
        <p:txBody>
          <a:bodyPr/>
          <a:lstStyle/>
          <a:p>
            <a:pPr algn="just"/>
            <a:r>
              <a:rPr lang="es-MX" dirty="0" smtClean="0"/>
              <a:t>Es aquella en que el fin común es precisamente la especulación mercantil.</a:t>
            </a:r>
          </a:p>
          <a:p>
            <a:pPr algn="just"/>
            <a:r>
              <a:rPr lang="es-MX" dirty="0" smtClean="0"/>
              <a:t>Es la asociación de personas que crean un fondo patrimonial común para colaborar en la explotación de la empresa, con animo de obtener un beneficio  individual participando en el reparto de las ganancias que se obtengan.</a:t>
            </a:r>
          </a:p>
        </p:txBody>
      </p:sp>
    </p:spTree>
    <p:extLst>
      <p:ext uri="{BB962C8B-B14F-4D97-AF65-F5344CB8AC3E}">
        <p14:creationId xmlns:p14="http://schemas.microsoft.com/office/powerpoint/2010/main" val="78792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n-US" sz="4000" u="sng" dirty="0">
                <a:latin typeface="Arial" panose="020B0604020202020204" pitchFamily="34" charset="0"/>
                <a:cs typeface="Arial" panose="020B0604020202020204" pitchFamily="34" charset="0"/>
              </a:rPr>
              <a:t/>
            </a:r>
            <a:br>
              <a:rPr lang="en-US" sz="4000" u="sng" dirty="0">
                <a:latin typeface="Arial" panose="020B0604020202020204" pitchFamily="34" charset="0"/>
                <a:cs typeface="Arial" panose="020B0604020202020204" pitchFamily="34" charset="0"/>
              </a:rPr>
            </a:br>
            <a:r>
              <a:rPr lang="en-US" sz="4000" u="sng" dirty="0">
                <a:latin typeface="Arial" panose="020B0604020202020204" pitchFamily="34" charset="0"/>
                <a:cs typeface="Arial" panose="020B0604020202020204" pitchFamily="34" charset="0"/>
              </a:rPr>
              <a:t>Abstract</a:t>
            </a:r>
            <a:br>
              <a:rPr lang="en-US" sz="4000" u="sng" dirty="0">
                <a:latin typeface="Arial" panose="020B0604020202020204" pitchFamily="34" charset="0"/>
                <a:cs typeface="Arial" panose="020B0604020202020204" pitchFamily="34" charset="0"/>
              </a:rPr>
            </a:br>
            <a:r>
              <a:rPr lang="en-US" sz="4000" u="sng" dirty="0" smtClean="0">
                <a:latin typeface="Arial" panose="020B0604020202020204" pitchFamily="34" charset="0"/>
                <a:cs typeface="Arial" panose="020B0604020202020204" pitchFamily="34" charset="0"/>
              </a:rPr>
              <a:t>TEMA</a:t>
            </a:r>
            <a:endParaRPr lang="es-MX" sz="4000" dirty="0"/>
          </a:p>
        </p:txBody>
      </p:sp>
      <p:sp>
        <p:nvSpPr>
          <p:cNvPr id="3" name="Marcador de contenido 2"/>
          <p:cNvSpPr>
            <a:spLocks noGrp="1"/>
          </p:cNvSpPr>
          <p:nvPr>
            <p:ph idx="1"/>
          </p:nvPr>
        </p:nvSpPr>
        <p:spPr>
          <a:xfrm>
            <a:off x="739346" y="1598431"/>
            <a:ext cx="10515600" cy="4351338"/>
          </a:xfrm>
        </p:spPr>
        <p:txBody>
          <a:bodyPr/>
          <a:lstStyle/>
          <a:p>
            <a:pPr marL="0" indent="0" algn="just">
              <a:buNone/>
            </a:pP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s-MX" sz="2000" dirty="0" smtClean="0">
              <a:latin typeface="Arial" panose="020B0604020202020204" pitchFamily="34" charset="0"/>
              <a:cs typeface="Arial" panose="020B0604020202020204" pitchFamily="34" charset="0"/>
            </a:endParaRPr>
          </a:p>
          <a:p>
            <a:pPr marL="0" indent="0" algn="just">
              <a:buNone/>
            </a:pPr>
            <a:r>
              <a:rPr lang="es-MX" sz="2000" dirty="0" err="1" smtClean="0">
                <a:latin typeface="Arial" panose="020B0604020202020204" pitchFamily="34" charset="0"/>
                <a:cs typeface="Arial" panose="020B0604020202020204" pitchFamily="34" charset="0"/>
              </a:rPr>
              <a:t>Keys</a:t>
            </a:r>
            <a:r>
              <a:rPr lang="es-MX" sz="2000" dirty="0" smtClean="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words</a:t>
            </a:r>
            <a:r>
              <a:rPr lang="es-MX" sz="2000" dirty="0" smtClean="0">
                <a:latin typeface="Arial" panose="020B0604020202020204" pitchFamily="34" charset="0"/>
                <a:cs typeface="Arial" panose="020B0604020202020204" pitchFamily="34" charset="0"/>
              </a:rPr>
              <a:t>:</a:t>
            </a:r>
            <a:endParaRPr lang="es-MX" sz="2000" dirty="0">
              <a:latin typeface="Arial" panose="020B0604020202020204" pitchFamily="34" charset="0"/>
              <a:cs typeface="Arial" panose="020B0604020202020204" pitchFamily="34" charset="0"/>
            </a:endParaRPr>
          </a:p>
          <a:p>
            <a:pPr marL="0" indent="0" algn="just">
              <a:buNone/>
            </a:pPr>
            <a:endParaRPr lang="es-MX" dirty="0"/>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9201" y="0"/>
            <a:ext cx="2932799" cy="1513135"/>
          </a:xfrm>
          <a:prstGeom prst="rect">
            <a:avLst/>
          </a:prstGeom>
        </p:spPr>
      </p:pic>
    </p:spTree>
    <p:extLst>
      <p:ext uri="{BB962C8B-B14F-4D97-AF65-F5344CB8AC3E}">
        <p14:creationId xmlns:p14="http://schemas.microsoft.com/office/powerpoint/2010/main" val="342899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02710"/>
          </a:xfrm>
        </p:spPr>
        <p:txBody>
          <a:bodyPr>
            <a:normAutofit/>
          </a:bodyPr>
          <a:lstStyle/>
          <a:p>
            <a:r>
              <a:rPr lang="es-MX" sz="4000" dirty="0" smtClean="0">
                <a:latin typeface="Century Gothic" panose="020B0502020202020204" pitchFamily="34" charset="0"/>
              </a:rPr>
              <a:t>REFERENCIA</a:t>
            </a:r>
            <a:br>
              <a:rPr lang="es-MX" sz="4000" dirty="0" smtClean="0">
                <a:latin typeface="Century Gothic" panose="020B0502020202020204" pitchFamily="34" charset="0"/>
              </a:rPr>
            </a:br>
            <a:r>
              <a:rPr lang="es-MX" sz="4000" dirty="0" smtClean="0">
                <a:latin typeface="Century Gothic" panose="020B0502020202020204" pitchFamily="34" charset="0"/>
              </a:rPr>
              <a:t/>
            </a:r>
            <a:br>
              <a:rPr lang="es-MX" sz="4000" dirty="0" smtClean="0">
                <a:latin typeface="Century Gothic" panose="020B0502020202020204" pitchFamily="34" charset="0"/>
              </a:rPr>
            </a:br>
            <a:r>
              <a:rPr lang="es-MX" sz="2000" dirty="0" err="1"/>
              <a:t>Floresgómez</a:t>
            </a:r>
            <a:r>
              <a:rPr lang="es-MX" sz="2000" dirty="0"/>
              <a:t> González, F., &amp; Carvajal Moreno, G. (2003). </a:t>
            </a:r>
            <a:r>
              <a:rPr lang="es-MX" sz="2000" i="1" dirty="0"/>
              <a:t>Nociones de derecho positivo mexicano.</a:t>
            </a:r>
            <a:r>
              <a:rPr lang="es-MX" sz="2000" dirty="0"/>
              <a:t> México, D.F.: </a:t>
            </a:r>
            <a:r>
              <a:rPr lang="es-MX" sz="2000" dirty="0" smtClean="0"/>
              <a:t>Porrúa.</a:t>
            </a:r>
            <a:br>
              <a:rPr lang="es-MX" sz="2000" dirty="0" smtClean="0"/>
            </a:br>
            <a:r>
              <a:rPr lang="es-MX" sz="2000" dirty="0"/>
              <a:t/>
            </a:r>
            <a:br>
              <a:rPr lang="es-MX" sz="2000" dirty="0"/>
            </a:br>
            <a:r>
              <a:rPr lang="es-MX" sz="2000" dirty="0" smtClean="0"/>
              <a:t>Código de Comercio</a:t>
            </a:r>
            <a:r>
              <a:rPr lang="es-MX" sz="2000" dirty="0"/>
              <a:t>, </a:t>
            </a:r>
            <a:r>
              <a:rPr lang="es-MX" sz="2000" dirty="0" smtClean="0"/>
              <a:t>Diario </a:t>
            </a:r>
            <a:r>
              <a:rPr lang="es-MX" sz="2000" dirty="0"/>
              <a:t>Oficial de la Federación</a:t>
            </a:r>
            <a:r>
              <a:rPr lang="es-MX" sz="2000" dirty="0" smtClean="0"/>
              <a:t>, México, D.F., </a:t>
            </a:r>
            <a:r>
              <a:rPr lang="es-MX" sz="2000" dirty="0"/>
              <a:t>7 de octubre </a:t>
            </a:r>
            <a:r>
              <a:rPr lang="es-MX" sz="2000" dirty="0" smtClean="0"/>
              <a:t>al </a:t>
            </a:r>
            <a:r>
              <a:rPr lang="es-MX" sz="2000" dirty="0"/>
              <a:t>13 de diciembre de </a:t>
            </a:r>
            <a:r>
              <a:rPr lang="es-MX" sz="2000" dirty="0" smtClean="0"/>
              <a:t>1889.</a:t>
            </a:r>
            <a:br>
              <a:rPr lang="es-MX" sz="2000" dirty="0" smtClean="0"/>
            </a:br>
            <a:r>
              <a:rPr lang="es-MX" sz="2000" dirty="0"/>
              <a:t/>
            </a:r>
            <a:br>
              <a:rPr lang="es-MX" sz="2000" dirty="0"/>
            </a:br>
            <a:r>
              <a:rPr lang="es-MX" sz="2000" dirty="0" smtClean="0"/>
              <a:t>Ley General de </a:t>
            </a:r>
            <a:r>
              <a:rPr lang="es-MX" sz="2000" dirty="0"/>
              <a:t>Sociedades Mercantiles, </a:t>
            </a:r>
            <a:r>
              <a:rPr lang="es-MX" sz="2000" dirty="0" smtClean="0"/>
              <a:t>Diario </a:t>
            </a:r>
            <a:r>
              <a:rPr lang="es-MX" sz="2000" dirty="0"/>
              <a:t>Oficial de la </a:t>
            </a:r>
            <a:r>
              <a:rPr lang="es-MX" sz="2000" dirty="0" smtClean="0"/>
              <a:t>Federación, México, D.F.,  </a:t>
            </a:r>
            <a:r>
              <a:rPr lang="es-MX" sz="2000" dirty="0"/>
              <a:t>4 de agosto de 1934</a:t>
            </a:r>
            <a:r>
              <a:rPr lang="es-MX" sz="2000" dirty="0" smtClean="0"/>
              <a:t/>
            </a:r>
            <a:br>
              <a:rPr lang="es-MX" sz="2000" dirty="0" smtClean="0"/>
            </a:br>
            <a:r>
              <a:rPr lang="es-MX" sz="2000" dirty="0" smtClean="0"/>
              <a:t/>
            </a:r>
            <a:br>
              <a:rPr lang="es-MX" sz="2000" dirty="0" smtClean="0"/>
            </a:br>
            <a:r>
              <a:rPr lang="es-MX" sz="2000" dirty="0" smtClean="0"/>
              <a:t>Ley General de Títulos y Operaciones de Crédito</a:t>
            </a:r>
            <a:r>
              <a:rPr lang="es-MX" sz="2000" dirty="0"/>
              <a:t>, </a:t>
            </a:r>
            <a:r>
              <a:rPr lang="es-MX" sz="2000" dirty="0" smtClean="0"/>
              <a:t>Diario </a:t>
            </a:r>
            <a:r>
              <a:rPr lang="es-MX" sz="2000" dirty="0"/>
              <a:t>Oficial de la </a:t>
            </a:r>
            <a:r>
              <a:rPr lang="es-MX" sz="2000" dirty="0" smtClean="0"/>
              <a:t>Federación, México, D.F., </a:t>
            </a:r>
            <a:r>
              <a:rPr lang="es-MX" sz="2000" dirty="0"/>
              <a:t>27 de agosto de 1932 </a:t>
            </a:r>
            <a:endParaRPr lang="es-MX" sz="2000" dirty="0">
              <a:latin typeface="Century Gothic" panose="020B0502020202020204" pitchFamily="34" charset="0"/>
            </a:endParaRPr>
          </a:p>
        </p:txBody>
      </p:sp>
    </p:spTree>
    <p:extLst>
      <p:ext uri="{BB962C8B-B14F-4D97-AF65-F5344CB8AC3E}">
        <p14:creationId xmlns:p14="http://schemas.microsoft.com/office/powerpoint/2010/main" val="1669517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sz="4000" u="sng" dirty="0">
                <a:latin typeface="Arial" panose="020B0604020202020204" pitchFamily="34" charset="0"/>
                <a:cs typeface="Arial" panose="020B0604020202020204" pitchFamily="34" charset="0"/>
              </a:rPr>
              <a:t/>
            </a:r>
            <a:br>
              <a:rPr lang="es-MX" sz="4000" u="sng" dirty="0">
                <a:latin typeface="Arial" panose="020B0604020202020204" pitchFamily="34" charset="0"/>
                <a:cs typeface="Arial" panose="020B0604020202020204" pitchFamily="34" charset="0"/>
              </a:rPr>
            </a:br>
            <a:r>
              <a:rPr lang="es-MX" sz="4000" u="sng" dirty="0">
                <a:latin typeface="Arial" panose="020B0604020202020204" pitchFamily="34" charset="0"/>
                <a:cs typeface="Arial" panose="020B0604020202020204" pitchFamily="34" charset="0"/>
              </a:rPr>
              <a:t>Resumen</a:t>
            </a:r>
            <a:br>
              <a:rPr lang="es-MX" sz="4000" u="sng" dirty="0">
                <a:latin typeface="Arial" panose="020B0604020202020204" pitchFamily="34" charset="0"/>
                <a:cs typeface="Arial" panose="020B0604020202020204" pitchFamily="34" charset="0"/>
              </a:rPr>
            </a:br>
            <a:r>
              <a:rPr lang="es-MX" sz="4000" u="sng" dirty="0" smtClean="0">
                <a:latin typeface="Arial" panose="020B0604020202020204" pitchFamily="34" charset="0"/>
                <a:cs typeface="Arial" panose="020B0604020202020204" pitchFamily="34" charset="0"/>
              </a:rPr>
              <a:t>TEMA</a:t>
            </a:r>
            <a:endParaRPr lang="es-MX" sz="4000" dirty="0"/>
          </a:p>
        </p:txBody>
      </p:sp>
      <p:sp>
        <p:nvSpPr>
          <p:cNvPr id="3" name="Marcador de contenido 2"/>
          <p:cNvSpPr>
            <a:spLocks noGrp="1"/>
          </p:cNvSpPr>
          <p:nvPr>
            <p:ph idx="1"/>
          </p:nvPr>
        </p:nvSpPr>
        <p:spPr>
          <a:xfrm>
            <a:off x="591063" y="1932781"/>
            <a:ext cx="10917195" cy="4351338"/>
          </a:xfrm>
        </p:spPr>
        <p:txBody>
          <a:bodyPr/>
          <a:lstStyle/>
          <a:p>
            <a:pPr marL="609600" indent="-609600">
              <a:buNone/>
              <a:defRPr/>
            </a:pPr>
            <a:r>
              <a:rPr lang="es-MX" sz="2000" dirty="0" smtClean="0">
                <a:latin typeface="Arial" panose="020B0604020202020204" pitchFamily="34" charset="0"/>
                <a:cs typeface="Arial" panose="020B0604020202020204" pitchFamily="34" charset="0"/>
              </a:rPr>
              <a:t>Palabras </a:t>
            </a:r>
            <a:r>
              <a:rPr lang="es-MX" sz="2000" dirty="0">
                <a:latin typeface="Arial" panose="020B0604020202020204" pitchFamily="34" charset="0"/>
                <a:cs typeface="Arial" panose="020B0604020202020204" pitchFamily="34" charset="0"/>
              </a:rPr>
              <a:t>clave</a:t>
            </a:r>
            <a:r>
              <a:rPr lang="es-MX" sz="2000" dirty="0" smtClean="0">
                <a:latin typeface="Arial" panose="020B0604020202020204" pitchFamily="34" charset="0"/>
                <a:cs typeface="Arial" panose="020B0604020202020204" pitchFamily="34" charset="0"/>
              </a:rPr>
              <a:t>: </a:t>
            </a:r>
            <a:endParaRPr lang="es-ES" sz="2000" dirty="0"/>
          </a:p>
          <a:p>
            <a:pPr marL="609600" indent="-609600">
              <a:buNone/>
              <a:defRPr/>
            </a:pPr>
            <a:r>
              <a:rPr lang="es-ES" sz="2000" dirty="0" smtClean="0"/>
              <a:t>Actos </a:t>
            </a:r>
            <a:r>
              <a:rPr lang="es-ES" sz="2000" dirty="0"/>
              <a:t>de comercio.</a:t>
            </a:r>
          </a:p>
          <a:p>
            <a:pPr marL="609600" indent="-609600">
              <a:buNone/>
              <a:defRPr/>
            </a:pPr>
            <a:r>
              <a:rPr lang="es-ES" sz="2000" dirty="0" smtClean="0"/>
              <a:t>Comerciante</a:t>
            </a:r>
            <a:r>
              <a:rPr lang="es-ES" sz="2000" dirty="0"/>
              <a:t>.</a:t>
            </a:r>
          </a:p>
          <a:p>
            <a:pPr marL="609600" indent="-609600">
              <a:buNone/>
              <a:defRPr/>
            </a:pPr>
            <a:r>
              <a:rPr lang="es-ES" sz="2000" dirty="0" smtClean="0"/>
              <a:t>Documentos </a:t>
            </a:r>
            <a:r>
              <a:rPr lang="es-ES" sz="2000" dirty="0"/>
              <a:t>Mercantiles</a:t>
            </a:r>
          </a:p>
          <a:p>
            <a:pPr marL="609600" indent="-609600">
              <a:buNone/>
              <a:defRPr/>
            </a:pPr>
            <a:r>
              <a:rPr lang="es-ES" sz="2000" dirty="0" smtClean="0"/>
              <a:t>Pagaré</a:t>
            </a:r>
          </a:p>
          <a:p>
            <a:pPr marL="609600" indent="-609600">
              <a:buNone/>
              <a:defRPr/>
            </a:pPr>
            <a:r>
              <a:rPr lang="es-ES" sz="2000" dirty="0" smtClean="0"/>
              <a:t>Letra de cambio</a:t>
            </a:r>
          </a:p>
          <a:p>
            <a:pPr marL="609600" indent="-609600">
              <a:buNone/>
              <a:defRPr/>
            </a:pPr>
            <a:r>
              <a:rPr lang="es-ES" sz="2000" dirty="0" smtClean="0"/>
              <a:t>Cheque </a:t>
            </a:r>
          </a:p>
          <a:p>
            <a:pPr marL="609600" indent="-609600">
              <a:buNone/>
              <a:defRPr/>
            </a:pPr>
            <a:r>
              <a:rPr lang="es-ES" sz="2000" dirty="0" smtClean="0"/>
              <a:t>Sociedades mercantiles, </a:t>
            </a:r>
          </a:p>
          <a:p>
            <a:pPr marL="609600" indent="-609600">
              <a:buNone/>
              <a:defRPr/>
            </a:pPr>
            <a:r>
              <a:rPr lang="es-ES" sz="2000" dirty="0" smtClean="0"/>
              <a:t>sociedad anónima</a:t>
            </a:r>
            <a:endParaRPr lang="es-MX" sz="2000" b="1" dirty="0">
              <a:latin typeface="Arial" panose="020B0604020202020204" pitchFamily="34" charset="0"/>
              <a:cs typeface="Arial" panose="020B0604020202020204" pitchFamily="34" charset="0"/>
            </a:endParaRPr>
          </a:p>
          <a:p>
            <a:pPr marL="0" indent="0" algn="just">
              <a:buNone/>
            </a:pPr>
            <a:endParaRPr lang="es-MX" dirty="0"/>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8141" y="-30473"/>
            <a:ext cx="2973859" cy="1684559"/>
          </a:xfrm>
          <a:prstGeom prst="rect">
            <a:avLst/>
          </a:prstGeom>
        </p:spPr>
      </p:pic>
    </p:spTree>
    <p:extLst>
      <p:ext uri="{BB962C8B-B14F-4D97-AF65-F5344CB8AC3E}">
        <p14:creationId xmlns:p14="http://schemas.microsoft.com/office/powerpoint/2010/main" val="2742908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defRPr/>
            </a:pPr>
            <a:r>
              <a:rPr lang="es-ES" b="1" dirty="0"/>
              <a:t>3.3 DERECHO MERCANTIL</a:t>
            </a:r>
          </a:p>
        </p:txBody>
      </p:sp>
      <p:sp>
        <p:nvSpPr>
          <p:cNvPr id="4099" name="Rectangle 3"/>
          <p:cNvSpPr>
            <a:spLocks noGrp="1" noChangeArrowheads="1"/>
          </p:cNvSpPr>
          <p:nvPr>
            <p:ph idx="1"/>
          </p:nvPr>
        </p:nvSpPr>
        <p:spPr/>
        <p:txBody>
          <a:bodyPr>
            <a:normAutofit/>
          </a:bodyPr>
          <a:lstStyle/>
          <a:p>
            <a:pPr marL="609600" indent="-609600">
              <a:buNone/>
              <a:defRPr/>
            </a:pPr>
            <a:r>
              <a:rPr lang="es-ES" sz="3200" dirty="0" smtClean="0"/>
              <a:t>3.3.1 Concepto.</a:t>
            </a:r>
          </a:p>
          <a:p>
            <a:pPr marL="609600" indent="-609600">
              <a:buNone/>
              <a:defRPr/>
            </a:pPr>
            <a:r>
              <a:rPr lang="es-ES" sz="3200" dirty="0" smtClean="0"/>
              <a:t>3.3.2 Actos de comercio.</a:t>
            </a:r>
          </a:p>
          <a:p>
            <a:pPr marL="609600" indent="-609600">
              <a:buNone/>
              <a:defRPr/>
            </a:pPr>
            <a:r>
              <a:rPr lang="es-ES" sz="3200" dirty="0" smtClean="0"/>
              <a:t>3.3.3 Comerciante.</a:t>
            </a:r>
          </a:p>
          <a:p>
            <a:pPr marL="609600" indent="-609600">
              <a:buNone/>
              <a:defRPr/>
            </a:pPr>
            <a:r>
              <a:rPr lang="es-ES" sz="3200" dirty="0" smtClean="0"/>
              <a:t>3.3.4 Documentos Mercantiles</a:t>
            </a:r>
          </a:p>
          <a:p>
            <a:pPr marL="609600" indent="-609600">
              <a:buNone/>
              <a:defRPr/>
            </a:pPr>
            <a:r>
              <a:rPr lang="es-ES" sz="3200" dirty="0" smtClean="0"/>
              <a:t>3.3.5 Sociedades mercantiles. </a:t>
            </a:r>
          </a:p>
        </p:txBody>
      </p:sp>
    </p:spTree>
    <p:extLst>
      <p:ext uri="{BB962C8B-B14F-4D97-AF65-F5344CB8AC3E}">
        <p14:creationId xmlns:p14="http://schemas.microsoft.com/office/powerpoint/2010/main" val="957501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s-ES" b="1" dirty="0" smtClean="0"/>
              <a:t>3.3.1 CONCEPTO</a:t>
            </a:r>
          </a:p>
        </p:txBody>
      </p:sp>
      <p:sp>
        <p:nvSpPr>
          <p:cNvPr id="31747" name="Rectangle 3"/>
          <p:cNvSpPr>
            <a:spLocks noGrp="1" noChangeArrowheads="1"/>
          </p:cNvSpPr>
          <p:nvPr>
            <p:ph idx="1"/>
          </p:nvPr>
        </p:nvSpPr>
        <p:spPr/>
        <p:txBody>
          <a:bodyPr>
            <a:normAutofit/>
          </a:bodyPr>
          <a:lstStyle/>
          <a:p>
            <a:pPr algn="just" eaLnBrk="1" hangingPunct="1">
              <a:defRPr/>
            </a:pPr>
            <a:r>
              <a:rPr lang="es-ES" sz="3000" dirty="0" smtClean="0"/>
              <a:t>Es el conjunto de normas jurídicas que regulan los actos de comercio y a los comerciantes en el ejercicio de sus actividades.</a:t>
            </a:r>
          </a:p>
          <a:p>
            <a:pPr algn="just" eaLnBrk="1" hangingPunct="1">
              <a:defRPr/>
            </a:pPr>
            <a:endParaRPr lang="es-ES" sz="3000" dirty="0" smtClean="0"/>
          </a:p>
        </p:txBody>
      </p:sp>
    </p:spTree>
    <p:extLst>
      <p:ext uri="{BB962C8B-B14F-4D97-AF65-F5344CB8AC3E}">
        <p14:creationId xmlns:p14="http://schemas.microsoft.com/office/powerpoint/2010/main" val="1988622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215719004"/>
              </p:ext>
            </p:extLst>
          </p:nvPr>
        </p:nvGraphicFramePr>
        <p:xfrm>
          <a:off x="1524001" y="900953"/>
          <a:ext cx="9798423" cy="56966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2508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Grp="1" noChangeArrowheads="1"/>
          </p:cNvSpPr>
          <p:nvPr>
            <p:ph type="title"/>
          </p:nvPr>
        </p:nvSpPr>
        <p:spPr/>
        <p:txBody>
          <a:bodyPr/>
          <a:lstStyle/>
          <a:p>
            <a:pPr eaLnBrk="1" hangingPunct="1">
              <a:defRPr/>
            </a:pPr>
            <a:r>
              <a:rPr lang="es-ES" b="1" dirty="0" smtClean="0"/>
              <a:t>3.3.2 Actos de comercio.</a:t>
            </a:r>
          </a:p>
        </p:txBody>
      </p:sp>
      <p:sp>
        <p:nvSpPr>
          <p:cNvPr id="32771" name="Rectangle 3"/>
          <p:cNvSpPr>
            <a:spLocks noGrp="1" noChangeArrowheads="1"/>
          </p:cNvSpPr>
          <p:nvPr>
            <p:ph idx="1"/>
          </p:nvPr>
        </p:nvSpPr>
        <p:spPr/>
        <p:txBody>
          <a:bodyPr>
            <a:normAutofit/>
          </a:bodyPr>
          <a:lstStyle/>
          <a:p>
            <a:pPr algn="just" eaLnBrk="1" hangingPunct="1">
              <a:lnSpc>
                <a:spcPct val="90000"/>
              </a:lnSpc>
              <a:defRPr/>
            </a:pPr>
            <a:r>
              <a:rPr lang="es-ES" sz="3000" dirty="0" smtClean="0"/>
              <a:t>Son los actos jurídicos que producen efectos en el campo del Derecho Mercantil</a:t>
            </a:r>
          </a:p>
          <a:p>
            <a:pPr algn="just" eaLnBrk="1" hangingPunct="1">
              <a:lnSpc>
                <a:spcPct val="90000"/>
              </a:lnSpc>
              <a:defRPr/>
            </a:pPr>
            <a:r>
              <a:rPr lang="es-ES" sz="3000" dirty="0" smtClean="0"/>
              <a:t>Artículo 75 del Código de Comercio:</a:t>
            </a:r>
          </a:p>
          <a:p>
            <a:pPr lvl="1" algn="just" eaLnBrk="1" hangingPunct="1">
              <a:lnSpc>
                <a:spcPct val="90000"/>
              </a:lnSpc>
              <a:defRPr/>
            </a:pPr>
            <a:r>
              <a:rPr lang="es-ES" sz="3000" dirty="0" smtClean="0"/>
              <a:t>Compraventa mercancías </a:t>
            </a:r>
          </a:p>
          <a:p>
            <a:pPr lvl="1" algn="just" eaLnBrk="1" hangingPunct="1">
              <a:lnSpc>
                <a:spcPct val="90000"/>
              </a:lnSpc>
              <a:defRPr/>
            </a:pPr>
            <a:r>
              <a:rPr lang="es-ES" sz="3000" dirty="0" smtClean="0"/>
              <a:t>Actos de las empresas</a:t>
            </a:r>
          </a:p>
          <a:p>
            <a:pPr lvl="1" algn="just" eaLnBrk="1" hangingPunct="1">
              <a:lnSpc>
                <a:spcPct val="90000"/>
              </a:lnSpc>
              <a:defRPr/>
            </a:pPr>
            <a:r>
              <a:rPr lang="es-ES" sz="3000" dirty="0" smtClean="0"/>
              <a:t>Actos de las instituciones de crédito</a:t>
            </a:r>
          </a:p>
          <a:p>
            <a:pPr lvl="1" algn="just" eaLnBrk="1" hangingPunct="1">
              <a:lnSpc>
                <a:spcPct val="90000"/>
              </a:lnSpc>
              <a:defRPr/>
            </a:pPr>
            <a:r>
              <a:rPr lang="es-ES" sz="3000" dirty="0" smtClean="0"/>
              <a:t>Actos de las compañías de seguros y fianzas</a:t>
            </a:r>
          </a:p>
        </p:txBody>
      </p:sp>
    </p:spTree>
    <p:extLst>
      <p:ext uri="{BB962C8B-B14F-4D97-AF65-F5344CB8AC3E}">
        <p14:creationId xmlns:p14="http://schemas.microsoft.com/office/powerpoint/2010/main" val="3236227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es-ES" b="1" dirty="0" smtClean="0"/>
              <a:t>3.3.3 Comerciante.</a:t>
            </a:r>
            <a:endParaRPr lang="es-ES" b="1" dirty="0" smtClean="0"/>
          </a:p>
        </p:txBody>
      </p:sp>
      <p:sp>
        <p:nvSpPr>
          <p:cNvPr id="69635" name="Rectangle 3"/>
          <p:cNvSpPr>
            <a:spLocks noGrp="1" noChangeArrowheads="1"/>
          </p:cNvSpPr>
          <p:nvPr>
            <p:ph idx="1"/>
          </p:nvPr>
        </p:nvSpPr>
        <p:spPr/>
        <p:txBody>
          <a:bodyPr>
            <a:normAutofit/>
          </a:bodyPr>
          <a:lstStyle/>
          <a:p>
            <a:pPr marL="0" indent="0" algn="just">
              <a:buNone/>
              <a:defRPr/>
            </a:pPr>
            <a:r>
              <a:rPr lang="es-ES" sz="3000" dirty="0"/>
              <a:t>Artículo 3º del Código de Comercio: </a:t>
            </a:r>
          </a:p>
          <a:p>
            <a:pPr marL="812800" indent="-812800" algn="just">
              <a:buFont typeface="Wingdings" panose="05000000000000000000" pitchFamily="2" charset="2"/>
              <a:buAutoNum type="romanUcPeriod"/>
              <a:defRPr/>
            </a:pPr>
            <a:r>
              <a:rPr lang="es-ES" sz="3000" dirty="0"/>
              <a:t>Las personas que, teniendo capacidad legal para ejercer el comercio, hacen de él su ocupación ordinaria.</a:t>
            </a:r>
          </a:p>
          <a:p>
            <a:pPr marL="812800" indent="-812800" algn="just">
              <a:buFont typeface="Wingdings" panose="05000000000000000000" pitchFamily="2" charset="2"/>
              <a:buAutoNum type="romanUcPeriod"/>
              <a:defRPr/>
            </a:pPr>
            <a:r>
              <a:rPr lang="es-ES" sz="3000" dirty="0"/>
              <a:t>Las sociedades constituidas con arreglo a las leyes mercantiles</a:t>
            </a:r>
          </a:p>
          <a:p>
            <a:pPr marL="812800" indent="-812800" algn="just">
              <a:buFont typeface="Wingdings" panose="05000000000000000000" pitchFamily="2" charset="2"/>
              <a:buAutoNum type="romanUcPeriod"/>
              <a:defRPr/>
            </a:pPr>
            <a:r>
              <a:rPr lang="es-ES" sz="3000" dirty="0"/>
              <a:t>Las sociedades extranjeras o las agencias y sucursales de éstas, que dentro del territorio nacional ejerzan actos de comercio.</a:t>
            </a:r>
          </a:p>
          <a:p>
            <a:pPr marL="812800" indent="-812800" algn="just">
              <a:buNone/>
              <a:defRPr/>
            </a:pPr>
            <a:endParaRPr lang="es-ES" sz="3000" dirty="0"/>
          </a:p>
        </p:txBody>
      </p:sp>
    </p:spTree>
    <p:extLst>
      <p:ext uri="{BB962C8B-B14F-4D97-AF65-F5344CB8AC3E}">
        <p14:creationId xmlns:p14="http://schemas.microsoft.com/office/powerpoint/2010/main" val="1671177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Comerciante individual</a:t>
            </a:r>
            <a:endParaRPr lang="es-MX" dirty="0"/>
          </a:p>
        </p:txBody>
      </p:sp>
      <p:sp>
        <p:nvSpPr>
          <p:cNvPr id="3" name="Marcador de contenido 2"/>
          <p:cNvSpPr>
            <a:spLocks noGrp="1"/>
          </p:cNvSpPr>
          <p:nvPr>
            <p:ph idx="1"/>
          </p:nvPr>
        </p:nvSpPr>
        <p:spPr/>
        <p:txBody>
          <a:bodyPr/>
          <a:lstStyle/>
          <a:p>
            <a:r>
              <a:rPr lang="es-MX" dirty="0" smtClean="0"/>
              <a:t>Es la persona que se dedica a negociar, al tráfico mercantil, a comprar, a vender, etc.</a:t>
            </a:r>
          </a:p>
          <a:p>
            <a:r>
              <a:rPr lang="es-MX" dirty="0" smtClean="0"/>
              <a:t>Tiene la capacidad legal para ejercer el comercio.</a:t>
            </a:r>
          </a:p>
          <a:p>
            <a:r>
              <a:rPr lang="es-MX" dirty="0" smtClean="0"/>
              <a:t>El comercio es su ocupación ordinaria.</a:t>
            </a:r>
            <a:endParaRPr lang="es-MX" dirty="0"/>
          </a:p>
        </p:txBody>
      </p:sp>
    </p:spTree>
    <p:extLst>
      <p:ext uri="{BB962C8B-B14F-4D97-AF65-F5344CB8AC3E}">
        <p14:creationId xmlns:p14="http://schemas.microsoft.com/office/powerpoint/2010/main" val="30220483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TotalTime>
  <Words>871</Words>
  <Application>Microsoft Office PowerPoint</Application>
  <PresentationFormat>Panorámica</PresentationFormat>
  <Paragraphs>108</Paragraphs>
  <Slides>20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20</vt:i4>
      </vt:variant>
    </vt:vector>
  </HeadingPairs>
  <TitlesOfParts>
    <vt:vector size="27" baseType="lpstr">
      <vt:lpstr>Arial</vt:lpstr>
      <vt:lpstr>Calibri</vt:lpstr>
      <vt:lpstr>Calibri Light</vt:lpstr>
      <vt:lpstr>Century Gothic</vt:lpstr>
      <vt:lpstr>Tahoma</vt:lpstr>
      <vt:lpstr>Wingdings</vt:lpstr>
      <vt:lpstr>Tema de Office</vt:lpstr>
      <vt:lpstr>ESCUELA PREPARATORIA No.3 </vt:lpstr>
      <vt:lpstr> Abstract TEMA</vt:lpstr>
      <vt:lpstr> Resumen TEMA</vt:lpstr>
      <vt:lpstr>3.3 DERECHO MERCANTIL</vt:lpstr>
      <vt:lpstr>3.3.1 CONCEPTO</vt:lpstr>
      <vt:lpstr>Presentación de PowerPoint</vt:lpstr>
      <vt:lpstr>3.3.2 Actos de comercio.</vt:lpstr>
      <vt:lpstr>3.3.3 Comerciante.</vt:lpstr>
      <vt:lpstr>Comerciante individual</vt:lpstr>
      <vt:lpstr>3.3.4 Documentos Mercantiles</vt:lpstr>
      <vt:lpstr>Presentación de PowerPoint</vt:lpstr>
      <vt:lpstr>Letra de cambio</vt:lpstr>
      <vt:lpstr>Presentación de PowerPoint</vt:lpstr>
      <vt:lpstr>b) Pagaré</vt:lpstr>
      <vt:lpstr>Presentación de PowerPoint</vt:lpstr>
      <vt:lpstr>c) El Cheque</vt:lpstr>
      <vt:lpstr>Presentación de PowerPoint</vt:lpstr>
      <vt:lpstr>3.3.5 Sociedades mercantiles.</vt:lpstr>
      <vt:lpstr>Sociedades Mercantiles</vt:lpstr>
      <vt:lpstr>REFERENCIA  Floresgómez González, F., &amp; Carvajal Moreno, G. (2003). Nociones de derecho positivo mexicano. México, D.F.: Porrúa.  Código de Comercio, Diario Oficial de la Federación, México, D.F., 7 de octubre al 13 de diciembre de 1889.  Ley General de Sociedades Mercantiles, Diario Oficial de la Federación, México, D.F.,  4 de agosto de 1934  Ley General de Títulos y Operaciones de Crédito, Diario Oficial de la Federación, México, D.F., 27 de agosto de 1932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SAUCEDO A</dc:creator>
  <cp:lastModifiedBy>Gisela Cruz Rodríguez</cp:lastModifiedBy>
  <cp:revision>34</cp:revision>
  <dcterms:created xsi:type="dcterms:W3CDTF">2016-04-14T17:39:31Z</dcterms:created>
  <dcterms:modified xsi:type="dcterms:W3CDTF">2017-03-29T01:24:14Z</dcterms:modified>
</cp:coreProperties>
</file>