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1" r:id="rId5"/>
    <p:sldId id="262" r:id="rId6"/>
    <p:sldId id="263" r:id="rId7"/>
    <p:sldId id="264" r:id="rId8"/>
    <p:sldId id="265" r:id="rId9"/>
    <p:sldId id="260" r:id="rId10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062" y="2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16/08/2015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6083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16/08/2015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87091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16/08/2015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50512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16/08/2015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6446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16/08/2015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6413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16/08/2015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94951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16/08/2015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96583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16/08/2015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4940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16/08/2015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02970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16/08/2015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00888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69BDE-CB26-4B65-B82A-5268310915C2}" type="datetimeFigureOut">
              <a:rPr lang="es-MX" smtClean="0"/>
              <a:t>16/08/2015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27196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69BDE-CB26-4B65-B82A-5268310915C2}" type="datetimeFigureOut">
              <a:rPr lang="es-MX" smtClean="0"/>
              <a:t>16/08/2015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7AB1CC-A6BD-48EA-A6AF-248DBC5C6F9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548755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2.bp.blogspot.com/_GQaAiJrY9UY/Skqjy_QKbqI/AAAAAAAAABg/Kf86cKHi_oE/s1600-h/google-chrome.jpg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3.bp.blogspot.com/_GQaAiJrY9UY/SkqkcawNo8I/AAAAAAAAABo/THylsY0IKi8/s1600-h/internet-explorer-8.jpg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3779912" y="0"/>
            <a:ext cx="5364088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1"/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Académica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INFORMÁTICA</a:t>
            </a:r>
            <a:endParaRPr lang="es-MX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INTERNET</a:t>
            </a:r>
            <a:endParaRPr lang="es-MX" sz="20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L. S. C. MANUEL ALEJANDRO PÉREZ BERISTAIN</a:t>
            </a: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 JULIO-DICIEMBRE 2015</a:t>
            </a:r>
            <a:endParaRPr lang="es-MX" sz="20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9261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/>
          </a:bodyPr>
          <a:lstStyle/>
          <a:p>
            <a:pPr lvl="1" algn="ctr" rtl="0">
              <a:spcBef>
                <a:spcPct val="0"/>
              </a:spcBef>
            </a:pP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 </a:t>
            </a:r>
            <a:r>
              <a:rPr lang="es-MX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INTERNET</a:t>
            </a:r>
            <a:r>
              <a:rPr lang="es-MX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es-MX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/>
            </a:r>
            <a:b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90000"/>
              </a:lnSpc>
              <a:buNone/>
            </a:pPr>
            <a:endParaRPr lang="fr-FR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 algn="ctr">
              <a:lnSpc>
                <a:spcPct val="90000"/>
              </a:lnSpc>
              <a:buNone/>
            </a:pP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</a:t>
            </a: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Abstract:</a:t>
            </a:r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 algn="ctr">
              <a:lnSpc>
                <a:spcPct val="90000"/>
              </a:lnSpc>
              <a:buNone/>
            </a:pPr>
            <a:r>
              <a:rPr lang="fr-FR" sz="5900" b="1" dirty="0" err="1" smtClean="0"/>
              <a:t>Learn</a:t>
            </a:r>
            <a:r>
              <a:rPr lang="fr-FR" sz="5900" b="1" dirty="0" smtClean="0"/>
              <a:t> about </a:t>
            </a:r>
            <a:r>
              <a:rPr lang="fr-FR" sz="5900" b="1" dirty="0" err="1" smtClean="0"/>
              <a:t>Internets</a:t>
            </a:r>
            <a:r>
              <a:rPr lang="fr-FR" sz="5900" b="1" dirty="0" smtClean="0"/>
              <a:t>’ basic </a:t>
            </a:r>
            <a:r>
              <a:rPr lang="fr-FR" sz="5900" b="1" dirty="0" err="1" smtClean="0"/>
              <a:t>elements</a:t>
            </a:r>
            <a:r>
              <a:rPr lang="fr-FR" sz="5900" b="1" dirty="0" smtClean="0"/>
              <a:t>.</a:t>
            </a:r>
            <a:endParaRPr lang="fr-FR" sz="5900" b="1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  <a:endParaRPr lang="es-MX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es-MX" dirty="0" smtClean="0"/>
              <a:t>Internet</a:t>
            </a:r>
          </a:p>
          <a:p>
            <a:r>
              <a:rPr lang="es-MX" dirty="0" smtClean="0"/>
              <a:t>www</a:t>
            </a:r>
          </a:p>
          <a:p>
            <a:r>
              <a:rPr lang="es-MX" dirty="0" smtClean="0"/>
              <a:t>Red</a:t>
            </a:r>
          </a:p>
        </p:txBody>
      </p:sp>
    </p:spTree>
    <p:extLst>
      <p:ext uri="{BB962C8B-B14F-4D97-AF65-F5344CB8AC3E}">
        <p14:creationId xmlns:p14="http://schemas.microsoft.com/office/powerpoint/2010/main" val="545321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lipse 7"/>
          <p:cNvSpPr/>
          <p:nvPr/>
        </p:nvSpPr>
        <p:spPr>
          <a:xfrm>
            <a:off x="539552" y="3068960"/>
            <a:ext cx="1090464" cy="122576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MX" dirty="0" smtClean="0"/>
              <a:t>INTERNET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dirty="0" smtClean="0"/>
              <a:t>Internet es un sistema mundial que interconecta redes.</a:t>
            </a:r>
            <a:endParaRPr lang="es-MX" dirty="0"/>
          </a:p>
        </p:txBody>
      </p:sp>
      <p:sp>
        <p:nvSpPr>
          <p:cNvPr id="4" name="Rectángulo 3"/>
          <p:cNvSpPr/>
          <p:nvPr/>
        </p:nvSpPr>
        <p:spPr>
          <a:xfrm>
            <a:off x="899592" y="2924944"/>
            <a:ext cx="288032" cy="2880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Rectángulo 4"/>
          <p:cNvSpPr/>
          <p:nvPr/>
        </p:nvSpPr>
        <p:spPr>
          <a:xfrm>
            <a:off x="395536" y="3573016"/>
            <a:ext cx="288032" cy="2880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Rectángulo 5"/>
          <p:cNvSpPr/>
          <p:nvPr/>
        </p:nvSpPr>
        <p:spPr>
          <a:xfrm>
            <a:off x="1475656" y="3573016"/>
            <a:ext cx="288032" cy="2880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Rectángulo 6"/>
          <p:cNvSpPr/>
          <p:nvPr/>
        </p:nvSpPr>
        <p:spPr>
          <a:xfrm>
            <a:off x="899592" y="4150706"/>
            <a:ext cx="288032" cy="2880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" name="Elipse 8"/>
          <p:cNvSpPr/>
          <p:nvPr/>
        </p:nvSpPr>
        <p:spPr>
          <a:xfrm>
            <a:off x="2627784" y="4939542"/>
            <a:ext cx="1090464" cy="122576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Rectángulo 9"/>
          <p:cNvSpPr/>
          <p:nvPr/>
        </p:nvSpPr>
        <p:spPr>
          <a:xfrm>
            <a:off x="2987824" y="4795526"/>
            <a:ext cx="288032" cy="2880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" name="Rectángulo 10"/>
          <p:cNvSpPr/>
          <p:nvPr/>
        </p:nvSpPr>
        <p:spPr>
          <a:xfrm>
            <a:off x="2483768" y="5443598"/>
            <a:ext cx="288032" cy="2880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" name="Rectángulo 11"/>
          <p:cNvSpPr/>
          <p:nvPr/>
        </p:nvSpPr>
        <p:spPr>
          <a:xfrm>
            <a:off x="3563888" y="5443598"/>
            <a:ext cx="288032" cy="2880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3" name="Rectángulo 12"/>
          <p:cNvSpPr/>
          <p:nvPr/>
        </p:nvSpPr>
        <p:spPr>
          <a:xfrm>
            <a:off x="2987824" y="6021288"/>
            <a:ext cx="288032" cy="2880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" name="Elipse 13"/>
          <p:cNvSpPr/>
          <p:nvPr/>
        </p:nvSpPr>
        <p:spPr>
          <a:xfrm>
            <a:off x="4932040" y="3068960"/>
            <a:ext cx="1090464" cy="122576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" name="Rectángulo 14"/>
          <p:cNvSpPr/>
          <p:nvPr/>
        </p:nvSpPr>
        <p:spPr>
          <a:xfrm>
            <a:off x="5292080" y="2924944"/>
            <a:ext cx="288032" cy="2880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" name="Rectángulo 15"/>
          <p:cNvSpPr/>
          <p:nvPr/>
        </p:nvSpPr>
        <p:spPr>
          <a:xfrm>
            <a:off x="4788024" y="3573016"/>
            <a:ext cx="288032" cy="2880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" name="Rectángulo 16"/>
          <p:cNvSpPr/>
          <p:nvPr/>
        </p:nvSpPr>
        <p:spPr>
          <a:xfrm>
            <a:off x="5868144" y="3573016"/>
            <a:ext cx="288032" cy="2880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8" name="Rectángulo 17"/>
          <p:cNvSpPr/>
          <p:nvPr/>
        </p:nvSpPr>
        <p:spPr>
          <a:xfrm>
            <a:off x="5292080" y="4150706"/>
            <a:ext cx="288032" cy="28803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20" name="Conector recto 19"/>
          <p:cNvCxnSpPr>
            <a:stCxn id="6" idx="3"/>
            <a:endCxn id="16" idx="1"/>
          </p:cNvCxnSpPr>
          <p:nvPr/>
        </p:nvCxnSpPr>
        <p:spPr>
          <a:xfrm>
            <a:off x="1763688" y="3717032"/>
            <a:ext cx="302433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21"/>
          <p:cNvCxnSpPr/>
          <p:nvPr/>
        </p:nvCxnSpPr>
        <p:spPr>
          <a:xfrm>
            <a:off x="3131840" y="3717032"/>
            <a:ext cx="0" cy="93447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uadroTexto 23"/>
          <p:cNvSpPr txBox="1"/>
          <p:nvPr/>
        </p:nvSpPr>
        <p:spPr>
          <a:xfrm>
            <a:off x="827584" y="349171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red</a:t>
            </a:r>
            <a:endParaRPr lang="es-MX" dirty="0"/>
          </a:p>
        </p:txBody>
      </p:sp>
      <p:sp>
        <p:nvSpPr>
          <p:cNvPr id="25" name="CuadroTexto 24"/>
          <p:cNvSpPr txBox="1"/>
          <p:nvPr/>
        </p:nvSpPr>
        <p:spPr>
          <a:xfrm>
            <a:off x="5220072" y="350100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red</a:t>
            </a:r>
            <a:endParaRPr lang="es-MX" dirty="0"/>
          </a:p>
        </p:txBody>
      </p:sp>
      <p:sp>
        <p:nvSpPr>
          <p:cNvPr id="26" name="CuadroTexto 25"/>
          <p:cNvSpPr txBox="1"/>
          <p:nvPr/>
        </p:nvSpPr>
        <p:spPr>
          <a:xfrm>
            <a:off x="2915816" y="5373216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red</a:t>
            </a:r>
            <a:endParaRPr lang="es-MX" dirty="0"/>
          </a:p>
        </p:txBody>
      </p:sp>
      <p:sp>
        <p:nvSpPr>
          <p:cNvPr id="28" name="CuadroTexto 27"/>
          <p:cNvSpPr txBox="1"/>
          <p:nvPr/>
        </p:nvSpPr>
        <p:spPr>
          <a:xfrm>
            <a:off x="6382544" y="3068960"/>
            <a:ext cx="25099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dirty="0" smtClean="0"/>
              <a:t>RED: Es un medio por el que se comparten información y recursos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85759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MX" dirty="0" smtClean="0"/>
              <a:t>Navegador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MX" dirty="0" smtClean="0"/>
              <a:t>Es </a:t>
            </a:r>
            <a:r>
              <a:rPr lang="es-MX" dirty="0"/>
              <a:t>el programa que permite visualizar el contenido de las páginas de internet</a:t>
            </a:r>
          </a:p>
        </p:txBody>
      </p:sp>
      <p:pic>
        <p:nvPicPr>
          <p:cNvPr id="19" name="Imagen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6487" y="2996952"/>
            <a:ext cx="4971840" cy="29131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1521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MX" dirty="0" smtClean="0"/>
              <a:t>Tipos de Navegadores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915816" y="1600200"/>
            <a:ext cx="5770984" cy="4525963"/>
          </a:xfrm>
        </p:spPr>
        <p:txBody>
          <a:bodyPr>
            <a:normAutofit/>
          </a:bodyPr>
          <a:lstStyle/>
          <a:p>
            <a:pPr algn="just"/>
            <a:r>
              <a:rPr lang="es-MX" dirty="0"/>
              <a:t>Google </a:t>
            </a:r>
            <a:r>
              <a:rPr lang="es-MX" dirty="0" err="1"/>
              <a:t>Chrome</a:t>
            </a:r>
            <a:r>
              <a:rPr lang="es-MX" dirty="0"/>
              <a:t> es un navegador web desarrollado por Google y compilado en base a componentes de código abierto.</a:t>
            </a:r>
          </a:p>
        </p:txBody>
      </p:sp>
      <p:pic>
        <p:nvPicPr>
          <p:cNvPr id="5" name="BLOGGER_PHOTO_ID_5353271203451268770" descr="http://2.bp.blogspot.com/_GQaAiJrY9UY/Skqjy_QKbqI/AAAAAAAAABg/Kf86cKHi_oE/s200/google-chrome.jpg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3427" y="1595940"/>
            <a:ext cx="1905000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7545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MX" dirty="0" smtClean="0"/>
              <a:t>Tipos de Navegadores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915816" y="1600200"/>
            <a:ext cx="5770984" cy="4525963"/>
          </a:xfrm>
        </p:spPr>
        <p:txBody>
          <a:bodyPr>
            <a:normAutofit/>
          </a:bodyPr>
          <a:lstStyle/>
          <a:p>
            <a:pPr algn="just"/>
            <a:r>
              <a:rPr lang="es-MX" dirty="0"/>
              <a:t>Internet  Explorer es un navegador web, navegador </a:t>
            </a:r>
            <a:r>
              <a:rPr lang="es-MX" dirty="0" smtClean="0"/>
              <a:t>red, </a:t>
            </a:r>
            <a:r>
              <a:rPr lang="es-MX" dirty="0"/>
              <a:t>creado por Microsoft y viene por defecto en Windows </a:t>
            </a:r>
          </a:p>
          <a:p>
            <a:pPr algn="just"/>
            <a:endParaRPr lang="es-MX" dirty="0"/>
          </a:p>
        </p:txBody>
      </p:sp>
      <p:pic>
        <p:nvPicPr>
          <p:cNvPr id="6" name="BLOGGER_PHOTO_ID_5353271915208090562" descr="http://3.bp.blogspot.com/_GQaAiJrY9UY/SkqkcawNo8I/AAAAAAAAABo/THylsY0IKi8/s200/internet-explorer-8.jpg">
            <a:hlinkClick r:id="rId3"/>
          </p:cNvPr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1600200"/>
            <a:ext cx="1905000" cy="127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707701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MX" dirty="0" smtClean="0"/>
              <a:t>Tipos de Navegadores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915816" y="1600200"/>
            <a:ext cx="5770984" cy="4525963"/>
          </a:xfrm>
        </p:spPr>
        <p:txBody>
          <a:bodyPr>
            <a:normAutofit/>
          </a:bodyPr>
          <a:lstStyle/>
          <a:p>
            <a:pPr algn="just"/>
            <a:r>
              <a:rPr lang="es-MX" dirty="0"/>
              <a:t>Mozilla Firefox es un navegador de Internet libre y de código abierto descendiente de Mozilla Application Suite, desarrollado por la Corporación Mozilla, la Fundación Mozilla y un gran número de voluntarios externos. </a:t>
            </a:r>
          </a:p>
          <a:p>
            <a:pPr marL="0" indent="0" algn="just">
              <a:buNone/>
            </a:pPr>
            <a:endParaRPr lang="es-MX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1417638"/>
            <a:ext cx="1902117" cy="1847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915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5194920" cy="1143000"/>
          </a:xfrm>
        </p:spPr>
        <p:txBody>
          <a:bodyPr/>
          <a:lstStyle/>
          <a:p>
            <a:r>
              <a:rPr lang="es-MX" dirty="0" smtClean="0"/>
              <a:t>www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es-MX" sz="2000" dirty="0" smtClean="0"/>
              <a:t>Se </a:t>
            </a:r>
            <a:r>
              <a:rPr lang="es-MX" sz="2000" dirty="0"/>
              <a:t>caracteriza por el uso de hipervínculos que le permiten navegar a través de páginas web. </a:t>
            </a:r>
            <a:endParaRPr lang="es-MX" sz="2000" dirty="0" smtClean="0"/>
          </a:p>
          <a:p>
            <a:pPr marL="0" indent="0" algn="just">
              <a:buNone/>
            </a:pPr>
            <a:endParaRPr lang="es-MX" sz="2000" dirty="0"/>
          </a:p>
          <a:p>
            <a:pPr algn="just"/>
            <a:r>
              <a:rPr lang="es-MX" sz="2000" dirty="0"/>
              <a:t>World Wide Web (o la "Web") o Red Global Mundial es un sistema de documentos de hipertexto y/o hipermedios enlazados y accesibles a través de Internet.</a:t>
            </a:r>
          </a:p>
          <a:p>
            <a:pPr algn="just"/>
            <a:endParaRPr lang="es-MX" sz="2000" dirty="0"/>
          </a:p>
          <a:p>
            <a:pPr marL="0" indent="0" algn="just">
              <a:buNone/>
            </a:pPr>
            <a:endParaRPr lang="es-MX" sz="2000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3"/>
          <a:srcRect r="52614" b="59574"/>
          <a:stretch/>
        </p:blipFill>
        <p:spPr>
          <a:xfrm>
            <a:off x="0" y="3839652"/>
            <a:ext cx="7056784" cy="3527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0303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19256" cy="1143000"/>
          </a:xfrm>
        </p:spPr>
        <p:txBody>
          <a:bodyPr>
            <a:normAutofit/>
          </a:bodyPr>
          <a:lstStyle/>
          <a:p>
            <a:pPr algn="l"/>
            <a:r>
              <a:rPr lang="es-MX" dirty="0" smtClean="0"/>
              <a:t>REFERENCIAS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>
            <a:normAutofit/>
          </a:bodyPr>
          <a:lstStyle/>
          <a:p>
            <a:r>
              <a:rPr lang="es-MX" sz="2000" b="1" dirty="0"/>
              <a:t>Microsoft ® Encarta ® 2009. © 1993-2008 Microsoft </a:t>
            </a:r>
            <a:r>
              <a:rPr lang="es-MX" sz="2000" b="1" dirty="0" err="1"/>
              <a:t>Corporation</a:t>
            </a:r>
            <a:r>
              <a:rPr lang="es-MX" sz="2000" b="1" dirty="0" smtClean="0"/>
              <a:t>.</a:t>
            </a:r>
          </a:p>
          <a:p>
            <a:pPr algn="just"/>
            <a:r>
              <a:rPr lang="es-MX" sz="2400" dirty="0" smtClean="0"/>
              <a:t>JANAL </a:t>
            </a:r>
            <a:r>
              <a:rPr lang="es-MX" sz="2400" dirty="0"/>
              <a:t>D</a:t>
            </a:r>
            <a:r>
              <a:rPr lang="es-MX" sz="2400" dirty="0" smtClean="0"/>
              <a:t>. S. </a:t>
            </a:r>
            <a:r>
              <a:rPr lang="es-MX" sz="2400" b="1" i="1" dirty="0" smtClean="0"/>
              <a:t>MARKETING EN INTERNET</a:t>
            </a:r>
            <a:r>
              <a:rPr lang="es-MX" sz="2400" dirty="0" smtClean="0"/>
              <a:t>, PEARSON EDUCACIÓN, 2000</a:t>
            </a:r>
          </a:p>
          <a:p>
            <a:r>
              <a:rPr lang="es-MX" sz="2400" dirty="0" smtClean="0"/>
              <a:t>AYUDA DE WINDOWS</a:t>
            </a:r>
            <a:endParaRPr lang="es-MX" sz="2400" dirty="0"/>
          </a:p>
          <a:p>
            <a:pPr marL="0" indent="0">
              <a:buNone/>
            </a:pPr>
            <a:endParaRPr lang="es-MX" dirty="0"/>
          </a:p>
          <a:p>
            <a:pPr marL="0" indent="0">
              <a:lnSpc>
                <a:spcPct val="90000"/>
              </a:lnSpc>
              <a:buNone/>
            </a:pPr>
            <a:r>
              <a:rPr lang="en-US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pPr>
              <a:lnSpc>
                <a:spcPct val="90000"/>
              </a:lnSpc>
              <a:buNone/>
            </a:pPr>
            <a:endParaRPr lang="fr-FR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1021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222</Words>
  <Application>Microsoft Office PowerPoint</Application>
  <PresentationFormat>Presentación en pantalla (4:3)</PresentationFormat>
  <Paragraphs>52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0" baseType="lpstr">
      <vt:lpstr>Tema de Office</vt:lpstr>
      <vt:lpstr>Presentación de PowerPoint</vt:lpstr>
      <vt:lpstr>Tema: INTERNET  </vt:lpstr>
      <vt:lpstr>INTERNET</vt:lpstr>
      <vt:lpstr>Navegador</vt:lpstr>
      <vt:lpstr>Tipos de Navegadores</vt:lpstr>
      <vt:lpstr>Tipos de Navegadores</vt:lpstr>
      <vt:lpstr>Tipos de Navegadores</vt:lpstr>
      <vt:lpstr>www</vt:lpstr>
      <vt:lpstr>REFERENCIAS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webdesign1</dc:creator>
  <cp:lastModifiedBy>usuario</cp:lastModifiedBy>
  <cp:revision>15</cp:revision>
  <dcterms:created xsi:type="dcterms:W3CDTF">2014-07-09T15:06:15Z</dcterms:created>
  <dcterms:modified xsi:type="dcterms:W3CDTF">2015-08-17T00:31:36Z</dcterms:modified>
</cp:coreProperties>
</file>