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64" r:id="rId5"/>
    <p:sldId id="263" r:id="rId6"/>
    <p:sldId id="267" r:id="rId7"/>
    <p:sldId id="274" r:id="rId8"/>
    <p:sldId id="275" r:id="rId9"/>
    <p:sldId id="268" r:id="rId10"/>
    <p:sldId id="271" r:id="rId11"/>
    <p:sldId id="260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42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252870-A4E7-4AE8-94E8-55E144D7B6D3}" type="doc">
      <dgm:prSet loTypeId="urn:microsoft.com/office/officeart/2005/8/layout/vList3" loCatId="list" qsTypeId="urn:microsoft.com/office/officeart/2005/8/quickstyle/simple1" qsCatId="simple" csTypeId="urn:microsoft.com/office/officeart/2005/8/colors/accent0_2" csCatId="mainScheme" phldr="1"/>
      <dgm:spPr/>
    </dgm:pt>
    <dgm:pt modelId="{95F63FC2-D7FA-435D-BFC3-9861FDA9AED1}">
      <dgm:prSet phldrT="[Texto]"/>
      <dgm:spPr/>
      <dgm:t>
        <a:bodyPr/>
        <a:lstStyle/>
        <a:p>
          <a:pPr algn="just"/>
          <a:r>
            <a:rPr lang="es-MX" dirty="0" smtClean="0"/>
            <a:t>En cualquier procesador de textos se puede utilizar la aplicación de Tabulaciones y tiene varias opciones para diferentes.</a:t>
          </a:r>
        </a:p>
        <a:p>
          <a:pPr algn="just"/>
          <a:r>
            <a:rPr lang="es-MX" dirty="0" smtClean="0"/>
            <a:t>En la mayoría de los lugares donde se aplica un procesador de textos lo más utilizado es el de </a:t>
          </a:r>
          <a:r>
            <a:rPr lang="es-MX" dirty="0" err="1" smtClean="0"/>
            <a:t>word</a:t>
          </a:r>
          <a:r>
            <a:rPr lang="es-MX" dirty="0" smtClean="0"/>
            <a:t>.</a:t>
          </a:r>
          <a:endParaRPr lang="es-MX" dirty="0"/>
        </a:p>
      </dgm:t>
    </dgm:pt>
    <dgm:pt modelId="{4D949071-CF49-4FD0-8F47-E237AA61B957}" type="parTrans" cxnId="{50B9B1F1-E2D9-48C7-B8A8-EC76B02E505A}">
      <dgm:prSet/>
      <dgm:spPr/>
      <dgm:t>
        <a:bodyPr/>
        <a:lstStyle/>
        <a:p>
          <a:endParaRPr lang="es-MX"/>
        </a:p>
      </dgm:t>
    </dgm:pt>
    <dgm:pt modelId="{F38FFA66-E1E2-43E0-B03E-6CDD27895624}" type="sibTrans" cxnId="{50B9B1F1-E2D9-48C7-B8A8-EC76B02E505A}">
      <dgm:prSet/>
      <dgm:spPr/>
      <dgm:t>
        <a:bodyPr/>
        <a:lstStyle/>
        <a:p>
          <a:endParaRPr lang="es-MX"/>
        </a:p>
      </dgm:t>
    </dgm:pt>
    <dgm:pt modelId="{1EEFD1AF-7A2E-443D-A5DD-1EAE71E463B5}" type="pres">
      <dgm:prSet presAssocID="{EC252870-A4E7-4AE8-94E8-55E144D7B6D3}" presName="linearFlow" presStyleCnt="0">
        <dgm:presLayoutVars>
          <dgm:dir/>
          <dgm:resizeHandles val="exact"/>
        </dgm:presLayoutVars>
      </dgm:prSet>
      <dgm:spPr/>
    </dgm:pt>
    <dgm:pt modelId="{657771F7-544D-424B-B9C2-2A33E2E28631}" type="pres">
      <dgm:prSet presAssocID="{95F63FC2-D7FA-435D-BFC3-9861FDA9AED1}" presName="composite" presStyleCnt="0"/>
      <dgm:spPr/>
    </dgm:pt>
    <dgm:pt modelId="{F56ACCCF-01CA-45D7-9F3B-89D2A6029E4A}" type="pres">
      <dgm:prSet presAssocID="{95F63FC2-D7FA-435D-BFC3-9861FDA9AED1}" presName="imgShp" presStyleLbl="fgImgPlace1" presStyleIdx="0" presStyleCnt="1" custFlipVert="1" custScaleX="9477" custScaleY="311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5000" r="-35000"/>
          </a:stretch>
        </a:blipFill>
      </dgm:spPr>
    </dgm:pt>
    <dgm:pt modelId="{B8FE91C4-70AB-4711-85EC-5FCD6904C91F}" type="pres">
      <dgm:prSet presAssocID="{95F63FC2-D7FA-435D-BFC3-9861FDA9AED1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C4696F93-53EF-4ECF-AFD0-D9B52E1074A9}" type="presOf" srcId="{EC252870-A4E7-4AE8-94E8-55E144D7B6D3}" destId="{1EEFD1AF-7A2E-443D-A5DD-1EAE71E463B5}" srcOrd="0" destOrd="0" presId="urn:microsoft.com/office/officeart/2005/8/layout/vList3"/>
    <dgm:cxn modelId="{21B00921-3863-42DC-9500-AEF4D8BBB452}" type="presOf" srcId="{95F63FC2-D7FA-435D-BFC3-9861FDA9AED1}" destId="{B8FE91C4-70AB-4711-85EC-5FCD6904C91F}" srcOrd="0" destOrd="0" presId="urn:microsoft.com/office/officeart/2005/8/layout/vList3"/>
    <dgm:cxn modelId="{50B9B1F1-E2D9-48C7-B8A8-EC76B02E505A}" srcId="{EC252870-A4E7-4AE8-94E8-55E144D7B6D3}" destId="{95F63FC2-D7FA-435D-BFC3-9861FDA9AED1}" srcOrd="0" destOrd="0" parTransId="{4D949071-CF49-4FD0-8F47-E237AA61B957}" sibTransId="{F38FFA66-E1E2-43E0-B03E-6CDD27895624}"/>
    <dgm:cxn modelId="{CEFC9B25-A665-46B0-8A21-D8D6D5AD00A7}" type="presParOf" srcId="{1EEFD1AF-7A2E-443D-A5DD-1EAE71E463B5}" destId="{657771F7-544D-424B-B9C2-2A33E2E28631}" srcOrd="0" destOrd="0" presId="urn:microsoft.com/office/officeart/2005/8/layout/vList3"/>
    <dgm:cxn modelId="{12E340CB-BA9F-418F-B47E-3388D8467FE6}" type="presParOf" srcId="{657771F7-544D-424B-B9C2-2A33E2E28631}" destId="{F56ACCCF-01CA-45D7-9F3B-89D2A6029E4A}" srcOrd="0" destOrd="0" presId="urn:microsoft.com/office/officeart/2005/8/layout/vList3"/>
    <dgm:cxn modelId="{33C70343-4D26-4689-924E-F1C82F911123}" type="presParOf" srcId="{657771F7-544D-424B-B9C2-2A33E2E28631}" destId="{B8FE91C4-70AB-4711-85EC-5FCD6904C91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252870-A4E7-4AE8-94E8-55E144D7B6D3}" type="doc">
      <dgm:prSet loTypeId="urn:microsoft.com/office/officeart/2005/8/layout/vList3" loCatId="list" qsTypeId="urn:microsoft.com/office/officeart/2005/8/quickstyle/simple3" qsCatId="simple" csTypeId="urn:microsoft.com/office/officeart/2005/8/colors/accent6_5" csCatId="accent6" phldr="1"/>
      <dgm:spPr/>
    </dgm:pt>
    <dgm:pt modelId="{95F63FC2-D7FA-435D-BFC3-9861FDA9AED1}">
      <dgm:prSet phldrT="[Texto]"/>
      <dgm:spPr/>
      <dgm:t>
        <a:bodyPr/>
        <a:lstStyle/>
        <a:p>
          <a:r>
            <a:rPr lang="es-ES" b="0" i="0" dirty="0" smtClean="0"/>
            <a:t>Conjunto de los topes del tabulador en las máquinas de escribir y en los programas informáticos de edición de textos.</a:t>
          </a:r>
          <a:endParaRPr lang="es-MX" dirty="0"/>
        </a:p>
      </dgm:t>
    </dgm:pt>
    <dgm:pt modelId="{4D949071-CF49-4FD0-8F47-E237AA61B957}" type="parTrans" cxnId="{50B9B1F1-E2D9-48C7-B8A8-EC76B02E505A}">
      <dgm:prSet/>
      <dgm:spPr/>
      <dgm:t>
        <a:bodyPr/>
        <a:lstStyle/>
        <a:p>
          <a:endParaRPr lang="es-MX"/>
        </a:p>
      </dgm:t>
    </dgm:pt>
    <dgm:pt modelId="{F38FFA66-E1E2-43E0-B03E-6CDD27895624}" type="sibTrans" cxnId="{50B9B1F1-E2D9-48C7-B8A8-EC76B02E505A}">
      <dgm:prSet/>
      <dgm:spPr/>
      <dgm:t>
        <a:bodyPr/>
        <a:lstStyle/>
        <a:p>
          <a:endParaRPr lang="es-MX"/>
        </a:p>
      </dgm:t>
    </dgm:pt>
    <dgm:pt modelId="{1EEFD1AF-7A2E-443D-A5DD-1EAE71E463B5}" type="pres">
      <dgm:prSet presAssocID="{EC252870-A4E7-4AE8-94E8-55E144D7B6D3}" presName="linearFlow" presStyleCnt="0">
        <dgm:presLayoutVars>
          <dgm:dir/>
          <dgm:resizeHandles val="exact"/>
        </dgm:presLayoutVars>
      </dgm:prSet>
      <dgm:spPr/>
    </dgm:pt>
    <dgm:pt modelId="{657771F7-544D-424B-B9C2-2A33E2E28631}" type="pres">
      <dgm:prSet presAssocID="{95F63FC2-D7FA-435D-BFC3-9861FDA9AED1}" presName="composite" presStyleCnt="0"/>
      <dgm:spPr/>
    </dgm:pt>
    <dgm:pt modelId="{F56ACCCF-01CA-45D7-9F3B-89D2A6029E4A}" type="pres">
      <dgm:prSet presAssocID="{95F63FC2-D7FA-435D-BFC3-9861FDA9AED1}" presName="imgShp" presStyleLbl="fgImgPlace1" presStyleIdx="0" presStyleCnt="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B8FE91C4-70AB-4711-85EC-5FCD6904C91F}" type="pres">
      <dgm:prSet presAssocID="{95F63FC2-D7FA-435D-BFC3-9861FDA9AED1}" presName="tx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71918B8-CD71-4424-A5E4-34C689A1845E}" type="presOf" srcId="{95F63FC2-D7FA-435D-BFC3-9861FDA9AED1}" destId="{B8FE91C4-70AB-4711-85EC-5FCD6904C91F}" srcOrd="0" destOrd="0" presId="urn:microsoft.com/office/officeart/2005/8/layout/vList3"/>
    <dgm:cxn modelId="{A1044743-F7E1-469A-9FEB-67E2169EDF43}" type="presOf" srcId="{EC252870-A4E7-4AE8-94E8-55E144D7B6D3}" destId="{1EEFD1AF-7A2E-443D-A5DD-1EAE71E463B5}" srcOrd="0" destOrd="0" presId="urn:microsoft.com/office/officeart/2005/8/layout/vList3"/>
    <dgm:cxn modelId="{50B9B1F1-E2D9-48C7-B8A8-EC76B02E505A}" srcId="{EC252870-A4E7-4AE8-94E8-55E144D7B6D3}" destId="{95F63FC2-D7FA-435D-BFC3-9861FDA9AED1}" srcOrd="0" destOrd="0" parTransId="{4D949071-CF49-4FD0-8F47-E237AA61B957}" sibTransId="{F38FFA66-E1E2-43E0-B03E-6CDD27895624}"/>
    <dgm:cxn modelId="{0187A764-2B68-465F-9645-E3FA890D28B0}" type="presParOf" srcId="{1EEFD1AF-7A2E-443D-A5DD-1EAE71E463B5}" destId="{657771F7-544D-424B-B9C2-2A33E2E28631}" srcOrd="0" destOrd="0" presId="urn:microsoft.com/office/officeart/2005/8/layout/vList3"/>
    <dgm:cxn modelId="{123A8719-8159-4029-8690-34BFC4B18511}" type="presParOf" srcId="{657771F7-544D-424B-B9C2-2A33E2E28631}" destId="{F56ACCCF-01CA-45D7-9F3B-89D2A6029E4A}" srcOrd="0" destOrd="0" presId="urn:microsoft.com/office/officeart/2005/8/layout/vList3"/>
    <dgm:cxn modelId="{28812549-6F07-449C-8C89-27CBD513DFCC}" type="presParOf" srcId="{657771F7-544D-424B-B9C2-2A33E2E28631}" destId="{B8FE91C4-70AB-4711-85EC-5FCD6904C91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E3806F6-CE8D-4546-BEEE-9951A91EA2CE}" type="doc">
      <dgm:prSet loTypeId="urn:microsoft.com/office/officeart/2008/layout/LinedList" loCatId="hierarchy" qsTypeId="urn:microsoft.com/office/officeart/2005/8/quickstyle/3d4" qsCatId="3D" csTypeId="urn:microsoft.com/office/officeart/2005/8/colors/accent2_4" csCatId="accent2" phldr="1"/>
      <dgm:spPr/>
      <dgm:t>
        <a:bodyPr/>
        <a:lstStyle/>
        <a:p>
          <a:endParaRPr lang="es-MX"/>
        </a:p>
      </dgm:t>
    </dgm:pt>
    <dgm:pt modelId="{889ECD74-71D1-4684-B0DF-EC7180B642C8}">
      <dgm:prSet phldrT="[Texto]"/>
      <dgm:spPr/>
      <dgm:t>
        <a:bodyPr/>
        <a:lstStyle/>
        <a:p>
          <a:r>
            <a:rPr lang="es-MX" dirty="0" smtClean="0"/>
            <a:t>Pasos</a:t>
          </a:r>
          <a:endParaRPr lang="es-MX" dirty="0"/>
        </a:p>
      </dgm:t>
    </dgm:pt>
    <dgm:pt modelId="{08FE6748-64D2-495F-8452-E9ABFF06C490}" type="parTrans" cxnId="{0C4BFDA0-1D99-4615-ABA0-FCB0E1AAFD90}">
      <dgm:prSet/>
      <dgm:spPr/>
      <dgm:t>
        <a:bodyPr/>
        <a:lstStyle/>
        <a:p>
          <a:endParaRPr lang="es-MX"/>
        </a:p>
      </dgm:t>
    </dgm:pt>
    <dgm:pt modelId="{C599BA16-98D5-41C5-9C77-5BC7A901CF41}" type="sibTrans" cxnId="{0C4BFDA0-1D99-4615-ABA0-FCB0E1AAFD90}">
      <dgm:prSet/>
      <dgm:spPr/>
      <dgm:t>
        <a:bodyPr/>
        <a:lstStyle/>
        <a:p>
          <a:endParaRPr lang="es-MX"/>
        </a:p>
      </dgm:t>
    </dgm:pt>
    <dgm:pt modelId="{E25C520F-3AC5-4997-A375-D49EFEF32F72}">
      <dgm:prSet phldrT="[Texto]"/>
      <dgm:spPr/>
      <dgm:t>
        <a:bodyPr/>
        <a:lstStyle/>
        <a:p>
          <a:r>
            <a:rPr lang="es-MX" dirty="0" smtClean="0"/>
            <a:t>Escribir el texto al que deseamos aplicar tabulaciones.</a:t>
          </a:r>
          <a:endParaRPr lang="es-MX" dirty="0"/>
        </a:p>
      </dgm:t>
    </dgm:pt>
    <dgm:pt modelId="{6566C893-C316-466E-9C0A-CB91B84C3C8C}" type="parTrans" cxnId="{622E6AB0-89BE-41E9-9048-C0B77599B39B}">
      <dgm:prSet/>
      <dgm:spPr/>
      <dgm:t>
        <a:bodyPr/>
        <a:lstStyle/>
        <a:p>
          <a:endParaRPr lang="es-MX"/>
        </a:p>
      </dgm:t>
    </dgm:pt>
    <dgm:pt modelId="{31405B29-F530-4CC1-9365-BD49028253F9}" type="sibTrans" cxnId="{622E6AB0-89BE-41E9-9048-C0B77599B39B}">
      <dgm:prSet/>
      <dgm:spPr/>
      <dgm:t>
        <a:bodyPr/>
        <a:lstStyle/>
        <a:p>
          <a:endParaRPr lang="es-MX"/>
        </a:p>
      </dgm:t>
    </dgm:pt>
    <dgm:pt modelId="{11383B92-F0F4-4D10-A137-1D69DE845BE9}">
      <dgm:prSet/>
      <dgm:spPr/>
      <dgm:t>
        <a:bodyPr/>
        <a:lstStyle/>
        <a:p>
          <a:r>
            <a:rPr lang="es-MX" dirty="0" smtClean="0"/>
            <a:t>En la cinta Inicio. En caja de párrafo. Seleccionar el Menú contextual.</a:t>
          </a:r>
        </a:p>
      </dgm:t>
    </dgm:pt>
    <dgm:pt modelId="{6CE904E0-FD66-43B5-9170-9FAFD1160E20}" type="parTrans" cxnId="{08238A45-F790-45C1-9761-A3A8B32EF849}">
      <dgm:prSet/>
      <dgm:spPr/>
      <dgm:t>
        <a:bodyPr/>
        <a:lstStyle/>
        <a:p>
          <a:endParaRPr lang="es-MX"/>
        </a:p>
      </dgm:t>
    </dgm:pt>
    <dgm:pt modelId="{ED51888E-2183-448D-89AC-52EAAB5537A1}" type="sibTrans" cxnId="{08238A45-F790-45C1-9761-A3A8B32EF849}">
      <dgm:prSet/>
      <dgm:spPr/>
      <dgm:t>
        <a:bodyPr/>
        <a:lstStyle/>
        <a:p>
          <a:endParaRPr lang="es-MX"/>
        </a:p>
      </dgm:t>
    </dgm:pt>
    <dgm:pt modelId="{3A32711F-2314-415C-A5AE-64426DB29886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s-MX" dirty="0" smtClean="0"/>
        </a:p>
      </dgm:t>
    </dgm:pt>
    <dgm:pt modelId="{E3B7C557-9333-4811-919B-80F96419E751}" type="parTrans" cxnId="{5A5BD103-3CC9-4B81-BC9B-23A66B5D3CC7}">
      <dgm:prSet/>
      <dgm:spPr/>
      <dgm:t>
        <a:bodyPr/>
        <a:lstStyle/>
        <a:p>
          <a:endParaRPr lang="es-ES"/>
        </a:p>
      </dgm:t>
    </dgm:pt>
    <dgm:pt modelId="{F2577ED3-9623-4A7D-B16A-360C824EEF16}" type="sibTrans" cxnId="{5A5BD103-3CC9-4B81-BC9B-23A66B5D3CC7}">
      <dgm:prSet/>
      <dgm:spPr/>
      <dgm:t>
        <a:bodyPr/>
        <a:lstStyle/>
        <a:p>
          <a:endParaRPr lang="es-ES"/>
        </a:p>
      </dgm:t>
    </dgm:pt>
    <dgm:pt modelId="{23AE6593-FF85-41BA-A843-6A4A6C1DD583}" type="pres">
      <dgm:prSet presAssocID="{6E3806F6-CE8D-4546-BEEE-9951A91EA2C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C3F111D1-D3B9-499D-B0C9-CAC0C3BE536E}" type="pres">
      <dgm:prSet presAssocID="{889ECD74-71D1-4684-B0DF-EC7180B642C8}" presName="thickLine" presStyleLbl="alignNode1" presStyleIdx="0" presStyleCnt="1"/>
      <dgm:spPr/>
      <dgm:t>
        <a:bodyPr/>
        <a:lstStyle/>
        <a:p>
          <a:endParaRPr lang="es-MX"/>
        </a:p>
      </dgm:t>
    </dgm:pt>
    <dgm:pt modelId="{4328C355-2DAB-4403-8628-5401662DF814}" type="pres">
      <dgm:prSet presAssocID="{889ECD74-71D1-4684-B0DF-EC7180B642C8}" presName="horz1" presStyleCnt="0"/>
      <dgm:spPr/>
      <dgm:t>
        <a:bodyPr/>
        <a:lstStyle/>
        <a:p>
          <a:endParaRPr lang="es-MX"/>
        </a:p>
      </dgm:t>
    </dgm:pt>
    <dgm:pt modelId="{2D70A995-A320-4FA3-A6D1-C75FF7D4E8BD}" type="pres">
      <dgm:prSet presAssocID="{889ECD74-71D1-4684-B0DF-EC7180B642C8}" presName="tx1" presStyleLbl="revTx" presStyleIdx="0" presStyleCnt="4"/>
      <dgm:spPr/>
      <dgm:t>
        <a:bodyPr/>
        <a:lstStyle/>
        <a:p>
          <a:endParaRPr lang="es-MX"/>
        </a:p>
      </dgm:t>
    </dgm:pt>
    <dgm:pt modelId="{D2DAFDCC-6C1E-4236-B9C1-67B8E188D96C}" type="pres">
      <dgm:prSet presAssocID="{889ECD74-71D1-4684-B0DF-EC7180B642C8}" presName="vert1" presStyleCnt="0"/>
      <dgm:spPr/>
      <dgm:t>
        <a:bodyPr/>
        <a:lstStyle/>
        <a:p>
          <a:endParaRPr lang="es-MX"/>
        </a:p>
      </dgm:t>
    </dgm:pt>
    <dgm:pt modelId="{DF35F98F-389C-481E-81F6-156DCE0047A7}" type="pres">
      <dgm:prSet presAssocID="{E25C520F-3AC5-4997-A375-D49EFEF32F72}" presName="vertSpace2a" presStyleCnt="0"/>
      <dgm:spPr/>
      <dgm:t>
        <a:bodyPr/>
        <a:lstStyle/>
        <a:p>
          <a:endParaRPr lang="es-MX"/>
        </a:p>
      </dgm:t>
    </dgm:pt>
    <dgm:pt modelId="{DDDE8AEC-F44F-47B9-BA4F-77F2D62AE59D}" type="pres">
      <dgm:prSet presAssocID="{E25C520F-3AC5-4997-A375-D49EFEF32F72}" presName="horz2" presStyleCnt="0"/>
      <dgm:spPr/>
      <dgm:t>
        <a:bodyPr/>
        <a:lstStyle/>
        <a:p>
          <a:endParaRPr lang="es-MX"/>
        </a:p>
      </dgm:t>
    </dgm:pt>
    <dgm:pt modelId="{58DB9B5A-868F-424D-9128-7A2FB30403D5}" type="pres">
      <dgm:prSet presAssocID="{E25C520F-3AC5-4997-A375-D49EFEF32F72}" presName="horzSpace2" presStyleCnt="0"/>
      <dgm:spPr/>
      <dgm:t>
        <a:bodyPr/>
        <a:lstStyle/>
        <a:p>
          <a:endParaRPr lang="es-MX"/>
        </a:p>
      </dgm:t>
    </dgm:pt>
    <dgm:pt modelId="{0940F9E2-0277-4763-9C54-EC2F566119E6}" type="pres">
      <dgm:prSet presAssocID="{E25C520F-3AC5-4997-A375-D49EFEF32F72}" presName="tx2" presStyleLbl="revTx" presStyleIdx="1" presStyleCnt="4"/>
      <dgm:spPr/>
      <dgm:t>
        <a:bodyPr/>
        <a:lstStyle/>
        <a:p>
          <a:endParaRPr lang="es-MX"/>
        </a:p>
      </dgm:t>
    </dgm:pt>
    <dgm:pt modelId="{381526BE-A59D-4756-8522-BF6FB10CFE52}" type="pres">
      <dgm:prSet presAssocID="{E25C520F-3AC5-4997-A375-D49EFEF32F72}" presName="vert2" presStyleCnt="0"/>
      <dgm:spPr/>
      <dgm:t>
        <a:bodyPr/>
        <a:lstStyle/>
        <a:p>
          <a:endParaRPr lang="es-MX"/>
        </a:p>
      </dgm:t>
    </dgm:pt>
    <dgm:pt modelId="{BE9F0847-B302-4904-95BA-56115A224C9B}" type="pres">
      <dgm:prSet presAssocID="{E25C520F-3AC5-4997-A375-D49EFEF32F72}" presName="thinLine2b" presStyleLbl="callout" presStyleIdx="0" presStyleCnt="3"/>
      <dgm:spPr/>
      <dgm:t>
        <a:bodyPr/>
        <a:lstStyle/>
        <a:p>
          <a:endParaRPr lang="es-MX"/>
        </a:p>
      </dgm:t>
    </dgm:pt>
    <dgm:pt modelId="{F8486771-A766-4933-9524-D6D7EDFE494A}" type="pres">
      <dgm:prSet presAssocID="{E25C520F-3AC5-4997-A375-D49EFEF32F72}" presName="vertSpace2b" presStyleCnt="0"/>
      <dgm:spPr/>
      <dgm:t>
        <a:bodyPr/>
        <a:lstStyle/>
        <a:p>
          <a:endParaRPr lang="es-MX"/>
        </a:p>
      </dgm:t>
    </dgm:pt>
    <dgm:pt modelId="{04943B6D-63C2-44E6-A50F-062764CC8E78}" type="pres">
      <dgm:prSet presAssocID="{11383B92-F0F4-4D10-A137-1D69DE845BE9}" presName="horz2" presStyleCnt="0"/>
      <dgm:spPr/>
      <dgm:t>
        <a:bodyPr/>
        <a:lstStyle/>
        <a:p>
          <a:endParaRPr lang="es-MX"/>
        </a:p>
      </dgm:t>
    </dgm:pt>
    <dgm:pt modelId="{1B19E45F-4C7D-4861-B0CF-CE138FD122B3}" type="pres">
      <dgm:prSet presAssocID="{11383B92-F0F4-4D10-A137-1D69DE845BE9}" presName="horzSpace2" presStyleCnt="0"/>
      <dgm:spPr/>
      <dgm:t>
        <a:bodyPr/>
        <a:lstStyle/>
        <a:p>
          <a:endParaRPr lang="es-MX"/>
        </a:p>
      </dgm:t>
    </dgm:pt>
    <dgm:pt modelId="{3E47D8A3-A674-4EE1-9155-4D783C5EDF53}" type="pres">
      <dgm:prSet presAssocID="{11383B92-F0F4-4D10-A137-1D69DE845BE9}" presName="tx2" presStyleLbl="revTx" presStyleIdx="2" presStyleCnt="4"/>
      <dgm:spPr/>
      <dgm:t>
        <a:bodyPr/>
        <a:lstStyle/>
        <a:p>
          <a:endParaRPr lang="es-MX"/>
        </a:p>
      </dgm:t>
    </dgm:pt>
    <dgm:pt modelId="{12C3D978-9840-4835-8DA4-EF6471836622}" type="pres">
      <dgm:prSet presAssocID="{11383B92-F0F4-4D10-A137-1D69DE845BE9}" presName="vert2" presStyleCnt="0"/>
      <dgm:spPr/>
      <dgm:t>
        <a:bodyPr/>
        <a:lstStyle/>
        <a:p>
          <a:endParaRPr lang="es-MX"/>
        </a:p>
      </dgm:t>
    </dgm:pt>
    <dgm:pt modelId="{E2262CB5-DFE1-4785-A678-DCA8F4C71F50}" type="pres">
      <dgm:prSet presAssocID="{11383B92-F0F4-4D10-A137-1D69DE845BE9}" presName="thinLine2b" presStyleLbl="callout" presStyleIdx="1" presStyleCnt="3"/>
      <dgm:spPr/>
      <dgm:t>
        <a:bodyPr/>
        <a:lstStyle/>
        <a:p>
          <a:endParaRPr lang="es-MX"/>
        </a:p>
      </dgm:t>
    </dgm:pt>
    <dgm:pt modelId="{F1B82F8A-9B86-4649-8FB6-813C81AB04E7}" type="pres">
      <dgm:prSet presAssocID="{11383B92-F0F4-4D10-A137-1D69DE845BE9}" presName="vertSpace2b" presStyleCnt="0"/>
      <dgm:spPr/>
      <dgm:t>
        <a:bodyPr/>
        <a:lstStyle/>
        <a:p>
          <a:endParaRPr lang="es-MX"/>
        </a:p>
      </dgm:t>
    </dgm:pt>
    <dgm:pt modelId="{7EEA3248-8178-4FB7-84CD-1809B8D6C625}" type="pres">
      <dgm:prSet presAssocID="{3A32711F-2314-415C-A5AE-64426DB29886}" presName="horz2" presStyleCnt="0"/>
      <dgm:spPr/>
    </dgm:pt>
    <dgm:pt modelId="{8FC91E3B-76B8-4889-BD70-38781BAA7057}" type="pres">
      <dgm:prSet presAssocID="{3A32711F-2314-415C-A5AE-64426DB29886}" presName="horzSpace2" presStyleCnt="0"/>
      <dgm:spPr/>
    </dgm:pt>
    <dgm:pt modelId="{05669F2E-FE95-4821-A441-FAC7D3B3E082}" type="pres">
      <dgm:prSet presAssocID="{3A32711F-2314-415C-A5AE-64426DB29886}" presName="tx2" presStyleLbl="revTx" presStyleIdx="3" presStyleCnt="4" custScaleY="139025"/>
      <dgm:spPr/>
      <dgm:t>
        <a:bodyPr/>
        <a:lstStyle/>
        <a:p>
          <a:endParaRPr lang="es-ES"/>
        </a:p>
      </dgm:t>
    </dgm:pt>
    <dgm:pt modelId="{30F56558-461E-428E-81F5-C5C6FF8194E3}" type="pres">
      <dgm:prSet presAssocID="{3A32711F-2314-415C-A5AE-64426DB29886}" presName="vert2" presStyleCnt="0"/>
      <dgm:spPr/>
    </dgm:pt>
    <dgm:pt modelId="{A5F3D3BA-5127-4827-B5AA-6CA37A31985A}" type="pres">
      <dgm:prSet presAssocID="{3A32711F-2314-415C-A5AE-64426DB29886}" presName="thinLine2b" presStyleLbl="callout" presStyleIdx="2" presStyleCnt="3"/>
      <dgm:spPr/>
    </dgm:pt>
    <dgm:pt modelId="{3BF52DB6-F5B7-4F7B-8BCC-7A8E691A1F74}" type="pres">
      <dgm:prSet presAssocID="{3A32711F-2314-415C-A5AE-64426DB29886}" presName="vertSpace2b" presStyleCnt="0"/>
      <dgm:spPr/>
    </dgm:pt>
  </dgm:ptLst>
  <dgm:cxnLst>
    <dgm:cxn modelId="{3CA37DE8-DD33-4080-8192-3CC9C975CB56}" type="presOf" srcId="{889ECD74-71D1-4684-B0DF-EC7180B642C8}" destId="{2D70A995-A320-4FA3-A6D1-C75FF7D4E8BD}" srcOrd="0" destOrd="0" presId="urn:microsoft.com/office/officeart/2008/layout/LinedList"/>
    <dgm:cxn modelId="{1F2EF199-A00B-4877-8878-B06AA8C57B69}" type="presOf" srcId="{E25C520F-3AC5-4997-A375-D49EFEF32F72}" destId="{0940F9E2-0277-4763-9C54-EC2F566119E6}" srcOrd="0" destOrd="0" presId="urn:microsoft.com/office/officeart/2008/layout/LinedList"/>
    <dgm:cxn modelId="{67526485-68CF-4D0F-9D1D-661B35A902E4}" type="presOf" srcId="{11383B92-F0F4-4D10-A137-1D69DE845BE9}" destId="{3E47D8A3-A674-4EE1-9155-4D783C5EDF53}" srcOrd="0" destOrd="0" presId="urn:microsoft.com/office/officeart/2008/layout/LinedList"/>
    <dgm:cxn modelId="{0C4BFDA0-1D99-4615-ABA0-FCB0E1AAFD90}" srcId="{6E3806F6-CE8D-4546-BEEE-9951A91EA2CE}" destId="{889ECD74-71D1-4684-B0DF-EC7180B642C8}" srcOrd="0" destOrd="0" parTransId="{08FE6748-64D2-495F-8452-E9ABFF06C490}" sibTransId="{C599BA16-98D5-41C5-9C77-5BC7A901CF41}"/>
    <dgm:cxn modelId="{08238A45-F790-45C1-9761-A3A8B32EF849}" srcId="{889ECD74-71D1-4684-B0DF-EC7180B642C8}" destId="{11383B92-F0F4-4D10-A137-1D69DE845BE9}" srcOrd="1" destOrd="0" parTransId="{6CE904E0-FD66-43B5-9170-9FAFD1160E20}" sibTransId="{ED51888E-2183-448D-89AC-52EAAB5537A1}"/>
    <dgm:cxn modelId="{5A5BD103-3CC9-4B81-BC9B-23A66B5D3CC7}" srcId="{889ECD74-71D1-4684-B0DF-EC7180B642C8}" destId="{3A32711F-2314-415C-A5AE-64426DB29886}" srcOrd="2" destOrd="0" parTransId="{E3B7C557-9333-4811-919B-80F96419E751}" sibTransId="{F2577ED3-9623-4A7D-B16A-360C824EEF16}"/>
    <dgm:cxn modelId="{6F5F8B49-F6A3-4794-AF85-D68FB60D24B8}" type="presOf" srcId="{6E3806F6-CE8D-4546-BEEE-9951A91EA2CE}" destId="{23AE6593-FF85-41BA-A843-6A4A6C1DD583}" srcOrd="0" destOrd="0" presId="urn:microsoft.com/office/officeart/2008/layout/LinedList"/>
    <dgm:cxn modelId="{622E6AB0-89BE-41E9-9048-C0B77599B39B}" srcId="{889ECD74-71D1-4684-B0DF-EC7180B642C8}" destId="{E25C520F-3AC5-4997-A375-D49EFEF32F72}" srcOrd="0" destOrd="0" parTransId="{6566C893-C316-466E-9C0A-CB91B84C3C8C}" sibTransId="{31405B29-F530-4CC1-9365-BD49028253F9}"/>
    <dgm:cxn modelId="{736BD529-A2A1-4AB6-BCEC-7BF73C9D47C1}" type="presOf" srcId="{3A32711F-2314-415C-A5AE-64426DB29886}" destId="{05669F2E-FE95-4821-A441-FAC7D3B3E082}" srcOrd="0" destOrd="0" presId="urn:microsoft.com/office/officeart/2008/layout/LinedList"/>
    <dgm:cxn modelId="{9B5891C2-943C-4CBD-8AD0-A4AA1F6E0DD7}" type="presParOf" srcId="{23AE6593-FF85-41BA-A843-6A4A6C1DD583}" destId="{C3F111D1-D3B9-499D-B0C9-CAC0C3BE536E}" srcOrd="0" destOrd="0" presId="urn:microsoft.com/office/officeart/2008/layout/LinedList"/>
    <dgm:cxn modelId="{F6F0FE5F-E621-431C-A6BA-45AA23E81CD0}" type="presParOf" srcId="{23AE6593-FF85-41BA-A843-6A4A6C1DD583}" destId="{4328C355-2DAB-4403-8628-5401662DF814}" srcOrd="1" destOrd="0" presId="urn:microsoft.com/office/officeart/2008/layout/LinedList"/>
    <dgm:cxn modelId="{9FF77515-D33A-4F16-92C0-FD830B433CE6}" type="presParOf" srcId="{4328C355-2DAB-4403-8628-5401662DF814}" destId="{2D70A995-A320-4FA3-A6D1-C75FF7D4E8BD}" srcOrd="0" destOrd="0" presId="urn:microsoft.com/office/officeart/2008/layout/LinedList"/>
    <dgm:cxn modelId="{E37CEEC4-2029-49AC-974A-5D04133DC0A2}" type="presParOf" srcId="{4328C355-2DAB-4403-8628-5401662DF814}" destId="{D2DAFDCC-6C1E-4236-B9C1-67B8E188D96C}" srcOrd="1" destOrd="0" presId="urn:microsoft.com/office/officeart/2008/layout/LinedList"/>
    <dgm:cxn modelId="{E55A45AB-19EB-452F-8344-AF5788B01521}" type="presParOf" srcId="{D2DAFDCC-6C1E-4236-B9C1-67B8E188D96C}" destId="{DF35F98F-389C-481E-81F6-156DCE0047A7}" srcOrd="0" destOrd="0" presId="urn:microsoft.com/office/officeart/2008/layout/LinedList"/>
    <dgm:cxn modelId="{FC5D93FC-72DF-4A6D-B61A-F70218E2B996}" type="presParOf" srcId="{D2DAFDCC-6C1E-4236-B9C1-67B8E188D96C}" destId="{DDDE8AEC-F44F-47B9-BA4F-77F2D62AE59D}" srcOrd="1" destOrd="0" presId="urn:microsoft.com/office/officeart/2008/layout/LinedList"/>
    <dgm:cxn modelId="{1B11135C-5730-4D3D-9D55-2E3E2886B67C}" type="presParOf" srcId="{DDDE8AEC-F44F-47B9-BA4F-77F2D62AE59D}" destId="{58DB9B5A-868F-424D-9128-7A2FB30403D5}" srcOrd="0" destOrd="0" presId="urn:microsoft.com/office/officeart/2008/layout/LinedList"/>
    <dgm:cxn modelId="{ACCB3FE3-3F0F-4B20-BAB5-D863EFF96BB6}" type="presParOf" srcId="{DDDE8AEC-F44F-47B9-BA4F-77F2D62AE59D}" destId="{0940F9E2-0277-4763-9C54-EC2F566119E6}" srcOrd="1" destOrd="0" presId="urn:microsoft.com/office/officeart/2008/layout/LinedList"/>
    <dgm:cxn modelId="{2DA5A929-080F-4206-81D5-325B3FFB5798}" type="presParOf" srcId="{DDDE8AEC-F44F-47B9-BA4F-77F2D62AE59D}" destId="{381526BE-A59D-4756-8522-BF6FB10CFE52}" srcOrd="2" destOrd="0" presId="urn:microsoft.com/office/officeart/2008/layout/LinedList"/>
    <dgm:cxn modelId="{9B5CA3E9-36F8-433E-8C7B-2D9225D41FE9}" type="presParOf" srcId="{D2DAFDCC-6C1E-4236-B9C1-67B8E188D96C}" destId="{BE9F0847-B302-4904-95BA-56115A224C9B}" srcOrd="2" destOrd="0" presId="urn:microsoft.com/office/officeart/2008/layout/LinedList"/>
    <dgm:cxn modelId="{2512A21F-1B85-45E2-B4EE-CEDE70C4F3A9}" type="presParOf" srcId="{D2DAFDCC-6C1E-4236-B9C1-67B8E188D96C}" destId="{F8486771-A766-4933-9524-D6D7EDFE494A}" srcOrd="3" destOrd="0" presId="urn:microsoft.com/office/officeart/2008/layout/LinedList"/>
    <dgm:cxn modelId="{42D1E15D-6EDC-4BE1-8199-CB855D2E32BC}" type="presParOf" srcId="{D2DAFDCC-6C1E-4236-B9C1-67B8E188D96C}" destId="{04943B6D-63C2-44E6-A50F-062764CC8E78}" srcOrd="4" destOrd="0" presId="urn:microsoft.com/office/officeart/2008/layout/LinedList"/>
    <dgm:cxn modelId="{8AE8AA95-6ABB-4E1E-B2FC-0E6B6D7E2F7C}" type="presParOf" srcId="{04943B6D-63C2-44E6-A50F-062764CC8E78}" destId="{1B19E45F-4C7D-4861-B0CF-CE138FD122B3}" srcOrd="0" destOrd="0" presId="urn:microsoft.com/office/officeart/2008/layout/LinedList"/>
    <dgm:cxn modelId="{44D73A37-3605-48CA-AE6E-3EA203FD968C}" type="presParOf" srcId="{04943B6D-63C2-44E6-A50F-062764CC8E78}" destId="{3E47D8A3-A674-4EE1-9155-4D783C5EDF53}" srcOrd="1" destOrd="0" presId="urn:microsoft.com/office/officeart/2008/layout/LinedList"/>
    <dgm:cxn modelId="{94BF8A5F-5CDC-4354-AABE-1C9B1356624B}" type="presParOf" srcId="{04943B6D-63C2-44E6-A50F-062764CC8E78}" destId="{12C3D978-9840-4835-8DA4-EF6471836622}" srcOrd="2" destOrd="0" presId="urn:microsoft.com/office/officeart/2008/layout/LinedList"/>
    <dgm:cxn modelId="{BD0F414A-CDDA-40A4-A9B8-07E4C96E6E42}" type="presParOf" srcId="{D2DAFDCC-6C1E-4236-B9C1-67B8E188D96C}" destId="{E2262CB5-DFE1-4785-A678-DCA8F4C71F50}" srcOrd="5" destOrd="0" presId="urn:microsoft.com/office/officeart/2008/layout/LinedList"/>
    <dgm:cxn modelId="{C05AF516-35F0-4C36-845C-A3C0E342AA5F}" type="presParOf" srcId="{D2DAFDCC-6C1E-4236-B9C1-67B8E188D96C}" destId="{F1B82F8A-9B86-4649-8FB6-813C81AB04E7}" srcOrd="6" destOrd="0" presId="urn:microsoft.com/office/officeart/2008/layout/LinedList"/>
    <dgm:cxn modelId="{C173E760-30C5-4836-8668-637B0E806ED6}" type="presParOf" srcId="{D2DAFDCC-6C1E-4236-B9C1-67B8E188D96C}" destId="{7EEA3248-8178-4FB7-84CD-1809B8D6C625}" srcOrd="7" destOrd="0" presId="urn:microsoft.com/office/officeart/2008/layout/LinedList"/>
    <dgm:cxn modelId="{D9AC492A-EC03-4BBF-982C-D3B2E1A208B8}" type="presParOf" srcId="{7EEA3248-8178-4FB7-84CD-1809B8D6C625}" destId="{8FC91E3B-76B8-4889-BD70-38781BAA7057}" srcOrd="0" destOrd="0" presId="urn:microsoft.com/office/officeart/2008/layout/LinedList"/>
    <dgm:cxn modelId="{32F7E5DE-696B-481D-A9A7-1B95FD3D0900}" type="presParOf" srcId="{7EEA3248-8178-4FB7-84CD-1809B8D6C625}" destId="{05669F2E-FE95-4821-A441-FAC7D3B3E082}" srcOrd="1" destOrd="0" presId="urn:microsoft.com/office/officeart/2008/layout/LinedList"/>
    <dgm:cxn modelId="{B99EB5D5-C4FA-464F-9F48-3F751AADF480}" type="presParOf" srcId="{7EEA3248-8178-4FB7-84CD-1809B8D6C625}" destId="{30F56558-461E-428E-81F5-C5C6FF8194E3}" srcOrd="2" destOrd="0" presId="urn:microsoft.com/office/officeart/2008/layout/LinedList"/>
    <dgm:cxn modelId="{9219A6F5-5D79-4F3D-973C-0A80D1095BE6}" type="presParOf" srcId="{D2DAFDCC-6C1E-4236-B9C1-67B8E188D96C}" destId="{A5F3D3BA-5127-4827-B5AA-6CA37A31985A}" srcOrd="8" destOrd="0" presId="urn:microsoft.com/office/officeart/2008/layout/LinedList"/>
    <dgm:cxn modelId="{CDCCE941-F2D8-46A9-A73E-CB2141305961}" type="presParOf" srcId="{D2DAFDCC-6C1E-4236-B9C1-67B8E188D96C}" destId="{3BF52DB6-F5B7-4F7B-8BCC-7A8E691A1F74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E3806F6-CE8D-4546-BEEE-9951A91EA2CE}" type="doc">
      <dgm:prSet loTypeId="urn:microsoft.com/office/officeart/2008/layout/LinedList" loCatId="hierarchy" qsTypeId="urn:microsoft.com/office/officeart/2005/8/quickstyle/3d4" qsCatId="3D" csTypeId="urn:microsoft.com/office/officeart/2005/8/colors/accent2_4" csCatId="accent2" phldr="1"/>
      <dgm:spPr/>
      <dgm:t>
        <a:bodyPr/>
        <a:lstStyle/>
        <a:p>
          <a:endParaRPr lang="es-MX"/>
        </a:p>
      </dgm:t>
    </dgm:pt>
    <dgm:pt modelId="{889ECD74-71D1-4684-B0DF-EC7180B642C8}">
      <dgm:prSet phldrT="[Texto]"/>
      <dgm:spPr/>
      <dgm:t>
        <a:bodyPr/>
        <a:lstStyle/>
        <a:p>
          <a:r>
            <a:rPr lang="es-MX" dirty="0" smtClean="0"/>
            <a:t>Pasos</a:t>
          </a:r>
          <a:endParaRPr lang="es-MX" dirty="0"/>
        </a:p>
      </dgm:t>
    </dgm:pt>
    <dgm:pt modelId="{08FE6748-64D2-495F-8452-E9ABFF06C490}" type="parTrans" cxnId="{0C4BFDA0-1D99-4615-ABA0-FCB0E1AAFD90}">
      <dgm:prSet/>
      <dgm:spPr/>
      <dgm:t>
        <a:bodyPr/>
        <a:lstStyle/>
        <a:p>
          <a:endParaRPr lang="es-MX"/>
        </a:p>
      </dgm:t>
    </dgm:pt>
    <dgm:pt modelId="{C599BA16-98D5-41C5-9C77-5BC7A901CF41}" type="sibTrans" cxnId="{0C4BFDA0-1D99-4615-ABA0-FCB0E1AAFD90}">
      <dgm:prSet/>
      <dgm:spPr/>
      <dgm:t>
        <a:bodyPr/>
        <a:lstStyle/>
        <a:p>
          <a:endParaRPr lang="es-MX"/>
        </a:p>
      </dgm:t>
    </dgm:pt>
    <dgm:pt modelId="{E25C520F-3AC5-4997-A375-D49EFEF32F72}">
      <dgm:prSet phldrT="[Texto]"/>
      <dgm:spPr/>
      <dgm:t>
        <a:bodyPr/>
        <a:lstStyle/>
        <a:p>
          <a:r>
            <a:rPr lang="es-MX" dirty="0" smtClean="0"/>
            <a:t>Elegir el botón de tabulaciones.</a:t>
          </a:r>
          <a:endParaRPr lang="es-MX" dirty="0"/>
        </a:p>
      </dgm:t>
    </dgm:pt>
    <dgm:pt modelId="{6566C893-C316-466E-9C0A-CB91B84C3C8C}" type="parTrans" cxnId="{622E6AB0-89BE-41E9-9048-C0B77599B39B}">
      <dgm:prSet/>
      <dgm:spPr/>
      <dgm:t>
        <a:bodyPr/>
        <a:lstStyle/>
        <a:p>
          <a:endParaRPr lang="es-MX"/>
        </a:p>
      </dgm:t>
    </dgm:pt>
    <dgm:pt modelId="{31405B29-F530-4CC1-9365-BD49028253F9}" type="sibTrans" cxnId="{622E6AB0-89BE-41E9-9048-C0B77599B39B}">
      <dgm:prSet/>
      <dgm:spPr/>
      <dgm:t>
        <a:bodyPr/>
        <a:lstStyle/>
        <a:p>
          <a:endParaRPr lang="es-MX"/>
        </a:p>
      </dgm:t>
    </dgm:pt>
    <dgm:pt modelId="{11383B92-F0F4-4D10-A137-1D69DE845BE9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s-MX" b="0" i="0" dirty="0"/>
        </a:p>
      </dgm:t>
    </dgm:pt>
    <dgm:pt modelId="{6CE904E0-FD66-43B5-9170-9FAFD1160E20}" type="parTrans" cxnId="{08238A45-F790-45C1-9761-A3A8B32EF849}">
      <dgm:prSet/>
      <dgm:spPr/>
      <dgm:t>
        <a:bodyPr/>
        <a:lstStyle/>
        <a:p>
          <a:endParaRPr lang="es-MX"/>
        </a:p>
      </dgm:t>
    </dgm:pt>
    <dgm:pt modelId="{ED51888E-2183-448D-89AC-52EAAB5537A1}" type="sibTrans" cxnId="{08238A45-F790-45C1-9761-A3A8B32EF849}">
      <dgm:prSet/>
      <dgm:spPr/>
      <dgm:t>
        <a:bodyPr/>
        <a:lstStyle/>
        <a:p>
          <a:endParaRPr lang="es-MX"/>
        </a:p>
      </dgm:t>
    </dgm:pt>
    <dgm:pt modelId="{23AE6593-FF85-41BA-A843-6A4A6C1DD583}" type="pres">
      <dgm:prSet presAssocID="{6E3806F6-CE8D-4546-BEEE-9951A91EA2C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C3F111D1-D3B9-499D-B0C9-CAC0C3BE536E}" type="pres">
      <dgm:prSet presAssocID="{889ECD74-71D1-4684-B0DF-EC7180B642C8}" presName="thickLine" presStyleLbl="alignNode1" presStyleIdx="0" presStyleCnt="1"/>
      <dgm:spPr/>
      <dgm:t>
        <a:bodyPr/>
        <a:lstStyle/>
        <a:p>
          <a:endParaRPr lang="es-MX"/>
        </a:p>
      </dgm:t>
    </dgm:pt>
    <dgm:pt modelId="{4328C355-2DAB-4403-8628-5401662DF814}" type="pres">
      <dgm:prSet presAssocID="{889ECD74-71D1-4684-B0DF-EC7180B642C8}" presName="horz1" presStyleCnt="0"/>
      <dgm:spPr/>
      <dgm:t>
        <a:bodyPr/>
        <a:lstStyle/>
        <a:p>
          <a:endParaRPr lang="es-MX"/>
        </a:p>
      </dgm:t>
    </dgm:pt>
    <dgm:pt modelId="{2D70A995-A320-4FA3-A6D1-C75FF7D4E8BD}" type="pres">
      <dgm:prSet presAssocID="{889ECD74-71D1-4684-B0DF-EC7180B642C8}" presName="tx1" presStyleLbl="revTx" presStyleIdx="0" presStyleCnt="3"/>
      <dgm:spPr/>
      <dgm:t>
        <a:bodyPr/>
        <a:lstStyle/>
        <a:p>
          <a:endParaRPr lang="es-MX"/>
        </a:p>
      </dgm:t>
    </dgm:pt>
    <dgm:pt modelId="{D2DAFDCC-6C1E-4236-B9C1-67B8E188D96C}" type="pres">
      <dgm:prSet presAssocID="{889ECD74-71D1-4684-B0DF-EC7180B642C8}" presName="vert1" presStyleCnt="0"/>
      <dgm:spPr/>
      <dgm:t>
        <a:bodyPr/>
        <a:lstStyle/>
        <a:p>
          <a:endParaRPr lang="es-MX"/>
        </a:p>
      </dgm:t>
    </dgm:pt>
    <dgm:pt modelId="{DF35F98F-389C-481E-81F6-156DCE0047A7}" type="pres">
      <dgm:prSet presAssocID="{E25C520F-3AC5-4997-A375-D49EFEF32F72}" presName="vertSpace2a" presStyleCnt="0"/>
      <dgm:spPr/>
      <dgm:t>
        <a:bodyPr/>
        <a:lstStyle/>
        <a:p>
          <a:endParaRPr lang="es-MX"/>
        </a:p>
      </dgm:t>
    </dgm:pt>
    <dgm:pt modelId="{DDDE8AEC-F44F-47B9-BA4F-77F2D62AE59D}" type="pres">
      <dgm:prSet presAssocID="{E25C520F-3AC5-4997-A375-D49EFEF32F72}" presName="horz2" presStyleCnt="0"/>
      <dgm:spPr/>
      <dgm:t>
        <a:bodyPr/>
        <a:lstStyle/>
        <a:p>
          <a:endParaRPr lang="es-MX"/>
        </a:p>
      </dgm:t>
    </dgm:pt>
    <dgm:pt modelId="{58DB9B5A-868F-424D-9128-7A2FB30403D5}" type="pres">
      <dgm:prSet presAssocID="{E25C520F-3AC5-4997-A375-D49EFEF32F72}" presName="horzSpace2" presStyleCnt="0"/>
      <dgm:spPr/>
      <dgm:t>
        <a:bodyPr/>
        <a:lstStyle/>
        <a:p>
          <a:endParaRPr lang="es-MX"/>
        </a:p>
      </dgm:t>
    </dgm:pt>
    <dgm:pt modelId="{0940F9E2-0277-4763-9C54-EC2F566119E6}" type="pres">
      <dgm:prSet presAssocID="{E25C520F-3AC5-4997-A375-D49EFEF32F72}" presName="tx2" presStyleLbl="revTx" presStyleIdx="1" presStyleCnt="3"/>
      <dgm:spPr/>
      <dgm:t>
        <a:bodyPr/>
        <a:lstStyle/>
        <a:p>
          <a:endParaRPr lang="es-MX"/>
        </a:p>
      </dgm:t>
    </dgm:pt>
    <dgm:pt modelId="{381526BE-A59D-4756-8522-BF6FB10CFE52}" type="pres">
      <dgm:prSet presAssocID="{E25C520F-3AC5-4997-A375-D49EFEF32F72}" presName="vert2" presStyleCnt="0"/>
      <dgm:spPr/>
      <dgm:t>
        <a:bodyPr/>
        <a:lstStyle/>
        <a:p>
          <a:endParaRPr lang="es-MX"/>
        </a:p>
      </dgm:t>
    </dgm:pt>
    <dgm:pt modelId="{BE9F0847-B302-4904-95BA-56115A224C9B}" type="pres">
      <dgm:prSet presAssocID="{E25C520F-3AC5-4997-A375-D49EFEF32F72}" presName="thinLine2b" presStyleLbl="callout" presStyleIdx="0" presStyleCnt="2"/>
      <dgm:spPr/>
      <dgm:t>
        <a:bodyPr/>
        <a:lstStyle/>
        <a:p>
          <a:endParaRPr lang="es-MX"/>
        </a:p>
      </dgm:t>
    </dgm:pt>
    <dgm:pt modelId="{F8486771-A766-4933-9524-D6D7EDFE494A}" type="pres">
      <dgm:prSet presAssocID="{E25C520F-3AC5-4997-A375-D49EFEF32F72}" presName="vertSpace2b" presStyleCnt="0"/>
      <dgm:spPr/>
      <dgm:t>
        <a:bodyPr/>
        <a:lstStyle/>
        <a:p>
          <a:endParaRPr lang="es-MX"/>
        </a:p>
      </dgm:t>
    </dgm:pt>
    <dgm:pt modelId="{04943B6D-63C2-44E6-A50F-062764CC8E78}" type="pres">
      <dgm:prSet presAssocID="{11383B92-F0F4-4D10-A137-1D69DE845BE9}" presName="horz2" presStyleCnt="0"/>
      <dgm:spPr/>
      <dgm:t>
        <a:bodyPr/>
        <a:lstStyle/>
        <a:p>
          <a:endParaRPr lang="es-MX"/>
        </a:p>
      </dgm:t>
    </dgm:pt>
    <dgm:pt modelId="{1B19E45F-4C7D-4861-B0CF-CE138FD122B3}" type="pres">
      <dgm:prSet presAssocID="{11383B92-F0F4-4D10-A137-1D69DE845BE9}" presName="horzSpace2" presStyleCnt="0"/>
      <dgm:spPr/>
      <dgm:t>
        <a:bodyPr/>
        <a:lstStyle/>
        <a:p>
          <a:endParaRPr lang="es-MX"/>
        </a:p>
      </dgm:t>
    </dgm:pt>
    <dgm:pt modelId="{3E47D8A3-A674-4EE1-9155-4D783C5EDF53}" type="pres">
      <dgm:prSet presAssocID="{11383B92-F0F4-4D10-A137-1D69DE845BE9}" presName="tx2" presStyleLbl="revTx" presStyleIdx="2" presStyleCnt="3" custScaleX="93598" custScaleY="268133"/>
      <dgm:spPr/>
      <dgm:t>
        <a:bodyPr/>
        <a:lstStyle/>
        <a:p>
          <a:endParaRPr lang="es-MX"/>
        </a:p>
      </dgm:t>
    </dgm:pt>
    <dgm:pt modelId="{12C3D978-9840-4835-8DA4-EF6471836622}" type="pres">
      <dgm:prSet presAssocID="{11383B92-F0F4-4D10-A137-1D69DE845BE9}" presName="vert2" presStyleCnt="0"/>
      <dgm:spPr/>
      <dgm:t>
        <a:bodyPr/>
        <a:lstStyle/>
        <a:p>
          <a:endParaRPr lang="es-MX"/>
        </a:p>
      </dgm:t>
    </dgm:pt>
    <dgm:pt modelId="{E2262CB5-DFE1-4785-A678-DCA8F4C71F50}" type="pres">
      <dgm:prSet presAssocID="{11383B92-F0F4-4D10-A137-1D69DE845BE9}" presName="thinLine2b" presStyleLbl="callout" presStyleIdx="1" presStyleCnt="2"/>
      <dgm:spPr/>
      <dgm:t>
        <a:bodyPr/>
        <a:lstStyle/>
        <a:p>
          <a:endParaRPr lang="es-MX"/>
        </a:p>
      </dgm:t>
    </dgm:pt>
    <dgm:pt modelId="{F1B82F8A-9B86-4649-8FB6-813C81AB04E7}" type="pres">
      <dgm:prSet presAssocID="{11383B92-F0F4-4D10-A137-1D69DE845BE9}" presName="vertSpace2b" presStyleCnt="0"/>
      <dgm:spPr/>
      <dgm:t>
        <a:bodyPr/>
        <a:lstStyle/>
        <a:p>
          <a:endParaRPr lang="es-MX"/>
        </a:p>
      </dgm:t>
    </dgm:pt>
  </dgm:ptLst>
  <dgm:cxnLst>
    <dgm:cxn modelId="{6E63AC32-4C1E-474E-9B2B-94A9B19632E7}" type="presOf" srcId="{11383B92-F0F4-4D10-A137-1D69DE845BE9}" destId="{3E47D8A3-A674-4EE1-9155-4D783C5EDF53}" srcOrd="0" destOrd="0" presId="urn:microsoft.com/office/officeart/2008/layout/LinedList"/>
    <dgm:cxn modelId="{08238A45-F790-45C1-9761-A3A8B32EF849}" srcId="{889ECD74-71D1-4684-B0DF-EC7180B642C8}" destId="{11383B92-F0F4-4D10-A137-1D69DE845BE9}" srcOrd="1" destOrd="0" parTransId="{6CE904E0-FD66-43B5-9170-9FAFD1160E20}" sibTransId="{ED51888E-2183-448D-89AC-52EAAB5537A1}"/>
    <dgm:cxn modelId="{97CEC10D-CE08-411D-A027-22A0EEE9A641}" type="presOf" srcId="{6E3806F6-CE8D-4546-BEEE-9951A91EA2CE}" destId="{23AE6593-FF85-41BA-A843-6A4A6C1DD583}" srcOrd="0" destOrd="0" presId="urn:microsoft.com/office/officeart/2008/layout/LinedList"/>
    <dgm:cxn modelId="{B5E7C5EA-6F44-45C7-850A-C4B702F63053}" type="presOf" srcId="{889ECD74-71D1-4684-B0DF-EC7180B642C8}" destId="{2D70A995-A320-4FA3-A6D1-C75FF7D4E8BD}" srcOrd="0" destOrd="0" presId="urn:microsoft.com/office/officeart/2008/layout/LinedList"/>
    <dgm:cxn modelId="{83546B0C-F8D5-4CE1-9265-50AE9A8FAFBB}" type="presOf" srcId="{E25C520F-3AC5-4997-A375-D49EFEF32F72}" destId="{0940F9E2-0277-4763-9C54-EC2F566119E6}" srcOrd="0" destOrd="0" presId="urn:microsoft.com/office/officeart/2008/layout/LinedList"/>
    <dgm:cxn modelId="{0C4BFDA0-1D99-4615-ABA0-FCB0E1AAFD90}" srcId="{6E3806F6-CE8D-4546-BEEE-9951A91EA2CE}" destId="{889ECD74-71D1-4684-B0DF-EC7180B642C8}" srcOrd="0" destOrd="0" parTransId="{08FE6748-64D2-495F-8452-E9ABFF06C490}" sibTransId="{C599BA16-98D5-41C5-9C77-5BC7A901CF41}"/>
    <dgm:cxn modelId="{622E6AB0-89BE-41E9-9048-C0B77599B39B}" srcId="{889ECD74-71D1-4684-B0DF-EC7180B642C8}" destId="{E25C520F-3AC5-4997-A375-D49EFEF32F72}" srcOrd="0" destOrd="0" parTransId="{6566C893-C316-466E-9C0A-CB91B84C3C8C}" sibTransId="{31405B29-F530-4CC1-9365-BD49028253F9}"/>
    <dgm:cxn modelId="{4A815115-D9F7-4B90-AAA9-D079811FFC82}" type="presParOf" srcId="{23AE6593-FF85-41BA-A843-6A4A6C1DD583}" destId="{C3F111D1-D3B9-499D-B0C9-CAC0C3BE536E}" srcOrd="0" destOrd="0" presId="urn:microsoft.com/office/officeart/2008/layout/LinedList"/>
    <dgm:cxn modelId="{ACE70DE1-92D1-47B8-A1BB-C479049450C4}" type="presParOf" srcId="{23AE6593-FF85-41BA-A843-6A4A6C1DD583}" destId="{4328C355-2DAB-4403-8628-5401662DF814}" srcOrd="1" destOrd="0" presId="urn:microsoft.com/office/officeart/2008/layout/LinedList"/>
    <dgm:cxn modelId="{1A532D07-0229-4B93-A003-527CDF7CF1EC}" type="presParOf" srcId="{4328C355-2DAB-4403-8628-5401662DF814}" destId="{2D70A995-A320-4FA3-A6D1-C75FF7D4E8BD}" srcOrd="0" destOrd="0" presId="urn:microsoft.com/office/officeart/2008/layout/LinedList"/>
    <dgm:cxn modelId="{ADDF0B86-5E07-490E-B806-B851EC416838}" type="presParOf" srcId="{4328C355-2DAB-4403-8628-5401662DF814}" destId="{D2DAFDCC-6C1E-4236-B9C1-67B8E188D96C}" srcOrd="1" destOrd="0" presId="urn:microsoft.com/office/officeart/2008/layout/LinedList"/>
    <dgm:cxn modelId="{C128A7F4-239C-4BA9-988C-0CB1CEA3C4C1}" type="presParOf" srcId="{D2DAFDCC-6C1E-4236-B9C1-67B8E188D96C}" destId="{DF35F98F-389C-481E-81F6-156DCE0047A7}" srcOrd="0" destOrd="0" presId="urn:microsoft.com/office/officeart/2008/layout/LinedList"/>
    <dgm:cxn modelId="{5E7F9AAF-022E-44C2-BC6B-EBF86FB3F0CE}" type="presParOf" srcId="{D2DAFDCC-6C1E-4236-B9C1-67B8E188D96C}" destId="{DDDE8AEC-F44F-47B9-BA4F-77F2D62AE59D}" srcOrd="1" destOrd="0" presId="urn:microsoft.com/office/officeart/2008/layout/LinedList"/>
    <dgm:cxn modelId="{B020F1F8-3DBE-4E9E-B085-8EA3C308FCB4}" type="presParOf" srcId="{DDDE8AEC-F44F-47B9-BA4F-77F2D62AE59D}" destId="{58DB9B5A-868F-424D-9128-7A2FB30403D5}" srcOrd="0" destOrd="0" presId="urn:microsoft.com/office/officeart/2008/layout/LinedList"/>
    <dgm:cxn modelId="{0C16F3ED-BBBD-49F2-9175-B4E2058A1D81}" type="presParOf" srcId="{DDDE8AEC-F44F-47B9-BA4F-77F2D62AE59D}" destId="{0940F9E2-0277-4763-9C54-EC2F566119E6}" srcOrd="1" destOrd="0" presId="urn:microsoft.com/office/officeart/2008/layout/LinedList"/>
    <dgm:cxn modelId="{D9DFFCD7-F652-41E2-A997-9E301D4CED8E}" type="presParOf" srcId="{DDDE8AEC-F44F-47B9-BA4F-77F2D62AE59D}" destId="{381526BE-A59D-4756-8522-BF6FB10CFE52}" srcOrd="2" destOrd="0" presId="urn:microsoft.com/office/officeart/2008/layout/LinedList"/>
    <dgm:cxn modelId="{9CED2FA0-0FAD-4763-84CF-679FA58F45EC}" type="presParOf" srcId="{D2DAFDCC-6C1E-4236-B9C1-67B8E188D96C}" destId="{BE9F0847-B302-4904-95BA-56115A224C9B}" srcOrd="2" destOrd="0" presId="urn:microsoft.com/office/officeart/2008/layout/LinedList"/>
    <dgm:cxn modelId="{DC26A5C9-646D-4707-89EE-89DE6EAF684A}" type="presParOf" srcId="{D2DAFDCC-6C1E-4236-B9C1-67B8E188D96C}" destId="{F8486771-A766-4933-9524-D6D7EDFE494A}" srcOrd="3" destOrd="0" presId="urn:microsoft.com/office/officeart/2008/layout/LinedList"/>
    <dgm:cxn modelId="{3BA55B88-1E4D-48C3-B913-B3BA373774F9}" type="presParOf" srcId="{D2DAFDCC-6C1E-4236-B9C1-67B8E188D96C}" destId="{04943B6D-63C2-44E6-A50F-062764CC8E78}" srcOrd="4" destOrd="0" presId="urn:microsoft.com/office/officeart/2008/layout/LinedList"/>
    <dgm:cxn modelId="{18105FDA-D436-4EC7-86D1-40001898E13C}" type="presParOf" srcId="{04943B6D-63C2-44E6-A50F-062764CC8E78}" destId="{1B19E45F-4C7D-4861-B0CF-CE138FD122B3}" srcOrd="0" destOrd="0" presId="urn:microsoft.com/office/officeart/2008/layout/LinedList"/>
    <dgm:cxn modelId="{C8A89792-B2BB-45E0-BA65-74B6247E7BC2}" type="presParOf" srcId="{04943B6D-63C2-44E6-A50F-062764CC8E78}" destId="{3E47D8A3-A674-4EE1-9155-4D783C5EDF53}" srcOrd="1" destOrd="0" presId="urn:microsoft.com/office/officeart/2008/layout/LinedList"/>
    <dgm:cxn modelId="{E3024EED-D607-4D4B-AB77-5FF4F92A76E3}" type="presParOf" srcId="{04943B6D-63C2-44E6-A50F-062764CC8E78}" destId="{12C3D978-9840-4835-8DA4-EF6471836622}" srcOrd="2" destOrd="0" presId="urn:microsoft.com/office/officeart/2008/layout/LinedList"/>
    <dgm:cxn modelId="{DD2D0122-E624-47DB-AE8E-913173F39890}" type="presParOf" srcId="{D2DAFDCC-6C1E-4236-B9C1-67B8E188D96C}" destId="{E2262CB5-DFE1-4785-A678-DCA8F4C71F50}" srcOrd="5" destOrd="0" presId="urn:microsoft.com/office/officeart/2008/layout/LinedList"/>
    <dgm:cxn modelId="{5D89882C-D968-4B69-9023-DB481FC4DAEF}" type="presParOf" srcId="{D2DAFDCC-6C1E-4236-B9C1-67B8E188D96C}" destId="{F1B82F8A-9B86-4649-8FB6-813C81AB04E7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E3806F6-CE8D-4546-BEEE-9951A91EA2CE}" type="doc">
      <dgm:prSet loTypeId="urn:microsoft.com/office/officeart/2008/layout/LinedList" loCatId="hierarchy" qsTypeId="urn:microsoft.com/office/officeart/2005/8/quickstyle/3d4" qsCatId="3D" csTypeId="urn:microsoft.com/office/officeart/2005/8/colors/accent2_4" csCatId="accent2" phldr="1"/>
      <dgm:spPr/>
      <dgm:t>
        <a:bodyPr/>
        <a:lstStyle/>
        <a:p>
          <a:endParaRPr lang="es-MX"/>
        </a:p>
      </dgm:t>
    </dgm:pt>
    <dgm:pt modelId="{889ECD74-71D1-4684-B0DF-EC7180B642C8}">
      <dgm:prSet phldrT="[Texto]"/>
      <dgm:spPr/>
      <dgm:t>
        <a:bodyPr/>
        <a:lstStyle/>
        <a:p>
          <a:r>
            <a:rPr lang="es-MX" dirty="0" smtClean="0"/>
            <a:t>Pasos</a:t>
          </a:r>
          <a:endParaRPr lang="es-MX" dirty="0"/>
        </a:p>
      </dgm:t>
    </dgm:pt>
    <dgm:pt modelId="{08FE6748-64D2-495F-8452-E9ABFF06C490}" type="parTrans" cxnId="{0C4BFDA0-1D99-4615-ABA0-FCB0E1AAFD90}">
      <dgm:prSet/>
      <dgm:spPr/>
      <dgm:t>
        <a:bodyPr/>
        <a:lstStyle/>
        <a:p>
          <a:endParaRPr lang="es-MX"/>
        </a:p>
      </dgm:t>
    </dgm:pt>
    <dgm:pt modelId="{C599BA16-98D5-41C5-9C77-5BC7A901CF41}" type="sibTrans" cxnId="{0C4BFDA0-1D99-4615-ABA0-FCB0E1AAFD90}">
      <dgm:prSet/>
      <dgm:spPr/>
      <dgm:t>
        <a:bodyPr/>
        <a:lstStyle/>
        <a:p>
          <a:endParaRPr lang="es-MX"/>
        </a:p>
      </dgm:t>
    </dgm:pt>
    <dgm:pt modelId="{E25C520F-3AC5-4997-A375-D49EFEF32F72}">
      <dgm:prSet phldrT="[Texto]"/>
      <dgm:spPr/>
      <dgm:t>
        <a:bodyPr/>
        <a:lstStyle/>
        <a:p>
          <a:r>
            <a:rPr lang="es-MX" dirty="0" smtClean="0"/>
            <a:t>Llenar el cuadro de diálogo dependiendo los requerimientos.</a:t>
          </a:r>
          <a:endParaRPr lang="es-MX" dirty="0"/>
        </a:p>
      </dgm:t>
    </dgm:pt>
    <dgm:pt modelId="{6566C893-C316-466E-9C0A-CB91B84C3C8C}" type="parTrans" cxnId="{622E6AB0-89BE-41E9-9048-C0B77599B39B}">
      <dgm:prSet/>
      <dgm:spPr/>
      <dgm:t>
        <a:bodyPr/>
        <a:lstStyle/>
        <a:p>
          <a:endParaRPr lang="es-MX"/>
        </a:p>
      </dgm:t>
    </dgm:pt>
    <dgm:pt modelId="{31405B29-F530-4CC1-9365-BD49028253F9}" type="sibTrans" cxnId="{622E6AB0-89BE-41E9-9048-C0B77599B39B}">
      <dgm:prSet/>
      <dgm:spPr/>
      <dgm:t>
        <a:bodyPr/>
        <a:lstStyle/>
        <a:p>
          <a:endParaRPr lang="es-MX"/>
        </a:p>
      </dgm:t>
    </dgm:pt>
    <dgm:pt modelId="{C43E3B38-5F8F-4A5A-9EB5-0614E03A2D8C}">
      <dgm:prSet phldrT="[Texto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algn="ctr"/>
          <a:endParaRPr lang="es-MX" dirty="0"/>
        </a:p>
      </dgm:t>
    </dgm:pt>
    <dgm:pt modelId="{299E69C5-A718-46FA-80A7-A0F96CF8E395}" type="parTrans" cxnId="{BA54D36B-EC00-4AD2-8CA5-7B481B7977C6}">
      <dgm:prSet/>
      <dgm:spPr/>
      <dgm:t>
        <a:bodyPr/>
        <a:lstStyle/>
        <a:p>
          <a:endParaRPr lang="es-ES"/>
        </a:p>
      </dgm:t>
    </dgm:pt>
    <dgm:pt modelId="{40D11AB1-4DA4-4522-8634-6A7891EF30B5}" type="sibTrans" cxnId="{BA54D36B-EC00-4AD2-8CA5-7B481B7977C6}">
      <dgm:prSet/>
      <dgm:spPr/>
      <dgm:t>
        <a:bodyPr/>
        <a:lstStyle/>
        <a:p>
          <a:endParaRPr lang="es-ES"/>
        </a:p>
      </dgm:t>
    </dgm:pt>
    <dgm:pt modelId="{23AE6593-FF85-41BA-A843-6A4A6C1DD583}" type="pres">
      <dgm:prSet presAssocID="{6E3806F6-CE8D-4546-BEEE-9951A91EA2C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C3F111D1-D3B9-499D-B0C9-CAC0C3BE536E}" type="pres">
      <dgm:prSet presAssocID="{889ECD74-71D1-4684-B0DF-EC7180B642C8}" presName="thickLine" presStyleLbl="alignNode1" presStyleIdx="0" presStyleCnt="1"/>
      <dgm:spPr/>
      <dgm:t>
        <a:bodyPr/>
        <a:lstStyle/>
        <a:p>
          <a:endParaRPr lang="es-MX"/>
        </a:p>
      </dgm:t>
    </dgm:pt>
    <dgm:pt modelId="{4328C355-2DAB-4403-8628-5401662DF814}" type="pres">
      <dgm:prSet presAssocID="{889ECD74-71D1-4684-B0DF-EC7180B642C8}" presName="horz1" presStyleCnt="0"/>
      <dgm:spPr/>
      <dgm:t>
        <a:bodyPr/>
        <a:lstStyle/>
        <a:p>
          <a:endParaRPr lang="es-MX"/>
        </a:p>
      </dgm:t>
    </dgm:pt>
    <dgm:pt modelId="{2D70A995-A320-4FA3-A6D1-C75FF7D4E8BD}" type="pres">
      <dgm:prSet presAssocID="{889ECD74-71D1-4684-B0DF-EC7180B642C8}" presName="tx1" presStyleLbl="revTx" presStyleIdx="0" presStyleCnt="3"/>
      <dgm:spPr/>
      <dgm:t>
        <a:bodyPr/>
        <a:lstStyle/>
        <a:p>
          <a:endParaRPr lang="es-MX"/>
        </a:p>
      </dgm:t>
    </dgm:pt>
    <dgm:pt modelId="{D2DAFDCC-6C1E-4236-B9C1-67B8E188D96C}" type="pres">
      <dgm:prSet presAssocID="{889ECD74-71D1-4684-B0DF-EC7180B642C8}" presName="vert1" presStyleCnt="0"/>
      <dgm:spPr/>
      <dgm:t>
        <a:bodyPr/>
        <a:lstStyle/>
        <a:p>
          <a:endParaRPr lang="es-MX"/>
        </a:p>
      </dgm:t>
    </dgm:pt>
    <dgm:pt modelId="{DF35F98F-389C-481E-81F6-156DCE0047A7}" type="pres">
      <dgm:prSet presAssocID="{E25C520F-3AC5-4997-A375-D49EFEF32F72}" presName="vertSpace2a" presStyleCnt="0"/>
      <dgm:spPr/>
      <dgm:t>
        <a:bodyPr/>
        <a:lstStyle/>
        <a:p>
          <a:endParaRPr lang="es-MX"/>
        </a:p>
      </dgm:t>
    </dgm:pt>
    <dgm:pt modelId="{DDDE8AEC-F44F-47B9-BA4F-77F2D62AE59D}" type="pres">
      <dgm:prSet presAssocID="{E25C520F-3AC5-4997-A375-D49EFEF32F72}" presName="horz2" presStyleCnt="0"/>
      <dgm:spPr/>
      <dgm:t>
        <a:bodyPr/>
        <a:lstStyle/>
        <a:p>
          <a:endParaRPr lang="es-MX"/>
        </a:p>
      </dgm:t>
    </dgm:pt>
    <dgm:pt modelId="{58DB9B5A-868F-424D-9128-7A2FB30403D5}" type="pres">
      <dgm:prSet presAssocID="{E25C520F-3AC5-4997-A375-D49EFEF32F72}" presName="horzSpace2" presStyleCnt="0"/>
      <dgm:spPr/>
      <dgm:t>
        <a:bodyPr/>
        <a:lstStyle/>
        <a:p>
          <a:endParaRPr lang="es-MX"/>
        </a:p>
      </dgm:t>
    </dgm:pt>
    <dgm:pt modelId="{0940F9E2-0277-4763-9C54-EC2F566119E6}" type="pres">
      <dgm:prSet presAssocID="{E25C520F-3AC5-4997-A375-D49EFEF32F72}" presName="tx2" presStyleLbl="revTx" presStyleIdx="1" presStyleCnt="3"/>
      <dgm:spPr/>
      <dgm:t>
        <a:bodyPr/>
        <a:lstStyle/>
        <a:p>
          <a:endParaRPr lang="es-MX"/>
        </a:p>
      </dgm:t>
    </dgm:pt>
    <dgm:pt modelId="{381526BE-A59D-4756-8522-BF6FB10CFE52}" type="pres">
      <dgm:prSet presAssocID="{E25C520F-3AC5-4997-A375-D49EFEF32F72}" presName="vert2" presStyleCnt="0"/>
      <dgm:spPr/>
      <dgm:t>
        <a:bodyPr/>
        <a:lstStyle/>
        <a:p>
          <a:endParaRPr lang="es-MX"/>
        </a:p>
      </dgm:t>
    </dgm:pt>
    <dgm:pt modelId="{BE9F0847-B302-4904-95BA-56115A224C9B}" type="pres">
      <dgm:prSet presAssocID="{E25C520F-3AC5-4997-A375-D49EFEF32F72}" presName="thinLine2b" presStyleLbl="callout" presStyleIdx="0" presStyleCnt="2"/>
      <dgm:spPr/>
      <dgm:t>
        <a:bodyPr/>
        <a:lstStyle/>
        <a:p>
          <a:endParaRPr lang="es-MX"/>
        </a:p>
      </dgm:t>
    </dgm:pt>
    <dgm:pt modelId="{F8486771-A766-4933-9524-D6D7EDFE494A}" type="pres">
      <dgm:prSet presAssocID="{E25C520F-3AC5-4997-A375-D49EFEF32F72}" presName="vertSpace2b" presStyleCnt="0"/>
      <dgm:spPr/>
      <dgm:t>
        <a:bodyPr/>
        <a:lstStyle/>
        <a:p>
          <a:endParaRPr lang="es-MX"/>
        </a:p>
      </dgm:t>
    </dgm:pt>
    <dgm:pt modelId="{2F66318E-53E4-42B3-9394-448918E2E7F4}" type="pres">
      <dgm:prSet presAssocID="{C43E3B38-5F8F-4A5A-9EB5-0614E03A2D8C}" presName="horz2" presStyleCnt="0"/>
      <dgm:spPr/>
    </dgm:pt>
    <dgm:pt modelId="{0DD7669A-E247-4754-9ABE-88DE70F693B2}" type="pres">
      <dgm:prSet presAssocID="{C43E3B38-5F8F-4A5A-9EB5-0614E03A2D8C}" presName="horzSpace2" presStyleCnt="0"/>
      <dgm:spPr/>
    </dgm:pt>
    <dgm:pt modelId="{EBA381E1-772A-40F1-8D48-BDF5E6022E5F}" type="pres">
      <dgm:prSet presAssocID="{C43E3B38-5F8F-4A5A-9EB5-0614E03A2D8C}" presName="tx2" presStyleLbl="revTx" presStyleIdx="2" presStyleCnt="3" custScaleX="46846" custScaleY="173530"/>
      <dgm:spPr/>
      <dgm:t>
        <a:bodyPr/>
        <a:lstStyle/>
        <a:p>
          <a:endParaRPr lang="es-ES"/>
        </a:p>
      </dgm:t>
    </dgm:pt>
    <dgm:pt modelId="{A3FCD99C-EC23-4054-92D4-6727FD249E0A}" type="pres">
      <dgm:prSet presAssocID="{C43E3B38-5F8F-4A5A-9EB5-0614E03A2D8C}" presName="vert2" presStyleCnt="0"/>
      <dgm:spPr/>
    </dgm:pt>
    <dgm:pt modelId="{A53D283C-E5F5-47EE-BB90-839C8C90422C}" type="pres">
      <dgm:prSet presAssocID="{C43E3B38-5F8F-4A5A-9EB5-0614E03A2D8C}" presName="thinLine2b" presStyleLbl="callout" presStyleIdx="1" presStyleCnt="2"/>
      <dgm:spPr/>
    </dgm:pt>
    <dgm:pt modelId="{73990803-A75F-45E7-B95D-872474B63C95}" type="pres">
      <dgm:prSet presAssocID="{C43E3B38-5F8F-4A5A-9EB5-0614E03A2D8C}" presName="vertSpace2b" presStyleCnt="0"/>
      <dgm:spPr/>
    </dgm:pt>
  </dgm:ptLst>
  <dgm:cxnLst>
    <dgm:cxn modelId="{718BB59A-4CAE-4C05-9BA1-46E2BFCCAB02}" type="presOf" srcId="{6E3806F6-CE8D-4546-BEEE-9951A91EA2CE}" destId="{23AE6593-FF85-41BA-A843-6A4A6C1DD583}" srcOrd="0" destOrd="0" presId="urn:microsoft.com/office/officeart/2008/layout/LinedList"/>
    <dgm:cxn modelId="{496EC23F-CEFF-45D8-984C-FAF0A34AAF87}" type="presOf" srcId="{C43E3B38-5F8F-4A5A-9EB5-0614E03A2D8C}" destId="{EBA381E1-772A-40F1-8D48-BDF5E6022E5F}" srcOrd="0" destOrd="0" presId="urn:microsoft.com/office/officeart/2008/layout/LinedList"/>
    <dgm:cxn modelId="{622E6AB0-89BE-41E9-9048-C0B77599B39B}" srcId="{889ECD74-71D1-4684-B0DF-EC7180B642C8}" destId="{E25C520F-3AC5-4997-A375-D49EFEF32F72}" srcOrd="0" destOrd="0" parTransId="{6566C893-C316-466E-9C0A-CB91B84C3C8C}" sibTransId="{31405B29-F530-4CC1-9365-BD49028253F9}"/>
    <dgm:cxn modelId="{FB0BCDC8-4775-4081-8F8C-EE3B24CCCF3F}" type="presOf" srcId="{889ECD74-71D1-4684-B0DF-EC7180B642C8}" destId="{2D70A995-A320-4FA3-A6D1-C75FF7D4E8BD}" srcOrd="0" destOrd="0" presId="urn:microsoft.com/office/officeart/2008/layout/LinedList"/>
    <dgm:cxn modelId="{A0AACD05-19C4-49FF-842D-89DA03209160}" type="presOf" srcId="{E25C520F-3AC5-4997-A375-D49EFEF32F72}" destId="{0940F9E2-0277-4763-9C54-EC2F566119E6}" srcOrd="0" destOrd="0" presId="urn:microsoft.com/office/officeart/2008/layout/LinedList"/>
    <dgm:cxn modelId="{0C4BFDA0-1D99-4615-ABA0-FCB0E1AAFD90}" srcId="{6E3806F6-CE8D-4546-BEEE-9951A91EA2CE}" destId="{889ECD74-71D1-4684-B0DF-EC7180B642C8}" srcOrd="0" destOrd="0" parTransId="{08FE6748-64D2-495F-8452-E9ABFF06C490}" sibTransId="{C599BA16-98D5-41C5-9C77-5BC7A901CF41}"/>
    <dgm:cxn modelId="{BA54D36B-EC00-4AD2-8CA5-7B481B7977C6}" srcId="{889ECD74-71D1-4684-B0DF-EC7180B642C8}" destId="{C43E3B38-5F8F-4A5A-9EB5-0614E03A2D8C}" srcOrd="1" destOrd="0" parTransId="{299E69C5-A718-46FA-80A7-A0F96CF8E395}" sibTransId="{40D11AB1-4DA4-4522-8634-6A7891EF30B5}"/>
    <dgm:cxn modelId="{2B45B200-EA3C-4516-8D0F-689E886C7DFB}" type="presParOf" srcId="{23AE6593-FF85-41BA-A843-6A4A6C1DD583}" destId="{C3F111D1-D3B9-499D-B0C9-CAC0C3BE536E}" srcOrd="0" destOrd="0" presId="urn:microsoft.com/office/officeart/2008/layout/LinedList"/>
    <dgm:cxn modelId="{DF60AE23-EC51-42DC-AC2A-2340C3D00B65}" type="presParOf" srcId="{23AE6593-FF85-41BA-A843-6A4A6C1DD583}" destId="{4328C355-2DAB-4403-8628-5401662DF814}" srcOrd="1" destOrd="0" presId="urn:microsoft.com/office/officeart/2008/layout/LinedList"/>
    <dgm:cxn modelId="{F2BE6925-E466-46D6-90E5-9F0B3F536D46}" type="presParOf" srcId="{4328C355-2DAB-4403-8628-5401662DF814}" destId="{2D70A995-A320-4FA3-A6D1-C75FF7D4E8BD}" srcOrd="0" destOrd="0" presId="urn:microsoft.com/office/officeart/2008/layout/LinedList"/>
    <dgm:cxn modelId="{05EC48E7-8A1E-4953-864C-BB18432F6C6F}" type="presParOf" srcId="{4328C355-2DAB-4403-8628-5401662DF814}" destId="{D2DAFDCC-6C1E-4236-B9C1-67B8E188D96C}" srcOrd="1" destOrd="0" presId="urn:microsoft.com/office/officeart/2008/layout/LinedList"/>
    <dgm:cxn modelId="{0BFF9A25-502D-41BA-B47A-6D1C5057102E}" type="presParOf" srcId="{D2DAFDCC-6C1E-4236-B9C1-67B8E188D96C}" destId="{DF35F98F-389C-481E-81F6-156DCE0047A7}" srcOrd="0" destOrd="0" presId="urn:microsoft.com/office/officeart/2008/layout/LinedList"/>
    <dgm:cxn modelId="{455AD130-3A5E-4DE6-89EC-124DF90E33FA}" type="presParOf" srcId="{D2DAFDCC-6C1E-4236-B9C1-67B8E188D96C}" destId="{DDDE8AEC-F44F-47B9-BA4F-77F2D62AE59D}" srcOrd="1" destOrd="0" presId="urn:microsoft.com/office/officeart/2008/layout/LinedList"/>
    <dgm:cxn modelId="{ACA6C440-80FB-4888-8C9D-8CDD97A1A428}" type="presParOf" srcId="{DDDE8AEC-F44F-47B9-BA4F-77F2D62AE59D}" destId="{58DB9B5A-868F-424D-9128-7A2FB30403D5}" srcOrd="0" destOrd="0" presId="urn:microsoft.com/office/officeart/2008/layout/LinedList"/>
    <dgm:cxn modelId="{7E92E1F4-468E-4E0F-B3A1-2F4BAF34CA43}" type="presParOf" srcId="{DDDE8AEC-F44F-47B9-BA4F-77F2D62AE59D}" destId="{0940F9E2-0277-4763-9C54-EC2F566119E6}" srcOrd="1" destOrd="0" presId="urn:microsoft.com/office/officeart/2008/layout/LinedList"/>
    <dgm:cxn modelId="{9C67F350-17CB-459C-BB23-F2A8CB03E254}" type="presParOf" srcId="{DDDE8AEC-F44F-47B9-BA4F-77F2D62AE59D}" destId="{381526BE-A59D-4756-8522-BF6FB10CFE52}" srcOrd="2" destOrd="0" presId="urn:microsoft.com/office/officeart/2008/layout/LinedList"/>
    <dgm:cxn modelId="{A538CEB3-40C2-494A-A8E8-BE440E599275}" type="presParOf" srcId="{D2DAFDCC-6C1E-4236-B9C1-67B8E188D96C}" destId="{BE9F0847-B302-4904-95BA-56115A224C9B}" srcOrd="2" destOrd="0" presId="urn:microsoft.com/office/officeart/2008/layout/LinedList"/>
    <dgm:cxn modelId="{C45DBDB9-A540-4235-89D7-01AADCD91482}" type="presParOf" srcId="{D2DAFDCC-6C1E-4236-B9C1-67B8E188D96C}" destId="{F8486771-A766-4933-9524-D6D7EDFE494A}" srcOrd="3" destOrd="0" presId="urn:microsoft.com/office/officeart/2008/layout/LinedList"/>
    <dgm:cxn modelId="{CFFDDB0A-A9B8-4E53-857B-85758E471696}" type="presParOf" srcId="{D2DAFDCC-6C1E-4236-B9C1-67B8E188D96C}" destId="{2F66318E-53E4-42B3-9394-448918E2E7F4}" srcOrd="4" destOrd="0" presId="urn:microsoft.com/office/officeart/2008/layout/LinedList"/>
    <dgm:cxn modelId="{C480F706-75BA-4EE7-9607-16DA70007306}" type="presParOf" srcId="{2F66318E-53E4-42B3-9394-448918E2E7F4}" destId="{0DD7669A-E247-4754-9ABE-88DE70F693B2}" srcOrd="0" destOrd="0" presId="urn:microsoft.com/office/officeart/2008/layout/LinedList"/>
    <dgm:cxn modelId="{2B90646F-A4AC-4A43-B578-A65D2A444741}" type="presParOf" srcId="{2F66318E-53E4-42B3-9394-448918E2E7F4}" destId="{EBA381E1-772A-40F1-8D48-BDF5E6022E5F}" srcOrd="1" destOrd="0" presId="urn:microsoft.com/office/officeart/2008/layout/LinedList"/>
    <dgm:cxn modelId="{939286D1-CA2F-4150-A3DE-90C69DF2138B}" type="presParOf" srcId="{2F66318E-53E4-42B3-9394-448918E2E7F4}" destId="{A3FCD99C-EC23-4054-92D4-6727FD249E0A}" srcOrd="2" destOrd="0" presId="urn:microsoft.com/office/officeart/2008/layout/LinedList"/>
    <dgm:cxn modelId="{7A5C86B9-1EFC-430F-A2B1-4C6D68A9370F}" type="presParOf" srcId="{D2DAFDCC-6C1E-4236-B9C1-67B8E188D96C}" destId="{A53D283C-E5F5-47EE-BB90-839C8C90422C}" srcOrd="5" destOrd="0" presId="urn:microsoft.com/office/officeart/2008/layout/LinedList"/>
    <dgm:cxn modelId="{164F4ECC-9F54-40D4-B307-31992BA93852}" type="presParOf" srcId="{D2DAFDCC-6C1E-4236-B9C1-67B8E188D96C}" destId="{73990803-A75F-45E7-B95D-872474B63C95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1DF9782-3617-4FFA-AC69-8525E3C6B3D7}" type="doc">
      <dgm:prSet loTypeId="urn:microsoft.com/office/officeart/2005/8/layout/vList3" loCatId="list" qsTypeId="urn:microsoft.com/office/officeart/2005/8/quickstyle/simple1" qsCatId="simple" csTypeId="urn:microsoft.com/office/officeart/2005/8/colors/colorful2" csCatId="colorful" phldr="1"/>
      <dgm:spPr/>
    </dgm:pt>
    <dgm:pt modelId="{B09E447D-4585-4BC8-B408-9CED132E7312}">
      <dgm:prSet phldrT="[Texto]"/>
      <dgm:spPr/>
      <dgm:t>
        <a:bodyPr/>
        <a:lstStyle/>
        <a:p>
          <a:r>
            <a:rPr lang="es-MX" dirty="0" smtClean="0"/>
            <a:t>Si deseamos agregar otro tabulador, </a:t>
          </a:r>
          <a:r>
            <a:rPr lang="es-MX" dirty="0" err="1" smtClean="0"/>
            <a:t>presiionamos</a:t>
          </a:r>
          <a:r>
            <a:rPr lang="es-MX" dirty="0" smtClean="0"/>
            <a:t> el botón “Establecer”, de lo contario solo aceptar.</a:t>
          </a:r>
          <a:endParaRPr lang="es-MX" dirty="0"/>
        </a:p>
      </dgm:t>
    </dgm:pt>
    <dgm:pt modelId="{CF6FB4CE-D59A-4225-A54E-B06EE8FD8384}" type="parTrans" cxnId="{3A668B9B-584E-4A49-AA14-291B5C3FE235}">
      <dgm:prSet/>
      <dgm:spPr/>
      <dgm:t>
        <a:bodyPr/>
        <a:lstStyle/>
        <a:p>
          <a:endParaRPr lang="es-MX"/>
        </a:p>
      </dgm:t>
    </dgm:pt>
    <dgm:pt modelId="{A6040E94-1DA1-4C74-83CA-7F6F0DCE138B}" type="sibTrans" cxnId="{3A668B9B-584E-4A49-AA14-291B5C3FE235}">
      <dgm:prSet/>
      <dgm:spPr/>
      <dgm:t>
        <a:bodyPr/>
        <a:lstStyle/>
        <a:p>
          <a:endParaRPr lang="es-MX"/>
        </a:p>
      </dgm:t>
    </dgm:pt>
    <dgm:pt modelId="{950C93E4-8E4E-497E-A04D-7FE3F3ED004D}">
      <dgm:prSet/>
      <dgm:spPr/>
      <dgm:t>
        <a:bodyPr/>
        <a:lstStyle/>
        <a:p>
          <a:r>
            <a:rPr lang="es-MX" dirty="0" smtClean="0"/>
            <a:t>Posición: Representa una cantidad numérica y es el centímetro en nuestra hoja donde queremos agregar un tabulador.</a:t>
          </a:r>
          <a:endParaRPr lang="es-MX" dirty="0" smtClean="0"/>
        </a:p>
      </dgm:t>
    </dgm:pt>
    <dgm:pt modelId="{DD420747-EFA7-439F-B82A-FCD5DE21B92F}" type="parTrans" cxnId="{B31FCEB4-B559-4736-A7F6-62EECA532A91}">
      <dgm:prSet/>
      <dgm:spPr/>
      <dgm:t>
        <a:bodyPr/>
        <a:lstStyle/>
        <a:p>
          <a:endParaRPr lang="es-MX"/>
        </a:p>
      </dgm:t>
    </dgm:pt>
    <dgm:pt modelId="{45785302-FDB2-44EE-8755-9019AC642455}" type="sibTrans" cxnId="{B31FCEB4-B559-4736-A7F6-62EECA532A91}">
      <dgm:prSet/>
      <dgm:spPr/>
      <dgm:t>
        <a:bodyPr/>
        <a:lstStyle/>
        <a:p>
          <a:endParaRPr lang="es-MX"/>
        </a:p>
      </dgm:t>
    </dgm:pt>
    <dgm:pt modelId="{B9CB25E9-691C-43CB-AF90-2DC2C4B318EC}">
      <dgm:prSet/>
      <dgm:spPr/>
      <dgm:t>
        <a:bodyPr/>
        <a:lstStyle/>
        <a:p>
          <a:r>
            <a:rPr lang="es-MX" dirty="0" smtClean="0"/>
            <a:t>Alineación: es Como queremos que se desplace nuestro texto en la tabulación.</a:t>
          </a:r>
          <a:endParaRPr lang="es-MX" dirty="0" smtClean="0"/>
        </a:p>
      </dgm:t>
    </dgm:pt>
    <dgm:pt modelId="{57496A7C-AC26-46BD-8450-2DD1131BD187}" type="parTrans" cxnId="{97E63C17-9404-4516-BBA9-B187F0358041}">
      <dgm:prSet/>
      <dgm:spPr/>
      <dgm:t>
        <a:bodyPr/>
        <a:lstStyle/>
        <a:p>
          <a:endParaRPr lang="es-MX"/>
        </a:p>
      </dgm:t>
    </dgm:pt>
    <dgm:pt modelId="{3613899D-BB8F-42E4-998E-A4211DC7E862}" type="sibTrans" cxnId="{97E63C17-9404-4516-BBA9-B187F0358041}">
      <dgm:prSet/>
      <dgm:spPr/>
      <dgm:t>
        <a:bodyPr/>
        <a:lstStyle/>
        <a:p>
          <a:endParaRPr lang="es-MX"/>
        </a:p>
      </dgm:t>
    </dgm:pt>
    <dgm:pt modelId="{1CDA5F3E-EB08-42E2-AA14-FB9AC2904F55}">
      <dgm:prSet/>
      <dgm:spPr/>
      <dgm:t>
        <a:bodyPr/>
        <a:lstStyle/>
        <a:p>
          <a:r>
            <a:rPr lang="es-MX" dirty="0" smtClean="0"/>
            <a:t>Relleno: En esta opción elegimos el carácter que queremos cuando presionemos la tecla Tabulador.</a:t>
          </a:r>
          <a:endParaRPr lang="es-MX" dirty="0"/>
        </a:p>
      </dgm:t>
    </dgm:pt>
    <dgm:pt modelId="{48C4D6D0-C362-403C-BB61-B35382CC45FC}" type="parTrans" cxnId="{556A269C-DC32-462E-90A3-13B82EBBED0F}">
      <dgm:prSet/>
      <dgm:spPr/>
      <dgm:t>
        <a:bodyPr/>
        <a:lstStyle/>
        <a:p>
          <a:endParaRPr lang="es-MX"/>
        </a:p>
      </dgm:t>
    </dgm:pt>
    <dgm:pt modelId="{135FFD21-A29C-4797-8A1F-A310B6433993}" type="sibTrans" cxnId="{556A269C-DC32-462E-90A3-13B82EBBED0F}">
      <dgm:prSet/>
      <dgm:spPr/>
      <dgm:t>
        <a:bodyPr/>
        <a:lstStyle/>
        <a:p>
          <a:endParaRPr lang="es-MX"/>
        </a:p>
      </dgm:t>
    </dgm:pt>
    <dgm:pt modelId="{45F8F230-3A16-4AB3-A43F-A5D0E9041B3A}" type="pres">
      <dgm:prSet presAssocID="{D1DF9782-3617-4FFA-AC69-8525E3C6B3D7}" presName="linearFlow" presStyleCnt="0">
        <dgm:presLayoutVars>
          <dgm:dir/>
          <dgm:resizeHandles val="exact"/>
        </dgm:presLayoutVars>
      </dgm:prSet>
      <dgm:spPr/>
    </dgm:pt>
    <dgm:pt modelId="{F599F724-E6C3-4602-9AB3-52C5C7C9B222}" type="pres">
      <dgm:prSet presAssocID="{950C93E4-8E4E-497E-A04D-7FE3F3ED004D}" presName="composite" presStyleCnt="0"/>
      <dgm:spPr/>
    </dgm:pt>
    <dgm:pt modelId="{846537F4-493C-4394-955F-E9194D8EFC0A}" type="pres">
      <dgm:prSet presAssocID="{950C93E4-8E4E-497E-A04D-7FE3F3ED004D}" presName="imgShp" presStyleLbl="fgImgPlace1" presStyleIdx="0" presStyleCnt="4"/>
      <dgm:spPr/>
    </dgm:pt>
    <dgm:pt modelId="{EC71AC13-C39C-46BD-827C-6430B853C27C}" type="pres">
      <dgm:prSet presAssocID="{950C93E4-8E4E-497E-A04D-7FE3F3ED004D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45607C0-24A5-4096-AFFA-F041931AF86F}" type="pres">
      <dgm:prSet presAssocID="{45785302-FDB2-44EE-8755-9019AC642455}" presName="spacing" presStyleCnt="0"/>
      <dgm:spPr/>
    </dgm:pt>
    <dgm:pt modelId="{0CEAC9AA-E231-4E93-8912-D25BF48AE5B1}" type="pres">
      <dgm:prSet presAssocID="{B9CB25E9-691C-43CB-AF90-2DC2C4B318EC}" presName="composite" presStyleCnt="0"/>
      <dgm:spPr/>
    </dgm:pt>
    <dgm:pt modelId="{96AF31AB-B40E-4404-960A-D64202DE8F30}" type="pres">
      <dgm:prSet presAssocID="{B9CB25E9-691C-43CB-AF90-2DC2C4B318EC}" presName="imgShp" presStyleLbl="fgImgPlace1" presStyleIdx="1" presStyleCnt="4"/>
      <dgm:spPr/>
    </dgm:pt>
    <dgm:pt modelId="{CC1FFEBD-1F9A-4ED8-A673-F24E5F322791}" type="pres">
      <dgm:prSet presAssocID="{B9CB25E9-691C-43CB-AF90-2DC2C4B318EC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FF94FC2-E920-4899-AE69-09A5D37116D7}" type="pres">
      <dgm:prSet presAssocID="{3613899D-BB8F-42E4-998E-A4211DC7E862}" presName="spacing" presStyleCnt="0"/>
      <dgm:spPr/>
    </dgm:pt>
    <dgm:pt modelId="{F73FFD2C-3004-4B1A-96FC-0384BEC44657}" type="pres">
      <dgm:prSet presAssocID="{1CDA5F3E-EB08-42E2-AA14-FB9AC2904F55}" presName="composite" presStyleCnt="0"/>
      <dgm:spPr/>
    </dgm:pt>
    <dgm:pt modelId="{0358E8EB-187F-4547-A708-EE634A33A4E0}" type="pres">
      <dgm:prSet presAssocID="{1CDA5F3E-EB08-42E2-AA14-FB9AC2904F55}" presName="imgShp" presStyleLbl="fgImgPlace1" presStyleIdx="2" presStyleCnt="4"/>
      <dgm:spPr/>
    </dgm:pt>
    <dgm:pt modelId="{CF7E6E54-7CD1-49EA-A748-8150AE7363D2}" type="pres">
      <dgm:prSet presAssocID="{1CDA5F3E-EB08-42E2-AA14-FB9AC2904F55}" presName="txShp" presStyleLbl="node1" presStyleIdx="2" presStyleCnt="4" custLinFactNeighborX="-1316" custLinFactNeighborY="-410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8901D72-65CB-44C1-B7AF-30B14EAFACB7}" type="pres">
      <dgm:prSet presAssocID="{135FFD21-A29C-4797-8A1F-A310B6433993}" presName="spacing" presStyleCnt="0"/>
      <dgm:spPr/>
    </dgm:pt>
    <dgm:pt modelId="{73E98FDE-10AB-4130-BAAF-21E19F5F50B5}" type="pres">
      <dgm:prSet presAssocID="{B09E447D-4585-4BC8-B408-9CED132E7312}" presName="composite" presStyleCnt="0"/>
      <dgm:spPr/>
    </dgm:pt>
    <dgm:pt modelId="{1D544141-B6AC-414D-AA1F-006624F734AD}" type="pres">
      <dgm:prSet presAssocID="{B09E447D-4585-4BC8-B408-9CED132E7312}" presName="imgShp" presStyleLbl="fgImgPlace1" presStyleIdx="3" presStyleCnt="4"/>
      <dgm:spPr/>
    </dgm:pt>
    <dgm:pt modelId="{E6B1CEFB-106B-4D50-B6D9-F80A7903E929}" type="pres">
      <dgm:prSet presAssocID="{B09E447D-4585-4BC8-B408-9CED132E7312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31FCEB4-B559-4736-A7F6-62EECA532A91}" srcId="{D1DF9782-3617-4FFA-AC69-8525E3C6B3D7}" destId="{950C93E4-8E4E-497E-A04D-7FE3F3ED004D}" srcOrd="0" destOrd="0" parTransId="{DD420747-EFA7-439F-B82A-FCD5DE21B92F}" sibTransId="{45785302-FDB2-44EE-8755-9019AC642455}"/>
    <dgm:cxn modelId="{5E725601-9AE7-4D88-879C-E2F98E8097B2}" type="presOf" srcId="{D1DF9782-3617-4FFA-AC69-8525E3C6B3D7}" destId="{45F8F230-3A16-4AB3-A43F-A5D0E9041B3A}" srcOrd="0" destOrd="0" presId="urn:microsoft.com/office/officeart/2005/8/layout/vList3"/>
    <dgm:cxn modelId="{3A668B9B-584E-4A49-AA14-291B5C3FE235}" srcId="{D1DF9782-3617-4FFA-AC69-8525E3C6B3D7}" destId="{B09E447D-4585-4BC8-B408-9CED132E7312}" srcOrd="3" destOrd="0" parTransId="{CF6FB4CE-D59A-4225-A54E-B06EE8FD8384}" sibTransId="{A6040E94-1DA1-4C74-83CA-7F6F0DCE138B}"/>
    <dgm:cxn modelId="{8A00F085-1165-4C3A-983C-040BE7F82630}" type="presOf" srcId="{B9CB25E9-691C-43CB-AF90-2DC2C4B318EC}" destId="{CC1FFEBD-1F9A-4ED8-A673-F24E5F322791}" srcOrd="0" destOrd="0" presId="urn:microsoft.com/office/officeart/2005/8/layout/vList3"/>
    <dgm:cxn modelId="{97E63C17-9404-4516-BBA9-B187F0358041}" srcId="{D1DF9782-3617-4FFA-AC69-8525E3C6B3D7}" destId="{B9CB25E9-691C-43CB-AF90-2DC2C4B318EC}" srcOrd="1" destOrd="0" parTransId="{57496A7C-AC26-46BD-8450-2DD1131BD187}" sibTransId="{3613899D-BB8F-42E4-998E-A4211DC7E862}"/>
    <dgm:cxn modelId="{DCF5CF11-50B2-41F8-ABE4-54DBF746FF4A}" type="presOf" srcId="{950C93E4-8E4E-497E-A04D-7FE3F3ED004D}" destId="{EC71AC13-C39C-46BD-827C-6430B853C27C}" srcOrd="0" destOrd="0" presId="urn:microsoft.com/office/officeart/2005/8/layout/vList3"/>
    <dgm:cxn modelId="{E9363C82-A9A0-4B29-B970-991B8724BD84}" type="presOf" srcId="{B09E447D-4585-4BC8-B408-9CED132E7312}" destId="{E6B1CEFB-106B-4D50-B6D9-F80A7903E929}" srcOrd="0" destOrd="0" presId="urn:microsoft.com/office/officeart/2005/8/layout/vList3"/>
    <dgm:cxn modelId="{DB23BF87-5030-44E9-B9DC-319643C282FF}" type="presOf" srcId="{1CDA5F3E-EB08-42E2-AA14-FB9AC2904F55}" destId="{CF7E6E54-7CD1-49EA-A748-8150AE7363D2}" srcOrd="0" destOrd="0" presId="urn:microsoft.com/office/officeart/2005/8/layout/vList3"/>
    <dgm:cxn modelId="{556A269C-DC32-462E-90A3-13B82EBBED0F}" srcId="{D1DF9782-3617-4FFA-AC69-8525E3C6B3D7}" destId="{1CDA5F3E-EB08-42E2-AA14-FB9AC2904F55}" srcOrd="2" destOrd="0" parTransId="{48C4D6D0-C362-403C-BB61-B35382CC45FC}" sibTransId="{135FFD21-A29C-4797-8A1F-A310B6433993}"/>
    <dgm:cxn modelId="{A284C2AC-1023-496A-A27B-E792F82A69ED}" type="presParOf" srcId="{45F8F230-3A16-4AB3-A43F-A5D0E9041B3A}" destId="{F599F724-E6C3-4602-9AB3-52C5C7C9B222}" srcOrd="0" destOrd="0" presId="urn:microsoft.com/office/officeart/2005/8/layout/vList3"/>
    <dgm:cxn modelId="{8C587954-F9B8-4D2F-BF95-793995335CB6}" type="presParOf" srcId="{F599F724-E6C3-4602-9AB3-52C5C7C9B222}" destId="{846537F4-493C-4394-955F-E9194D8EFC0A}" srcOrd="0" destOrd="0" presId="urn:microsoft.com/office/officeart/2005/8/layout/vList3"/>
    <dgm:cxn modelId="{B9242678-53DD-4ED6-9A25-C5ED6D72BC21}" type="presParOf" srcId="{F599F724-E6C3-4602-9AB3-52C5C7C9B222}" destId="{EC71AC13-C39C-46BD-827C-6430B853C27C}" srcOrd="1" destOrd="0" presId="urn:microsoft.com/office/officeart/2005/8/layout/vList3"/>
    <dgm:cxn modelId="{658915FC-601D-477F-A780-ABA618368006}" type="presParOf" srcId="{45F8F230-3A16-4AB3-A43F-A5D0E9041B3A}" destId="{D45607C0-24A5-4096-AFFA-F041931AF86F}" srcOrd="1" destOrd="0" presId="urn:microsoft.com/office/officeart/2005/8/layout/vList3"/>
    <dgm:cxn modelId="{3623E7FD-C8D0-48C5-BA9B-0437056F4C7A}" type="presParOf" srcId="{45F8F230-3A16-4AB3-A43F-A5D0E9041B3A}" destId="{0CEAC9AA-E231-4E93-8912-D25BF48AE5B1}" srcOrd="2" destOrd="0" presId="urn:microsoft.com/office/officeart/2005/8/layout/vList3"/>
    <dgm:cxn modelId="{E513EDA7-3F0C-4AF9-8D2A-316FA00B4A43}" type="presParOf" srcId="{0CEAC9AA-E231-4E93-8912-D25BF48AE5B1}" destId="{96AF31AB-B40E-4404-960A-D64202DE8F30}" srcOrd="0" destOrd="0" presId="urn:microsoft.com/office/officeart/2005/8/layout/vList3"/>
    <dgm:cxn modelId="{8807E815-5D20-43E4-82E9-F3661A9DD880}" type="presParOf" srcId="{0CEAC9AA-E231-4E93-8912-D25BF48AE5B1}" destId="{CC1FFEBD-1F9A-4ED8-A673-F24E5F322791}" srcOrd="1" destOrd="0" presId="urn:microsoft.com/office/officeart/2005/8/layout/vList3"/>
    <dgm:cxn modelId="{0032A0D2-A35C-4056-9537-FD1D7F5974D6}" type="presParOf" srcId="{45F8F230-3A16-4AB3-A43F-A5D0E9041B3A}" destId="{3FF94FC2-E920-4899-AE69-09A5D37116D7}" srcOrd="3" destOrd="0" presId="urn:microsoft.com/office/officeart/2005/8/layout/vList3"/>
    <dgm:cxn modelId="{B4DC7639-C6A4-4E53-851E-010AC7D67254}" type="presParOf" srcId="{45F8F230-3A16-4AB3-A43F-A5D0E9041B3A}" destId="{F73FFD2C-3004-4B1A-96FC-0384BEC44657}" srcOrd="4" destOrd="0" presId="urn:microsoft.com/office/officeart/2005/8/layout/vList3"/>
    <dgm:cxn modelId="{7E70FC90-C052-4524-A0C1-465643819B9B}" type="presParOf" srcId="{F73FFD2C-3004-4B1A-96FC-0384BEC44657}" destId="{0358E8EB-187F-4547-A708-EE634A33A4E0}" srcOrd="0" destOrd="0" presId="urn:microsoft.com/office/officeart/2005/8/layout/vList3"/>
    <dgm:cxn modelId="{B4D5FD38-26EA-4C3F-880D-68A393989B07}" type="presParOf" srcId="{F73FFD2C-3004-4B1A-96FC-0384BEC44657}" destId="{CF7E6E54-7CD1-49EA-A748-8150AE7363D2}" srcOrd="1" destOrd="0" presId="urn:microsoft.com/office/officeart/2005/8/layout/vList3"/>
    <dgm:cxn modelId="{5431DF1A-C4F4-4027-A2AB-3B7C15A4DAAD}" type="presParOf" srcId="{45F8F230-3A16-4AB3-A43F-A5D0E9041B3A}" destId="{08901D72-65CB-44C1-B7AF-30B14EAFACB7}" srcOrd="5" destOrd="0" presId="urn:microsoft.com/office/officeart/2005/8/layout/vList3"/>
    <dgm:cxn modelId="{E1177B17-0F6D-41BC-ACAD-CCA8186651AF}" type="presParOf" srcId="{45F8F230-3A16-4AB3-A43F-A5D0E9041B3A}" destId="{73E98FDE-10AB-4130-BAAF-21E19F5F50B5}" srcOrd="6" destOrd="0" presId="urn:microsoft.com/office/officeart/2005/8/layout/vList3"/>
    <dgm:cxn modelId="{DC52A742-573A-4195-BC98-F6BD6BFADFFB}" type="presParOf" srcId="{73E98FDE-10AB-4130-BAAF-21E19F5F50B5}" destId="{1D544141-B6AC-414D-AA1F-006624F734AD}" srcOrd="0" destOrd="0" presId="urn:microsoft.com/office/officeart/2005/8/layout/vList3"/>
    <dgm:cxn modelId="{D52941DE-BC40-46E4-807F-B4623BCF8D95}" type="presParOf" srcId="{73E98FDE-10AB-4130-BAAF-21E19F5F50B5}" destId="{E6B1CEFB-106B-4D50-B6D9-F80A7903E92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FE91C4-70AB-4711-85EC-5FCD6904C91F}">
      <dsp:nvSpPr>
        <dsp:cNvPr id="0" name=""/>
        <dsp:cNvSpPr/>
      </dsp:nvSpPr>
      <dsp:spPr>
        <a:xfrm rot="10800000">
          <a:off x="1844398" y="593306"/>
          <a:ext cx="6991256" cy="352191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53065" tIns="95250" rIns="177800" bIns="95250" numCol="1" spcCol="1270" anchor="ctr" anchorCtr="0">
          <a:noAutofit/>
        </a:bodyPr>
        <a:lstStyle/>
        <a:p>
          <a:pPr lvl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En cualquier procesador de textos se puede utilizar la aplicación de Tabulaciones y tiene varias opciones para diferentes.</a:t>
          </a:r>
        </a:p>
        <a:p>
          <a:pPr lvl="0" algn="just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En la mayoría de los lugares donde se aplica un procesador de textos lo más utilizado es el de </a:t>
          </a:r>
          <a:r>
            <a:rPr lang="es-MX" sz="2500" kern="1200" dirty="0" err="1" smtClean="0"/>
            <a:t>word</a:t>
          </a:r>
          <a:r>
            <a:rPr lang="es-MX" sz="2500" kern="1200" dirty="0" smtClean="0"/>
            <a:t>.</a:t>
          </a:r>
          <a:endParaRPr lang="es-MX" sz="2500" kern="1200" dirty="0"/>
        </a:p>
      </dsp:txBody>
      <dsp:txXfrm rot="10800000">
        <a:off x="2724876" y="593306"/>
        <a:ext cx="6110778" cy="3521911"/>
      </dsp:txXfrm>
    </dsp:sp>
    <dsp:sp modelId="{F56ACCCF-01CA-45D7-9F3B-89D2A6029E4A}">
      <dsp:nvSpPr>
        <dsp:cNvPr id="0" name=""/>
        <dsp:cNvSpPr/>
      </dsp:nvSpPr>
      <dsp:spPr>
        <a:xfrm flipV="1">
          <a:off x="1677512" y="2299391"/>
          <a:ext cx="333771" cy="10974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5000" r="-35000"/>
          </a:stretch>
        </a:blip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FE91C4-70AB-4711-85EC-5FCD6904C91F}">
      <dsp:nvSpPr>
        <dsp:cNvPr id="0" name=""/>
        <dsp:cNvSpPr/>
      </dsp:nvSpPr>
      <dsp:spPr>
        <a:xfrm rot="10800000">
          <a:off x="2641433" y="593306"/>
          <a:ext cx="6991256" cy="3521911"/>
        </a:xfrm>
        <a:prstGeom prst="homePlate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53065" tIns="144780" rIns="270256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800" b="0" i="0" kern="1200" dirty="0" smtClean="0"/>
            <a:t>Conjunto de los topes del tabulador en las máquinas de escribir y en los programas informáticos de edición de textos.</a:t>
          </a:r>
          <a:endParaRPr lang="es-MX" sz="3800" kern="1200" dirty="0"/>
        </a:p>
      </dsp:txBody>
      <dsp:txXfrm rot="10800000">
        <a:off x="3521911" y="593306"/>
        <a:ext cx="6110778" cy="3521911"/>
      </dsp:txXfrm>
    </dsp:sp>
    <dsp:sp modelId="{F56ACCCF-01CA-45D7-9F3B-89D2A6029E4A}">
      <dsp:nvSpPr>
        <dsp:cNvPr id="0" name=""/>
        <dsp:cNvSpPr/>
      </dsp:nvSpPr>
      <dsp:spPr>
        <a:xfrm>
          <a:off x="880477" y="593306"/>
          <a:ext cx="3521911" cy="3521911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F111D1-D3B9-499D-B0C9-CAC0C3BE536E}">
      <dsp:nvSpPr>
        <dsp:cNvPr id="0" name=""/>
        <dsp:cNvSpPr/>
      </dsp:nvSpPr>
      <dsp:spPr>
        <a:xfrm>
          <a:off x="0" y="0"/>
          <a:ext cx="9144000" cy="0"/>
        </a:xfrm>
        <a:prstGeom prst="line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70A995-A320-4FA3-A6D1-C75FF7D4E8BD}">
      <dsp:nvSpPr>
        <dsp:cNvPr id="0" name=""/>
        <dsp:cNvSpPr/>
      </dsp:nvSpPr>
      <dsp:spPr>
        <a:xfrm>
          <a:off x="0" y="0"/>
          <a:ext cx="1828800" cy="4525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900" kern="1200" dirty="0" smtClean="0"/>
            <a:t>Pasos</a:t>
          </a:r>
          <a:endParaRPr lang="es-MX" sz="4900" kern="1200" dirty="0"/>
        </a:p>
      </dsp:txBody>
      <dsp:txXfrm>
        <a:off x="0" y="0"/>
        <a:ext cx="1828800" cy="4525963"/>
      </dsp:txXfrm>
    </dsp:sp>
    <dsp:sp modelId="{0940F9E2-0277-4763-9C54-EC2F566119E6}">
      <dsp:nvSpPr>
        <dsp:cNvPr id="0" name=""/>
        <dsp:cNvSpPr/>
      </dsp:nvSpPr>
      <dsp:spPr>
        <a:xfrm>
          <a:off x="1965960" y="62983"/>
          <a:ext cx="7178040" cy="1259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500" kern="1200" dirty="0" smtClean="0"/>
            <a:t>Escribir el texto al que deseamos aplicar tabulaciones.</a:t>
          </a:r>
          <a:endParaRPr lang="es-MX" sz="3500" kern="1200" dirty="0"/>
        </a:p>
      </dsp:txBody>
      <dsp:txXfrm>
        <a:off x="1965960" y="62983"/>
        <a:ext cx="7178040" cy="1259667"/>
      </dsp:txXfrm>
    </dsp:sp>
    <dsp:sp modelId="{BE9F0847-B302-4904-95BA-56115A224C9B}">
      <dsp:nvSpPr>
        <dsp:cNvPr id="0" name=""/>
        <dsp:cNvSpPr/>
      </dsp:nvSpPr>
      <dsp:spPr>
        <a:xfrm>
          <a:off x="1828800" y="1322650"/>
          <a:ext cx="73152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47D8A3-A674-4EE1-9155-4D783C5EDF53}">
      <dsp:nvSpPr>
        <dsp:cNvPr id="0" name=""/>
        <dsp:cNvSpPr/>
      </dsp:nvSpPr>
      <dsp:spPr>
        <a:xfrm>
          <a:off x="1965960" y="1385634"/>
          <a:ext cx="7178040" cy="1259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500" kern="1200" dirty="0" smtClean="0"/>
            <a:t>En la cinta Inicio. En caja de párrafo. Seleccionar el Menú contextual.</a:t>
          </a:r>
        </a:p>
      </dsp:txBody>
      <dsp:txXfrm>
        <a:off x="1965960" y="1385634"/>
        <a:ext cx="7178040" cy="1259667"/>
      </dsp:txXfrm>
    </dsp:sp>
    <dsp:sp modelId="{E2262CB5-DFE1-4785-A678-DCA8F4C71F50}">
      <dsp:nvSpPr>
        <dsp:cNvPr id="0" name=""/>
        <dsp:cNvSpPr/>
      </dsp:nvSpPr>
      <dsp:spPr>
        <a:xfrm>
          <a:off x="1828800" y="2645301"/>
          <a:ext cx="73152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669F2E-FE95-4821-A441-FAC7D3B3E082}">
      <dsp:nvSpPr>
        <dsp:cNvPr id="0" name=""/>
        <dsp:cNvSpPr/>
      </dsp:nvSpPr>
      <dsp:spPr>
        <a:xfrm>
          <a:off x="1965960" y="2708284"/>
          <a:ext cx="7178040" cy="1751252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500" kern="1200" dirty="0" smtClean="0"/>
        </a:p>
      </dsp:txBody>
      <dsp:txXfrm>
        <a:off x="1965960" y="2708284"/>
        <a:ext cx="7178040" cy="1751252"/>
      </dsp:txXfrm>
    </dsp:sp>
    <dsp:sp modelId="{A5F3D3BA-5127-4827-B5AA-6CA37A31985A}">
      <dsp:nvSpPr>
        <dsp:cNvPr id="0" name=""/>
        <dsp:cNvSpPr/>
      </dsp:nvSpPr>
      <dsp:spPr>
        <a:xfrm>
          <a:off x="1828800" y="4459537"/>
          <a:ext cx="73152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F111D1-D3B9-499D-B0C9-CAC0C3BE536E}">
      <dsp:nvSpPr>
        <dsp:cNvPr id="0" name=""/>
        <dsp:cNvSpPr/>
      </dsp:nvSpPr>
      <dsp:spPr>
        <a:xfrm>
          <a:off x="0" y="0"/>
          <a:ext cx="9144000" cy="0"/>
        </a:xfrm>
        <a:prstGeom prst="line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70A995-A320-4FA3-A6D1-C75FF7D4E8BD}">
      <dsp:nvSpPr>
        <dsp:cNvPr id="0" name=""/>
        <dsp:cNvSpPr/>
      </dsp:nvSpPr>
      <dsp:spPr>
        <a:xfrm>
          <a:off x="0" y="0"/>
          <a:ext cx="1828800" cy="4525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900" kern="1200" dirty="0" smtClean="0"/>
            <a:t>Pasos</a:t>
          </a:r>
          <a:endParaRPr lang="es-MX" sz="4900" kern="1200" dirty="0"/>
        </a:p>
      </dsp:txBody>
      <dsp:txXfrm>
        <a:off x="0" y="0"/>
        <a:ext cx="1828800" cy="4525963"/>
      </dsp:txXfrm>
    </dsp:sp>
    <dsp:sp modelId="{0940F9E2-0277-4763-9C54-EC2F566119E6}">
      <dsp:nvSpPr>
        <dsp:cNvPr id="0" name=""/>
        <dsp:cNvSpPr/>
      </dsp:nvSpPr>
      <dsp:spPr>
        <a:xfrm>
          <a:off x="1965960" y="59005"/>
          <a:ext cx="7178040" cy="1180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200" kern="1200" dirty="0" smtClean="0"/>
            <a:t>Elegir el botón de tabulaciones.</a:t>
          </a:r>
          <a:endParaRPr lang="es-MX" sz="4200" kern="1200" dirty="0"/>
        </a:p>
      </dsp:txBody>
      <dsp:txXfrm>
        <a:off x="1965960" y="59005"/>
        <a:ext cx="7178040" cy="1180109"/>
      </dsp:txXfrm>
    </dsp:sp>
    <dsp:sp modelId="{BE9F0847-B302-4904-95BA-56115A224C9B}">
      <dsp:nvSpPr>
        <dsp:cNvPr id="0" name=""/>
        <dsp:cNvSpPr/>
      </dsp:nvSpPr>
      <dsp:spPr>
        <a:xfrm>
          <a:off x="1828800" y="1239114"/>
          <a:ext cx="73152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47D8A3-A674-4EE1-9155-4D783C5EDF53}">
      <dsp:nvSpPr>
        <dsp:cNvPr id="0" name=""/>
        <dsp:cNvSpPr/>
      </dsp:nvSpPr>
      <dsp:spPr>
        <a:xfrm>
          <a:off x="1965960" y="1298120"/>
          <a:ext cx="6718501" cy="3164262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4200" b="0" i="0" kern="1200" dirty="0"/>
        </a:p>
      </dsp:txBody>
      <dsp:txXfrm>
        <a:off x="1965960" y="1298120"/>
        <a:ext cx="6718501" cy="3164262"/>
      </dsp:txXfrm>
    </dsp:sp>
    <dsp:sp modelId="{E2262CB5-DFE1-4785-A678-DCA8F4C71F50}">
      <dsp:nvSpPr>
        <dsp:cNvPr id="0" name=""/>
        <dsp:cNvSpPr/>
      </dsp:nvSpPr>
      <dsp:spPr>
        <a:xfrm>
          <a:off x="1828800" y="4462383"/>
          <a:ext cx="73152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F111D1-D3B9-499D-B0C9-CAC0C3BE536E}">
      <dsp:nvSpPr>
        <dsp:cNvPr id="0" name=""/>
        <dsp:cNvSpPr/>
      </dsp:nvSpPr>
      <dsp:spPr>
        <a:xfrm>
          <a:off x="0" y="0"/>
          <a:ext cx="9144000" cy="0"/>
        </a:xfrm>
        <a:prstGeom prst="line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70A995-A320-4FA3-A6D1-C75FF7D4E8BD}">
      <dsp:nvSpPr>
        <dsp:cNvPr id="0" name=""/>
        <dsp:cNvSpPr/>
      </dsp:nvSpPr>
      <dsp:spPr>
        <a:xfrm>
          <a:off x="0" y="0"/>
          <a:ext cx="1828800" cy="4525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690" tIns="186690" rIns="186690" bIns="186690" numCol="1" spcCol="1270" anchor="t" anchorCtr="0">
          <a:noAutofit/>
        </a:bodyPr>
        <a:lstStyle/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900" kern="1200" dirty="0" smtClean="0"/>
            <a:t>Pasos</a:t>
          </a:r>
          <a:endParaRPr lang="es-MX" sz="4900" kern="1200" dirty="0"/>
        </a:p>
      </dsp:txBody>
      <dsp:txXfrm>
        <a:off x="0" y="0"/>
        <a:ext cx="1828800" cy="4525963"/>
      </dsp:txXfrm>
    </dsp:sp>
    <dsp:sp modelId="{0940F9E2-0277-4763-9C54-EC2F566119E6}">
      <dsp:nvSpPr>
        <dsp:cNvPr id="0" name=""/>
        <dsp:cNvSpPr/>
      </dsp:nvSpPr>
      <dsp:spPr>
        <a:xfrm>
          <a:off x="1965960" y="78342"/>
          <a:ext cx="7178040" cy="1566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000" kern="1200" dirty="0" smtClean="0"/>
            <a:t>Llenar el cuadro de diálogo dependiendo los requerimientos.</a:t>
          </a:r>
          <a:endParaRPr lang="es-MX" sz="4000" kern="1200" dirty="0"/>
        </a:p>
      </dsp:txBody>
      <dsp:txXfrm>
        <a:off x="1965960" y="78342"/>
        <a:ext cx="7178040" cy="1566849"/>
      </dsp:txXfrm>
    </dsp:sp>
    <dsp:sp modelId="{BE9F0847-B302-4904-95BA-56115A224C9B}">
      <dsp:nvSpPr>
        <dsp:cNvPr id="0" name=""/>
        <dsp:cNvSpPr/>
      </dsp:nvSpPr>
      <dsp:spPr>
        <a:xfrm>
          <a:off x="1828800" y="1645191"/>
          <a:ext cx="73152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A381E1-772A-40F1-8D48-BDF5E6022E5F}">
      <dsp:nvSpPr>
        <dsp:cNvPr id="0" name=""/>
        <dsp:cNvSpPr/>
      </dsp:nvSpPr>
      <dsp:spPr>
        <a:xfrm>
          <a:off x="1965960" y="1723534"/>
          <a:ext cx="3362624" cy="2718953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4000" kern="1200" dirty="0"/>
        </a:p>
      </dsp:txBody>
      <dsp:txXfrm>
        <a:off x="1965960" y="1723534"/>
        <a:ext cx="3362624" cy="2718953"/>
      </dsp:txXfrm>
    </dsp:sp>
    <dsp:sp modelId="{A53D283C-E5F5-47EE-BB90-839C8C90422C}">
      <dsp:nvSpPr>
        <dsp:cNvPr id="0" name=""/>
        <dsp:cNvSpPr/>
      </dsp:nvSpPr>
      <dsp:spPr>
        <a:xfrm>
          <a:off x="1828800" y="4442488"/>
          <a:ext cx="73152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71AC13-C39C-46BD-827C-6430B853C27C}">
      <dsp:nvSpPr>
        <dsp:cNvPr id="0" name=""/>
        <dsp:cNvSpPr/>
      </dsp:nvSpPr>
      <dsp:spPr>
        <a:xfrm rot="10800000">
          <a:off x="1673863" y="1890"/>
          <a:ext cx="5776722" cy="875296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982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Posición: Representa una cantidad numérica y es el centímetro en nuestra hoja donde queremos agregar un tabulador.</a:t>
          </a:r>
          <a:endParaRPr lang="es-MX" sz="1700" kern="1200" dirty="0" smtClean="0"/>
        </a:p>
      </dsp:txBody>
      <dsp:txXfrm rot="10800000">
        <a:off x="1892687" y="1890"/>
        <a:ext cx="5557898" cy="875296"/>
      </dsp:txXfrm>
    </dsp:sp>
    <dsp:sp modelId="{846537F4-493C-4394-955F-E9194D8EFC0A}">
      <dsp:nvSpPr>
        <dsp:cNvPr id="0" name=""/>
        <dsp:cNvSpPr/>
      </dsp:nvSpPr>
      <dsp:spPr>
        <a:xfrm>
          <a:off x="1236214" y="1890"/>
          <a:ext cx="875296" cy="875296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1FFEBD-1F9A-4ED8-A673-F24E5F322791}">
      <dsp:nvSpPr>
        <dsp:cNvPr id="0" name=""/>
        <dsp:cNvSpPr/>
      </dsp:nvSpPr>
      <dsp:spPr>
        <a:xfrm rot="10800000">
          <a:off x="1673863" y="1217519"/>
          <a:ext cx="5776722" cy="875296"/>
        </a:xfrm>
        <a:prstGeom prst="homePlate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982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Alineación: es Como queremos que se desplace nuestro texto en la tabulación.</a:t>
          </a:r>
          <a:endParaRPr lang="es-MX" sz="1700" kern="1200" dirty="0" smtClean="0"/>
        </a:p>
      </dsp:txBody>
      <dsp:txXfrm rot="10800000">
        <a:off x="1892687" y="1217519"/>
        <a:ext cx="5557898" cy="875296"/>
      </dsp:txXfrm>
    </dsp:sp>
    <dsp:sp modelId="{96AF31AB-B40E-4404-960A-D64202DE8F30}">
      <dsp:nvSpPr>
        <dsp:cNvPr id="0" name=""/>
        <dsp:cNvSpPr/>
      </dsp:nvSpPr>
      <dsp:spPr>
        <a:xfrm>
          <a:off x="1236214" y="1217519"/>
          <a:ext cx="875296" cy="875296"/>
        </a:xfrm>
        <a:prstGeom prst="ellipse">
          <a:avLst/>
        </a:prstGeom>
        <a:solidFill>
          <a:schemeClr val="accent2">
            <a:tint val="50000"/>
            <a:hueOff val="1667625"/>
            <a:satOff val="-1491"/>
            <a:lumOff val="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7E6E54-7CD1-49EA-A748-8150AE7363D2}">
      <dsp:nvSpPr>
        <dsp:cNvPr id="0" name=""/>
        <dsp:cNvSpPr/>
      </dsp:nvSpPr>
      <dsp:spPr>
        <a:xfrm rot="10800000">
          <a:off x="1597841" y="2397224"/>
          <a:ext cx="5776722" cy="875296"/>
        </a:xfrm>
        <a:prstGeom prst="homePlate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982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Relleno: En esta opción elegimos el carácter que queremos cuando presionemos la tecla Tabulador.</a:t>
          </a:r>
          <a:endParaRPr lang="es-MX" sz="1700" kern="1200" dirty="0"/>
        </a:p>
      </dsp:txBody>
      <dsp:txXfrm rot="10800000">
        <a:off x="1816665" y="2397224"/>
        <a:ext cx="5557898" cy="875296"/>
      </dsp:txXfrm>
    </dsp:sp>
    <dsp:sp modelId="{0358E8EB-187F-4547-A708-EE634A33A4E0}">
      <dsp:nvSpPr>
        <dsp:cNvPr id="0" name=""/>
        <dsp:cNvSpPr/>
      </dsp:nvSpPr>
      <dsp:spPr>
        <a:xfrm>
          <a:off x="1236214" y="2433147"/>
          <a:ext cx="875296" cy="875296"/>
        </a:xfrm>
        <a:prstGeom prst="ellipse">
          <a:avLst/>
        </a:prstGeom>
        <a:solidFill>
          <a:schemeClr val="accent2">
            <a:tint val="50000"/>
            <a:hueOff val="3335250"/>
            <a:satOff val="-2982"/>
            <a:lumOff val="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B1CEFB-106B-4D50-B6D9-F80A7903E929}">
      <dsp:nvSpPr>
        <dsp:cNvPr id="0" name=""/>
        <dsp:cNvSpPr/>
      </dsp:nvSpPr>
      <dsp:spPr>
        <a:xfrm rot="10800000">
          <a:off x="1673863" y="3648775"/>
          <a:ext cx="5776722" cy="875296"/>
        </a:xfrm>
        <a:prstGeom prst="homePlat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982" tIns="64770" rIns="120904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Si deseamos agregar otro tabulador, </a:t>
          </a:r>
          <a:r>
            <a:rPr lang="es-MX" sz="1700" kern="1200" dirty="0" err="1" smtClean="0"/>
            <a:t>presiionamos</a:t>
          </a:r>
          <a:r>
            <a:rPr lang="es-MX" sz="1700" kern="1200" dirty="0" smtClean="0"/>
            <a:t> el botón “Establecer”, de lo contario solo aceptar.</a:t>
          </a:r>
          <a:endParaRPr lang="es-MX" sz="1700" kern="1200" dirty="0"/>
        </a:p>
      </dsp:txBody>
      <dsp:txXfrm rot="10800000">
        <a:off x="1892687" y="3648775"/>
        <a:ext cx="5557898" cy="875296"/>
      </dsp:txXfrm>
    </dsp:sp>
    <dsp:sp modelId="{1D544141-B6AC-414D-AA1F-006624F734AD}">
      <dsp:nvSpPr>
        <dsp:cNvPr id="0" name=""/>
        <dsp:cNvSpPr/>
      </dsp:nvSpPr>
      <dsp:spPr>
        <a:xfrm>
          <a:off x="1236214" y="3648775"/>
          <a:ext cx="875296" cy="875296"/>
        </a:xfrm>
        <a:prstGeom prst="ellipse">
          <a:avLst/>
        </a:prstGeom>
        <a:solidFill>
          <a:schemeClr val="accent2">
            <a:tint val="50000"/>
            <a:hueOff val="5002875"/>
            <a:satOff val="-4473"/>
            <a:lumOff val="1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F3837-F7A6-4B6A-96E9-EBAFF67F345D}" type="datetimeFigureOut">
              <a:rPr lang="es-MX" smtClean="0"/>
              <a:t>05/06/2017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24C32-5CCF-4747-BFCD-817CE53198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063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05/06/2017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05/06/2017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05/06/2017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05/06/2017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05/06/2017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05/06/2017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05/06/2017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05/06/2017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05/06/2017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05/06/2017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05/06/2017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05/06/2017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s.slideshare.net/andymancini/tabulaciones-40962520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mage.slidesharecdn.com/tabulaciones-141031080536-conversion-gate01/95/tabulaciones-2-638.jpg?cb=1414742807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INFORMÁTICA I</a:t>
            </a:r>
            <a:endParaRPr lang="es-MX" sz="2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Tema</a:t>
            </a:r>
            <a:r>
              <a:rPr lang="es-MX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s-MX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Tabulaciones </a:t>
            </a:r>
            <a:endParaRPr lang="es-MX" sz="2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</a:t>
            </a:r>
            <a:r>
              <a:rPr lang="es-MX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M.A.E</a:t>
            </a:r>
            <a:r>
              <a:rPr lang="es-MX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s-MX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Verónica Márquez de León</a:t>
            </a:r>
            <a:r>
              <a:rPr lang="es-MX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MX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Julio-Diciembre </a:t>
            </a:r>
            <a:r>
              <a:rPr lang="es-MX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2017</a:t>
            </a:r>
            <a:endParaRPr lang="es-MX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5868144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La tabulación se usa en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/>
              <a:t>La creación de un listado simulando columnas de datos.</a:t>
            </a:r>
          </a:p>
          <a:p>
            <a:pPr algn="just"/>
            <a:r>
              <a:rPr lang="es-MX" dirty="0" smtClean="0"/>
              <a:t>Para realizar índices.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9697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pPr algn="l"/>
            <a:r>
              <a:rPr lang="es-MX" dirty="0" smtClean="0"/>
              <a:t>REFERENCIAS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fr-FR" dirty="0">
                <a:hlinkClick r:id="rId3"/>
              </a:rPr>
              <a:t>https://</a:t>
            </a:r>
            <a:r>
              <a:rPr lang="fr-FR" dirty="0" smtClean="0">
                <a:hlinkClick r:id="rId3"/>
              </a:rPr>
              <a:t>es.slideshare.net/andymancini/tabulaciones-40962520</a:t>
            </a:r>
            <a:endParaRPr lang="fr-FR" dirty="0" smtClean="0"/>
          </a:p>
          <a:p>
            <a:pPr>
              <a:lnSpc>
                <a:spcPct val="90000"/>
              </a:lnSpc>
            </a:pPr>
            <a:endParaRPr lang="fr-FR" dirty="0"/>
          </a:p>
          <a:p>
            <a:pPr>
              <a:lnSpc>
                <a:spcPct val="90000"/>
              </a:lnSpc>
            </a:pPr>
            <a:r>
              <a:rPr lang="es-MX" dirty="0">
                <a:hlinkClick r:id="rId4"/>
              </a:rPr>
              <a:t>https://</a:t>
            </a:r>
            <a:r>
              <a:rPr lang="es-MX" dirty="0" smtClean="0">
                <a:hlinkClick r:id="rId4"/>
              </a:rPr>
              <a:t>image.slidesharecdn.com/tabulaciones-141031080536-conversion-gate01/95/tabulaciones-2-638.jpg?cb=1414742807</a:t>
            </a:r>
            <a:endParaRPr lang="es-MX" dirty="0" smtClean="0"/>
          </a:p>
          <a:p>
            <a:pPr>
              <a:lnSpc>
                <a:spcPct val="90000"/>
              </a:lnSpc>
            </a:pPr>
            <a:endParaRPr lang="es-MX" dirty="0"/>
          </a:p>
          <a:p>
            <a:pPr>
              <a:lnSpc>
                <a:spcPct val="90000"/>
              </a:lnSpc>
            </a:pPr>
            <a:r>
              <a:rPr lang="es-MX" dirty="0" smtClean="0"/>
              <a:t>Ayuda de Microsoft Word.</a:t>
            </a:r>
            <a:endParaRPr lang="fr-FR" dirty="0" smtClean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Virus informático</a:t>
            </a:r>
            <a:r>
              <a:rPr lang="es-MX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844824"/>
            <a:ext cx="8229600" cy="413732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 algn="ctr">
              <a:lnSpc>
                <a:spcPct val="90000"/>
              </a:lnSpc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 algn="just">
              <a:lnSpc>
                <a:spcPct val="90000"/>
              </a:lnSpc>
              <a:buNone/>
            </a:pPr>
            <a:r>
              <a:rPr lang="fr-FR" sz="5900" b="1" dirty="0" err="1" smtClean="0"/>
              <a:t>Ato</a:t>
            </a:r>
            <a:r>
              <a:rPr lang="fr-FR" sz="5900" b="1" dirty="0" smtClean="0"/>
              <a:t> </a:t>
            </a:r>
            <a:r>
              <a:rPr lang="fr-FR" sz="5900" b="1" dirty="0" err="1" smtClean="0"/>
              <a:t>apply</a:t>
            </a:r>
            <a:r>
              <a:rPr lang="fr-FR" sz="5900" b="1" dirty="0" smtClean="0"/>
              <a:t> the tabulations to </a:t>
            </a:r>
            <a:r>
              <a:rPr lang="fr-FR" sz="5900" b="1" dirty="0" err="1" smtClean="0"/>
              <a:t>several</a:t>
            </a:r>
            <a:r>
              <a:rPr lang="fr-FR" sz="5900" b="1" dirty="0" smtClean="0"/>
              <a:t> practices. </a:t>
            </a:r>
            <a:endParaRPr lang="fr-FR" sz="5900" b="1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 algn="ctr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endParaRPr lang="es-MX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s-MX" dirty="0" smtClean="0"/>
              <a:t>Software</a:t>
            </a:r>
          </a:p>
          <a:p>
            <a:r>
              <a:rPr lang="es-MX" dirty="0" smtClean="0"/>
              <a:t>Virus</a:t>
            </a:r>
          </a:p>
          <a:p>
            <a:endParaRPr lang="es-MX" dirty="0" smtClean="0"/>
          </a:p>
          <a:p>
            <a:endParaRPr lang="es-MX" dirty="0" smtClean="0"/>
          </a:p>
          <a:p>
            <a:pPr marL="0" indent="0">
              <a:buNone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INTRODUCCION</a:t>
            </a:r>
            <a:endParaRPr lang="es-MX" dirty="0"/>
          </a:p>
        </p:txBody>
      </p:sp>
      <p:graphicFrame>
        <p:nvGraphicFramePr>
          <p:cNvPr id="19" name="Marcador de contenido 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5034052"/>
              </p:ext>
            </p:extLst>
          </p:nvPr>
        </p:nvGraphicFramePr>
        <p:xfrm>
          <a:off x="-1044624" y="1417638"/>
          <a:ext cx="10513168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Tabulación</a:t>
            </a:r>
            <a:endParaRPr lang="es-MX" dirty="0"/>
          </a:p>
        </p:txBody>
      </p:sp>
      <p:graphicFrame>
        <p:nvGraphicFramePr>
          <p:cNvPr id="19" name="Marcador de contenido 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0199594"/>
              </p:ext>
            </p:extLst>
          </p:nvPr>
        </p:nvGraphicFramePr>
        <p:xfrm>
          <a:off x="-1044624" y="1417638"/>
          <a:ext cx="10513168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2715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143000"/>
          </a:xfrm>
        </p:spPr>
        <p:txBody>
          <a:bodyPr>
            <a:normAutofit/>
          </a:bodyPr>
          <a:lstStyle/>
          <a:p>
            <a:r>
              <a:rPr lang="es-MX" sz="1800" dirty="0" smtClean="0"/>
              <a:t>Imagen obtenida de la URL:</a:t>
            </a:r>
            <a:br>
              <a:rPr lang="es-MX" sz="1800" dirty="0" smtClean="0"/>
            </a:br>
            <a:r>
              <a:rPr lang="es-MX" sz="1800" dirty="0" smtClean="0"/>
              <a:t>https</a:t>
            </a:r>
            <a:r>
              <a:rPr lang="es-MX" sz="1800" dirty="0"/>
              <a:t>://image.slidesharecdn.com/tabulaciones-141031080536-conversion-gate01/95/tabulaciones-2-638.jpg?cb=1414742807</a:t>
            </a:r>
            <a:endParaRPr lang="es-MX" sz="1800" dirty="0"/>
          </a:p>
        </p:txBody>
      </p:sp>
      <p:pic>
        <p:nvPicPr>
          <p:cNvPr id="1026" name="Picture 2" descr="Resultado de imagen para tabulacion que 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417638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992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565212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Como aplico la tabulación.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421197"/>
              </p:ext>
            </p:extLst>
          </p:nvPr>
        </p:nvGraphicFramePr>
        <p:xfrm>
          <a:off x="0" y="1600200"/>
          <a:ext cx="9144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ángulo 6"/>
          <p:cNvSpPr/>
          <p:nvPr/>
        </p:nvSpPr>
        <p:spPr>
          <a:xfrm>
            <a:off x="982980" y="2721819"/>
            <a:ext cx="7178040" cy="14143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0970" tIns="140970" rIns="140970" bIns="140970" numCol="1" spcCol="1270" anchor="t" anchorCtr="0">
            <a:noAutofit/>
          </a:bodyPr>
          <a:lstStyle/>
          <a:p>
            <a:pPr lvl="0" algn="l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3700" b="0" i="0" kern="1200" dirty="0"/>
          </a:p>
        </p:txBody>
      </p:sp>
      <p:sp>
        <p:nvSpPr>
          <p:cNvPr id="3" name="Flecha arriba 2"/>
          <p:cNvSpPr/>
          <p:nvPr/>
        </p:nvSpPr>
        <p:spPr>
          <a:xfrm>
            <a:off x="5652120" y="5877272"/>
            <a:ext cx="576064" cy="576064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796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565212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Como aplico la tabulación.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8628143"/>
              </p:ext>
            </p:extLst>
          </p:nvPr>
        </p:nvGraphicFramePr>
        <p:xfrm>
          <a:off x="0" y="1600200"/>
          <a:ext cx="9144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ángulo 6"/>
          <p:cNvSpPr/>
          <p:nvPr/>
        </p:nvSpPr>
        <p:spPr>
          <a:xfrm>
            <a:off x="982980" y="2721819"/>
            <a:ext cx="7178040" cy="14143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0970" tIns="140970" rIns="140970" bIns="140970" numCol="1" spcCol="1270" anchor="t" anchorCtr="0">
            <a:noAutofit/>
          </a:bodyPr>
          <a:lstStyle/>
          <a:p>
            <a:pPr lvl="0" algn="l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3700" b="0" i="0" kern="1200" dirty="0"/>
          </a:p>
        </p:txBody>
      </p:sp>
      <p:sp>
        <p:nvSpPr>
          <p:cNvPr id="5" name="Flecha arriba 4"/>
          <p:cNvSpPr/>
          <p:nvPr/>
        </p:nvSpPr>
        <p:spPr>
          <a:xfrm>
            <a:off x="2267744" y="6093296"/>
            <a:ext cx="720080" cy="620688"/>
          </a:xfrm>
          <a:prstGeom prst="up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138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565212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Como aplico la tabulación.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323496"/>
              </p:ext>
            </p:extLst>
          </p:nvPr>
        </p:nvGraphicFramePr>
        <p:xfrm>
          <a:off x="0" y="1600200"/>
          <a:ext cx="9144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ángulo 6"/>
          <p:cNvSpPr/>
          <p:nvPr/>
        </p:nvSpPr>
        <p:spPr>
          <a:xfrm>
            <a:off x="982980" y="2721819"/>
            <a:ext cx="7178040" cy="14143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0970" tIns="140970" rIns="140970" bIns="140970" numCol="1" spcCol="1270" anchor="t" anchorCtr="0">
            <a:noAutofit/>
          </a:bodyPr>
          <a:lstStyle/>
          <a:p>
            <a:pPr lvl="0" algn="l" defTabSz="1644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3700" b="0" i="0" kern="1200" dirty="0"/>
          </a:p>
        </p:txBody>
      </p:sp>
      <p:sp>
        <p:nvSpPr>
          <p:cNvPr id="5" name="Flecha arriba 4"/>
          <p:cNvSpPr/>
          <p:nvPr/>
        </p:nvSpPr>
        <p:spPr>
          <a:xfrm>
            <a:off x="2267744" y="6093296"/>
            <a:ext cx="720080" cy="620688"/>
          </a:xfrm>
          <a:prstGeom prst="up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800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5868144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Parámetros del cuadro de diálogo “Tabulaciones”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8685471"/>
              </p:ext>
            </p:extLst>
          </p:nvPr>
        </p:nvGraphicFramePr>
        <p:xfrm>
          <a:off x="457200" y="1600200"/>
          <a:ext cx="8686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9749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257</Words>
  <Application>Microsoft Office PowerPoint</Application>
  <PresentationFormat>Presentación en pantalla (4:3)</PresentationFormat>
  <Paragraphs>59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de Office</vt:lpstr>
      <vt:lpstr>Presentación de PowerPoint</vt:lpstr>
      <vt:lpstr>Tema: Virus informático  </vt:lpstr>
      <vt:lpstr>INTRODUCCION</vt:lpstr>
      <vt:lpstr>Tabulación</vt:lpstr>
      <vt:lpstr>Imagen obtenida de la URL: https://image.slidesharecdn.com/tabulaciones-141031080536-conversion-gate01/95/tabulaciones-2-638.jpg?cb=1414742807</vt:lpstr>
      <vt:lpstr>Como aplico la tabulación.</vt:lpstr>
      <vt:lpstr>Como aplico la tabulación.</vt:lpstr>
      <vt:lpstr>Como aplico la tabulación.</vt:lpstr>
      <vt:lpstr>Parámetros del cuadro de diálogo “Tabulaciones”</vt:lpstr>
      <vt:lpstr>La tabulación se usa en</vt:lpstr>
      <vt:lpstr>REFERENCIAS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Vero</cp:lastModifiedBy>
  <cp:revision>55</cp:revision>
  <dcterms:created xsi:type="dcterms:W3CDTF">2014-07-09T15:06:15Z</dcterms:created>
  <dcterms:modified xsi:type="dcterms:W3CDTF">2017-06-06T02:49:40Z</dcterms:modified>
</cp:coreProperties>
</file>