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2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7" r:id="rId8"/>
    <p:sldId id="268" r:id="rId9"/>
    <p:sldId id="269" r:id="rId10"/>
    <p:sldId id="270" r:id="rId11"/>
    <p:sldId id="271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6" d="100"/>
          <a:sy n="46" d="100"/>
        </p:scale>
        <p:origin x="-2046" y="-5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wmf"/></Relationships>
</file>

<file path=ppt/diagrams/_rels/drawing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wmf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A6C6A0-5218-4A8E-BB65-9C698DD4463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68A3A92E-0A29-4C20-9BB3-CFE8B5F9E354}">
      <dgm:prSet phldrT="[Texto]"/>
      <dgm:spPr/>
      <dgm:t>
        <a:bodyPr/>
        <a:lstStyle/>
        <a:p>
          <a:r>
            <a:rPr lang="es-MX" dirty="0" smtClean="0"/>
            <a:t>PERSONA</a:t>
          </a:r>
          <a:endParaRPr lang="es-MX" dirty="0"/>
        </a:p>
      </dgm:t>
    </dgm:pt>
    <dgm:pt modelId="{E683ED32-F0AB-4846-82A1-6E718B92C8ED}" type="parTrans" cxnId="{3D1D7B8F-9199-4DD2-81E3-31A352FAC87E}">
      <dgm:prSet/>
      <dgm:spPr/>
      <dgm:t>
        <a:bodyPr/>
        <a:lstStyle/>
        <a:p>
          <a:endParaRPr lang="es-MX"/>
        </a:p>
      </dgm:t>
    </dgm:pt>
    <dgm:pt modelId="{C8E914B8-021F-4084-BEB4-D59388045C78}" type="sibTrans" cxnId="{3D1D7B8F-9199-4DD2-81E3-31A352FAC87E}">
      <dgm:prSet/>
      <dgm:spPr/>
      <dgm:t>
        <a:bodyPr/>
        <a:lstStyle/>
        <a:p>
          <a:endParaRPr lang="es-MX"/>
        </a:p>
      </dgm:t>
    </dgm:pt>
    <dgm:pt modelId="{95F52E0A-E0C9-4AE0-AB94-066DA7484DFA}">
      <dgm:prSet phldrT="[Texto]"/>
      <dgm:spPr/>
      <dgm:t>
        <a:bodyPr/>
        <a:lstStyle/>
        <a:p>
          <a:r>
            <a:rPr lang="es-MX" dirty="0" smtClean="0"/>
            <a:t>NÚMERO</a:t>
          </a:r>
          <a:endParaRPr lang="es-MX" dirty="0"/>
        </a:p>
      </dgm:t>
    </dgm:pt>
    <dgm:pt modelId="{B2D1066D-1B83-4E96-A6C4-52135B6812E3}" type="parTrans" cxnId="{8AC6F105-E31D-4BD2-A29A-153CB0897D0D}">
      <dgm:prSet/>
      <dgm:spPr/>
      <dgm:t>
        <a:bodyPr/>
        <a:lstStyle/>
        <a:p>
          <a:endParaRPr lang="es-MX"/>
        </a:p>
      </dgm:t>
    </dgm:pt>
    <dgm:pt modelId="{940B1A81-7768-45CF-B8DE-4C0AD70ECFDE}" type="sibTrans" cxnId="{8AC6F105-E31D-4BD2-A29A-153CB0897D0D}">
      <dgm:prSet/>
      <dgm:spPr/>
      <dgm:t>
        <a:bodyPr/>
        <a:lstStyle/>
        <a:p>
          <a:endParaRPr lang="es-MX"/>
        </a:p>
      </dgm:t>
    </dgm:pt>
    <dgm:pt modelId="{9AC30F66-4050-4576-959B-50DABA36AC51}">
      <dgm:prSet phldrT="[Texto]"/>
      <dgm:spPr/>
      <dgm:t>
        <a:bodyPr/>
        <a:lstStyle/>
        <a:p>
          <a:r>
            <a:rPr lang="es-MX" dirty="0" smtClean="0"/>
            <a:t>MODO</a:t>
          </a:r>
          <a:endParaRPr lang="es-MX" dirty="0"/>
        </a:p>
      </dgm:t>
    </dgm:pt>
    <dgm:pt modelId="{4C3F7BFC-AEC8-4F59-83F8-82A965968729}" type="parTrans" cxnId="{97EF531E-9BD7-4DD0-8BB2-C8958493E429}">
      <dgm:prSet/>
      <dgm:spPr/>
      <dgm:t>
        <a:bodyPr/>
        <a:lstStyle/>
        <a:p>
          <a:endParaRPr lang="es-MX"/>
        </a:p>
      </dgm:t>
    </dgm:pt>
    <dgm:pt modelId="{E458C099-F113-4F81-9F2D-0E9D37279AE7}" type="sibTrans" cxnId="{97EF531E-9BD7-4DD0-8BB2-C8958493E429}">
      <dgm:prSet/>
      <dgm:spPr/>
      <dgm:t>
        <a:bodyPr/>
        <a:lstStyle/>
        <a:p>
          <a:endParaRPr lang="es-MX"/>
        </a:p>
      </dgm:t>
    </dgm:pt>
    <dgm:pt modelId="{CBA93BDB-4F7E-414C-AAE0-5BD40D973624}">
      <dgm:prSet phldrT="[Texto]"/>
      <dgm:spPr/>
      <dgm:t>
        <a:bodyPr/>
        <a:lstStyle/>
        <a:p>
          <a:r>
            <a:rPr lang="es-MX" dirty="0" smtClean="0"/>
            <a:t>TIEMPO</a:t>
          </a:r>
          <a:endParaRPr lang="es-MX" dirty="0"/>
        </a:p>
      </dgm:t>
    </dgm:pt>
    <dgm:pt modelId="{961CCE9B-84C5-49BA-85BB-4613D418563D}" type="parTrans" cxnId="{080286CB-F120-4992-8466-C68066D9FBD5}">
      <dgm:prSet/>
      <dgm:spPr/>
      <dgm:t>
        <a:bodyPr/>
        <a:lstStyle/>
        <a:p>
          <a:endParaRPr lang="es-MX"/>
        </a:p>
      </dgm:t>
    </dgm:pt>
    <dgm:pt modelId="{271EE1D4-F86F-41E3-9423-FE3984AC9656}" type="sibTrans" cxnId="{080286CB-F120-4992-8466-C68066D9FBD5}">
      <dgm:prSet/>
      <dgm:spPr/>
      <dgm:t>
        <a:bodyPr/>
        <a:lstStyle/>
        <a:p>
          <a:endParaRPr lang="es-MX"/>
        </a:p>
      </dgm:t>
    </dgm:pt>
    <dgm:pt modelId="{B63E1E5B-7C0A-4EA0-A95A-638A720EB6B9}">
      <dgm:prSet phldrT="[Texto]"/>
      <dgm:spPr/>
      <dgm:t>
        <a:bodyPr/>
        <a:lstStyle/>
        <a:p>
          <a:r>
            <a:rPr lang="es-MX" dirty="0" smtClean="0"/>
            <a:t>VOZ</a:t>
          </a:r>
          <a:endParaRPr lang="es-MX" dirty="0"/>
        </a:p>
      </dgm:t>
    </dgm:pt>
    <dgm:pt modelId="{3598EC22-2081-4314-B3B0-040F1A95C82F}" type="parTrans" cxnId="{81F25FFE-AB19-44D9-B42B-750DA16EF522}">
      <dgm:prSet/>
      <dgm:spPr/>
      <dgm:t>
        <a:bodyPr/>
        <a:lstStyle/>
        <a:p>
          <a:endParaRPr lang="es-MX"/>
        </a:p>
      </dgm:t>
    </dgm:pt>
    <dgm:pt modelId="{42039DB0-CFC4-4582-82F3-DEE3BF86ABF9}" type="sibTrans" cxnId="{81F25FFE-AB19-44D9-B42B-750DA16EF522}">
      <dgm:prSet/>
      <dgm:spPr/>
      <dgm:t>
        <a:bodyPr/>
        <a:lstStyle/>
        <a:p>
          <a:endParaRPr lang="es-MX"/>
        </a:p>
      </dgm:t>
    </dgm:pt>
    <dgm:pt modelId="{42971700-4579-422E-913B-C56E26293C26}" type="pres">
      <dgm:prSet presAssocID="{D2A6C6A0-5218-4A8E-BB65-9C698DD4463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E1C4D0C8-CC90-4CE3-B2A8-4BF05DD99915}" type="pres">
      <dgm:prSet presAssocID="{68A3A92E-0A29-4C20-9BB3-CFE8B5F9E354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FAA1CA2-6EC6-4143-BF1B-FB7A25422387}" type="pres">
      <dgm:prSet presAssocID="{C8E914B8-021F-4084-BEB4-D59388045C78}" presName="sibTrans" presStyleCnt="0"/>
      <dgm:spPr/>
    </dgm:pt>
    <dgm:pt modelId="{733A32B7-B27F-4562-8FD1-E5B410198ED2}" type="pres">
      <dgm:prSet presAssocID="{95F52E0A-E0C9-4AE0-AB94-066DA7484DFA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28E6AC8-24DE-4BEE-BFF3-740633873488}" type="pres">
      <dgm:prSet presAssocID="{940B1A81-7768-45CF-B8DE-4C0AD70ECFDE}" presName="sibTrans" presStyleCnt="0"/>
      <dgm:spPr/>
    </dgm:pt>
    <dgm:pt modelId="{164903DB-13E4-447D-86AD-FC78B0211C14}" type="pres">
      <dgm:prSet presAssocID="{9AC30F66-4050-4576-959B-50DABA36AC5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ED54325-B6E5-4BDE-9868-77F1DD5DE7A2}" type="pres">
      <dgm:prSet presAssocID="{E458C099-F113-4F81-9F2D-0E9D37279AE7}" presName="sibTrans" presStyleCnt="0"/>
      <dgm:spPr/>
    </dgm:pt>
    <dgm:pt modelId="{2210E990-6A9F-44A2-A3F6-035D8DA46F58}" type="pres">
      <dgm:prSet presAssocID="{CBA93BDB-4F7E-414C-AAE0-5BD40D97362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6EFAC91-639A-4471-9FDC-55547EC67FE8}" type="pres">
      <dgm:prSet presAssocID="{271EE1D4-F86F-41E3-9423-FE3984AC9656}" presName="sibTrans" presStyleCnt="0"/>
      <dgm:spPr/>
    </dgm:pt>
    <dgm:pt modelId="{82E06B57-427F-4E4A-BCB0-C341888DA64D}" type="pres">
      <dgm:prSet presAssocID="{B63E1E5B-7C0A-4EA0-A95A-638A720EB6B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81F25FFE-AB19-44D9-B42B-750DA16EF522}" srcId="{D2A6C6A0-5218-4A8E-BB65-9C698DD44635}" destId="{B63E1E5B-7C0A-4EA0-A95A-638A720EB6B9}" srcOrd="4" destOrd="0" parTransId="{3598EC22-2081-4314-B3B0-040F1A95C82F}" sibTransId="{42039DB0-CFC4-4582-82F3-DEE3BF86ABF9}"/>
    <dgm:cxn modelId="{65EAEB83-5C44-47A5-AAC8-DF508EC0166C}" type="presOf" srcId="{9AC30F66-4050-4576-959B-50DABA36AC51}" destId="{164903DB-13E4-447D-86AD-FC78B0211C14}" srcOrd="0" destOrd="0" presId="urn:microsoft.com/office/officeart/2005/8/layout/default"/>
    <dgm:cxn modelId="{080286CB-F120-4992-8466-C68066D9FBD5}" srcId="{D2A6C6A0-5218-4A8E-BB65-9C698DD44635}" destId="{CBA93BDB-4F7E-414C-AAE0-5BD40D973624}" srcOrd="3" destOrd="0" parTransId="{961CCE9B-84C5-49BA-85BB-4613D418563D}" sibTransId="{271EE1D4-F86F-41E3-9423-FE3984AC9656}"/>
    <dgm:cxn modelId="{91A70C5E-CDD0-42BE-BA0C-CC2D8417D6F2}" type="presOf" srcId="{B63E1E5B-7C0A-4EA0-A95A-638A720EB6B9}" destId="{82E06B57-427F-4E4A-BCB0-C341888DA64D}" srcOrd="0" destOrd="0" presId="urn:microsoft.com/office/officeart/2005/8/layout/default"/>
    <dgm:cxn modelId="{538F0AAE-0456-4068-923D-1C71A4A2D4FA}" type="presOf" srcId="{95F52E0A-E0C9-4AE0-AB94-066DA7484DFA}" destId="{733A32B7-B27F-4562-8FD1-E5B410198ED2}" srcOrd="0" destOrd="0" presId="urn:microsoft.com/office/officeart/2005/8/layout/default"/>
    <dgm:cxn modelId="{F09CDB7A-25A8-4FFB-B2B8-F44C3E6142E4}" type="presOf" srcId="{D2A6C6A0-5218-4A8E-BB65-9C698DD44635}" destId="{42971700-4579-422E-913B-C56E26293C26}" srcOrd="0" destOrd="0" presId="urn:microsoft.com/office/officeart/2005/8/layout/default"/>
    <dgm:cxn modelId="{8AC6F105-E31D-4BD2-A29A-153CB0897D0D}" srcId="{D2A6C6A0-5218-4A8E-BB65-9C698DD44635}" destId="{95F52E0A-E0C9-4AE0-AB94-066DA7484DFA}" srcOrd="1" destOrd="0" parTransId="{B2D1066D-1B83-4E96-A6C4-52135B6812E3}" sibTransId="{940B1A81-7768-45CF-B8DE-4C0AD70ECFDE}"/>
    <dgm:cxn modelId="{10D32C37-7B63-40D0-BEF8-B6B661F21C2A}" type="presOf" srcId="{68A3A92E-0A29-4C20-9BB3-CFE8B5F9E354}" destId="{E1C4D0C8-CC90-4CE3-B2A8-4BF05DD99915}" srcOrd="0" destOrd="0" presId="urn:microsoft.com/office/officeart/2005/8/layout/default"/>
    <dgm:cxn modelId="{4337A657-D6F0-4D7C-A366-2928E8A058CC}" type="presOf" srcId="{CBA93BDB-4F7E-414C-AAE0-5BD40D973624}" destId="{2210E990-6A9F-44A2-A3F6-035D8DA46F58}" srcOrd="0" destOrd="0" presId="urn:microsoft.com/office/officeart/2005/8/layout/default"/>
    <dgm:cxn modelId="{3D1D7B8F-9199-4DD2-81E3-31A352FAC87E}" srcId="{D2A6C6A0-5218-4A8E-BB65-9C698DD44635}" destId="{68A3A92E-0A29-4C20-9BB3-CFE8B5F9E354}" srcOrd="0" destOrd="0" parTransId="{E683ED32-F0AB-4846-82A1-6E718B92C8ED}" sibTransId="{C8E914B8-021F-4084-BEB4-D59388045C78}"/>
    <dgm:cxn modelId="{97EF531E-9BD7-4DD0-8BB2-C8958493E429}" srcId="{D2A6C6A0-5218-4A8E-BB65-9C698DD44635}" destId="{9AC30F66-4050-4576-959B-50DABA36AC51}" srcOrd="2" destOrd="0" parTransId="{4C3F7BFC-AEC8-4F59-83F8-82A965968729}" sibTransId="{E458C099-F113-4F81-9F2D-0E9D37279AE7}"/>
    <dgm:cxn modelId="{24D34FEB-5562-47F7-BDCD-8D4695EBE297}" type="presParOf" srcId="{42971700-4579-422E-913B-C56E26293C26}" destId="{E1C4D0C8-CC90-4CE3-B2A8-4BF05DD99915}" srcOrd="0" destOrd="0" presId="urn:microsoft.com/office/officeart/2005/8/layout/default"/>
    <dgm:cxn modelId="{49B1572E-2CDD-4CB1-9AC9-2F7152B52881}" type="presParOf" srcId="{42971700-4579-422E-913B-C56E26293C26}" destId="{4FAA1CA2-6EC6-4143-BF1B-FB7A25422387}" srcOrd="1" destOrd="0" presId="urn:microsoft.com/office/officeart/2005/8/layout/default"/>
    <dgm:cxn modelId="{139C5CEE-78DF-41C1-A1D9-69CBADD9902B}" type="presParOf" srcId="{42971700-4579-422E-913B-C56E26293C26}" destId="{733A32B7-B27F-4562-8FD1-E5B410198ED2}" srcOrd="2" destOrd="0" presId="urn:microsoft.com/office/officeart/2005/8/layout/default"/>
    <dgm:cxn modelId="{C537B70E-8073-426E-84B8-AFBBAEDD0139}" type="presParOf" srcId="{42971700-4579-422E-913B-C56E26293C26}" destId="{328E6AC8-24DE-4BEE-BFF3-740633873488}" srcOrd="3" destOrd="0" presId="urn:microsoft.com/office/officeart/2005/8/layout/default"/>
    <dgm:cxn modelId="{93BB0901-05D8-496E-B934-8DF40D8D4D84}" type="presParOf" srcId="{42971700-4579-422E-913B-C56E26293C26}" destId="{164903DB-13E4-447D-86AD-FC78B0211C14}" srcOrd="4" destOrd="0" presId="urn:microsoft.com/office/officeart/2005/8/layout/default"/>
    <dgm:cxn modelId="{111F1964-1E0C-4739-97FC-1E1565BAAE51}" type="presParOf" srcId="{42971700-4579-422E-913B-C56E26293C26}" destId="{9ED54325-B6E5-4BDE-9868-77F1DD5DE7A2}" srcOrd="5" destOrd="0" presId="urn:microsoft.com/office/officeart/2005/8/layout/default"/>
    <dgm:cxn modelId="{69135702-C8A1-4724-B80D-5A287D2EB59A}" type="presParOf" srcId="{42971700-4579-422E-913B-C56E26293C26}" destId="{2210E990-6A9F-44A2-A3F6-035D8DA46F58}" srcOrd="6" destOrd="0" presId="urn:microsoft.com/office/officeart/2005/8/layout/default"/>
    <dgm:cxn modelId="{8CFEB9A8-F572-4436-B77B-72A873111CCA}" type="presParOf" srcId="{42971700-4579-422E-913B-C56E26293C26}" destId="{46EFAC91-639A-4471-9FDC-55547EC67FE8}" srcOrd="7" destOrd="0" presId="urn:microsoft.com/office/officeart/2005/8/layout/default"/>
    <dgm:cxn modelId="{DBAC12B3-0AAD-4D47-8910-F8A8F0CD9322}" type="presParOf" srcId="{42971700-4579-422E-913B-C56E26293C26}" destId="{82E06B57-427F-4E4A-BCB0-C341888DA64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2B2BBD-851A-496C-9BB1-DCA43885E6B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129BACB2-108A-4153-A8F8-154FC60000E1}">
      <dgm:prSet phldrT="[Texto]" custT="1"/>
      <dgm:spPr/>
      <dgm:t>
        <a:bodyPr/>
        <a:lstStyle/>
        <a:p>
          <a:r>
            <a:rPr lang="es-MX" sz="3600" dirty="0" smtClean="0">
              <a:latin typeface="Arial" panose="020B0604020202020204" pitchFamily="34" charset="0"/>
              <a:cs typeface="Arial" panose="020B0604020202020204" pitchFamily="34" charset="0"/>
            </a:rPr>
            <a:t>Se refiere a las personas gramaticales que ejecutan la acción.</a:t>
          </a:r>
          <a:endParaRPr lang="es-MX" sz="3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9C301D6-D5A2-421B-9CF9-5901F4895210}" type="parTrans" cxnId="{A164918C-E2BE-42B8-892A-CC92E0713606}">
      <dgm:prSet/>
      <dgm:spPr/>
      <dgm:t>
        <a:bodyPr/>
        <a:lstStyle/>
        <a:p>
          <a:endParaRPr lang="es-MX"/>
        </a:p>
      </dgm:t>
    </dgm:pt>
    <dgm:pt modelId="{BFB71112-7644-445B-A939-003238490C8D}" type="sibTrans" cxnId="{A164918C-E2BE-42B8-892A-CC92E0713606}">
      <dgm:prSet/>
      <dgm:spPr/>
      <dgm:t>
        <a:bodyPr/>
        <a:lstStyle/>
        <a:p>
          <a:endParaRPr lang="es-MX"/>
        </a:p>
      </dgm:t>
    </dgm:pt>
    <dgm:pt modelId="{EFAB8D6B-B8CE-4425-8646-E65D71E24087}">
      <dgm:prSet phldrT="[Texto]" custT="1"/>
      <dgm:spPr/>
      <dgm:t>
        <a:bodyPr/>
        <a:lstStyle/>
        <a:p>
          <a:r>
            <a:rPr lang="es-MX" sz="3600" dirty="0" smtClean="0">
              <a:latin typeface="Arial" panose="020B0604020202020204" pitchFamily="34" charset="0"/>
              <a:cs typeface="Arial" panose="020B0604020202020204" pitchFamily="34" charset="0"/>
            </a:rPr>
            <a:t>SE CLASIFICAN EN</a:t>
          </a:r>
          <a:r>
            <a:rPr lang="es-MX" sz="1200" dirty="0" smtClean="0"/>
            <a:t>:</a:t>
          </a:r>
          <a:endParaRPr lang="es-MX" sz="1200" dirty="0"/>
        </a:p>
      </dgm:t>
    </dgm:pt>
    <dgm:pt modelId="{3A093F87-3F61-44A1-988C-8A5CAA410359}" type="parTrans" cxnId="{8CDB2A99-635E-4533-A89A-9B22DE9CCFF9}">
      <dgm:prSet/>
      <dgm:spPr/>
      <dgm:t>
        <a:bodyPr/>
        <a:lstStyle/>
        <a:p>
          <a:endParaRPr lang="es-MX"/>
        </a:p>
      </dgm:t>
    </dgm:pt>
    <dgm:pt modelId="{22F30AE1-F6F3-44DB-977B-EA83C150C2DF}" type="sibTrans" cxnId="{8CDB2A99-635E-4533-A89A-9B22DE9CCFF9}">
      <dgm:prSet/>
      <dgm:spPr/>
      <dgm:t>
        <a:bodyPr/>
        <a:lstStyle/>
        <a:p>
          <a:endParaRPr lang="es-MX"/>
        </a:p>
      </dgm:t>
    </dgm:pt>
    <dgm:pt modelId="{FB6B3C99-47CC-4960-8B5C-FEA48BC2C925}">
      <dgm:prSet phldrT="[Texto]" custT="1"/>
      <dgm:spPr/>
      <dgm:t>
        <a:bodyPr/>
        <a:lstStyle/>
        <a:p>
          <a:pPr algn="l"/>
          <a:endParaRPr lang="es-MX" sz="36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algn="ctr"/>
          <a:r>
            <a:rPr lang="es-MX" sz="3600" dirty="0" smtClean="0">
              <a:latin typeface="Arial" panose="020B0604020202020204" pitchFamily="34" charset="0"/>
              <a:cs typeface="Arial" panose="020B0604020202020204" pitchFamily="34" charset="0"/>
            </a:rPr>
            <a:t>1ª., </a:t>
          </a:r>
          <a:r>
            <a:rPr lang="es-MX" sz="3600" dirty="0" smtClean="0">
              <a:latin typeface="Arial" panose="020B0604020202020204" pitchFamily="34" charset="0"/>
              <a:cs typeface="Arial" panose="020B0604020202020204" pitchFamily="34" charset="0"/>
            </a:rPr>
            <a:t>2ª</a:t>
          </a:r>
          <a:r>
            <a:rPr lang="es-MX" sz="36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s-MX" sz="3600" dirty="0" smtClean="0">
              <a:latin typeface="Arial" panose="020B0604020202020204" pitchFamily="34" charset="0"/>
              <a:cs typeface="Arial" panose="020B0604020202020204" pitchFamily="34" charset="0"/>
            </a:rPr>
            <a:t>Y 3ª. </a:t>
          </a:r>
          <a:endParaRPr lang="es-MX" sz="3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9F75F86-71B9-496B-851A-FDB52C185E14}" type="parTrans" cxnId="{E6BD9812-236E-4EE4-8EB8-DC39135F358D}">
      <dgm:prSet/>
      <dgm:spPr/>
      <dgm:t>
        <a:bodyPr/>
        <a:lstStyle/>
        <a:p>
          <a:endParaRPr lang="es-MX"/>
        </a:p>
      </dgm:t>
    </dgm:pt>
    <dgm:pt modelId="{06E7E5F6-5AE2-414B-B814-9C38EBDD139C}" type="sibTrans" cxnId="{E6BD9812-236E-4EE4-8EB8-DC39135F358D}">
      <dgm:prSet/>
      <dgm:spPr/>
      <dgm:t>
        <a:bodyPr/>
        <a:lstStyle/>
        <a:p>
          <a:endParaRPr lang="es-MX"/>
        </a:p>
      </dgm:t>
    </dgm:pt>
    <dgm:pt modelId="{CE2DC7C6-CE99-4146-9801-DF5D513774EF}">
      <dgm:prSet phldrT="[Texto]"/>
      <dgm:spPr/>
      <dgm:t>
        <a:bodyPr/>
        <a:lstStyle/>
        <a:p>
          <a:r>
            <a:rPr lang="es-MX" dirty="0" smtClean="0"/>
            <a:t>1ª.=yo, nosotros(as) 2ª.=Tú, ustedes 3ª.= Él, ella, ellos, ellas</a:t>
          </a:r>
          <a:endParaRPr lang="es-MX" dirty="0"/>
        </a:p>
      </dgm:t>
    </dgm:pt>
    <dgm:pt modelId="{6D28AE78-2903-4DD6-9737-32841483AC34}" type="parTrans" cxnId="{AF050D6E-A4A4-4FB0-AC77-ED33AF263467}">
      <dgm:prSet/>
      <dgm:spPr/>
      <dgm:t>
        <a:bodyPr/>
        <a:lstStyle/>
        <a:p>
          <a:endParaRPr lang="es-MX"/>
        </a:p>
      </dgm:t>
    </dgm:pt>
    <dgm:pt modelId="{EB50EC5A-4E1C-4BBE-AFCD-C9C7FC7D0133}" type="sibTrans" cxnId="{AF050D6E-A4A4-4FB0-AC77-ED33AF263467}">
      <dgm:prSet/>
      <dgm:spPr/>
      <dgm:t>
        <a:bodyPr/>
        <a:lstStyle/>
        <a:p>
          <a:endParaRPr lang="es-MX"/>
        </a:p>
      </dgm:t>
    </dgm:pt>
    <dgm:pt modelId="{3BD39054-6E0F-40F8-AAEC-6F20DD081728}" type="pres">
      <dgm:prSet presAssocID="{602B2BBD-851A-496C-9BB1-DCA43885E6B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C4A80ED5-8195-476B-9EED-6DA0A6A0A197}" type="pres">
      <dgm:prSet presAssocID="{129BACB2-108A-4153-A8F8-154FC60000E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AA11E6B-C71B-497F-9A87-3199197E5E85}" type="pres">
      <dgm:prSet presAssocID="{129BACB2-108A-4153-A8F8-154FC60000E1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8B53C1A-7E59-4075-B0BA-868843C7F533}" type="pres">
      <dgm:prSet presAssocID="{FB6B3C99-47CC-4960-8B5C-FEA48BC2C925}" presName="parentText" presStyleLbl="node1" presStyleIdx="1" presStyleCnt="2" custScaleX="91091" custScaleY="49855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0CE1DA2-CE98-4B19-8685-3FFAB5D00F34}" type="pres">
      <dgm:prSet presAssocID="{FB6B3C99-47CC-4960-8B5C-FEA48BC2C925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D14F6B40-C5A8-4C83-AE57-60D0801FEC1B}" type="presOf" srcId="{FB6B3C99-47CC-4960-8B5C-FEA48BC2C925}" destId="{28B53C1A-7E59-4075-B0BA-868843C7F533}" srcOrd="0" destOrd="0" presId="urn:microsoft.com/office/officeart/2005/8/layout/vList2"/>
    <dgm:cxn modelId="{25D80230-81BE-405B-AB22-4D3E4390EA0A}" type="presOf" srcId="{129BACB2-108A-4153-A8F8-154FC60000E1}" destId="{C4A80ED5-8195-476B-9EED-6DA0A6A0A197}" srcOrd="0" destOrd="0" presId="urn:microsoft.com/office/officeart/2005/8/layout/vList2"/>
    <dgm:cxn modelId="{A164918C-E2BE-42B8-892A-CC92E0713606}" srcId="{602B2BBD-851A-496C-9BB1-DCA43885E6B0}" destId="{129BACB2-108A-4153-A8F8-154FC60000E1}" srcOrd="0" destOrd="0" parTransId="{A9C301D6-D5A2-421B-9CF9-5901F4895210}" sibTransId="{BFB71112-7644-445B-A939-003238490C8D}"/>
    <dgm:cxn modelId="{C047418B-658D-4AC6-8669-B07A05F7D98F}" type="presOf" srcId="{CE2DC7C6-CE99-4146-9801-DF5D513774EF}" destId="{E0CE1DA2-CE98-4B19-8685-3FFAB5D00F34}" srcOrd="0" destOrd="0" presId="urn:microsoft.com/office/officeart/2005/8/layout/vList2"/>
    <dgm:cxn modelId="{7E8A0FCA-FEA2-4B93-85C7-8E05422FA3D9}" type="presOf" srcId="{EFAB8D6B-B8CE-4425-8646-E65D71E24087}" destId="{CAA11E6B-C71B-497F-9A87-3199197E5E85}" srcOrd="0" destOrd="0" presId="urn:microsoft.com/office/officeart/2005/8/layout/vList2"/>
    <dgm:cxn modelId="{A2F951CA-462F-4349-9006-ADEF6953C193}" type="presOf" srcId="{602B2BBD-851A-496C-9BB1-DCA43885E6B0}" destId="{3BD39054-6E0F-40F8-AAEC-6F20DD081728}" srcOrd="0" destOrd="0" presId="urn:microsoft.com/office/officeart/2005/8/layout/vList2"/>
    <dgm:cxn modelId="{8CDB2A99-635E-4533-A89A-9B22DE9CCFF9}" srcId="{129BACB2-108A-4153-A8F8-154FC60000E1}" destId="{EFAB8D6B-B8CE-4425-8646-E65D71E24087}" srcOrd="0" destOrd="0" parTransId="{3A093F87-3F61-44A1-988C-8A5CAA410359}" sibTransId="{22F30AE1-F6F3-44DB-977B-EA83C150C2DF}"/>
    <dgm:cxn modelId="{AF050D6E-A4A4-4FB0-AC77-ED33AF263467}" srcId="{FB6B3C99-47CC-4960-8B5C-FEA48BC2C925}" destId="{CE2DC7C6-CE99-4146-9801-DF5D513774EF}" srcOrd="0" destOrd="0" parTransId="{6D28AE78-2903-4DD6-9737-32841483AC34}" sibTransId="{EB50EC5A-4E1C-4BBE-AFCD-C9C7FC7D0133}"/>
    <dgm:cxn modelId="{E6BD9812-236E-4EE4-8EB8-DC39135F358D}" srcId="{602B2BBD-851A-496C-9BB1-DCA43885E6B0}" destId="{FB6B3C99-47CC-4960-8B5C-FEA48BC2C925}" srcOrd="1" destOrd="0" parTransId="{A9F75F86-71B9-496B-851A-FDB52C185E14}" sibTransId="{06E7E5F6-5AE2-414B-B814-9C38EBDD139C}"/>
    <dgm:cxn modelId="{FF2A24C7-7B60-4F9B-AC52-3EF22245030B}" type="presParOf" srcId="{3BD39054-6E0F-40F8-AAEC-6F20DD081728}" destId="{C4A80ED5-8195-476B-9EED-6DA0A6A0A197}" srcOrd="0" destOrd="0" presId="urn:microsoft.com/office/officeart/2005/8/layout/vList2"/>
    <dgm:cxn modelId="{8A8B4A60-21C3-43CB-9E4B-0206E3426A12}" type="presParOf" srcId="{3BD39054-6E0F-40F8-AAEC-6F20DD081728}" destId="{CAA11E6B-C71B-497F-9A87-3199197E5E85}" srcOrd="1" destOrd="0" presId="urn:microsoft.com/office/officeart/2005/8/layout/vList2"/>
    <dgm:cxn modelId="{09F464BF-C1CE-4370-9AE5-AD25C3A54374}" type="presParOf" srcId="{3BD39054-6E0F-40F8-AAEC-6F20DD081728}" destId="{28B53C1A-7E59-4075-B0BA-868843C7F533}" srcOrd="2" destOrd="0" presId="urn:microsoft.com/office/officeart/2005/8/layout/vList2"/>
    <dgm:cxn modelId="{38F3ABC9-149A-408A-89D0-229EF4A36560}" type="presParOf" srcId="{3BD39054-6E0F-40F8-AAEC-6F20DD081728}" destId="{E0CE1DA2-CE98-4B19-8685-3FFAB5D00F3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02B2BBD-851A-496C-9BB1-DCA43885E6B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129BACB2-108A-4153-A8F8-154FC60000E1}">
      <dgm:prSet phldrT="[Texto]" custT="1"/>
      <dgm:spPr/>
      <dgm:t>
        <a:bodyPr/>
        <a:lstStyle/>
        <a:p>
          <a:r>
            <a:rPr lang="es-MX" sz="3600" dirty="0" smtClean="0">
              <a:latin typeface="Arial" panose="020B0604020202020204" pitchFamily="34" charset="0"/>
              <a:cs typeface="Arial" panose="020B0604020202020204" pitchFamily="34" charset="0"/>
            </a:rPr>
            <a:t>Cantidad de sujetos que realizan la acción</a:t>
          </a:r>
          <a:endParaRPr lang="es-MX" sz="3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9C301D6-D5A2-421B-9CF9-5901F4895210}" type="parTrans" cxnId="{A164918C-E2BE-42B8-892A-CC92E0713606}">
      <dgm:prSet/>
      <dgm:spPr/>
      <dgm:t>
        <a:bodyPr/>
        <a:lstStyle/>
        <a:p>
          <a:endParaRPr lang="es-MX"/>
        </a:p>
      </dgm:t>
    </dgm:pt>
    <dgm:pt modelId="{BFB71112-7644-445B-A939-003238490C8D}" type="sibTrans" cxnId="{A164918C-E2BE-42B8-892A-CC92E0713606}">
      <dgm:prSet/>
      <dgm:spPr/>
      <dgm:t>
        <a:bodyPr/>
        <a:lstStyle/>
        <a:p>
          <a:endParaRPr lang="es-MX"/>
        </a:p>
      </dgm:t>
    </dgm:pt>
    <dgm:pt modelId="{EFAB8D6B-B8CE-4425-8646-E65D71E24087}">
      <dgm:prSet phldrT="[Texto]" custT="1"/>
      <dgm:spPr/>
      <dgm:t>
        <a:bodyPr/>
        <a:lstStyle/>
        <a:p>
          <a:r>
            <a:rPr lang="es-MX" sz="3600" dirty="0" smtClean="0">
              <a:latin typeface="Arial" panose="020B0604020202020204" pitchFamily="34" charset="0"/>
              <a:cs typeface="Arial" panose="020B0604020202020204" pitchFamily="34" charset="0"/>
            </a:rPr>
            <a:t>SE CLASIFICAN EN:</a:t>
          </a:r>
          <a:endParaRPr lang="es-MX" sz="3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A093F87-3F61-44A1-988C-8A5CAA410359}" type="parTrans" cxnId="{8CDB2A99-635E-4533-A89A-9B22DE9CCFF9}">
      <dgm:prSet/>
      <dgm:spPr/>
      <dgm:t>
        <a:bodyPr/>
        <a:lstStyle/>
        <a:p>
          <a:endParaRPr lang="es-MX"/>
        </a:p>
      </dgm:t>
    </dgm:pt>
    <dgm:pt modelId="{22F30AE1-F6F3-44DB-977B-EA83C150C2DF}" type="sibTrans" cxnId="{8CDB2A99-635E-4533-A89A-9B22DE9CCFF9}">
      <dgm:prSet/>
      <dgm:spPr/>
      <dgm:t>
        <a:bodyPr/>
        <a:lstStyle/>
        <a:p>
          <a:endParaRPr lang="es-MX"/>
        </a:p>
      </dgm:t>
    </dgm:pt>
    <dgm:pt modelId="{FB6B3C99-47CC-4960-8B5C-FEA48BC2C925}">
      <dgm:prSet phldrT="[Texto]" custT="1"/>
      <dgm:spPr/>
      <dgm:t>
        <a:bodyPr/>
        <a:lstStyle/>
        <a:p>
          <a:pPr algn="l"/>
          <a:r>
            <a:rPr lang="es-MX" sz="3600" dirty="0" smtClean="0">
              <a:latin typeface="Arial" panose="020B0604020202020204" pitchFamily="34" charset="0"/>
              <a:cs typeface="Arial" panose="020B0604020202020204" pitchFamily="34" charset="0"/>
            </a:rPr>
            <a:t>Singular (un sujeto)</a:t>
          </a:r>
        </a:p>
        <a:p>
          <a:pPr algn="l"/>
          <a:r>
            <a:rPr lang="es-MX" sz="3600" dirty="0" smtClean="0">
              <a:latin typeface="Arial" panose="020B0604020202020204" pitchFamily="34" charset="0"/>
              <a:cs typeface="Arial" panose="020B0604020202020204" pitchFamily="34" charset="0"/>
            </a:rPr>
            <a:t>Plural  (más de uno)</a:t>
          </a:r>
        </a:p>
        <a:p>
          <a:pPr algn="ctr"/>
          <a:r>
            <a:rPr lang="es-MX" sz="2200" dirty="0" smtClean="0"/>
            <a:t> </a:t>
          </a:r>
          <a:endParaRPr lang="es-MX" sz="2200" dirty="0"/>
        </a:p>
      </dgm:t>
    </dgm:pt>
    <dgm:pt modelId="{A9F75F86-71B9-496B-851A-FDB52C185E14}" type="parTrans" cxnId="{E6BD9812-236E-4EE4-8EB8-DC39135F358D}">
      <dgm:prSet/>
      <dgm:spPr/>
      <dgm:t>
        <a:bodyPr/>
        <a:lstStyle/>
        <a:p>
          <a:endParaRPr lang="es-MX"/>
        </a:p>
      </dgm:t>
    </dgm:pt>
    <dgm:pt modelId="{06E7E5F6-5AE2-414B-B814-9C38EBDD139C}" type="sibTrans" cxnId="{E6BD9812-236E-4EE4-8EB8-DC39135F358D}">
      <dgm:prSet/>
      <dgm:spPr/>
      <dgm:t>
        <a:bodyPr/>
        <a:lstStyle/>
        <a:p>
          <a:endParaRPr lang="es-MX"/>
        </a:p>
      </dgm:t>
    </dgm:pt>
    <dgm:pt modelId="{CE2DC7C6-CE99-4146-9801-DF5D513774EF}">
      <dgm:prSet phldrT="[Texto]" phldr="1"/>
      <dgm:spPr/>
      <dgm:t>
        <a:bodyPr/>
        <a:lstStyle/>
        <a:p>
          <a:endParaRPr lang="es-MX"/>
        </a:p>
      </dgm:t>
    </dgm:pt>
    <dgm:pt modelId="{6D28AE78-2903-4DD6-9737-32841483AC34}" type="parTrans" cxnId="{AF050D6E-A4A4-4FB0-AC77-ED33AF263467}">
      <dgm:prSet/>
      <dgm:spPr/>
      <dgm:t>
        <a:bodyPr/>
        <a:lstStyle/>
        <a:p>
          <a:endParaRPr lang="es-MX"/>
        </a:p>
      </dgm:t>
    </dgm:pt>
    <dgm:pt modelId="{EB50EC5A-4E1C-4BBE-AFCD-C9C7FC7D0133}" type="sibTrans" cxnId="{AF050D6E-A4A4-4FB0-AC77-ED33AF263467}">
      <dgm:prSet/>
      <dgm:spPr/>
      <dgm:t>
        <a:bodyPr/>
        <a:lstStyle/>
        <a:p>
          <a:endParaRPr lang="es-MX"/>
        </a:p>
      </dgm:t>
    </dgm:pt>
    <dgm:pt modelId="{3BD39054-6E0F-40F8-AAEC-6F20DD081728}" type="pres">
      <dgm:prSet presAssocID="{602B2BBD-851A-496C-9BB1-DCA43885E6B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C4A80ED5-8195-476B-9EED-6DA0A6A0A197}" type="pres">
      <dgm:prSet presAssocID="{129BACB2-108A-4153-A8F8-154FC60000E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AA11E6B-C71B-497F-9A87-3199197E5E85}" type="pres">
      <dgm:prSet presAssocID="{129BACB2-108A-4153-A8F8-154FC60000E1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8B53C1A-7E59-4075-B0BA-868843C7F533}" type="pres">
      <dgm:prSet presAssocID="{FB6B3C99-47CC-4960-8B5C-FEA48BC2C925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0CE1DA2-CE98-4B19-8685-3FFAB5D00F34}" type="pres">
      <dgm:prSet presAssocID="{FB6B3C99-47CC-4960-8B5C-FEA48BC2C925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A164918C-E2BE-42B8-892A-CC92E0713606}" srcId="{602B2BBD-851A-496C-9BB1-DCA43885E6B0}" destId="{129BACB2-108A-4153-A8F8-154FC60000E1}" srcOrd="0" destOrd="0" parTransId="{A9C301D6-D5A2-421B-9CF9-5901F4895210}" sibTransId="{BFB71112-7644-445B-A939-003238490C8D}"/>
    <dgm:cxn modelId="{8C40C31F-8192-4997-AE6A-B3EADA19BF4B}" type="presOf" srcId="{CE2DC7C6-CE99-4146-9801-DF5D513774EF}" destId="{E0CE1DA2-CE98-4B19-8685-3FFAB5D00F34}" srcOrd="0" destOrd="0" presId="urn:microsoft.com/office/officeart/2005/8/layout/vList2"/>
    <dgm:cxn modelId="{8CDB2A99-635E-4533-A89A-9B22DE9CCFF9}" srcId="{129BACB2-108A-4153-A8F8-154FC60000E1}" destId="{EFAB8D6B-B8CE-4425-8646-E65D71E24087}" srcOrd="0" destOrd="0" parTransId="{3A093F87-3F61-44A1-988C-8A5CAA410359}" sibTransId="{22F30AE1-F6F3-44DB-977B-EA83C150C2DF}"/>
    <dgm:cxn modelId="{F80FA29C-F3C9-45E7-AE6F-D2EFA1AAF797}" type="presOf" srcId="{FB6B3C99-47CC-4960-8B5C-FEA48BC2C925}" destId="{28B53C1A-7E59-4075-B0BA-868843C7F533}" srcOrd="0" destOrd="0" presId="urn:microsoft.com/office/officeart/2005/8/layout/vList2"/>
    <dgm:cxn modelId="{1CAEA5F9-055F-47F3-B9CB-83321BCF177B}" type="presOf" srcId="{602B2BBD-851A-496C-9BB1-DCA43885E6B0}" destId="{3BD39054-6E0F-40F8-AAEC-6F20DD081728}" srcOrd="0" destOrd="0" presId="urn:microsoft.com/office/officeart/2005/8/layout/vList2"/>
    <dgm:cxn modelId="{AF050D6E-A4A4-4FB0-AC77-ED33AF263467}" srcId="{FB6B3C99-47CC-4960-8B5C-FEA48BC2C925}" destId="{CE2DC7C6-CE99-4146-9801-DF5D513774EF}" srcOrd="0" destOrd="0" parTransId="{6D28AE78-2903-4DD6-9737-32841483AC34}" sibTransId="{EB50EC5A-4E1C-4BBE-AFCD-C9C7FC7D0133}"/>
    <dgm:cxn modelId="{AC307FA0-F65F-4612-BE9D-ED79766B04FC}" type="presOf" srcId="{129BACB2-108A-4153-A8F8-154FC60000E1}" destId="{C4A80ED5-8195-476B-9EED-6DA0A6A0A197}" srcOrd="0" destOrd="0" presId="urn:microsoft.com/office/officeart/2005/8/layout/vList2"/>
    <dgm:cxn modelId="{D0066051-22A5-49E7-A985-0101C5CCB729}" type="presOf" srcId="{EFAB8D6B-B8CE-4425-8646-E65D71E24087}" destId="{CAA11E6B-C71B-497F-9A87-3199197E5E85}" srcOrd="0" destOrd="0" presId="urn:microsoft.com/office/officeart/2005/8/layout/vList2"/>
    <dgm:cxn modelId="{E6BD9812-236E-4EE4-8EB8-DC39135F358D}" srcId="{602B2BBD-851A-496C-9BB1-DCA43885E6B0}" destId="{FB6B3C99-47CC-4960-8B5C-FEA48BC2C925}" srcOrd="1" destOrd="0" parTransId="{A9F75F86-71B9-496B-851A-FDB52C185E14}" sibTransId="{06E7E5F6-5AE2-414B-B814-9C38EBDD139C}"/>
    <dgm:cxn modelId="{CD0BD622-AEA5-4B60-9CE1-653235A8A508}" type="presParOf" srcId="{3BD39054-6E0F-40F8-AAEC-6F20DD081728}" destId="{C4A80ED5-8195-476B-9EED-6DA0A6A0A197}" srcOrd="0" destOrd="0" presId="urn:microsoft.com/office/officeart/2005/8/layout/vList2"/>
    <dgm:cxn modelId="{0E6C857C-E251-4D92-B908-1B5253F703D7}" type="presParOf" srcId="{3BD39054-6E0F-40F8-AAEC-6F20DD081728}" destId="{CAA11E6B-C71B-497F-9A87-3199197E5E85}" srcOrd="1" destOrd="0" presId="urn:microsoft.com/office/officeart/2005/8/layout/vList2"/>
    <dgm:cxn modelId="{E80E91C3-9EDA-46F3-9AE5-4AE8FC222DA3}" type="presParOf" srcId="{3BD39054-6E0F-40F8-AAEC-6F20DD081728}" destId="{28B53C1A-7E59-4075-B0BA-868843C7F533}" srcOrd="2" destOrd="0" presId="urn:microsoft.com/office/officeart/2005/8/layout/vList2"/>
    <dgm:cxn modelId="{4EC592F4-EC20-40C1-83EA-BA092C659AB2}" type="presParOf" srcId="{3BD39054-6E0F-40F8-AAEC-6F20DD081728}" destId="{E0CE1DA2-CE98-4B19-8685-3FFAB5D00F3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0FA2212-9901-4377-8531-5A82A4746575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E2C5E1BE-3434-456A-AB96-78761794F174}">
      <dgm:prSet phldrT="[Texto]"/>
      <dgm:spPr/>
      <dgm:t>
        <a:bodyPr/>
        <a:lstStyle/>
        <a:p>
          <a:r>
            <a:rPr lang="es-MX" dirty="0" smtClean="0"/>
            <a:t>Expresa la actitud del hablante frente a lo que enuncia</a:t>
          </a:r>
          <a:endParaRPr lang="es-MX" dirty="0"/>
        </a:p>
      </dgm:t>
    </dgm:pt>
    <dgm:pt modelId="{F3451D9B-B0E5-4F99-AA9C-0B1450C09D46}" type="parTrans" cxnId="{E5B01B58-7A83-468B-9DE6-48B8B80161F5}">
      <dgm:prSet/>
      <dgm:spPr/>
      <dgm:t>
        <a:bodyPr/>
        <a:lstStyle/>
        <a:p>
          <a:endParaRPr lang="es-MX"/>
        </a:p>
      </dgm:t>
    </dgm:pt>
    <dgm:pt modelId="{055A8CA1-6BE3-46B7-B653-BAC13E7E31B8}" type="sibTrans" cxnId="{E5B01B58-7A83-468B-9DE6-48B8B80161F5}">
      <dgm:prSet/>
      <dgm:spPr/>
      <dgm:t>
        <a:bodyPr/>
        <a:lstStyle/>
        <a:p>
          <a:endParaRPr lang="es-MX"/>
        </a:p>
      </dgm:t>
    </dgm:pt>
    <dgm:pt modelId="{2C8BB471-9D8A-4D5C-B4F5-9A926026FA00}">
      <dgm:prSet phldrT="[Texto]"/>
      <dgm:spPr/>
      <dgm:t>
        <a:bodyPr/>
        <a:lstStyle/>
        <a:p>
          <a:r>
            <a:rPr lang="es-MX" b="1" u="sng" dirty="0" smtClean="0"/>
            <a:t>INDICATIVO</a:t>
          </a:r>
          <a:r>
            <a:rPr lang="es-MX" dirty="0" smtClean="0"/>
            <a:t>:</a:t>
          </a:r>
        </a:p>
        <a:p>
          <a:r>
            <a:rPr lang="es-MX" dirty="0" smtClean="0"/>
            <a:t>Hechos reales o seguros.</a:t>
          </a:r>
        </a:p>
        <a:p>
          <a:r>
            <a:rPr lang="es-MX" dirty="0" smtClean="0"/>
            <a:t>Ej</a:t>
          </a:r>
          <a:r>
            <a:rPr lang="es-MX" u="sng" dirty="0" smtClean="0"/>
            <a:t>. Estudié </a:t>
          </a:r>
          <a:r>
            <a:rPr lang="es-MX" dirty="0" smtClean="0"/>
            <a:t>mucho y </a:t>
          </a:r>
          <a:r>
            <a:rPr lang="es-MX" u="sng" dirty="0" smtClean="0"/>
            <a:t>aprobé</a:t>
          </a:r>
          <a:r>
            <a:rPr lang="es-MX" dirty="0" smtClean="0"/>
            <a:t> con 10.</a:t>
          </a:r>
          <a:endParaRPr lang="es-MX" dirty="0"/>
        </a:p>
      </dgm:t>
    </dgm:pt>
    <dgm:pt modelId="{9B3F1DDF-C0BE-4E72-A596-AD09A76DD5FB}" type="parTrans" cxnId="{F25E65A0-7193-4119-A9E6-B5FD2DE36BD2}">
      <dgm:prSet/>
      <dgm:spPr/>
      <dgm:t>
        <a:bodyPr/>
        <a:lstStyle/>
        <a:p>
          <a:endParaRPr lang="es-MX"/>
        </a:p>
      </dgm:t>
    </dgm:pt>
    <dgm:pt modelId="{8ABBA1FD-4C3F-4865-85A9-6B369FD504C4}" type="sibTrans" cxnId="{F25E65A0-7193-4119-A9E6-B5FD2DE36BD2}">
      <dgm:prSet/>
      <dgm:spPr/>
      <dgm:t>
        <a:bodyPr/>
        <a:lstStyle/>
        <a:p>
          <a:endParaRPr lang="es-MX"/>
        </a:p>
      </dgm:t>
    </dgm:pt>
    <dgm:pt modelId="{F99A67D3-4C60-481B-BC23-85A18890EB00}">
      <dgm:prSet phldrT="[Texto]"/>
      <dgm:spPr/>
      <dgm:t>
        <a:bodyPr/>
        <a:lstStyle/>
        <a:p>
          <a:r>
            <a:rPr lang="es-MX" b="1" u="sng" dirty="0" smtClean="0"/>
            <a:t>SUBJUNTIVO</a:t>
          </a:r>
          <a:r>
            <a:rPr lang="es-MX" dirty="0" smtClean="0"/>
            <a:t>:</a:t>
          </a:r>
        </a:p>
        <a:p>
          <a:r>
            <a:rPr lang="es-MX" dirty="0" smtClean="0"/>
            <a:t>Deseos, creencias o dudas.</a:t>
          </a:r>
        </a:p>
        <a:p>
          <a:r>
            <a:rPr lang="es-MX" dirty="0" smtClean="0"/>
            <a:t>Ej. Si </a:t>
          </a:r>
          <a:r>
            <a:rPr lang="es-MX" u="sng" dirty="0" smtClean="0"/>
            <a:t>hubiera estudiado</a:t>
          </a:r>
          <a:r>
            <a:rPr lang="es-MX" dirty="0" smtClean="0"/>
            <a:t> más, habría aprobado la materia.</a:t>
          </a:r>
          <a:endParaRPr lang="es-MX" dirty="0"/>
        </a:p>
      </dgm:t>
    </dgm:pt>
    <dgm:pt modelId="{846E0606-49EF-4726-9465-D3A8C9C85C85}" type="parTrans" cxnId="{42A046E3-951E-460A-A478-3980B2C366DB}">
      <dgm:prSet/>
      <dgm:spPr/>
      <dgm:t>
        <a:bodyPr/>
        <a:lstStyle/>
        <a:p>
          <a:endParaRPr lang="es-MX"/>
        </a:p>
      </dgm:t>
    </dgm:pt>
    <dgm:pt modelId="{1FC07BED-2EA2-4236-9FA2-4C480F27AB6D}" type="sibTrans" cxnId="{42A046E3-951E-460A-A478-3980B2C366DB}">
      <dgm:prSet/>
      <dgm:spPr/>
      <dgm:t>
        <a:bodyPr/>
        <a:lstStyle/>
        <a:p>
          <a:endParaRPr lang="es-MX"/>
        </a:p>
      </dgm:t>
    </dgm:pt>
    <dgm:pt modelId="{A9B4A27B-D8D8-41A3-8BAB-5365C984218B}">
      <dgm:prSet phldrT="[Texto]"/>
      <dgm:spPr/>
      <dgm:t>
        <a:bodyPr/>
        <a:lstStyle/>
        <a:p>
          <a:r>
            <a:rPr lang="es-MX" b="1" u="sng" dirty="0" smtClean="0"/>
            <a:t>IMPERATIVO:</a:t>
          </a:r>
          <a:r>
            <a:rPr lang="es-MX" dirty="0" smtClean="0"/>
            <a:t> </a:t>
          </a:r>
        </a:p>
        <a:p>
          <a:r>
            <a:rPr lang="es-MX" dirty="0" smtClean="0"/>
            <a:t>Súplica, mandato o ruego.</a:t>
          </a:r>
        </a:p>
        <a:p>
          <a:r>
            <a:rPr lang="es-MX" dirty="0" smtClean="0"/>
            <a:t>Ej. </a:t>
          </a:r>
          <a:r>
            <a:rPr lang="es-MX" u="sng" dirty="0" smtClean="0"/>
            <a:t>Estudia</a:t>
          </a:r>
          <a:r>
            <a:rPr lang="es-MX" dirty="0" smtClean="0"/>
            <a:t> para tu examen.</a:t>
          </a:r>
          <a:endParaRPr lang="es-MX" dirty="0"/>
        </a:p>
      </dgm:t>
    </dgm:pt>
    <dgm:pt modelId="{78F20A19-916E-4988-A3CB-3A20203D5461}" type="parTrans" cxnId="{69D6F9B7-EEB8-4899-93C6-FB1B127D7DCC}">
      <dgm:prSet/>
      <dgm:spPr/>
      <dgm:t>
        <a:bodyPr/>
        <a:lstStyle/>
        <a:p>
          <a:endParaRPr lang="es-MX"/>
        </a:p>
      </dgm:t>
    </dgm:pt>
    <dgm:pt modelId="{C59B9C73-8AE9-49F0-A968-5A4B77AF8A7C}" type="sibTrans" cxnId="{69D6F9B7-EEB8-4899-93C6-FB1B127D7DCC}">
      <dgm:prSet/>
      <dgm:spPr/>
      <dgm:t>
        <a:bodyPr/>
        <a:lstStyle/>
        <a:p>
          <a:endParaRPr lang="es-MX"/>
        </a:p>
      </dgm:t>
    </dgm:pt>
    <dgm:pt modelId="{C3A3D083-E946-4916-B2F2-EA63D3EE8933}" type="pres">
      <dgm:prSet presAssocID="{A0FA2212-9901-4377-8531-5A82A474657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78F0198D-DEA4-4D80-B070-DD1D95C69D66}" type="pres">
      <dgm:prSet presAssocID="{E2C5E1BE-3434-456A-AB96-78761794F174}" presName="roof" presStyleLbl="dkBgShp" presStyleIdx="0" presStyleCnt="2"/>
      <dgm:spPr/>
      <dgm:t>
        <a:bodyPr/>
        <a:lstStyle/>
        <a:p>
          <a:endParaRPr lang="es-MX"/>
        </a:p>
      </dgm:t>
    </dgm:pt>
    <dgm:pt modelId="{37E15B60-6D61-4B02-974E-9629967924B7}" type="pres">
      <dgm:prSet presAssocID="{E2C5E1BE-3434-456A-AB96-78761794F174}" presName="pillars" presStyleCnt="0"/>
      <dgm:spPr/>
    </dgm:pt>
    <dgm:pt modelId="{409CB11F-4872-4216-84D8-6183FE49DAF7}" type="pres">
      <dgm:prSet presAssocID="{E2C5E1BE-3434-456A-AB96-78761794F174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A47499A-8C0B-475C-AE40-2AC682D70CA9}" type="pres">
      <dgm:prSet presAssocID="{F99A67D3-4C60-481B-BC23-85A18890EB00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B47DAE4-54D0-4C02-8495-99B132A1D1F4}" type="pres">
      <dgm:prSet presAssocID="{A9B4A27B-D8D8-41A3-8BAB-5365C984218B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807993A-5B02-4FB0-A03E-A62426BD959F}" type="pres">
      <dgm:prSet presAssocID="{E2C5E1BE-3434-456A-AB96-78761794F174}" presName="base" presStyleLbl="dkBgShp" presStyleIdx="1" presStyleCnt="2"/>
      <dgm:spPr/>
    </dgm:pt>
  </dgm:ptLst>
  <dgm:cxnLst>
    <dgm:cxn modelId="{E5B01B58-7A83-468B-9DE6-48B8B80161F5}" srcId="{A0FA2212-9901-4377-8531-5A82A4746575}" destId="{E2C5E1BE-3434-456A-AB96-78761794F174}" srcOrd="0" destOrd="0" parTransId="{F3451D9B-B0E5-4F99-AA9C-0B1450C09D46}" sibTransId="{055A8CA1-6BE3-46B7-B653-BAC13E7E31B8}"/>
    <dgm:cxn modelId="{F25E65A0-7193-4119-A9E6-B5FD2DE36BD2}" srcId="{E2C5E1BE-3434-456A-AB96-78761794F174}" destId="{2C8BB471-9D8A-4D5C-B4F5-9A926026FA00}" srcOrd="0" destOrd="0" parTransId="{9B3F1DDF-C0BE-4E72-A596-AD09A76DD5FB}" sibTransId="{8ABBA1FD-4C3F-4865-85A9-6B369FD504C4}"/>
    <dgm:cxn modelId="{42A046E3-951E-460A-A478-3980B2C366DB}" srcId="{E2C5E1BE-3434-456A-AB96-78761794F174}" destId="{F99A67D3-4C60-481B-BC23-85A18890EB00}" srcOrd="1" destOrd="0" parTransId="{846E0606-49EF-4726-9465-D3A8C9C85C85}" sibTransId="{1FC07BED-2EA2-4236-9FA2-4C480F27AB6D}"/>
    <dgm:cxn modelId="{69D6F9B7-EEB8-4899-93C6-FB1B127D7DCC}" srcId="{E2C5E1BE-3434-456A-AB96-78761794F174}" destId="{A9B4A27B-D8D8-41A3-8BAB-5365C984218B}" srcOrd="2" destOrd="0" parTransId="{78F20A19-916E-4988-A3CB-3A20203D5461}" sibTransId="{C59B9C73-8AE9-49F0-A968-5A4B77AF8A7C}"/>
    <dgm:cxn modelId="{4D67B3A0-5D3D-4B7D-A38B-D2D08A3AB27C}" type="presOf" srcId="{F99A67D3-4C60-481B-BC23-85A18890EB00}" destId="{4A47499A-8C0B-475C-AE40-2AC682D70CA9}" srcOrd="0" destOrd="0" presId="urn:microsoft.com/office/officeart/2005/8/layout/hList3"/>
    <dgm:cxn modelId="{49058FBF-C2BC-41AE-80F2-E433788C8780}" type="presOf" srcId="{A9B4A27B-D8D8-41A3-8BAB-5365C984218B}" destId="{8B47DAE4-54D0-4C02-8495-99B132A1D1F4}" srcOrd="0" destOrd="0" presId="urn:microsoft.com/office/officeart/2005/8/layout/hList3"/>
    <dgm:cxn modelId="{097708D7-FF24-49D4-96CA-DAC31FEC8962}" type="presOf" srcId="{A0FA2212-9901-4377-8531-5A82A4746575}" destId="{C3A3D083-E946-4916-B2F2-EA63D3EE8933}" srcOrd="0" destOrd="0" presId="urn:microsoft.com/office/officeart/2005/8/layout/hList3"/>
    <dgm:cxn modelId="{9766C4BE-70F1-434D-AFE8-BE2543B8DADA}" type="presOf" srcId="{E2C5E1BE-3434-456A-AB96-78761794F174}" destId="{78F0198D-DEA4-4D80-B070-DD1D95C69D66}" srcOrd="0" destOrd="0" presId="urn:microsoft.com/office/officeart/2005/8/layout/hList3"/>
    <dgm:cxn modelId="{CCD0A8A9-05C6-4193-ADE9-F5DEBCF82493}" type="presOf" srcId="{2C8BB471-9D8A-4D5C-B4F5-9A926026FA00}" destId="{409CB11F-4872-4216-84D8-6183FE49DAF7}" srcOrd="0" destOrd="0" presId="urn:microsoft.com/office/officeart/2005/8/layout/hList3"/>
    <dgm:cxn modelId="{C53CA2AB-0EF2-45D4-A2FB-529504E4294F}" type="presParOf" srcId="{C3A3D083-E946-4916-B2F2-EA63D3EE8933}" destId="{78F0198D-DEA4-4D80-B070-DD1D95C69D66}" srcOrd="0" destOrd="0" presId="urn:microsoft.com/office/officeart/2005/8/layout/hList3"/>
    <dgm:cxn modelId="{A27D6020-7B69-4A1C-AE8B-88FE38AB92A8}" type="presParOf" srcId="{C3A3D083-E946-4916-B2F2-EA63D3EE8933}" destId="{37E15B60-6D61-4B02-974E-9629967924B7}" srcOrd="1" destOrd="0" presId="urn:microsoft.com/office/officeart/2005/8/layout/hList3"/>
    <dgm:cxn modelId="{E8E16E66-B903-4A02-87EC-6BAF48F9E7BD}" type="presParOf" srcId="{37E15B60-6D61-4B02-974E-9629967924B7}" destId="{409CB11F-4872-4216-84D8-6183FE49DAF7}" srcOrd="0" destOrd="0" presId="urn:microsoft.com/office/officeart/2005/8/layout/hList3"/>
    <dgm:cxn modelId="{B02649C7-3754-4CBA-A1A5-15B1DCEFE2DC}" type="presParOf" srcId="{37E15B60-6D61-4B02-974E-9629967924B7}" destId="{4A47499A-8C0B-475C-AE40-2AC682D70CA9}" srcOrd="1" destOrd="0" presId="urn:microsoft.com/office/officeart/2005/8/layout/hList3"/>
    <dgm:cxn modelId="{6B804ACB-B35A-4273-9373-3A0DF42A95BC}" type="presParOf" srcId="{37E15B60-6D61-4B02-974E-9629967924B7}" destId="{8B47DAE4-54D0-4C02-8495-99B132A1D1F4}" srcOrd="2" destOrd="0" presId="urn:microsoft.com/office/officeart/2005/8/layout/hList3"/>
    <dgm:cxn modelId="{7BD970C0-B7F6-4158-B143-CEA0281220A8}" type="presParOf" srcId="{C3A3D083-E946-4916-B2F2-EA63D3EE8933}" destId="{B807993A-5B02-4FB0-A03E-A62426BD959F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02B2BBD-851A-496C-9BB1-DCA43885E6B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3BD39054-6E0F-40F8-AAEC-6F20DD081728}" type="pres">
      <dgm:prSet presAssocID="{602B2BBD-851A-496C-9BB1-DCA43885E6B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</dgm:ptLst>
  <dgm:cxnLst>
    <dgm:cxn modelId="{8DBAD702-643B-452C-81C0-8B4FB1F90368}" type="presOf" srcId="{602B2BBD-851A-496C-9BB1-DCA43885E6B0}" destId="{3BD39054-6E0F-40F8-AAEC-6F20DD08172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92D5408-FAE3-4F96-838B-CD22F8B81596}" type="doc">
      <dgm:prSet loTypeId="urn:microsoft.com/office/officeart/2008/layout/Pictu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13536E7D-FC9F-492F-99A8-1353D6585B05}">
      <dgm:prSet phldrT="[Texto]"/>
      <dgm:spPr/>
      <dgm:t>
        <a:bodyPr/>
        <a:lstStyle/>
        <a:p>
          <a:r>
            <a:rPr lang="es-MX" dirty="0" smtClean="0"/>
            <a:t>Momento de la acción</a:t>
          </a:r>
          <a:endParaRPr lang="es-MX" dirty="0"/>
        </a:p>
      </dgm:t>
    </dgm:pt>
    <dgm:pt modelId="{832163EA-15B8-4B1A-A15B-4FD30F5888F9}" type="parTrans" cxnId="{F1944B18-EE1E-4234-A21E-C748F9F21D06}">
      <dgm:prSet/>
      <dgm:spPr/>
      <dgm:t>
        <a:bodyPr/>
        <a:lstStyle/>
        <a:p>
          <a:endParaRPr lang="es-MX"/>
        </a:p>
      </dgm:t>
    </dgm:pt>
    <dgm:pt modelId="{325D7E0C-4580-45F7-BD19-60591687B495}" type="sibTrans" cxnId="{F1944B18-EE1E-4234-A21E-C748F9F21D06}">
      <dgm:prSet/>
      <dgm:spPr/>
      <dgm:t>
        <a:bodyPr/>
        <a:lstStyle/>
        <a:p>
          <a:endParaRPr lang="es-MX"/>
        </a:p>
      </dgm:t>
    </dgm:pt>
    <dgm:pt modelId="{A49F58B7-84E6-4220-B52D-A43649C5C208}">
      <dgm:prSet phldrT="[Texto]"/>
      <dgm:spPr/>
      <dgm:t>
        <a:bodyPr/>
        <a:lstStyle/>
        <a:p>
          <a:r>
            <a:rPr lang="es-MX" dirty="0" smtClean="0"/>
            <a:t>Tiempos simples: constituidos por un solo verbo.  </a:t>
          </a:r>
          <a:endParaRPr lang="es-MX" dirty="0"/>
        </a:p>
      </dgm:t>
    </dgm:pt>
    <dgm:pt modelId="{DA2BD694-F761-4A62-ADBA-7404BEE7A66F}" type="parTrans" cxnId="{5BAF7FDB-35F1-444A-892F-6516932C2052}">
      <dgm:prSet/>
      <dgm:spPr/>
      <dgm:t>
        <a:bodyPr/>
        <a:lstStyle/>
        <a:p>
          <a:endParaRPr lang="es-MX"/>
        </a:p>
      </dgm:t>
    </dgm:pt>
    <dgm:pt modelId="{0DD08713-EE28-4D5A-820C-30FC67E73D26}" type="sibTrans" cxnId="{5BAF7FDB-35F1-444A-892F-6516932C2052}">
      <dgm:prSet/>
      <dgm:spPr/>
      <dgm:t>
        <a:bodyPr/>
        <a:lstStyle/>
        <a:p>
          <a:endParaRPr lang="es-MX"/>
        </a:p>
      </dgm:t>
    </dgm:pt>
    <dgm:pt modelId="{B6FB74C1-4A6F-409D-B870-90AA00D13AC2}">
      <dgm:prSet phldrT="[Texto]"/>
      <dgm:spPr/>
      <dgm:t>
        <a:bodyPr/>
        <a:lstStyle/>
        <a:p>
          <a:r>
            <a:rPr lang="es-MX" dirty="0" smtClean="0"/>
            <a:t>Tiempos compuestos: Verbo haber conjugado + verbo principal en participio.</a:t>
          </a:r>
          <a:endParaRPr lang="es-MX" dirty="0"/>
        </a:p>
      </dgm:t>
    </dgm:pt>
    <dgm:pt modelId="{44FCA9E9-B2A5-418F-8032-70D82830B1D4}" type="parTrans" cxnId="{017975CB-ADC4-41E0-824D-C4C9E945B7A0}">
      <dgm:prSet/>
      <dgm:spPr/>
      <dgm:t>
        <a:bodyPr/>
        <a:lstStyle/>
        <a:p>
          <a:endParaRPr lang="es-MX"/>
        </a:p>
      </dgm:t>
    </dgm:pt>
    <dgm:pt modelId="{BA9C2919-1345-4732-932C-E594EE9D288A}" type="sibTrans" cxnId="{017975CB-ADC4-41E0-824D-C4C9E945B7A0}">
      <dgm:prSet/>
      <dgm:spPr/>
      <dgm:t>
        <a:bodyPr/>
        <a:lstStyle/>
        <a:p>
          <a:endParaRPr lang="es-MX"/>
        </a:p>
      </dgm:t>
    </dgm:pt>
    <dgm:pt modelId="{588229EF-717A-44C2-896A-5D746C574E71}" type="pres">
      <dgm:prSet presAssocID="{692D5408-FAE3-4F96-838B-CD22F8B81596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D5721188-3CAE-49FF-8508-1743F7392C25}" type="pres">
      <dgm:prSet presAssocID="{13536E7D-FC9F-492F-99A8-1353D6585B05}" presName="root" presStyleCnt="0">
        <dgm:presLayoutVars>
          <dgm:chMax/>
          <dgm:chPref val="4"/>
        </dgm:presLayoutVars>
      </dgm:prSet>
      <dgm:spPr/>
    </dgm:pt>
    <dgm:pt modelId="{EF1C653C-776C-44D8-979B-89211A5846D7}" type="pres">
      <dgm:prSet presAssocID="{13536E7D-FC9F-492F-99A8-1353D6585B05}" presName="rootComposite" presStyleCnt="0">
        <dgm:presLayoutVars/>
      </dgm:prSet>
      <dgm:spPr/>
    </dgm:pt>
    <dgm:pt modelId="{4672EC1E-9110-485E-8AFF-E352BEA747F1}" type="pres">
      <dgm:prSet presAssocID="{13536E7D-FC9F-492F-99A8-1353D6585B05}" presName="rootText" presStyleLbl="node0" presStyleIdx="0" presStyleCnt="1">
        <dgm:presLayoutVars>
          <dgm:chMax/>
          <dgm:chPref val="4"/>
        </dgm:presLayoutVars>
      </dgm:prSet>
      <dgm:spPr/>
      <dgm:t>
        <a:bodyPr/>
        <a:lstStyle/>
        <a:p>
          <a:endParaRPr lang="es-MX"/>
        </a:p>
      </dgm:t>
    </dgm:pt>
    <dgm:pt modelId="{5A228143-88AC-40DA-A863-DED2CEC209A1}" type="pres">
      <dgm:prSet presAssocID="{13536E7D-FC9F-492F-99A8-1353D6585B05}" presName="childShape" presStyleCnt="0">
        <dgm:presLayoutVars>
          <dgm:chMax val="0"/>
          <dgm:chPref val="0"/>
        </dgm:presLayoutVars>
      </dgm:prSet>
      <dgm:spPr/>
    </dgm:pt>
    <dgm:pt modelId="{93570E2D-7648-4FD3-A476-7AA5BBB7B56F}" type="pres">
      <dgm:prSet presAssocID="{A49F58B7-84E6-4220-B52D-A43649C5C208}" presName="childComposite" presStyleCnt="0">
        <dgm:presLayoutVars>
          <dgm:chMax val="0"/>
          <dgm:chPref val="0"/>
        </dgm:presLayoutVars>
      </dgm:prSet>
      <dgm:spPr/>
    </dgm:pt>
    <dgm:pt modelId="{4CD9733A-96E4-45F1-9E4D-72AD2E354E45}" type="pres">
      <dgm:prSet presAssocID="{A49F58B7-84E6-4220-B52D-A43649C5C208}" presName="Image" presStyleLbl="node1" presStyleIdx="0" presStyleCnt="2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s-MX"/>
        </a:p>
      </dgm:t>
    </dgm:pt>
    <dgm:pt modelId="{56F4BCEB-ABC6-4BB8-BD26-4258424339CD}" type="pres">
      <dgm:prSet presAssocID="{A49F58B7-84E6-4220-B52D-A43649C5C208}" presName="childText" presStyleLbl="l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2391285-C7C6-4FDA-98B5-86E1CD83046D}" type="pres">
      <dgm:prSet presAssocID="{B6FB74C1-4A6F-409D-B870-90AA00D13AC2}" presName="childComposite" presStyleCnt="0">
        <dgm:presLayoutVars>
          <dgm:chMax val="0"/>
          <dgm:chPref val="0"/>
        </dgm:presLayoutVars>
      </dgm:prSet>
      <dgm:spPr/>
    </dgm:pt>
    <dgm:pt modelId="{B14FFDFC-10CF-4BEB-B83D-02E67D692C66}" type="pres">
      <dgm:prSet presAssocID="{B6FB74C1-4A6F-409D-B870-90AA00D13AC2}" presName="Image" presStyleLbl="node1" presStyleIdx="1" presStyleCnt="2" custLinFactNeighborY="-1213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36B51789-4906-41EE-8FBA-994F455883A4}" type="pres">
      <dgm:prSet presAssocID="{B6FB74C1-4A6F-409D-B870-90AA00D13AC2}" presName="childText" presStyleLbl="l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F1944B18-EE1E-4234-A21E-C748F9F21D06}" srcId="{692D5408-FAE3-4F96-838B-CD22F8B81596}" destId="{13536E7D-FC9F-492F-99A8-1353D6585B05}" srcOrd="0" destOrd="0" parTransId="{832163EA-15B8-4B1A-A15B-4FD30F5888F9}" sibTransId="{325D7E0C-4580-45F7-BD19-60591687B495}"/>
    <dgm:cxn modelId="{E6FD7EDF-6B4E-43F5-9D0B-5E924A379C71}" type="presOf" srcId="{692D5408-FAE3-4F96-838B-CD22F8B81596}" destId="{588229EF-717A-44C2-896A-5D746C574E71}" srcOrd="0" destOrd="0" presId="urn:microsoft.com/office/officeart/2008/layout/PictureAccentList"/>
    <dgm:cxn modelId="{E315A6E3-C64D-456B-B671-0596608C0DB8}" type="presOf" srcId="{13536E7D-FC9F-492F-99A8-1353D6585B05}" destId="{4672EC1E-9110-485E-8AFF-E352BEA747F1}" srcOrd="0" destOrd="0" presId="urn:microsoft.com/office/officeart/2008/layout/PictureAccentList"/>
    <dgm:cxn modelId="{017975CB-ADC4-41E0-824D-C4C9E945B7A0}" srcId="{13536E7D-FC9F-492F-99A8-1353D6585B05}" destId="{B6FB74C1-4A6F-409D-B870-90AA00D13AC2}" srcOrd="1" destOrd="0" parTransId="{44FCA9E9-B2A5-418F-8032-70D82830B1D4}" sibTransId="{BA9C2919-1345-4732-932C-E594EE9D288A}"/>
    <dgm:cxn modelId="{5BAF7FDB-35F1-444A-892F-6516932C2052}" srcId="{13536E7D-FC9F-492F-99A8-1353D6585B05}" destId="{A49F58B7-84E6-4220-B52D-A43649C5C208}" srcOrd="0" destOrd="0" parTransId="{DA2BD694-F761-4A62-ADBA-7404BEE7A66F}" sibTransId="{0DD08713-EE28-4D5A-820C-30FC67E73D26}"/>
    <dgm:cxn modelId="{8F681BAE-2EC3-4A87-84AD-98B6EDAECB90}" type="presOf" srcId="{B6FB74C1-4A6F-409D-B870-90AA00D13AC2}" destId="{36B51789-4906-41EE-8FBA-994F455883A4}" srcOrd="0" destOrd="0" presId="urn:microsoft.com/office/officeart/2008/layout/PictureAccentList"/>
    <dgm:cxn modelId="{E5213350-96E9-4F54-8E91-47259C3716DD}" type="presOf" srcId="{A49F58B7-84E6-4220-B52D-A43649C5C208}" destId="{56F4BCEB-ABC6-4BB8-BD26-4258424339CD}" srcOrd="0" destOrd="0" presId="urn:microsoft.com/office/officeart/2008/layout/PictureAccentList"/>
    <dgm:cxn modelId="{A1D8A3AD-16A5-4305-8336-34F38ADD05B9}" type="presParOf" srcId="{588229EF-717A-44C2-896A-5D746C574E71}" destId="{D5721188-3CAE-49FF-8508-1743F7392C25}" srcOrd="0" destOrd="0" presId="urn:microsoft.com/office/officeart/2008/layout/PictureAccentList"/>
    <dgm:cxn modelId="{1E64F32E-BD0D-4BAB-8883-153163BDE0F1}" type="presParOf" srcId="{D5721188-3CAE-49FF-8508-1743F7392C25}" destId="{EF1C653C-776C-44D8-979B-89211A5846D7}" srcOrd="0" destOrd="0" presId="urn:microsoft.com/office/officeart/2008/layout/PictureAccentList"/>
    <dgm:cxn modelId="{98A53FEA-D950-4CEE-A3E2-561E85C4F259}" type="presParOf" srcId="{EF1C653C-776C-44D8-979B-89211A5846D7}" destId="{4672EC1E-9110-485E-8AFF-E352BEA747F1}" srcOrd="0" destOrd="0" presId="urn:microsoft.com/office/officeart/2008/layout/PictureAccentList"/>
    <dgm:cxn modelId="{B5FA5A62-40EE-4DD0-AB9C-8EB18E80623D}" type="presParOf" srcId="{D5721188-3CAE-49FF-8508-1743F7392C25}" destId="{5A228143-88AC-40DA-A863-DED2CEC209A1}" srcOrd="1" destOrd="0" presId="urn:microsoft.com/office/officeart/2008/layout/PictureAccentList"/>
    <dgm:cxn modelId="{03A78D98-1B7C-49A2-833C-209D5F2CF0C0}" type="presParOf" srcId="{5A228143-88AC-40DA-A863-DED2CEC209A1}" destId="{93570E2D-7648-4FD3-A476-7AA5BBB7B56F}" srcOrd="0" destOrd="0" presId="urn:microsoft.com/office/officeart/2008/layout/PictureAccentList"/>
    <dgm:cxn modelId="{E9DCAE69-BDA5-46E0-90B1-783A394482CD}" type="presParOf" srcId="{93570E2D-7648-4FD3-A476-7AA5BBB7B56F}" destId="{4CD9733A-96E4-45F1-9E4D-72AD2E354E45}" srcOrd="0" destOrd="0" presId="urn:microsoft.com/office/officeart/2008/layout/PictureAccentList"/>
    <dgm:cxn modelId="{2F0DD11D-59EA-4910-BCFD-65B77AF0A382}" type="presParOf" srcId="{93570E2D-7648-4FD3-A476-7AA5BBB7B56F}" destId="{56F4BCEB-ABC6-4BB8-BD26-4258424339CD}" srcOrd="1" destOrd="0" presId="urn:microsoft.com/office/officeart/2008/layout/PictureAccentList"/>
    <dgm:cxn modelId="{E18844B1-B4BC-44FC-8EB8-7035E0691631}" type="presParOf" srcId="{5A228143-88AC-40DA-A863-DED2CEC209A1}" destId="{F2391285-C7C6-4FDA-98B5-86E1CD83046D}" srcOrd="1" destOrd="0" presId="urn:microsoft.com/office/officeart/2008/layout/PictureAccentList"/>
    <dgm:cxn modelId="{113B40CF-F53B-4BB7-AF4E-B930AB9C6385}" type="presParOf" srcId="{F2391285-C7C6-4FDA-98B5-86E1CD83046D}" destId="{B14FFDFC-10CF-4BEB-B83D-02E67D692C66}" srcOrd="0" destOrd="0" presId="urn:microsoft.com/office/officeart/2008/layout/PictureAccentList"/>
    <dgm:cxn modelId="{555BF7C6-325D-42D6-BEF3-297643A81BF8}" type="presParOf" srcId="{F2391285-C7C6-4FDA-98B5-86E1CD83046D}" destId="{36B51789-4906-41EE-8FBA-994F455883A4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02B2BBD-851A-496C-9BB1-DCA43885E6B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3BD39054-6E0F-40F8-AAEC-6F20DD081728}" type="pres">
      <dgm:prSet presAssocID="{602B2BBD-851A-496C-9BB1-DCA43885E6B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</dgm:ptLst>
  <dgm:cxnLst>
    <dgm:cxn modelId="{36A5F21D-D201-4D4B-8EB4-8F2B486B7D69}" type="presOf" srcId="{602B2BBD-851A-496C-9BB1-DCA43885E6B0}" destId="{3BD39054-6E0F-40F8-AAEC-6F20DD08172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8D6D622-125B-4DF7-A86A-75E8B122736B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3B901B9C-B340-4669-8409-A450EBFC5C2F}">
      <dgm:prSet phldrT="[Texto]"/>
      <dgm:spPr/>
      <dgm:t>
        <a:bodyPr/>
        <a:lstStyle/>
        <a:p>
          <a:r>
            <a:rPr lang="es-MX" dirty="0" smtClean="0"/>
            <a:t>Indica si la acción es producida o recibida por el sujeto.</a:t>
          </a:r>
          <a:endParaRPr lang="es-MX" dirty="0"/>
        </a:p>
      </dgm:t>
    </dgm:pt>
    <dgm:pt modelId="{B8239322-CA12-4384-BBA5-24B73EAC97DC}" type="parTrans" cxnId="{4C7233EF-004E-4933-BBFF-FF318F9810E4}">
      <dgm:prSet/>
      <dgm:spPr/>
      <dgm:t>
        <a:bodyPr/>
        <a:lstStyle/>
        <a:p>
          <a:endParaRPr lang="es-MX"/>
        </a:p>
      </dgm:t>
    </dgm:pt>
    <dgm:pt modelId="{332AD431-9292-42FB-83E7-3D82319FCA5B}" type="sibTrans" cxnId="{4C7233EF-004E-4933-BBFF-FF318F9810E4}">
      <dgm:prSet/>
      <dgm:spPr/>
      <dgm:t>
        <a:bodyPr/>
        <a:lstStyle/>
        <a:p>
          <a:endParaRPr lang="es-MX"/>
        </a:p>
      </dgm:t>
    </dgm:pt>
    <dgm:pt modelId="{CC90DBD6-8424-47F8-8460-9794BA679C5B}">
      <dgm:prSet phldrT="[Texto]"/>
      <dgm:spPr/>
      <dgm:t>
        <a:bodyPr/>
        <a:lstStyle/>
        <a:p>
          <a:r>
            <a:rPr lang="es-MX" dirty="0" smtClean="0"/>
            <a:t>ACTIVA:</a:t>
          </a:r>
        </a:p>
        <a:p>
          <a:r>
            <a:rPr lang="es-MX" dirty="0" smtClean="0"/>
            <a:t>La acción es producida por el sujeto.</a:t>
          </a:r>
        </a:p>
        <a:p>
          <a:endParaRPr lang="es-MX" dirty="0" smtClean="0"/>
        </a:p>
        <a:p>
          <a:endParaRPr lang="es-MX" dirty="0" smtClean="0"/>
        </a:p>
        <a:p>
          <a:r>
            <a:rPr lang="es-MX" dirty="0" smtClean="0"/>
            <a:t>Ej. Miranda </a:t>
          </a:r>
          <a:r>
            <a:rPr lang="es-MX" u="sng" dirty="0" smtClean="0"/>
            <a:t>entreg</a:t>
          </a:r>
          <a:r>
            <a:rPr lang="es-MX" dirty="0" smtClean="0"/>
            <a:t>ó todas las  tareas.</a:t>
          </a:r>
          <a:endParaRPr lang="es-MX" dirty="0"/>
        </a:p>
      </dgm:t>
    </dgm:pt>
    <dgm:pt modelId="{698B841B-A4A8-4BB2-A2BC-36FADD53B5B9}" type="parTrans" cxnId="{553F37BA-93A9-4206-A278-76E2FF1CEB0A}">
      <dgm:prSet/>
      <dgm:spPr/>
      <dgm:t>
        <a:bodyPr/>
        <a:lstStyle/>
        <a:p>
          <a:endParaRPr lang="es-MX"/>
        </a:p>
      </dgm:t>
    </dgm:pt>
    <dgm:pt modelId="{13713245-D17D-4729-9D21-E08D14862AF5}" type="sibTrans" cxnId="{553F37BA-93A9-4206-A278-76E2FF1CEB0A}">
      <dgm:prSet/>
      <dgm:spPr/>
      <dgm:t>
        <a:bodyPr/>
        <a:lstStyle/>
        <a:p>
          <a:endParaRPr lang="es-MX"/>
        </a:p>
      </dgm:t>
    </dgm:pt>
    <dgm:pt modelId="{23FDE7C1-5670-4063-BCC6-AA3DF0BF6934}">
      <dgm:prSet phldrT="[Texto]"/>
      <dgm:spPr/>
      <dgm:t>
        <a:bodyPr/>
        <a:lstStyle/>
        <a:p>
          <a:r>
            <a:rPr lang="es-MX" dirty="0" smtClean="0"/>
            <a:t>PASIVA: </a:t>
          </a:r>
        </a:p>
        <a:p>
          <a:r>
            <a:rPr lang="es-MX" dirty="0" smtClean="0"/>
            <a:t>La acción es recibida por el sujeto. </a:t>
          </a:r>
        </a:p>
        <a:p>
          <a:r>
            <a:rPr lang="es-MX" dirty="0" smtClean="0"/>
            <a:t> Utiliza el verbo SER como auxiliar.</a:t>
          </a:r>
        </a:p>
        <a:p>
          <a:endParaRPr lang="es-MX" dirty="0" smtClean="0"/>
        </a:p>
        <a:p>
          <a:r>
            <a:rPr lang="es-MX" dirty="0" smtClean="0"/>
            <a:t>Ej. Todas las tareas </a:t>
          </a:r>
          <a:r>
            <a:rPr lang="es-MX" u="sng" dirty="0" smtClean="0"/>
            <a:t>fueron entregadas</a:t>
          </a:r>
          <a:r>
            <a:rPr lang="es-MX" dirty="0" smtClean="0"/>
            <a:t> por Miranda</a:t>
          </a:r>
        </a:p>
        <a:p>
          <a:endParaRPr lang="es-MX" dirty="0"/>
        </a:p>
      </dgm:t>
    </dgm:pt>
    <dgm:pt modelId="{ADBC2A28-A732-4F1A-A0D0-C6B0BD32018B}" type="parTrans" cxnId="{10D37950-43BF-4133-AC28-3B492ABAF69F}">
      <dgm:prSet/>
      <dgm:spPr/>
      <dgm:t>
        <a:bodyPr/>
        <a:lstStyle/>
        <a:p>
          <a:endParaRPr lang="es-MX"/>
        </a:p>
      </dgm:t>
    </dgm:pt>
    <dgm:pt modelId="{22FFF780-E4B9-4D3F-83C1-21DCFC9A2A36}" type="sibTrans" cxnId="{10D37950-43BF-4133-AC28-3B492ABAF69F}">
      <dgm:prSet/>
      <dgm:spPr/>
      <dgm:t>
        <a:bodyPr/>
        <a:lstStyle/>
        <a:p>
          <a:endParaRPr lang="es-MX"/>
        </a:p>
      </dgm:t>
    </dgm:pt>
    <dgm:pt modelId="{9BDE1B1A-5DA4-4CAB-AE04-262B35BC6594}" type="pres">
      <dgm:prSet presAssocID="{88D6D622-125B-4DF7-A86A-75E8B122736B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C592522E-9D16-4AEB-B629-D9ECCB899649}" type="pres">
      <dgm:prSet presAssocID="{3B901B9C-B340-4669-8409-A450EBFC5C2F}" presName="roof" presStyleLbl="dkBgShp" presStyleIdx="0" presStyleCnt="2"/>
      <dgm:spPr/>
      <dgm:t>
        <a:bodyPr/>
        <a:lstStyle/>
        <a:p>
          <a:endParaRPr lang="es-MX"/>
        </a:p>
      </dgm:t>
    </dgm:pt>
    <dgm:pt modelId="{A506A342-C34E-46B2-AFFA-2021C2CB731B}" type="pres">
      <dgm:prSet presAssocID="{3B901B9C-B340-4669-8409-A450EBFC5C2F}" presName="pillars" presStyleCnt="0"/>
      <dgm:spPr/>
    </dgm:pt>
    <dgm:pt modelId="{C92FE64B-5DF4-4B04-9765-9C072986427A}" type="pres">
      <dgm:prSet presAssocID="{3B901B9C-B340-4669-8409-A450EBFC5C2F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1CF1E8B-B979-4CCB-A1CC-A1457C051FB6}" type="pres">
      <dgm:prSet presAssocID="{23FDE7C1-5670-4063-BCC6-AA3DF0BF6934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CD604B6-5545-4F4C-9601-609F5768FA4B}" type="pres">
      <dgm:prSet presAssocID="{3B901B9C-B340-4669-8409-A450EBFC5C2F}" presName="base" presStyleLbl="dkBgShp" presStyleIdx="1" presStyleCnt="2"/>
      <dgm:spPr/>
    </dgm:pt>
  </dgm:ptLst>
  <dgm:cxnLst>
    <dgm:cxn modelId="{C1A14D80-B3B8-40E4-BE4A-120758B2A234}" type="presOf" srcId="{CC90DBD6-8424-47F8-8460-9794BA679C5B}" destId="{C92FE64B-5DF4-4B04-9765-9C072986427A}" srcOrd="0" destOrd="0" presId="urn:microsoft.com/office/officeart/2005/8/layout/hList3"/>
    <dgm:cxn modelId="{4C7233EF-004E-4933-BBFF-FF318F9810E4}" srcId="{88D6D622-125B-4DF7-A86A-75E8B122736B}" destId="{3B901B9C-B340-4669-8409-A450EBFC5C2F}" srcOrd="0" destOrd="0" parTransId="{B8239322-CA12-4384-BBA5-24B73EAC97DC}" sibTransId="{332AD431-9292-42FB-83E7-3D82319FCA5B}"/>
    <dgm:cxn modelId="{64F83B88-8729-4C66-809D-057239A0ED50}" type="presOf" srcId="{88D6D622-125B-4DF7-A86A-75E8B122736B}" destId="{9BDE1B1A-5DA4-4CAB-AE04-262B35BC6594}" srcOrd="0" destOrd="0" presId="urn:microsoft.com/office/officeart/2005/8/layout/hList3"/>
    <dgm:cxn modelId="{35257CDB-E5CC-42A0-9B62-C0843B50E3DA}" type="presOf" srcId="{23FDE7C1-5670-4063-BCC6-AA3DF0BF6934}" destId="{F1CF1E8B-B979-4CCB-A1CC-A1457C051FB6}" srcOrd="0" destOrd="0" presId="urn:microsoft.com/office/officeart/2005/8/layout/hList3"/>
    <dgm:cxn modelId="{9D3D7932-06FC-4839-89FD-CFBC7CECA5A6}" type="presOf" srcId="{3B901B9C-B340-4669-8409-A450EBFC5C2F}" destId="{C592522E-9D16-4AEB-B629-D9ECCB899649}" srcOrd="0" destOrd="0" presId="urn:microsoft.com/office/officeart/2005/8/layout/hList3"/>
    <dgm:cxn modelId="{10D37950-43BF-4133-AC28-3B492ABAF69F}" srcId="{3B901B9C-B340-4669-8409-A450EBFC5C2F}" destId="{23FDE7C1-5670-4063-BCC6-AA3DF0BF6934}" srcOrd="1" destOrd="0" parTransId="{ADBC2A28-A732-4F1A-A0D0-C6B0BD32018B}" sibTransId="{22FFF780-E4B9-4D3F-83C1-21DCFC9A2A36}"/>
    <dgm:cxn modelId="{553F37BA-93A9-4206-A278-76E2FF1CEB0A}" srcId="{3B901B9C-B340-4669-8409-A450EBFC5C2F}" destId="{CC90DBD6-8424-47F8-8460-9794BA679C5B}" srcOrd="0" destOrd="0" parTransId="{698B841B-A4A8-4BB2-A2BC-36FADD53B5B9}" sibTransId="{13713245-D17D-4729-9D21-E08D14862AF5}"/>
    <dgm:cxn modelId="{3E5B5390-0748-450E-99F4-6A348270725F}" type="presParOf" srcId="{9BDE1B1A-5DA4-4CAB-AE04-262B35BC6594}" destId="{C592522E-9D16-4AEB-B629-D9ECCB899649}" srcOrd="0" destOrd="0" presId="urn:microsoft.com/office/officeart/2005/8/layout/hList3"/>
    <dgm:cxn modelId="{87F05021-D661-43B8-8FE2-F7B44E1BE641}" type="presParOf" srcId="{9BDE1B1A-5DA4-4CAB-AE04-262B35BC6594}" destId="{A506A342-C34E-46B2-AFFA-2021C2CB731B}" srcOrd="1" destOrd="0" presId="urn:microsoft.com/office/officeart/2005/8/layout/hList3"/>
    <dgm:cxn modelId="{94BD1C73-4685-46A0-98EB-75AACB6E7F15}" type="presParOf" srcId="{A506A342-C34E-46B2-AFFA-2021C2CB731B}" destId="{C92FE64B-5DF4-4B04-9765-9C072986427A}" srcOrd="0" destOrd="0" presId="urn:microsoft.com/office/officeart/2005/8/layout/hList3"/>
    <dgm:cxn modelId="{5DFEB9FA-148C-4093-83F8-BE1B49C38432}" type="presParOf" srcId="{A506A342-C34E-46B2-AFFA-2021C2CB731B}" destId="{F1CF1E8B-B979-4CCB-A1CC-A1457C051FB6}" srcOrd="1" destOrd="0" presId="urn:microsoft.com/office/officeart/2005/8/layout/hList3"/>
    <dgm:cxn modelId="{1F73F65A-21D5-4EB0-A453-6878CCBA0097}" type="presParOf" srcId="{9BDE1B1A-5DA4-4CAB-AE04-262B35BC6594}" destId="{7CD604B6-5545-4F4C-9601-609F5768FA4B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02B2BBD-851A-496C-9BB1-DCA43885E6B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F2EE9A43-52E5-47A0-BEBF-20444AEB1122}">
      <dgm:prSet/>
      <dgm:spPr/>
      <dgm:t>
        <a:bodyPr/>
        <a:lstStyle/>
        <a:p>
          <a:r>
            <a:rPr lang="es-MX" smtClean="0"/>
            <a:t>Paredes, E. (2013)</a:t>
          </a:r>
          <a:endParaRPr lang="es-MX"/>
        </a:p>
      </dgm:t>
    </dgm:pt>
    <dgm:pt modelId="{FC922BF5-98E8-425A-80A1-873F177D4D5B}" type="parTrans" cxnId="{29B6C952-D856-430B-9B92-0BDE98A20CCB}">
      <dgm:prSet/>
      <dgm:spPr/>
      <dgm:t>
        <a:bodyPr/>
        <a:lstStyle/>
        <a:p>
          <a:endParaRPr lang="es-MX"/>
        </a:p>
      </dgm:t>
    </dgm:pt>
    <dgm:pt modelId="{532A9834-D2BA-42CC-AF75-BE7C27ADD18C}" type="sibTrans" cxnId="{29B6C952-D856-430B-9B92-0BDE98A20CCB}">
      <dgm:prSet/>
      <dgm:spPr/>
      <dgm:t>
        <a:bodyPr/>
        <a:lstStyle/>
        <a:p>
          <a:endParaRPr lang="es-MX"/>
        </a:p>
      </dgm:t>
    </dgm:pt>
    <dgm:pt modelId="{420B9608-48DF-4553-BCF2-EC6F66C23C2E}">
      <dgm:prSet/>
      <dgm:spPr/>
      <dgm:t>
        <a:bodyPr/>
        <a:lstStyle/>
        <a:p>
          <a:r>
            <a:rPr lang="es-MX" smtClean="0"/>
            <a:t>Prontuario de lectura, lingüística, redacción, comunicación oral y nociones de literatura</a:t>
          </a:r>
          <a:endParaRPr lang="es-MX"/>
        </a:p>
      </dgm:t>
    </dgm:pt>
    <dgm:pt modelId="{8980CA4B-C6BF-438F-96AD-C5FA73611B2B}" type="parTrans" cxnId="{913C4209-3E07-42B2-9A2F-C8BCF4727F66}">
      <dgm:prSet/>
      <dgm:spPr/>
      <dgm:t>
        <a:bodyPr/>
        <a:lstStyle/>
        <a:p>
          <a:endParaRPr lang="es-MX"/>
        </a:p>
      </dgm:t>
    </dgm:pt>
    <dgm:pt modelId="{6676461D-B3D4-4DD2-8E33-01D94955DEEA}" type="sibTrans" cxnId="{913C4209-3E07-42B2-9A2F-C8BCF4727F66}">
      <dgm:prSet/>
      <dgm:spPr/>
      <dgm:t>
        <a:bodyPr/>
        <a:lstStyle/>
        <a:p>
          <a:endParaRPr lang="es-MX"/>
        </a:p>
      </dgm:t>
    </dgm:pt>
    <dgm:pt modelId="{2B67C1F7-84FB-4A96-A076-A19D33416729}">
      <dgm:prSet/>
      <dgm:spPr/>
      <dgm:t>
        <a:bodyPr/>
        <a:lstStyle/>
        <a:p>
          <a:r>
            <a:rPr lang="es-MX" smtClean="0"/>
            <a:t>México, Editorial Limusa</a:t>
          </a:r>
          <a:endParaRPr lang="es-MX"/>
        </a:p>
      </dgm:t>
    </dgm:pt>
    <dgm:pt modelId="{831ADBD7-6664-435B-8E2F-0B772C6F2688}" type="parTrans" cxnId="{D76C46FD-5443-4C90-BB5E-4FF3846C707F}">
      <dgm:prSet/>
      <dgm:spPr/>
      <dgm:t>
        <a:bodyPr/>
        <a:lstStyle/>
        <a:p>
          <a:endParaRPr lang="es-MX"/>
        </a:p>
      </dgm:t>
    </dgm:pt>
    <dgm:pt modelId="{1A57A233-B8F5-4D07-94ED-ADCD9C93DDFC}" type="sibTrans" cxnId="{D76C46FD-5443-4C90-BB5E-4FF3846C707F}">
      <dgm:prSet/>
      <dgm:spPr/>
      <dgm:t>
        <a:bodyPr/>
        <a:lstStyle/>
        <a:p>
          <a:endParaRPr lang="es-MX"/>
        </a:p>
      </dgm:t>
    </dgm:pt>
    <dgm:pt modelId="{3BD39054-6E0F-40F8-AAEC-6F20DD081728}" type="pres">
      <dgm:prSet presAssocID="{602B2BBD-851A-496C-9BB1-DCA43885E6B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F6E3078E-1CF5-444C-A3E0-763C25978460}" type="pres">
      <dgm:prSet presAssocID="{F2EE9A43-52E5-47A0-BEBF-20444AEB112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CF3C6FC-55F1-49E0-85B4-FBE096DB9026}" type="pres">
      <dgm:prSet presAssocID="{532A9834-D2BA-42CC-AF75-BE7C27ADD18C}" presName="spacer" presStyleCnt="0"/>
      <dgm:spPr/>
    </dgm:pt>
    <dgm:pt modelId="{B8FC8C8F-5500-4807-AD1A-ABE7F53E44F6}" type="pres">
      <dgm:prSet presAssocID="{420B9608-48DF-4553-BCF2-EC6F66C23C2E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3AFF1A1-8C4D-4127-9EB7-78F0AD486C45}" type="pres">
      <dgm:prSet presAssocID="{6676461D-B3D4-4DD2-8E33-01D94955DEEA}" presName="spacer" presStyleCnt="0"/>
      <dgm:spPr/>
    </dgm:pt>
    <dgm:pt modelId="{D442557C-4DA1-44C4-AD24-6A3A6138FFE5}" type="pres">
      <dgm:prSet presAssocID="{2B67C1F7-84FB-4A96-A076-A19D3341672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D76C46FD-5443-4C90-BB5E-4FF3846C707F}" srcId="{602B2BBD-851A-496C-9BB1-DCA43885E6B0}" destId="{2B67C1F7-84FB-4A96-A076-A19D33416729}" srcOrd="2" destOrd="0" parTransId="{831ADBD7-6664-435B-8E2F-0B772C6F2688}" sibTransId="{1A57A233-B8F5-4D07-94ED-ADCD9C93DDFC}"/>
    <dgm:cxn modelId="{276F9645-4874-4887-8C55-0AB291326B8B}" type="presOf" srcId="{420B9608-48DF-4553-BCF2-EC6F66C23C2E}" destId="{B8FC8C8F-5500-4807-AD1A-ABE7F53E44F6}" srcOrd="0" destOrd="0" presId="urn:microsoft.com/office/officeart/2005/8/layout/vList2"/>
    <dgm:cxn modelId="{F6DCA404-7F79-4D0B-B870-867817F30ADD}" type="presOf" srcId="{F2EE9A43-52E5-47A0-BEBF-20444AEB1122}" destId="{F6E3078E-1CF5-444C-A3E0-763C25978460}" srcOrd="0" destOrd="0" presId="urn:microsoft.com/office/officeart/2005/8/layout/vList2"/>
    <dgm:cxn modelId="{7ADBDB01-30A5-40B5-A8CE-A84439E302E5}" type="presOf" srcId="{2B67C1F7-84FB-4A96-A076-A19D33416729}" destId="{D442557C-4DA1-44C4-AD24-6A3A6138FFE5}" srcOrd="0" destOrd="0" presId="urn:microsoft.com/office/officeart/2005/8/layout/vList2"/>
    <dgm:cxn modelId="{29B6C952-D856-430B-9B92-0BDE98A20CCB}" srcId="{602B2BBD-851A-496C-9BB1-DCA43885E6B0}" destId="{F2EE9A43-52E5-47A0-BEBF-20444AEB1122}" srcOrd="0" destOrd="0" parTransId="{FC922BF5-98E8-425A-80A1-873F177D4D5B}" sibTransId="{532A9834-D2BA-42CC-AF75-BE7C27ADD18C}"/>
    <dgm:cxn modelId="{629FC345-D5A3-48FB-9661-8A288E4FC70D}" type="presOf" srcId="{602B2BBD-851A-496C-9BB1-DCA43885E6B0}" destId="{3BD39054-6E0F-40F8-AAEC-6F20DD081728}" srcOrd="0" destOrd="0" presId="urn:microsoft.com/office/officeart/2005/8/layout/vList2"/>
    <dgm:cxn modelId="{913C4209-3E07-42B2-9A2F-C8BCF4727F66}" srcId="{602B2BBD-851A-496C-9BB1-DCA43885E6B0}" destId="{420B9608-48DF-4553-BCF2-EC6F66C23C2E}" srcOrd="1" destOrd="0" parTransId="{8980CA4B-C6BF-438F-96AD-C5FA73611B2B}" sibTransId="{6676461D-B3D4-4DD2-8E33-01D94955DEEA}"/>
    <dgm:cxn modelId="{40F6FB6F-509A-429B-BF2F-D8DCC062D6B0}" type="presParOf" srcId="{3BD39054-6E0F-40F8-AAEC-6F20DD081728}" destId="{F6E3078E-1CF5-444C-A3E0-763C25978460}" srcOrd="0" destOrd="0" presId="urn:microsoft.com/office/officeart/2005/8/layout/vList2"/>
    <dgm:cxn modelId="{D55DC159-415C-43CF-8D5B-B82F5E7D13D4}" type="presParOf" srcId="{3BD39054-6E0F-40F8-AAEC-6F20DD081728}" destId="{ACF3C6FC-55F1-49E0-85B4-FBE096DB9026}" srcOrd="1" destOrd="0" presId="urn:microsoft.com/office/officeart/2005/8/layout/vList2"/>
    <dgm:cxn modelId="{C8260805-1876-4F2D-BD4D-57AD1DE08F06}" type="presParOf" srcId="{3BD39054-6E0F-40F8-AAEC-6F20DD081728}" destId="{B8FC8C8F-5500-4807-AD1A-ABE7F53E44F6}" srcOrd="2" destOrd="0" presId="urn:microsoft.com/office/officeart/2005/8/layout/vList2"/>
    <dgm:cxn modelId="{13BBC296-5CD7-4015-B0CA-20FBD3D43847}" type="presParOf" srcId="{3BD39054-6E0F-40F8-AAEC-6F20DD081728}" destId="{53AFF1A1-8C4D-4127-9EB7-78F0AD486C45}" srcOrd="3" destOrd="0" presId="urn:microsoft.com/office/officeart/2005/8/layout/vList2"/>
    <dgm:cxn modelId="{2FC60399-0BE9-43BF-A9BF-CC29C5AC3D67}" type="presParOf" srcId="{3BD39054-6E0F-40F8-AAEC-6F20DD081728}" destId="{D442557C-4DA1-44C4-AD24-6A3A6138FFE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C4D0C8-CC90-4CE3-B2A8-4BF05DD99915}">
      <dsp:nvSpPr>
        <dsp:cNvPr id="0" name=""/>
        <dsp:cNvSpPr/>
      </dsp:nvSpPr>
      <dsp:spPr>
        <a:xfrm>
          <a:off x="0" y="365522"/>
          <a:ext cx="2420937" cy="145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500" kern="1200" dirty="0" smtClean="0"/>
            <a:t>PERSONA</a:t>
          </a:r>
          <a:endParaRPr lang="es-MX" sz="3500" kern="1200" dirty="0"/>
        </a:p>
      </dsp:txBody>
      <dsp:txXfrm>
        <a:off x="0" y="365522"/>
        <a:ext cx="2420937" cy="1452562"/>
      </dsp:txXfrm>
    </dsp:sp>
    <dsp:sp modelId="{733A32B7-B27F-4562-8FD1-E5B410198ED2}">
      <dsp:nvSpPr>
        <dsp:cNvPr id="0" name=""/>
        <dsp:cNvSpPr/>
      </dsp:nvSpPr>
      <dsp:spPr>
        <a:xfrm>
          <a:off x="2663031" y="365522"/>
          <a:ext cx="2420937" cy="145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500" kern="1200" dirty="0" smtClean="0"/>
            <a:t>NÚMERO</a:t>
          </a:r>
          <a:endParaRPr lang="es-MX" sz="3500" kern="1200" dirty="0"/>
        </a:p>
      </dsp:txBody>
      <dsp:txXfrm>
        <a:off x="2663031" y="365522"/>
        <a:ext cx="2420937" cy="1452562"/>
      </dsp:txXfrm>
    </dsp:sp>
    <dsp:sp modelId="{164903DB-13E4-447D-86AD-FC78B0211C14}">
      <dsp:nvSpPr>
        <dsp:cNvPr id="0" name=""/>
        <dsp:cNvSpPr/>
      </dsp:nvSpPr>
      <dsp:spPr>
        <a:xfrm>
          <a:off x="5326062" y="365522"/>
          <a:ext cx="2420937" cy="145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500" kern="1200" dirty="0" smtClean="0"/>
            <a:t>MODO</a:t>
          </a:r>
          <a:endParaRPr lang="es-MX" sz="3500" kern="1200" dirty="0"/>
        </a:p>
      </dsp:txBody>
      <dsp:txXfrm>
        <a:off x="5326062" y="365522"/>
        <a:ext cx="2420937" cy="1452562"/>
      </dsp:txXfrm>
    </dsp:sp>
    <dsp:sp modelId="{2210E990-6A9F-44A2-A3F6-035D8DA46F58}">
      <dsp:nvSpPr>
        <dsp:cNvPr id="0" name=""/>
        <dsp:cNvSpPr/>
      </dsp:nvSpPr>
      <dsp:spPr>
        <a:xfrm>
          <a:off x="1331515" y="2060178"/>
          <a:ext cx="2420937" cy="145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500" kern="1200" dirty="0" smtClean="0"/>
            <a:t>TIEMPO</a:t>
          </a:r>
          <a:endParaRPr lang="es-MX" sz="3500" kern="1200" dirty="0"/>
        </a:p>
      </dsp:txBody>
      <dsp:txXfrm>
        <a:off x="1331515" y="2060178"/>
        <a:ext cx="2420937" cy="1452562"/>
      </dsp:txXfrm>
    </dsp:sp>
    <dsp:sp modelId="{82E06B57-427F-4E4A-BCB0-C341888DA64D}">
      <dsp:nvSpPr>
        <dsp:cNvPr id="0" name=""/>
        <dsp:cNvSpPr/>
      </dsp:nvSpPr>
      <dsp:spPr>
        <a:xfrm>
          <a:off x="3994546" y="2060178"/>
          <a:ext cx="2420937" cy="145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500" kern="1200" dirty="0" smtClean="0"/>
            <a:t>VOZ</a:t>
          </a:r>
          <a:endParaRPr lang="es-MX" sz="3500" kern="1200" dirty="0"/>
        </a:p>
      </dsp:txBody>
      <dsp:txXfrm>
        <a:off x="3994546" y="2060178"/>
        <a:ext cx="2420937" cy="14525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A80ED5-8195-476B-9EED-6DA0A6A0A197}">
      <dsp:nvSpPr>
        <dsp:cNvPr id="0" name=""/>
        <dsp:cNvSpPr/>
      </dsp:nvSpPr>
      <dsp:spPr>
        <a:xfrm>
          <a:off x="0" y="8959"/>
          <a:ext cx="7747000" cy="1895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600" kern="1200" dirty="0" smtClean="0">
              <a:latin typeface="Arial" panose="020B0604020202020204" pitchFamily="34" charset="0"/>
              <a:cs typeface="Arial" panose="020B0604020202020204" pitchFamily="34" charset="0"/>
            </a:rPr>
            <a:t>Se refiere a las personas gramaticales que ejecutan la acción.</a:t>
          </a:r>
          <a:endParaRPr lang="es-MX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2526" y="101485"/>
        <a:ext cx="7561948" cy="1710348"/>
      </dsp:txXfrm>
    </dsp:sp>
    <dsp:sp modelId="{CAA11E6B-C71B-497F-9A87-3199197E5E85}">
      <dsp:nvSpPr>
        <dsp:cNvPr id="0" name=""/>
        <dsp:cNvSpPr/>
      </dsp:nvSpPr>
      <dsp:spPr>
        <a:xfrm>
          <a:off x="0" y="1904359"/>
          <a:ext cx="7747000" cy="5728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5967" tIns="45720" rIns="256032" bIns="4572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MX" sz="3600" kern="1200" dirty="0" smtClean="0">
              <a:latin typeface="Arial" panose="020B0604020202020204" pitchFamily="34" charset="0"/>
              <a:cs typeface="Arial" panose="020B0604020202020204" pitchFamily="34" charset="0"/>
            </a:rPr>
            <a:t>SE CLASIFICAN EN</a:t>
          </a:r>
          <a:r>
            <a:rPr lang="es-MX" sz="1200" kern="1200" dirty="0" smtClean="0"/>
            <a:t>:</a:t>
          </a:r>
          <a:endParaRPr lang="es-MX" sz="1200" kern="1200" dirty="0"/>
        </a:p>
      </dsp:txBody>
      <dsp:txXfrm>
        <a:off x="0" y="1904359"/>
        <a:ext cx="7747000" cy="572872"/>
      </dsp:txXfrm>
    </dsp:sp>
    <dsp:sp modelId="{28B53C1A-7E59-4075-B0BA-868843C7F533}">
      <dsp:nvSpPr>
        <dsp:cNvPr id="0" name=""/>
        <dsp:cNvSpPr/>
      </dsp:nvSpPr>
      <dsp:spPr>
        <a:xfrm>
          <a:off x="345090" y="2477231"/>
          <a:ext cx="7056819" cy="94495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600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600" kern="1200" dirty="0" smtClean="0">
              <a:latin typeface="Arial" panose="020B0604020202020204" pitchFamily="34" charset="0"/>
              <a:cs typeface="Arial" panose="020B0604020202020204" pitchFamily="34" charset="0"/>
            </a:rPr>
            <a:t>1ª., </a:t>
          </a:r>
          <a:r>
            <a:rPr lang="es-MX" sz="3600" kern="1200" dirty="0" smtClean="0">
              <a:latin typeface="Arial" panose="020B0604020202020204" pitchFamily="34" charset="0"/>
              <a:cs typeface="Arial" panose="020B0604020202020204" pitchFamily="34" charset="0"/>
            </a:rPr>
            <a:t>2ª</a:t>
          </a:r>
          <a:r>
            <a:rPr lang="es-MX" sz="3600" kern="12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s-MX" sz="3600" kern="1200" dirty="0" smtClean="0">
              <a:latin typeface="Arial" panose="020B0604020202020204" pitchFamily="34" charset="0"/>
              <a:cs typeface="Arial" panose="020B0604020202020204" pitchFamily="34" charset="0"/>
            </a:rPr>
            <a:t>Y 3ª. </a:t>
          </a:r>
          <a:endParaRPr lang="es-MX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1219" y="2523360"/>
        <a:ext cx="6964561" cy="852693"/>
      </dsp:txXfrm>
    </dsp:sp>
    <dsp:sp modelId="{E0CE1DA2-CE98-4B19-8685-3FFAB5D00F34}">
      <dsp:nvSpPr>
        <dsp:cNvPr id="0" name=""/>
        <dsp:cNvSpPr/>
      </dsp:nvSpPr>
      <dsp:spPr>
        <a:xfrm>
          <a:off x="0" y="3422183"/>
          <a:ext cx="7747000" cy="447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5967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MX" sz="2100" kern="1200" dirty="0" smtClean="0"/>
            <a:t>1ª.=yo, nosotros(as) 2ª.=Tú, ustedes 3ª.= Él, ella, ellos, ellas</a:t>
          </a:r>
          <a:endParaRPr lang="es-MX" sz="2100" kern="1200" dirty="0"/>
        </a:p>
      </dsp:txBody>
      <dsp:txXfrm>
        <a:off x="0" y="3422183"/>
        <a:ext cx="7747000" cy="4471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A80ED5-8195-476B-9EED-6DA0A6A0A197}">
      <dsp:nvSpPr>
        <dsp:cNvPr id="0" name=""/>
        <dsp:cNvSpPr/>
      </dsp:nvSpPr>
      <dsp:spPr>
        <a:xfrm>
          <a:off x="0" y="3296"/>
          <a:ext cx="7747000" cy="16778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600" kern="1200" dirty="0" smtClean="0">
              <a:latin typeface="Arial" panose="020B0604020202020204" pitchFamily="34" charset="0"/>
              <a:cs typeface="Arial" panose="020B0604020202020204" pitchFamily="34" charset="0"/>
            </a:rPr>
            <a:t>Cantidad de sujetos que realizan la acción</a:t>
          </a:r>
          <a:endParaRPr lang="es-MX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1907" y="85203"/>
        <a:ext cx="7583186" cy="1514064"/>
      </dsp:txXfrm>
    </dsp:sp>
    <dsp:sp modelId="{CAA11E6B-C71B-497F-9A87-3199197E5E85}">
      <dsp:nvSpPr>
        <dsp:cNvPr id="0" name=""/>
        <dsp:cNvSpPr/>
      </dsp:nvSpPr>
      <dsp:spPr>
        <a:xfrm>
          <a:off x="0" y="1681174"/>
          <a:ext cx="7747000" cy="450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5967" tIns="45720" rIns="256032" bIns="4572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MX" sz="3600" kern="1200" dirty="0" smtClean="0">
              <a:latin typeface="Arial" panose="020B0604020202020204" pitchFamily="34" charset="0"/>
              <a:cs typeface="Arial" panose="020B0604020202020204" pitchFamily="34" charset="0"/>
            </a:rPr>
            <a:t>SE CLASIFICAN EN:</a:t>
          </a:r>
          <a:endParaRPr lang="es-MX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1681174"/>
        <a:ext cx="7747000" cy="450401"/>
      </dsp:txXfrm>
    </dsp:sp>
    <dsp:sp modelId="{28B53C1A-7E59-4075-B0BA-868843C7F533}">
      <dsp:nvSpPr>
        <dsp:cNvPr id="0" name=""/>
        <dsp:cNvSpPr/>
      </dsp:nvSpPr>
      <dsp:spPr>
        <a:xfrm>
          <a:off x="0" y="2131575"/>
          <a:ext cx="7747000" cy="16778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600" kern="1200" dirty="0" smtClean="0">
              <a:latin typeface="Arial" panose="020B0604020202020204" pitchFamily="34" charset="0"/>
              <a:cs typeface="Arial" panose="020B0604020202020204" pitchFamily="34" charset="0"/>
            </a:rPr>
            <a:t>Singular (un sujeto)</a:t>
          </a:r>
        </a:p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600" kern="1200" dirty="0" smtClean="0">
              <a:latin typeface="Arial" panose="020B0604020202020204" pitchFamily="34" charset="0"/>
              <a:cs typeface="Arial" panose="020B0604020202020204" pitchFamily="34" charset="0"/>
            </a:rPr>
            <a:t>Plural  (más de uno)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 </a:t>
          </a:r>
          <a:endParaRPr lang="es-MX" sz="2200" kern="1200" dirty="0"/>
        </a:p>
      </dsp:txBody>
      <dsp:txXfrm>
        <a:off x="81907" y="2213482"/>
        <a:ext cx="7583186" cy="1514064"/>
      </dsp:txXfrm>
    </dsp:sp>
    <dsp:sp modelId="{E0CE1DA2-CE98-4B19-8685-3FFAB5D00F34}">
      <dsp:nvSpPr>
        <dsp:cNvPr id="0" name=""/>
        <dsp:cNvSpPr/>
      </dsp:nvSpPr>
      <dsp:spPr>
        <a:xfrm>
          <a:off x="0" y="3809453"/>
          <a:ext cx="7747000" cy="65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5967" tIns="6350" rIns="35560" bIns="6350" numCol="1" spcCol="1270" anchor="t" anchorCtr="0">
          <a:noAutofit/>
        </a:bodyPr>
        <a:lstStyle/>
        <a:p>
          <a:pPr marL="57150" lvl="1" indent="-57150" algn="l" defTabSz="177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s-MX" sz="400" kern="1200"/>
        </a:p>
      </dsp:txBody>
      <dsp:txXfrm>
        <a:off x="0" y="3809453"/>
        <a:ext cx="7747000" cy="6551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F0198D-DEA4-4D80-B070-DD1D95C69D66}">
      <dsp:nvSpPr>
        <dsp:cNvPr id="0" name=""/>
        <dsp:cNvSpPr/>
      </dsp:nvSpPr>
      <dsp:spPr>
        <a:xfrm>
          <a:off x="0" y="0"/>
          <a:ext cx="7747000" cy="116347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Expresa la actitud del hablante frente a lo que enuncia</a:t>
          </a:r>
          <a:endParaRPr lang="es-MX" sz="3200" kern="1200" dirty="0"/>
        </a:p>
      </dsp:txBody>
      <dsp:txXfrm>
        <a:off x="0" y="0"/>
        <a:ext cx="7747000" cy="1163478"/>
      </dsp:txXfrm>
    </dsp:sp>
    <dsp:sp modelId="{409CB11F-4872-4216-84D8-6183FE49DAF7}">
      <dsp:nvSpPr>
        <dsp:cNvPr id="0" name=""/>
        <dsp:cNvSpPr/>
      </dsp:nvSpPr>
      <dsp:spPr>
        <a:xfrm>
          <a:off x="3782" y="1163478"/>
          <a:ext cx="2579811" cy="24433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u="sng" kern="1200" dirty="0" smtClean="0"/>
            <a:t>INDICATIVO</a:t>
          </a:r>
          <a:r>
            <a:rPr lang="es-MX" sz="2000" kern="1200" dirty="0" smtClean="0"/>
            <a:t>: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Hechos reales o seguros.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Ej</a:t>
          </a:r>
          <a:r>
            <a:rPr lang="es-MX" sz="2000" u="sng" kern="1200" dirty="0" smtClean="0"/>
            <a:t>. Estudié </a:t>
          </a:r>
          <a:r>
            <a:rPr lang="es-MX" sz="2000" kern="1200" dirty="0" smtClean="0"/>
            <a:t>mucho y </a:t>
          </a:r>
          <a:r>
            <a:rPr lang="es-MX" sz="2000" u="sng" kern="1200" dirty="0" smtClean="0"/>
            <a:t>aprobé</a:t>
          </a:r>
          <a:r>
            <a:rPr lang="es-MX" sz="2000" kern="1200" dirty="0" smtClean="0"/>
            <a:t> con 10.</a:t>
          </a:r>
          <a:endParaRPr lang="es-MX" sz="2000" kern="1200" dirty="0"/>
        </a:p>
      </dsp:txBody>
      <dsp:txXfrm>
        <a:off x="3782" y="1163478"/>
        <a:ext cx="2579811" cy="2443305"/>
      </dsp:txXfrm>
    </dsp:sp>
    <dsp:sp modelId="{4A47499A-8C0B-475C-AE40-2AC682D70CA9}">
      <dsp:nvSpPr>
        <dsp:cNvPr id="0" name=""/>
        <dsp:cNvSpPr/>
      </dsp:nvSpPr>
      <dsp:spPr>
        <a:xfrm>
          <a:off x="2583594" y="1163478"/>
          <a:ext cx="2579811" cy="24433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u="sng" kern="1200" dirty="0" smtClean="0"/>
            <a:t>SUBJUNTIVO</a:t>
          </a:r>
          <a:r>
            <a:rPr lang="es-MX" sz="2000" kern="1200" dirty="0" smtClean="0"/>
            <a:t>: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Deseos, creencias o dudas.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Ej. Si </a:t>
          </a:r>
          <a:r>
            <a:rPr lang="es-MX" sz="2000" u="sng" kern="1200" dirty="0" smtClean="0"/>
            <a:t>hubiera estudiado</a:t>
          </a:r>
          <a:r>
            <a:rPr lang="es-MX" sz="2000" kern="1200" dirty="0" smtClean="0"/>
            <a:t> más, habría aprobado la materia.</a:t>
          </a:r>
          <a:endParaRPr lang="es-MX" sz="2000" kern="1200" dirty="0"/>
        </a:p>
      </dsp:txBody>
      <dsp:txXfrm>
        <a:off x="2583594" y="1163478"/>
        <a:ext cx="2579811" cy="2443305"/>
      </dsp:txXfrm>
    </dsp:sp>
    <dsp:sp modelId="{8B47DAE4-54D0-4C02-8495-99B132A1D1F4}">
      <dsp:nvSpPr>
        <dsp:cNvPr id="0" name=""/>
        <dsp:cNvSpPr/>
      </dsp:nvSpPr>
      <dsp:spPr>
        <a:xfrm>
          <a:off x="5163405" y="1163478"/>
          <a:ext cx="2579811" cy="24433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u="sng" kern="1200" dirty="0" smtClean="0"/>
            <a:t>IMPERATIVO:</a:t>
          </a:r>
          <a:r>
            <a:rPr lang="es-MX" sz="2000" kern="1200" dirty="0" smtClean="0"/>
            <a:t>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Súplica, mandato o ruego.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Ej. </a:t>
          </a:r>
          <a:r>
            <a:rPr lang="es-MX" sz="2000" u="sng" kern="1200" dirty="0" smtClean="0"/>
            <a:t>Estudia</a:t>
          </a:r>
          <a:r>
            <a:rPr lang="es-MX" sz="2000" kern="1200" dirty="0" smtClean="0"/>
            <a:t> para tu examen.</a:t>
          </a:r>
          <a:endParaRPr lang="es-MX" sz="2000" kern="1200" dirty="0"/>
        </a:p>
      </dsp:txBody>
      <dsp:txXfrm>
        <a:off x="5163405" y="1163478"/>
        <a:ext cx="2579811" cy="2443305"/>
      </dsp:txXfrm>
    </dsp:sp>
    <dsp:sp modelId="{B807993A-5B02-4FB0-A03E-A62426BD959F}">
      <dsp:nvSpPr>
        <dsp:cNvPr id="0" name=""/>
        <dsp:cNvSpPr/>
      </dsp:nvSpPr>
      <dsp:spPr>
        <a:xfrm>
          <a:off x="0" y="3606784"/>
          <a:ext cx="7747000" cy="27147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72EC1E-9110-485E-8AFF-E352BEA747F1}">
      <dsp:nvSpPr>
        <dsp:cNvPr id="0" name=""/>
        <dsp:cNvSpPr/>
      </dsp:nvSpPr>
      <dsp:spPr>
        <a:xfrm>
          <a:off x="0" y="355600"/>
          <a:ext cx="6095999" cy="1016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700" kern="1200" dirty="0" smtClean="0"/>
            <a:t>Momento de la acción</a:t>
          </a:r>
          <a:endParaRPr lang="es-MX" sz="4700" kern="1200" dirty="0"/>
        </a:p>
      </dsp:txBody>
      <dsp:txXfrm>
        <a:off x="29758" y="385358"/>
        <a:ext cx="6036483" cy="956484"/>
      </dsp:txXfrm>
    </dsp:sp>
    <dsp:sp modelId="{4CD9733A-96E4-45F1-9E4D-72AD2E354E45}">
      <dsp:nvSpPr>
        <dsp:cNvPr id="0" name=""/>
        <dsp:cNvSpPr/>
      </dsp:nvSpPr>
      <dsp:spPr>
        <a:xfrm>
          <a:off x="0" y="1554480"/>
          <a:ext cx="1016000" cy="1016000"/>
        </a:xfrm>
        <a:prstGeom prst="roundRect">
          <a:avLst>
            <a:gd name="adj" fmla="val 1667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F4BCEB-ABC6-4BB8-BD26-4258424339CD}">
      <dsp:nvSpPr>
        <dsp:cNvPr id="0" name=""/>
        <dsp:cNvSpPr/>
      </dsp:nvSpPr>
      <dsp:spPr>
        <a:xfrm>
          <a:off x="1076960" y="1554480"/>
          <a:ext cx="5019040" cy="101600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smtClean="0"/>
            <a:t>Tiempos simples: constituidos por un solo verbo.  </a:t>
          </a:r>
          <a:endParaRPr lang="es-MX" sz="1900" kern="1200" dirty="0"/>
        </a:p>
      </dsp:txBody>
      <dsp:txXfrm>
        <a:off x="1126566" y="1604086"/>
        <a:ext cx="4919828" cy="916788"/>
      </dsp:txXfrm>
    </dsp:sp>
    <dsp:sp modelId="{B14FFDFC-10CF-4BEB-B83D-02E67D692C66}">
      <dsp:nvSpPr>
        <dsp:cNvPr id="0" name=""/>
        <dsp:cNvSpPr/>
      </dsp:nvSpPr>
      <dsp:spPr>
        <a:xfrm>
          <a:off x="0" y="2680075"/>
          <a:ext cx="1016000" cy="1016000"/>
        </a:xfrm>
        <a:prstGeom prst="roundRect">
          <a:avLst>
            <a:gd name="adj" fmla="val 16670"/>
          </a:avLst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B51789-4906-41EE-8FBA-994F455883A4}">
      <dsp:nvSpPr>
        <dsp:cNvPr id="0" name=""/>
        <dsp:cNvSpPr/>
      </dsp:nvSpPr>
      <dsp:spPr>
        <a:xfrm>
          <a:off x="1076960" y="2692400"/>
          <a:ext cx="5019040" cy="101600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smtClean="0"/>
            <a:t>Tiempos compuestos: Verbo haber conjugado + verbo principal en participio.</a:t>
          </a:r>
          <a:endParaRPr lang="es-MX" sz="1900" kern="1200" dirty="0"/>
        </a:p>
      </dsp:txBody>
      <dsp:txXfrm>
        <a:off x="1126566" y="2742006"/>
        <a:ext cx="4919828" cy="91678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92522E-9D16-4AEB-B629-D9ECCB899649}">
      <dsp:nvSpPr>
        <dsp:cNvPr id="0" name=""/>
        <dsp:cNvSpPr/>
      </dsp:nvSpPr>
      <dsp:spPr>
        <a:xfrm>
          <a:off x="0" y="0"/>
          <a:ext cx="6096000" cy="121920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300" kern="1200" dirty="0" smtClean="0"/>
            <a:t>Indica si la acción es producida o recibida por el sujeto.</a:t>
          </a:r>
          <a:endParaRPr lang="es-MX" sz="3300" kern="1200" dirty="0"/>
        </a:p>
      </dsp:txBody>
      <dsp:txXfrm>
        <a:off x="0" y="0"/>
        <a:ext cx="6096000" cy="1219200"/>
      </dsp:txXfrm>
    </dsp:sp>
    <dsp:sp modelId="{C92FE64B-5DF4-4B04-9765-9C072986427A}">
      <dsp:nvSpPr>
        <dsp:cNvPr id="0" name=""/>
        <dsp:cNvSpPr/>
      </dsp:nvSpPr>
      <dsp:spPr>
        <a:xfrm>
          <a:off x="0" y="1219200"/>
          <a:ext cx="3047999" cy="25603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/>
            <a:t>ACTIVA: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/>
            <a:t>La acción es producida por el sujeto.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500" kern="1200" dirty="0" smtClean="0"/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500" kern="1200" dirty="0" smtClean="0"/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/>
            <a:t>Ej. Miranda </a:t>
          </a:r>
          <a:r>
            <a:rPr lang="es-MX" sz="1500" u="sng" kern="1200" dirty="0" smtClean="0"/>
            <a:t>entreg</a:t>
          </a:r>
          <a:r>
            <a:rPr lang="es-MX" sz="1500" kern="1200" dirty="0" smtClean="0"/>
            <a:t>ó todas las  tareas.</a:t>
          </a:r>
          <a:endParaRPr lang="es-MX" sz="1500" kern="1200" dirty="0"/>
        </a:p>
      </dsp:txBody>
      <dsp:txXfrm>
        <a:off x="0" y="1219200"/>
        <a:ext cx="3047999" cy="2560320"/>
      </dsp:txXfrm>
    </dsp:sp>
    <dsp:sp modelId="{F1CF1E8B-B979-4CCB-A1CC-A1457C051FB6}">
      <dsp:nvSpPr>
        <dsp:cNvPr id="0" name=""/>
        <dsp:cNvSpPr/>
      </dsp:nvSpPr>
      <dsp:spPr>
        <a:xfrm>
          <a:off x="3048000" y="1219200"/>
          <a:ext cx="3047999" cy="25603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/>
            <a:t>PASIVA: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/>
            <a:t>La acción es recibida por el sujeto.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/>
            <a:t> Utiliza el verbo SER como auxiliar.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500" kern="1200" dirty="0" smtClean="0"/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/>
            <a:t>Ej. Todas las tareas </a:t>
          </a:r>
          <a:r>
            <a:rPr lang="es-MX" sz="1500" u="sng" kern="1200" dirty="0" smtClean="0"/>
            <a:t>fueron entregadas</a:t>
          </a:r>
          <a:r>
            <a:rPr lang="es-MX" sz="1500" kern="1200" dirty="0" smtClean="0"/>
            <a:t> por Miranda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500" kern="1200" dirty="0"/>
        </a:p>
      </dsp:txBody>
      <dsp:txXfrm>
        <a:off x="3048000" y="1219200"/>
        <a:ext cx="3047999" cy="2560320"/>
      </dsp:txXfrm>
    </dsp:sp>
    <dsp:sp modelId="{7CD604B6-5545-4F4C-9601-609F5768FA4B}">
      <dsp:nvSpPr>
        <dsp:cNvPr id="0" name=""/>
        <dsp:cNvSpPr/>
      </dsp:nvSpPr>
      <dsp:spPr>
        <a:xfrm>
          <a:off x="0" y="3779520"/>
          <a:ext cx="6096000" cy="28448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E3078E-1CF5-444C-A3E0-763C25978460}">
      <dsp:nvSpPr>
        <dsp:cNvPr id="0" name=""/>
        <dsp:cNvSpPr/>
      </dsp:nvSpPr>
      <dsp:spPr>
        <a:xfrm>
          <a:off x="0" y="85419"/>
          <a:ext cx="7747000" cy="11801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900" kern="1200" smtClean="0"/>
            <a:t>Paredes, E. (2013)</a:t>
          </a:r>
          <a:endParaRPr lang="es-MX" sz="2900" kern="1200"/>
        </a:p>
      </dsp:txBody>
      <dsp:txXfrm>
        <a:off x="57609" y="143028"/>
        <a:ext cx="7631782" cy="1064909"/>
      </dsp:txXfrm>
    </dsp:sp>
    <dsp:sp modelId="{B8FC8C8F-5500-4807-AD1A-ABE7F53E44F6}">
      <dsp:nvSpPr>
        <dsp:cNvPr id="0" name=""/>
        <dsp:cNvSpPr/>
      </dsp:nvSpPr>
      <dsp:spPr>
        <a:xfrm>
          <a:off x="0" y="1349067"/>
          <a:ext cx="7747000" cy="11801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900" kern="1200" smtClean="0"/>
            <a:t>Prontuario de lectura, lingüística, redacción, comunicación oral y nociones de literatura</a:t>
          </a:r>
          <a:endParaRPr lang="es-MX" sz="2900" kern="1200"/>
        </a:p>
      </dsp:txBody>
      <dsp:txXfrm>
        <a:off x="57609" y="1406676"/>
        <a:ext cx="7631782" cy="1064909"/>
      </dsp:txXfrm>
    </dsp:sp>
    <dsp:sp modelId="{D442557C-4DA1-44C4-AD24-6A3A6138FFE5}">
      <dsp:nvSpPr>
        <dsp:cNvPr id="0" name=""/>
        <dsp:cNvSpPr/>
      </dsp:nvSpPr>
      <dsp:spPr>
        <a:xfrm>
          <a:off x="0" y="2612715"/>
          <a:ext cx="7747000" cy="11801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900" kern="1200" smtClean="0"/>
            <a:t>México, Editorial Limusa</a:t>
          </a:r>
          <a:endParaRPr lang="es-MX" sz="2900" kern="1200"/>
        </a:p>
      </dsp:txBody>
      <dsp:txXfrm>
        <a:off x="57609" y="2670324"/>
        <a:ext cx="7631782" cy="10649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11/05/2017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11/05/2017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11/05/2017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11/05/2017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11/05/2017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11/05/2017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11/05/2017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11/05/2017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11/05/2017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11/05/2017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11/05/2017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11/05/2017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5.jpg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5.jpg"/><Relationship Id="rId7" Type="http://schemas.openxmlformats.org/officeDocument/2006/relationships/diagramColors" Target="../diagrams/colors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 Español I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Verbo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L.C. Claudia Alfaro Morales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Enero- Junio 2017.</a:t>
            </a:r>
            <a:endParaRPr lang="es-MX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	VOZ</a:t>
            </a:r>
            <a:endParaRPr lang="es-MX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6582792"/>
              </p:ext>
            </p:extLst>
          </p:nvPr>
        </p:nvGraphicFramePr>
        <p:xfrm>
          <a:off x="698500" y="2204864"/>
          <a:ext cx="7747000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1390240239"/>
              </p:ext>
            </p:extLst>
          </p:nvPr>
        </p:nvGraphicFramePr>
        <p:xfrm>
          <a:off x="1524000" y="145323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28647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REFERENCIAS BIBLIOGRÁFICAS</a:t>
            </a:r>
            <a:endParaRPr lang="es-MX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1474413"/>
              </p:ext>
            </p:extLst>
          </p:nvPr>
        </p:nvGraphicFramePr>
        <p:xfrm>
          <a:off x="698500" y="2204864"/>
          <a:ext cx="7747000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9252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 algn="ctr">
              <a:lnSpc>
                <a:spcPct val="90000"/>
              </a:lnSpc>
              <a:buNone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</a:p>
          <a:p>
            <a:pPr algn="ctr">
              <a:lnSpc>
                <a:spcPct val="90000"/>
              </a:lnSpc>
              <a:buNone/>
            </a:pPr>
            <a:endParaRPr lang="fr-FR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sz="4200" dirty="0">
                <a:latin typeface="Arial" panose="020B0604020202020204" pitchFamily="34" charset="0"/>
                <a:cs typeface="Arial" panose="020B0604020202020204" pitchFamily="34" charset="0"/>
              </a:rPr>
              <a:t>To know the function of the verb and its main grammatical accidents to achieve an adequate use in oral and written communication.</a:t>
            </a:r>
            <a:endParaRPr lang="fr-FR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r>
              <a:rPr lang="fr-FR" sz="51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sz="5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fr-FR" sz="5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verb</a:t>
            </a:r>
            <a:r>
              <a:rPr lang="fr-FR" sz="5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fr-FR" sz="5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person</a:t>
            </a:r>
            <a:r>
              <a:rPr lang="fr-FR" sz="5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fr-FR" sz="5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number</a:t>
            </a:r>
            <a:r>
              <a:rPr lang="fr-FR" sz="5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time, mode and </a:t>
            </a:r>
            <a:r>
              <a:rPr lang="fr-FR" sz="5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voice</a:t>
            </a:r>
            <a:r>
              <a:rPr lang="fr-FR" sz="5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  <a:endParaRPr lang="es-MX" sz="51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s-MX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OBJETIVO: </a:t>
            </a:r>
          </a:p>
          <a:p>
            <a:pPr marL="0" indent="0">
              <a:buNone/>
            </a:pP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Conocer la función del verbo y sus principales accidentes gramaticales para lograr un uso adecuado en la comunicación oral y escrita.</a:t>
            </a:r>
          </a:p>
          <a:p>
            <a:pPr marL="0" indent="0">
              <a:buNone/>
            </a:pPr>
            <a:endParaRPr lang="es-MX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MX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Palabras clave: 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verbo, persona, número, tiempo, modo y voz</a:t>
            </a:r>
            <a:r>
              <a:rPr lang="es-MX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MX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dirty="0" smtClean="0"/>
              <a:t>Resumen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5759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s-MX" sz="3600" dirty="0" smtClean="0"/>
              <a:t>Clase de palabras que expresa acciones, actitudes, cambios, movimientos de seres o cosas.</a:t>
            </a:r>
          </a:p>
          <a:p>
            <a:pPr>
              <a:lnSpc>
                <a:spcPct val="90000"/>
              </a:lnSpc>
            </a:pPr>
            <a:endParaRPr lang="es-MX" sz="3600" dirty="0" smtClean="0"/>
          </a:p>
          <a:p>
            <a:pPr>
              <a:lnSpc>
                <a:spcPct val="90000"/>
              </a:lnSpc>
            </a:pPr>
            <a:r>
              <a:rPr lang="es-MX" sz="3600" dirty="0" smtClean="0"/>
              <a:t>Palabra que designa esencia, existencia, acción, pasión o estado; casi siempre con expresión de tiempo y persona</a:t>
            </a:r>
            <a:endParaRPr lang="es-ES" sz="36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Verbo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1021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ACCIDENTES GRAMATICALES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4535052"/>
              </p:ext>
            </p:extLst>
          </p:nvPr>
        </p:nvGraphicFramePr>
        <p:xfrm>
          <a:off x="698500" y="2247900"/>
          <a:ext cx="7747000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6664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PERSONA</a:t>
            </a:r>
            <a:endParaRPr lang="es-MX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787199"/>
              </p:ext>
            </p:extLst>
          </p:nvPr>
        </p:nvGraphicFramePr>
        <p:xfrm>
          <a:off x="698500" y="2204864"/>
          <a:ext cx="7747000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059996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NÚMERO</a:t>
            </a:r>
            <a:endParaRPr lang="es-MX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3409562"/>
              </p:ext>
            </p:extLst>
          </p:nvPr>
        </p:nvGraphicFramePr>
        <p:xfrm>
          <a:off x="698500" y="2204864"/>
          <a:ext cx="7747000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569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	MODO</a:t>
            </a:r>
            <a:endParaRPr lang="es-MX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1792635"/>
              </p:ext>
            </p:extLst>
          </p:nvPr>
        </p:nvGraphicFramePr>
        <p:xfrm>
          <a:off x="698500" y="2247900"/>
          <a:ext cx="7747000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5696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TIEMPO</a:t>
            </a:r>
            <a:endParaRPr lang="es-MX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6985327"/>
              </p:ext>
            </p:extLst>
          </p:nvPr>
        </p:nvGraphicFramePr>
        <p:xfrm>
          <a:off x="698500" y="2204864"/>
          <a:ext cx="7747000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136936409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22555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oné">
  <a:themeElements>
    <a:clrScheme name="Carton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artoné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rtoné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artoné">
    <a:dk1>
      <a:sysClr val="windowText" lastClr="000000"/>
    </a:dk1>
    <a:lt1>
      <a:sysClr val="window" lastClr="FFFFFF"/>
    </a:lt1>
    <a:dk2>
      <a:srgbClr val="895D1D"/>
    </a:dk2>
    <a:lt2>
      <a:srgbClr val="ECE9C6"/>
    </a:lt2>
    <a:accent1>
      <a:srgbClr val="873624"/>
    </a:accent1>
    <a:accent2>
      <a:srgbClr val="D6862D"/>
    </a:accent2>
    <a:accent3>
      <a:srgbClr val="D0BE40"/>
    </a:accent3>
    <a:accent4>
      <a:srgbClr val="877F6C"/>
    </a:accent4>
    <a:accent5>
      <a:srgbClr val="972109"/>
    </a:accent5>
    <a:accent6>
      <a:srgbClr val="AEB795"/>
    </a:accent6>
    <a:hlink>
      <a:srgbClr val="CC9900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Cartoné">
    <a:dk1>
      <a:sysClr val="windowText" lastClr="000000"/>
    </a:dk1>
    <a:lt1>
      <a:sysClr val="window" lastClr="FFFFFF"/>
    </a:lt1>
    <a:dk2>
      <a:srgbClr val="895D1D"/>
    </a:dk2>
    <a:lt2>
      <a:srgbClr val="ECE9C6"/>
    </a:lt2>
    <a:accent1>
      <a:srgbClr val="873624"/>
    </a:accent1>
    <a:accent2>
      <a:srgbClr val="D6862D"/>
    </a:accent2>
    <a:accent3>
      <a:srgbClr val="D0BE40"/>
    </a:accent3>
    <a:accent4>
      <a:srgbClr val="877F6C"/>
    </a:accent4>
    <a:accent5>
      <a:srgbClr val="972109"/>
    </a:accent5>
    <a:accent6>
      <a:srgbClr val="AEB795"/>
    </a:accent6>
    <a:hlink>
      <a:srgbClr val="CC9900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</TotalTime>
  <Words>372</Words>
  <Application>Microsoft Office PowerPoint</Application>
  <PresentationFormat>Presentación en pantalla (4:3)</PresentationFormat>
  <Paragraphs>73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Cartoné</vt:lpstr>
      <vt:lpstr>Presentación de PowerPoint</vt:lpstr>
      <vt:lpstr>Tema: </vt:lpstr>
      <vt:lpstr>Resumen </vt:lpstr>
      <vt:lpstr>Verbo </vt:lpstr>
      <vt:lpstr>ACCIDENTES GRAMATICALES</vt:lpstr>
      <vt:lpstr>PERSONA</vt:lpstr>
      <vt:lpstr>NÚMERO</vt:lpstr>
      <vt:lpstr> MODO</vt:lpstr>
      <vt:lpstr>TIEMPO</vt:lpstr>
      <vt:lpstr> VOZ</vt:lpstr>
      <vt:lpstr>REFERENCIAS BIBLIOGRÁFICAS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Claudia</cp:lastModifiedBy>
  <cp:revision>39</cp:revision>
  <dcterms:created xsi:type="dcterms:W3CDTF">2014-07-09T15:06:15Z</dcterms:created>
  <dcterms:modified xsi:type="dcterms:W3CDTF">2017-05-11T16:44:58Z</dcterms:modified>
</cp:coreProperties>
</file>