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0"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jpeg"/></Relationships>
</file>

<file path=ppt/diagrams/_rels/data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_rels/data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_rels/data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_rels/drawing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_rels/drawing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481DAC-15CC-4746-836C-8071F4410B59}" type="doc">
      <dgm:prSet loTypeId="urn:microsoft.com/office/officeart/2005/8/layout/vList3" loCatId="list" qsTypeId="urn:microsoft.com/office/officeart/2005/8/quickstyle/simple1" qsCatId="simple" csTypeId="urn:microsoft.com/office/officeart/2005/8/colors/accent1_2" csCatId="accent1" phldr="1"/>
      <dgm:spPr/>
    </dgm:pt>
    <dgm:pt modelId="{1B7F33AE-3A40-47CE-B7BA-AE8517ABFEB6}">
      <dgm:prSet phldrT="[Texto]"/>
      <dgm:spPr/>
      <dgm:t>
        <a:bodyPr/>
        <a:lstStyle/>
        <a:p>
          <a:pPr algn="ctr"/>
          <a:r>
            <a:rPr lang="es-MX" dirty="0" smtClean="0"/>
            <a:t>1 ¿Cómo se afectará mi privacidad?</a:t>
          </a:r>
        </a:p>
        <a:p>
          <a:pPr algn="just"/>
          <a:r>
            <a:rPr lang="es-MX" dirty="0" smtClean="0"/>
            <a:t>Si no tienes cuidado, los datos de tu perfil, así como tus fotos, tus actualizaciones de estado (los breves mensajes que compartes con todos los amigos de tu lista) y tus comentarios (tus respuestas a las actualizaciones de los demás) pueden revelar muchas cosas acerca de ti: dónde vives, a qué horas estás o no en casa, dónde trabajas o dónde estudias, por citar solo algunas. A un ladrón le basta con conocer tu domicilio y ver un breve mensaje del tipo “Nos vamos de vacaciones mañana” para planear cuándo y dónde dar su golpe.</a:t>
          </a:r>
        </a:p>
        <a:p>
          <a:pPr algn="ctr"/>
          <a:endParaRPr lang="es-MX" dirty="0"/>
        </a:p>
      </dgm:t>
    </dgm:pt>
    <dgm:pt modelId="{905D2378-268D-4461-9D0E-1176F66A067E}" type="parTrans" cxnId="{BE0F00C4-D8B4-48EE-BDDA-5C55018BDF30}">
      <dgm:prSet/>
      <dgm:spPr/>
      <dgm:t>
        <a:bodyPr/>
        <a:lstStyle/>
        <a:p>
          <a:endParaRPr lang="es-MX"/>
        </a:p>
      </dgm:t>
    </dgm:pt>
    <dgm:pt modelId="{325524A7-FCBF-4EBF-8E31-EA5FC262A6A7}" type="sibTrans" cxnId="{BE0F00C4-D8B4-48EE-BDDA-5C55018BDF30}">
      <dgm:prSet/>
      <dgm:spPr/>
      <dgm:t>
        <a:bodyPr/>
        <a:lstStyle/>
        <a:p>
          <a:endParaRPr lang="es-MX"/>
        </a:p>
      </dgm:t>
    </dgm:pt>
    <dgm:pt modelId="{5D56D477-D042-4349-B170-780AC52D4911}">
      <dgm:prSet phldrT="[Texto]"/>
      <dgm:spPr/>
      <dgm:t>
        <a:bodyPr/>
        <a:lstStyle/>
        <a:p>
          <a:pPr algn="just"/>
          <a:r>
            <a:rPr lang="es-MX" dirty="0" smtClean="0"/>
            <a:t>Lo que puedes hacer. Conoce bien las opciones de privacidad que ofrece tu red social y utilízalas. Limita el acceso a tus actualizaciones de estado y tus fotos a personas de confianza.</a:t>
          </a:r>
        </a:p>
        <a:p>
          <a:pPr algn="just"/>
          <a:endParaRPr lang="es-MX" dirty="0"/>
        </a:p>
      </dgm:t>
    </dgm:pt>
    <dgm:pt modelId="{CA854513-58FA-4583-A566-CE02100A013D}" type="parTrans" cxnId="{045D269D-4427-4E12-8A29-509D454F0F83}">
      <dgm:prSet/>
      <dgm:spPr/>
      <dgm:t>
        <a:bodyPr/>
        <a:lstStyle/>
        <a:p>
          <a:endParaRPr lang="es-MX"/>
        </a:p>
      </dgm:t>
    </dgm:pt>
    <dgm:pt modelId="{5D2CBF8E-7484-46B0-A350-53B4593CE758}" type="sibTrans" cxnId="{045D269D-4427-4E12-8A29-509D454F0F83}">
      <dgm:prSet/>
      <dgm:spPr/>
      <dgm:t>
        <a:bodyPr/>
        <a:lstStyle/>
        <a:p>
          <a:endParaRPr lang="es-MX"/>
        </a:p>
      </dgm:t>
    </dgm:pt>
    <dgm:pt modelId="{79A5C2FF-2C11-43AB-B677-1EC1BEF0D609}" type="pres">
      <dgm:prSet presAssocID="{1A481DAC-15CC-4746-836C-8071F4410B59}" presName="linearFlow" presStyleCnt="0">
        <dgm:presLayoutVars>
          <dgm:dir/>
          <dgm:resizeHandles val="exact"/>
        </dgm:presLayoutVars>
      </dgm:prSet>
      <dgm:spPr/>
    </dgm:pt>
    <dgm:pt modelId="{B4089DD7-DA25-4255-99E4-9060FFA755C1}" type="pres">
      <dgm:prSet presAssocID="{1B7F33AE-3A40-47CE-B7BA-AE8517ABFEB6}" presName="composite" presStyleCnt="0"/>
      <dgm:spPr/>
    </dgm:pt>
    <dgm:pt modelId="{8C386D4C-526D-465F-99DD-A5519BD60D0B}" type="pres">
      <dgm:prSet presAssocID="{1B7F33AE-3A40-47CE-B7BA-AE8517ABFEB6}" presName="imgShp" presStyleLbl="fgImgPlace1" presStyleIdx="0" presStyleCnt="2" custLinFactNeighborX="-39170" custLinFactNeighborY="3998"/>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1BDEC8CE-4F15-4FED-B7AC-34573455A845}" type="pres">
      <dgm:prSet presAssocID="{1B7F33AE-3A40-47CE-B7BA-AE8517ABFEB6}" presName="txShp" presStyleLbl="node1" presStyleIdx="0" presStyleCnt="2" custScaleX="128325" custScaleY="164694" custLinFactNeighborX="-155" custLinFactNeighborY="-25">
        <dgm:presLayoutVars>
          <dgm:bulletEnabled val="1"/>
        </dgm:presLayoutVars>
      </dgm:prSet>
      <dgm:spPr/>
      <dgm:t>
        <a:bodyPr/>
        <a:lstStyle/>
        <a:p>
          <a:endParaRPr lang="es-MX"/>
        </a:p>
      </dgm:t>
    </dgm:pt>
    <dgm:pt modelId="{C1C6EDC0-F287-46FF-8799-564AE1E4D9ED}" type="pres">
      <dgm:prSet presAssocID="{325524A7-FCBF-4EBF-8E31-EA5FC262A6A7}" presName="spacing" presStyleCnt="0"/>
      <dgm:spPr/>
    </dgm:pt>
    <dgm:pt modelId="{7AB11747-48ED-4005-969B-AFE4F7CFE50B}" type="pres">
      <dgm:prSet presAssocID="{5D56D477-D042-4349-B170-780AC52D4911}" presName="composite" presStyleCnt="0"/>
      <dgm:spPr/>
    </dgm:pt>
    <dgm:pt modelId="{40138331-8A29-4E94-BED6-09911B7947F7}" type="pres">
      <dgm:prSet presAssocID="{5D56D477-D042-4349-B170-780AC52D4911}" presName="imgShp" presStyleLbl="fgImgPlace1" presStyleIdx="1" presStyleCnt="2" custLinFactNeighborX="36266"/>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86157C10-45B1-4605-8F9E-DD64280B8A59}" type="pres">
      <dgm:prSet presAssocID="{5D56D477-D042-4349-B170-780AC52D4911}" presName="txShp" presStyleLbl="node1" presStyleIdx="1" presStyleCnt="2" custLinFactNeighborX="8349">
        <dgm:presLayoutVars>
          <dgm:bulletEnabled val="1"/>
        </dgm:presLayoutVars>
      </dgm:prSet>
      <dgm:spPr/>
      <dgm:t>
        <a:bodyPr/>
        <a:lstStyle/>
        <a:p>
          <a:endParaRPr lang="es-MX"/>
        </a:p>
      </dgm:t>
    </dgm:pt>
  </dgm:ptLst>
  <dgm:cxnLst>
    <dgm:cxn modelId="{76A87238-BA85-45E1-82FB-56CB20BE4736}" type="presOf" srcId="{1A481DAC-15CC-4746-836C-8071F4410B59}" destId="{79A5C2FF-2C11-43AB-B677-1EC1BEF0D609}" srcOrd="0" destOrd="0" presId="urn:microsoft.com/office/officeart/2005/8/layout/vList3"/>
    <dgm:cxn modelId="{479F46E0-97F7-46A7-97FB-4F65DAE8CA23}" type="presOf" srcId="{1B7F33AE-3A40-47CE-B7BA-AE8517ABFEB6}" destId="{1BDEC8CE-4F15-4FED-B7AC-34573455A845}" srcOrd="0" destOrd="0" presId="urn:microsoft.com/office/officeart/2005/8/layout/vList3"/>
    <dgm:cxn modelId="{BE0F00C4-D8B4-48EE-BDDA-5C55018BDF30}" srcId="{1A481DAC-15CC-4746-836C-8071F4410B59}" destId="{1B7F33AE-3A40-47CE-B7BA-AE8517ABFEB6}" srcOrd="0" destOrd="0" parTransId="{905D2378-268D-4461-9D0E-1176F66A067E}" sibTransId="{325524A7-FCBF-4EBF-8E31-EA5FC262A6A7}"/>
    <dgm:cxn modelId="{045D269D-4427-4E12-8A29-509D454F0F83}" srcId="{1A481DAC-15CC-4746-836C-8071F4410B59}" destId="{5D56D477-D042-4349-B170-780AC52D4911}" srcOrd="1" destOrd="0" parTransId="{CA854513-58FA-4583-A566-CE02100A013D}" sibTransId="{5D2CBF8E-7484-46B0-A350-53B4593CE758}"/>
    <dgm:cxn modelId="{D14222FE-1C7A-4110-9189-A73DA8CC1FBA}" type="presOf" srcId="{5D56D477-D042-4349-B170-780AC52D4911}" destId="{86157C10-45B1-4605-8F9E-DD64280B8A59}" srcOrd="0" destOrd="0" presId="urn:microsoft.com/office/officeart/2005/8/layout/vList3"/>
    <dgm:cxn modelId="{0FE55E49-C21B-4D45-95FA-ED08D80CDC1B}" type="presParOf" srcId="{79A5C2FF-2C11-43AB-B677-1EC1BEF0D609}" destId="{B4089DD7-DA25-4255-99E4-9060FFA755C1}" srcOrd="0" destOrd="0" presId="urn:microsoft.com/office/officeart/2005/8/layout/vList3"/>
    <dgm:cxn modelId="{1BEFC237-DCFB-4FF4-BD75-0ACE5084AB40}" type="presParOf" srcId="{B4089DD7-DA25-4255-99E4-9060FFA755C1}" destId="{8C386D4C-526D-465F-99DD-A5519BD60D0B}" srcOrd="0" destOrd="0" presId="urn:microsoft.com/office/officeart/2005/8/layout/vList3"/>
    <dgm:cxn modelId="{98E41EA0-B2A8-4073-9782-92F893BF74CE}" type="presParOf" srcId="{B4089DD7-DA25-4255-99E4-9060FFA755C1}" destId="{1BDEC8CE-4F15-4FED-B7AC-34573455A845}" srcOrd="1" destOrd="0" presId="urn:microsoft.com/office/officeart/2005/8/layout/vList3"/>
    <dgm:cxn modelId="{D64FCB48-53E7-4937-AB79-1FFC323FEBE4}" type="presParOf" srcId="{79A5C2FF-2C11-43AB-B677-1EC1BEF0D609}" destId="{C1C6EDC0-F287-46FF-8799-564AE1E4D9ED}" srcOrd="1" destOrd="0" presId="urn:microsoft.com/office/officeart/2005/8/layout/vList3"/>
    <dgm:cxn modelId="{B1B1A4F7-0B97-48DB-A2A0-87C395283622}" type="presParOf" srcId="{79A5C2FF-2C11-43AB-B677-1EC1BEF0D609}" destId="{7AB11747-48ED-4005-969B-AFE4F7CFE50B}" srcOrd="2" destOrd="0" presId="urn:microsoft.com/office/officeart/2005/8/layout/vList3"/>
    <dgm:cxn modelId="{FD56C13C-6A37-44E8-9072-993B0F9B5D30}" type="presParOf" srcId="{7AB11747-48ED-4005-969B-AFE4F7CFE50B}" destId="{40138331-8A29-4E94-BED6-09911B7947F7}" srcOrd="0" destOrd="0" presId="urn:microsoft.com/office/officeart/2005/8/layout/vList3"/>
    <dgm:cxn modelId="{EBDC056A-1408-4D45-AA6A-1ECDBEE518D0}" type="presParOf" srcId="{7AB11747-48ED-4005-969B-AFE4F7CFE50B}" destId="{86157C10-45B1-4605-8F9E-DD64280B8A59}"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481DAC-15CC-4746-836C-8071F4410B59}" type="doc">
      <dgm:prSet loTypeId="urn:microsoft.com/office/officeart/2005/8/layout/vList3" loCatId="list" qsTypeId="urn:microsoft.com/office/officeart/2005/8/quickstyle/simple1" qsCatId="simple" csTypeId="urn:microsoft.com/office/officeart/2005/8/colors/accent1_2" csCatId="accent1" phldr="1"/>
      <dgm:spPr/>
    </dgm:pt>
    <dgm:pt modelId="{1B7F33AE-3A40-47CE-B7BA-AE8517ABFEB6}">
      <dgm:prSet phldrT="[Texto]"/>
      <dgm:spPr/>
      <dgm:t>
        <a:bodyPr/>
        <a:lstStyle/>
        <a:p>
          <a:endParaRPr lang="es-MX" dirty="0" smtClean="0"/>
        </a:p>
        <a:p>
          <a:r>
            <a:rPr lang="es-MX" dirty="0" smtClean="0"/>
            <a:t>2. ¿Cómo se afectará mi tiempo?</a:t>
          </a:r>
        </a:p>
        <a:p>
          <a:r>
            <a:rPr lang="es-MX" dirty="0" smtClean="0"/>
            <a:t>Las redes sociales pueden robarte mucho tiempo y distraerte de actividades más importantes. “Mientras más contactos tienes —dice </a:t>
          </a:r>
          <a:r>
            <a:rPr lang="es-MX" dirty="0" err="1" smtClean="0"/>
            <a:t>Kay</a:t>
          </a:r>
          <a:r>
            <a:rPr lang="es-MX" dirty="0" smtClean="0"/>
            <a:t>—, más tiempo pasas enganchada y más adictivo se hace.”</a:t>
          </a:r>
        </a:p>
        <a:p>
          <a:endParaRPr lang="es-MX" dirty="0" smtClean="0"/>
        </a:p>
        <a:p>
          <a:pPr algn="ctr"/>
          <a:endParaRPr lang="es-MX" dirty="0" smtClean="0"/>
        </a:p>
      </dgm:t>
    </dgm:pt>
    <dgm:pt modelId="{905D2378-268D-4461-9D0E-1176F66A067E}" type="parTrans" cxnId="{BE0F00C4-D8B4-48EE-BDDA-5C55018BDF30}">
      <dgm:prSet/>
      <dgm:spPr/>
      <dgm:t>
        <a:bodyPr/>
        <a:lstStyle/>
        <a:p>
          <a:endParaRPr lang="es-MX"/>
        </a:p>
      </dgm:t>
    </dgm:pt>
    <dgm:pt modelId="{325524A7-FCBF-4EBF-8E31-EA5FC262A6A7}" type="sibTrans" cxnId="{BE0F00C4-D8B4-48EE-BDDA-5C55018BDF30}">
      <dgm:prSet/>
      <dgm:spPr/>
      <dgm:t>
        <a:bodyPr/>
        <a:lstStyle/>
        <a:p>
          <a:endParaRPr lang="es-MX"/>
        </a:p>
      </dgm:t>
    </dgm:pt>
    <dgm:pt modelId="{5D56D477-D042-4349-B170-780AC52D4911}">
      <dgm:prSet phldrT="[Texto]"/>
      <dgm:spPr/>
      <dgm:t>
        <a:bodyPr/>
        <a:lstStyle/>
        <a:p>
          <a:r>
            <a:rPr lang="es-MX" dirty="0" smtClean="0"/>
            <a:t>El tiempo es demasiado valioso para malgastarlo. Por eso, ¿por qué no elaboras un “presupuesto”, tal como haces con el dinero? Anota la cantidad de tiempo que consideres razonable dedicar a las redes sociales. Lleva la cuenta durante un mes y compara con el presupuesto. Haz las modificaciones pertinentes.</a:t>
          </a:r>
        </a:p>
        <a:p>
          <a:pPr algn="just"/>
          <a:endParaRPr lang="es-MX" dirty="0"/>
        </a:p>
      </dgm:t>
    </dgm:pt>
    <dgm:pt modelId="{CA854513-58FA-4583-A566-CE02100A013D}" type="parTrans" cxnId="{045D269D-4427-4E12-8A29-509D454F0F83}">
      <dgm:prSet/>
      <dgm:spPr/>
      <dgm:t>
        <a:bodyPr/>
        <a:lstStyle/>
        <a:p>
          <a:endParaRPr lang="es-MX"/>
        </a:p>
      </dgm:t>
    </dgm:pt>
    <dgm:pt modelId="{5D2CBF8E-7484-46B0-A350-53B4593CE758}" type="sibTrans" cxnId="{045D269D-4427-4E12-8A29-509D454F0F83}">
      <dgm:prSet/>
      <dgm:spPr/>
      <dgm:t>
        <a:bodyPr/>
        <a:lstStyle/>
        <a:p>
          <a:endParaRPr lang="es-MX"/>
        </a:p>
      </dgm:t>
    </dgm:pt>
    <dgm:pt modelId="{79A5C2FF-2C11-43AB-B677-1EC1BEF0D609}" type="pres">
      <dgm:prSet presAssocID="{1A481DAC-15CC-4746-836C-8071F4410B59}" presName="linearFlow" presStyleCnt="0">
        <dgm:presLayoutVars>
          <dgm:dir/>
          <dgm:resizeHandles val="exact"/>
        </dgm:presLayoutVars>
      </dgm:prSet>
      <dgm:spPr/>
    </dgm:pt>
    <dgm:pt modelId="{B4089DD7-DA25-4255-99E4-9060FFA755C1}" type="pres">
      <dgm:prSet presAssocID="{1B7F33AE-3A40-47CE-B7BA-AE8517ABFEB6}" presName="composite" presStyleCnt="0"/>
      <dgm:spPr/>
    </dgm:pt>
    <dgm:pt modelId="{8C386D4C-526D-465F-99DD-A5519BD60D0B}" type="pres">
      <dgm:prSet presAssocID="{1B7F33AE-3A40-47CE-B7BA-AE8517ABFEB6}" presName="imgShp" presStyleLbl="fgImgPlace1" presStyleIdx="0" presStyleCnt="2" custLinFactNeighborX="-39170" custLinFactNeighborY="3998"/>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1BDEC8CE-4F15-4FED-B7AC-34573455A845}" type="pres">
      <dgm:prSet presAssocID="{1B7F33AE-3A40-47CE-B7BA-AE8517ABFEB6}" presName="txShp" presStyleLbl="node1" presStyleIdx="0" presStyleCnt="2" custScaleX="128325" custScaleY="115865" custLinFactNeighborX="-155" custLinFactNeighborY="-25">
        <dgm:presLayoutVars>
          <dgm:bulletEnabled val="1"/>
        </dgm:presLayoutVars>
      </dgm:prSet>
      <dgm:spPr/>
      <dgm:t>
        <a:bodyPr/>
        <a:lstStyle/>
        <a:p>
          <a:endParaRPr lang="es-MX"/>
        </a:p>
      </dgm:t>
    </dgm:pt>
    <dgm:pt modelId="{C1C6EDC0-F287-46FF-8799-564AE1E4D9ED}" type="pres">
      <dgm:prSet presAssocID="{325524A7-FCBF-4EBF-8E31-EA5FC262A6A7}" presName="spacing" presStyleCnt="0"/>
      <dgm:spPr/>
    </dgm:pt>
    <dgm:pt modelId="{7AB11747-48ED-4005-969B-AFE4F7CFE50B}" type="pres">
      <dgm:prSet presAssocID="{5D56D477-D042-4349-B170-780AC52D4911}" presName="composite" presStyleCnt="0"/>
      <dgm:spPr/>
    </dgm:pt>
    <dgm:pt modelId="{40138331-8A29-4E94-BED6-09911B7947F7}" type="pres">
      <dgm:prSet presAssocID="{5D56D477-D042-4349-B170-780AC52D4911}" presName="imgShp" presStyleLbl="fgImgPlace1" presStyleIdx="1" presStyleCnt="2" custLinFactNeighborX="36266"/>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86157C10-45B1-4605-8F9E-DD64280B8A59}" type="pres">
      <dgm:prSet presAssocID="{5D56D477-D042-4349-B170-780AC52D4911}" presName="txShp" presStyleLbl="node1" presStyleIdx="1" presStyleCnt="2" custLinFactNeighborX="8349">
        <dgm:presLayoutVars>
          <dgm:bulletEnabled val="1"/>
        </dgm:presLayoutVars>
      </dgm:prSet>
      <dgm:spPr/>
      <dgm:t>
        <a:bodyPr/>
        <a:lstStyle/>
        <a:p>
          <a:endParaRPr lang="es-MX"/>
        </a:p>
      </dgm:t>
    </dgm:pt>
  </dgm:ptLst>
  <dgm:cxnLst>
    <dgm:cxn modelId="{08E37CD1-6F71-4A3D-AB7E-33CB3C148A13}" type="presOf" srcId="{1A481DAC-15CC-4746-836C-8071F4410B59}" destId="{79A5C2FF-2C11-43AB-B677-1EC1BEF0D609}" srcOrd="0" destOrd="0" presId="urn:microsoft.com/office/officeart/2005/8/layout/vList3"/>
    <dgm:cxn modelId="{11C88F4F-5576-4A88-A219-F3F01EF6C7E8}" type="presOf" srcId="{1B7F33AE-3A40-47CE-B7BA-AE8517ABFEB6}" destId="{1BDEC8CE-4F15-4FED-B7AC-34573455A845}" srcOrd="0" destOrd="0" presId="urn:microsoft.com/office/officeart/2005/8/layout/vList3"/>
    <dgm:cxn modelId="{BE0F00C4-D8B4-48EE-BDDA-5C55018BDF30}" srcId="{1A481DAC-15CC-4746-836C-8071F4410B59}" destId="{1B7F33AE-3A40-47CE-B7BA-AE8517ABFEB6}" srcOrd="0" destOrd="0" parTransId="{905D2378-268D-4461-9D0E-1176F66A067E}" sibTransId="{325524A7-FCBF-4EBF-8E31-EA5FC262A6A7}"/>
    <dgm:cxn modelId="{045D269D-4427-4E12-8A29-509D454F0F83}" srcId="{1A481DAC-15CC-4746-836C-8071F4410B59}" destId="{5D56D477-D042-4349-B170-780AC52D4911}" srcOrd="1" destOrd="0" parTransId="{CA854513-58FA-4583-A566-CE02100A013D}" sibTransId="{5D2CBF8E-7484-46B0-A350-53B4593CE758}"/>
    <dgm:cxn modelId="{EE9F2865-255F-43F5-AFD2-4797426A560A}" type="presOf" srcId="{5D56D477-D042-4349-B170-780AC52D4911}" destId="{86157C10-45B1-4605-8F9E-DD64280B8A59}" srcOrd="0" destOrd="0" presId="urn:microsoft.com/office/officeart/2005/8/layout/vList3"/>
    <dgm:cxn modelId="{FC5526AA-B7A8-4934-AF93-8C311354B104}" type="presParOf" srcId="{79A5C2FF-2C11-43AB-B677-1EC1BEF0D609}" destId="{B4089DD7-DA25-4255-99E4-9060FFA755C1}" srcOrd="0" destOrd="0" presId="urn:microsoft.com/office/officeart/2005/8/layout/vList3"/>
    <dgm:cxn modelId="{635C6B90-13FE-41A3-8622-D25BAE0E76CE}" type="presParOf" srcId="{B4089DD7-DA25-4255-99E4-9060FFA755C1}" destId="{8C386D4C-526D-465F-99DD-A5519BD60D0B}" srcOrd="0" destOrd="0" presId="urn:microsoft.com/office/officeart/2005/8/layout/vList3"/>
    <dgm:cxn modelId="{5A25DCF0-E1E9-418D-B524-F33D414200B6}" type="presParOf" srcId="{B4089DD7-DA25-4255-99E4-9060FFA755C1}" destId="{1BDEC8CE-4F15-4FED-B7AC-34573455A845}" srcOrd="1" destOrd="0" presId="urn:microsoft.com/office/officeart/2005/8/layout/vList3"/>
    <dgm:cxn modelId="{81B5D659-3CD8-44BD-AF00-2ECE7041430E}" type="presParOf" srcId="{79A5C2FF-2C11-43AB-B677-1EC1BEF0D609}" destId="{C1C6EDC0-F287-46FF-8799-564AE1E4D9ED}" srcOrd="1" destOrd="0" presId="urn:microsoft.com/office/officeart/2005/8/layout/vList3"/>
    <dgm:cxn modelId="{9ECBF5CA-051A-4AF8-A9ED-63F49163F538}" type="presParOf" srcId="{79A5C2FF-2C11-43AB-B677-1EC1BEF0D609}" destId="{7AB11747-48ED-4005-969B-AFE4F7CFE50B}" srcOrd="2" destOrd="0" presId="urn:microsoft.com/office/officeart/2005/8/layout/vList3"/>
    <dgm:cxn modelId="{10788AC4-1F98-446F-9FCA-50B05A9DD9B3}" type="presParOf" srcId="{7AB11747-48ED-4005-969B-AFE4F7CFE50B}" destId="{40138331-8A29-4E94-BED6-09911B7947F7}" srcOrd="0" destOrd="0" presId="urn:microsoft.com/office/officeart/2005/8/layout/vList3"/>
    <dgm:cxn modelId="{27BBABE7-074A-411E-BA7A-51D0BE4E7B3D}" type="presParOf" srcId="{7AB11747-48ED-4005-969B-AFE4F7CFE50B}" destId="{86157C10-45B1-4605-8F9E-DD64280B8A59}"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481DAC-15CC-4746-836C-8071F4410B59}" type="doc">
      <dgm:prSet loTypeId="urn:microsoft.com/office/officeart/2005/8/layout/vList3" loCatId="list" qsTypeId="urn:microsoft.com/office/officeart/2005/8/quickstyle/simple1" qsCatId="simple" csTypeId="urn:microsoft.com/office/officeart/2005/8/colors/accent1_2" csCatId="accent1" phldr="1"/>
      <dgm:spPr/>
    </dgm:pt>
    <dgm:pt modelId="{1B7F33AE-3A40-47CE-B7BA-AE8517ABFEB6}">
      <dgm:prSet phldrT="[Texto]"/>
      <dgm:spPr/>
      <dgm:t>
        <a:bodyPr/>
        <a:lstStyle/>
        <a:p>
          <a:pPr algn="l"/>
          <a:r>
            <a:rPr lang="es-MX" dirty="0" smtClean="0"/>
            <a:t>3 ¿Cómo se afectará mi reputación?</a:t>
          </a:r>
        </a:p>
        <a:p>
          <a:pPr algn="just"/>
          <a:r>
            <a:rPr lang="es-MX" dirty="0" smtClean="0"/>
            <a:t>Lo que publiques en una red social puede ganarte una fama difícil de borrar. Muchos están ajenos al peligro que corren. “Cuando la gente entra en una red social, parece como si perdiera el juicio —opina una joven llamada Raquel—. Dicen cosas que normalmente no dirían. Algunos no se dan cuenta de que basta con postear algo de mal gusto para arruinar su reputación.”</a:t>
          </a:r>
        </a:p>
      </dgm:t>
    </dgm:pt>
    <dgm:pt modelId="{905D2378-268D-4461-9D0E-1176F66A067E}" type="parTrans" cxnId="{BE0F00C4-D8B4-48EE-BDDA-5C55018BDF30}">
      <dgm:prSet/>
      <dgm:spPr/>
      <dgm:t>
        <a:bodyPr/>
        <a:lstStyle/>
        <a:p>
          <a:endParaRPr lang="es-MX"/>
        </a:p>
      </dgm:t>
    </dgm:pt>
    <dgm:pt modelId="{325524A7-FCBF-4EBF-8E31-EA5FC262A6A7}" type="sibTrans" cxnId="{BE0F00C4-D8B4-48EE-BDDA-5C55018BDF30}">
      <dgm:prSet/>
      <dgm:spPr/>
      <dgm:t>
        <a:bodyPr/>
        <a:lstStyle/>
        <a:p>
          <a:endParaRPr lang="es-MX"/>
        </a:p>
      </dgm:t>
    </dgm:pt>
    <dgm:pt modelId="{5D56D477-D042-4349-B170-780AC52D4911}">
      <dgm:prSet phldrT="[Texto]"/>
      <dgm:spPr/>
      <dgm:t>
        <a:bodyPr/>
        <a:lstStyle/>
        <a:p>
          <a:pPr algn="just"/>
          <a:r>
            <a:rPr lang="es-MX" dirty="0" smtClean="0"/>
            <a:t>Lo que puedes hacer. Intente ver su página como la verían los demás. Pregúntese: “¿Es esta la imagen que realmente quiero proyectar? Si alguien mirara mis fotos y le pidieran que describiera mi carácter, ¿qué términos le vendrían a la mente: ‘seductor’, ‘sexy’, ‘parrandero’? ¿Es así como quiero que me consideren cuando solicite un trabajo y el posible empleador visite mi perfil? ¿Son estas fotos una fiel representación de mis valores?”.</a:t>
          </a:r>
        </a:p>
      </dgm:t>
    </dgm:pt>
    <dgm:pt modelId="{CA854513-58FA-4583-A566-CE02100A013D}" type="parTrans" cxnId="{045D269D-4427-4E12-8A29-509D454F0F83}">
      <dgm:prSet/>
      <dgm:spPr/>
      <dgm:t>
        <a:bodyPr/>
        <a:lstStyle/>
        <a:p>
          <a:endParaRPr lang="es-MX"/>
        </a:p>
      </dgm:t>
    </dgm:pt>
    <dgm:pt modelId="{5D2CBF8E-7484-46B0-A350-53B4593CE758}" type="sibTrans" cxnId="{045D269D-4427-4E12-8A29-509D454F0F83}">
      <dgm:prSet/>
      <dgm:spPr/>
      <dgm:t>
        <a:bodyPr/>
        <a:lstStyle/>
        <a:p>
          <a:endParaRPr lang="es-MX"/>
        </a:p>
      </dgm:t>
    </dgm:pt>
    <dgm:pt modelId="{79A5C2FF-2C11-43AB-B677-1EC1BEF0D609}" type="pres">
      <dgm:prSet presAssocID="{1A481DAC-15CC-4746-836C-8071F4410B59}" presName="linearFlow" presStyleCnt="0">
        <dgm:presLayoutVars>
          <dgm:dir/>
          <dgm:resizeHandles val="exact"/>
        </dgm:presLayoutVars>
      </dgm:prSet>
      <dgm:spPr/>
    </dgm:pt>
    <dgm:pt modelId="{B4089DD7-DA25-4255-99E4-9060FFA755C1}" type="pres">
      <dgm:prSet presAssocID="{1B7F33AE-3A40-47CE-B7BA-AE8517ABFEB6}" presName="composite" presStyleCnt="0"/>
      <dgm:spPr/>
    </dgm:pt>
    <dgm:pt modelId="{8C386D4C-526D-465F-99DD-A5519BD60D0B}" type="pres">
      <dgm:prSet presAssocID="{1B7F33AE-3A40-47CE-B7BA-AE8517ABFEB6}" presName="imgShp" presStyleLbl="fgImgPlace1" presStyleIdx="0" presStyleCnt="2" custLinFactNeighborX="-39170" custLinFactNeighborY="3998"/>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1BDEC8CE-4F15-4FED-B7AC-34573455A845}" type="pres">
      <dgm:prSet presAssocID="{1B7F33AE-3A40-47CE-B7BA-AE8517ABFEB6}" presName="txShp" presStyleLbl="node1" presStyleIdx="0" presStyleCnt="2" custScaleX="128325" custScaleY="115865" custLinFactNeighborX="-155" custLinFactNeighborY="-25">
        <dgm:presLayoutVars>
          <dgm:bulletEnabled val="1"/>
        </dgm:presLayoutVars>
      </dgm:prSet>
      <dgm:spPr/>
      <dgm:t>
        <a:bodyPr/>
        <a:lstStyle/>
        <a:p>
          <a:endParaRPr lang="es-MX"/>
        </a:p>
      </dgm:t>
    </dgm:pt>
    <dgm:pt modelId="{C1C6EDC0-F287-46FF-8799-564AE1E4D9ED}" type="pres">
      <dgm:prSet presAssocID="{325524A7-FCBF-4EBF-8E31-EA5FC262A6A7}" presName="spacing" presStyleCnt="0"/>
      <dgm:spPr/>
    </dgm:pt>
    <dgm:pt modelId="{7AB11747-48ED-4005-969B-AFE4F7CFE50B}" type="pres">
      <dgm:prSet presAssocID="{5D56D477-D042-4349-B170-780AC52D4911}" presName="composite" presStyleCnt="0"/>
      <dgm:spPr/>
    </dgm:pt>
    <dgm:pt modelId="{40138331-8A29-4E94-BED6-09911B7947F7}" type="pres">
      <dgm:prSet presAssocID="{5D56D477-D042-4349-B170-780AC52D4911}" presName="imgShp" presStyleLbl="fgImgPlace1" presStyleIdx="1" presStyleCnt="2" custLinFactNeighborX="36266"/>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86157C10-45B1-4605-8F9E-DD64280B8A59}" type="pres">
      <dgm:prSet presAssocID="{5D56D477-D042-4349-B170-780AC52D4911}" presName="txShp" presStyleLbl="node1" presStyleIdx="1" presStyleCnt="2" custLinFactNeighborX="8349">
        <dgm:presLayoutVars>
          <dgm:bulletEnabled val="1"/>
        </dgm:presLayoutVars>
      </dgm:prSet>
      <dgm:spPr/>
      <dgm:t>
        <a:bodyPr/>
        <a:lstStyle/>
        <a:p>
          <a:endParaRPr lang="es-MX"/>
        </a:p>
      </dgm:t>
    </dgm:pt>
  </dgm:ptLst>
  <dgm:cxnLst>
    <dgm:cxn modelId="{3A364761-D4DB-43FE-90C9-ACC2482C5019}" type="presOf" srcId="{5D56D477-D042-4349-B170-780AC52D4911}" destId="{86157C10-45B1-4605-8F9E-DD64280B8A59}" srcOrd="0" destOrd="0" presId="urn:microsoft.com/office/officeart/2005/8/layout/vList3"/>
    <dgm:cxn modelId="{80450413-03FF-4476-9C21-C806739ECFBD}" type="presOf" srcId="{1B7F33AE-3A40-47CE-B7BA-AE8517ABFEB6}" destId="{1BDEC8CE-4F15-4FED-B7AC-34573455A845}" srcOrd="0" destOrd="0" presId="urn:microsoft.com/office/officeart/2005/8/layout/vList3"/>
    <dgm:cxn modelId="{BE0F00C4-D8B4-48EE-BDDA-5C55018BDF30}" srcId="{1A481DAC-15CC-4746-836C-8071F4410B59}" destId="{1B7F33AE-3A40-47CE-B7BA-AE8517ABFEB6}" srcOrd="0" destOrd="0" parTransId="{905D2378-268D-4461-9D0E-1176F66A067E}" sibTransId="{325524A7-FCBF-4EBF-8E31-EA5FC262A6A7}"/>
    <dgm:cxn modelId="{5215EA82-21D4-41CD-B6AC-52F7EAA8B30A}" type="presOf" srcId="{1A481DAC-15CC-4746-836C-8071F4410B59}" destId="{79A5C2FF-2C11-43AB-B677-1EC1BEF0D609}" srcOrd="0" destOrd="0" presId="urn:microsoft.com/office/officeart/2005/8/layout/vList3"/>
    <dgm:cxn modelId="{045D269D-4427-4E12-8A29-509D454F0F83}" srcId="{1A481DAC-15CC-4746-836C-8071F4410B59}" destId="{5D56D477-D042-4349-B170-780AC52D4911}" srcOrd="1" destOrd="0" parTransId="{CA854513-58FA-4583-A566-CE02100A013D}" sibTransId="{5D2CBF8E-7484-46B0-A350-53B4593CE758}"/>
    <dgm:cxn modelId="{D36763E1-1EDC-4B1D-AF68-9E4CE0564502}" type="presParOf" srcId="{79A5C2FF-2C11-43AB-B677-1EC1BEF0D609}" destId="{B4089DD7-DA25-4255-99E4-9060FFA755C1}" srcOrd="0" destOrd="0" presId="urn:microsoft.com/office/officeart/2005/8/layout/vList3"/>
    <dgm:cxn modelId="{5AE6FCEE-ABB5-4BF4-864B-F1B08D0EDC4D}" type="presParOf" srcId="{B4089DD7-DA25-4255-99E4-9060FFA755C1}" destId="{8C386D4C-526D-465F-99DD-A5519BD60D0B}" srcOrd="0" destOrd="0" presId="urn:microsoft.com/office/officeart/2005/8/layout/vList3"/>
    <dgm:cxn modelId="{A4A33D5B-FEB5-48B4-8713-B98ED70AD988}" type="presParOf" srcId="{B4089DD7-DA25-4255-99E4-9060FFA755C1}" destId="{1BDEC8CE-4F15-4FED-B7AC-34573455A845}" srcOrd="1" destOrd="0" presId="urn:microsoft.com/office/officeart/2005/8/layout/vList3"/>
    <dgm:cxn modelId="{44657214-A0A0-4C55-8391-CE29C7252561}" type="presParOf" srcId="{79A5C2FF-2C11-43AB-B677-1EC1BEF0D609}" destId="{C1C6EDC0-F287-46FF-8799-564AE1E4D9ED}" srcOrd="1" destOrd="0" presId="urn:microsoft.com/office/officeart/2005/8/layout/vList3"/>
    <dgm:cxn modelId="{9ED8E2EE-FF81-4DDE-BFAC-EBE0042484FC}" type="presParOf" srcId="{79A5C2FF-2C11-43AB-B677-1EC1BEF0D609}" destId="{7AB11747-48ED-4005-969B-AFE4F7CFE50B}" srcOrd="2" destOrd="0" presId="urn:microsoft.com/office/officeart/2005/8/layout/vList3"/>
    <dgm:cxn modelId="{85BF9F65-2E41-4CD4-AF3C-F12BD8CB6B58}" type="presParOf" srcId="{7AB11747-48ED-4005-969B-AFE4F7CFE50B}" destId="{40138331-8A29-4E94-BED6-09911B7947F7}" srcOrd="0" destOrd="0" presId="urn:microsoft.com/office/officeart/2005/8/layout/vList3"/>
    <dgm:cxn modelId="{F9B3AD5A-A118-4DB5-912B-DA1255789BD3}" type="presParOf" srcId="{7AB11747-48ED-4005-969B-AFE4F7CFE50B}" destId="{86157C10-45B1-4605-8F9E-DD64280B8A59}"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481DAC-15CC-4746-836C-8071F4410B59}" type="doc">
      <dgm:prSet loTypeId="urn:microsoft.com/office/officeart/2005/8/layout/vList3" loCatId="list" qsTypeId="urn:microsoft.com/office/officeart/2005/8/quickstyle/simple1" qsCatId="simple" csTypeId="urn:microsoft.com/office/officeart/2005/8/colors/accent1_2" csCatId="accent1" phldr="1"/>
      <dgm:spPr/>
    </dgm:pt>
    <dgm:pt modelId="{1B7F33AE-3A40-47CE-B7BA-AE8517ABFEB6}">
      <dgm:prSet phldrT="[Texto]"/>
      <dgm:spPr/>
      <dgm:t>
        <a:bodyPr/>
        <a:lstStyle/>
        <a:p>
          <a:pPr algn="ctr"/>
          <a:r>
            <a:rPr lang="es-MX" dirty="0" smtClean="0"/>
            <a:t>4 ¿Cómo afectarán mi elección de amigos?</a:t>
          </a:r>
        </a:p>
        <a:p>
          <a:pPr algn="just"/>
          <a:r>
            <a:rPr lang="es-MX" dirty="0" smtClean="0"/>
            <a:t>Lo que debe saber. Los amigos ejercen gran influencia en nuestra manera de pensar y actuar. Por eso conviene ser selectivos a la hora de agregar contactos. Algunos admiten las solicitudes de amistad de decenas o hasta centenares de personas acerca de las cuales saben poco o nada. Otros descubren que no todos los que conforman su lista de amigos son buenas compañías. </a:t>
          </a:r>
        </a:p>
      </dgm:t>
    </dgm:pt>
    <dgm:pt modelId="{905D2378-268D-4461-9D0E-1176F66A067E}" type="parTrans" cxnId="{BE0F00C4-D8B4-48EE-BDDA-5C55018BDF30}">
      <dgm:prSet/>
      <dgm:spPr/>
      <dgm:t>
        <a:bodyPr/>
        <a:lstStyle/>
        <a:p>
          <a:endParaRPr lang="es-MX"/>
        </a:p>
      </dgm:t>
    </dgm:pt>
    <dgm:pt modelId="{325524A7-FCBF-4EBF-8E31-EA5FC262A6A7}" type="sibTrans" cxnId="{BE0F00C4-D8B4-48EE-BDDA-5C55018BDF30}">
      <dgm:prSet/>
      <dgm:spPr/>
      <dgm:t>
        <a:bodyPr/>
        <a:lstStyle/>
        <a:p>
          <a:endParaRPr lang="es-MX"/>
        </a:p>
      </dgm:t>
    </dgm:pt>
    <dgm:pt modelId="{5D56D477-D042-4349-B170-780AC52D4911}">
      <dgm:prSet phldrT="[Texto]"/>
      <dgm:spPr/>
      <dgm:t>
        <a:bodyPr/>
        <a:lstStyle/>
        <a:p>
          <a:pPr algn="ctr"/>
          <a:r>
            <a:rPr lang="es-MX" dirty="0" smtClean="0"/>
            <a:t>“Solo acepto a gente que conozco de verdad, no a simples conocidos.” (Jean.)</a:t>
          </a:r>
        </a:p>
        <a:p>
          <a:pPr algn="ctr"/>
          <a:r>
            <a:rPr lang="es-MX" dirty="0" smtClean="0"/>
            <a:t>“Solo agrego a personas que conozco desde hace mucho tiempo, nunca a extraños.” (</a:t>
          </a:r>
          <a:r>
            <a:rPr lang="es-MX" dirty="0" err="1" smtClean="0"/>
            <a:t>Monique</a:t>
          </a:r>
          <a:r>
            <a:rPr lang="es-MX" dirty="0" smtClean="0"/>
            <a:t>.)</a:t>
          </a:r>
        </a:p>
        <a:p>
          <a:pPr algn="just"/>
          <a:r>
            <a:rPr lang="es-MX" dirty="0" smtClean="0"/>
            <a:t>“Admito únicamente a gente que conozco bastante bien y que sé que tiene los mismos principios que yo.” (Rae.)</a:t>
          </a:r>
        </a:p>
        <a:p>
          <a:pPr algn="ctr"/>
          <a:r>
            <a:rPr lang="es-MX" dirty="0" smtClean="0"/>
            <a:t>“Si un extraño pide ser mi amigo, no le hago caso. ¡Así de sencillo! Todos mis amigos son personas que conozco y con quienes ya tengo amistad fuera de la Red.” (Marie.)</a:t>
          </a:r>
        </a:p>
      </dgm:t>
    </dgm:pt>
    <dgm:pt modelId="{CA854513-58FA-4583-A566-CE02100A013D}" type="parTrans" cxnId="{045D269D-4427-4E12-8A29-509D454F0F83}">
      <dgm:prSet/>
      <dgm:spPr/>
      <dgm:t>
        <a:bodyPr/>
        <a:lstStyle/>
        <a:p>
          <a:endParaRPr lang="es-MX"/>
        </a:p>
      </dgm:t>
    </dgm:pt>
    <dgm:pt modelId="{5D2CBF8E-7484-46B0-A350-53B4593CE758}" type="sibTrans" cxnId="{045D269D-4427-4E12-8A29-509D454F0F83}">
      <dgm:prSet/>
      <dgm:spPr/>
      <dgm:t>
        <a:bodyPr/>
        <a:lstStyle/>
        <a:p>
          <a:endParaRPr lang="es-MX"/>
        </a:p>
      </dgm:t>
    </dgm:pt>
    <dgm:pt modelId="{79A5C2FF-2C11-43AB-B677-1EC1BEF0D609}" type="pres">
      <dgm:prSet presAssocID="{1A481DAC-15CC-4746-836C-8071F4410B59}" presName="linearFlow" presStyleCnt="0">
        <dgm:presLayoutVars>
          <dgm:dir/>
          <dgm:resizeHandles val="exact"/>
        </dgm:presLayoutVars>
      </dgm:prSet>
      <dgm:spPr/>
    </dgm:pt>
    <dgm:pt modelId="{B4089DD7-DA25-4255-99E4-9060FFA755C1}" type="pres">
      <dgm:prSet presAssocID="{1B7F33AE-3A40-47CE-B7BA-AE8517ABFEB6}" presName="composite" presStyleCnt="0"/>
      <dgm:spPr/>
    </dgm:pt>
    <dgm:pt modelId="{8C386D4C-526D-465F-99DD-A5519BD60D0B}" type="pres">
      <dgm:prSet presAssocID="{1B7F33AE-3A40-47CE-B7BA-AE8517ABFEB6}" presName="imgShp" presStyleLbl="fgImgPlace1" presStyleIdx="0" presStyleCnt="2" custLinFactNeighborX="-39170" custLinFactNeighborY="3998"/>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1BDEC8CE-4F15-4FED-B7AC-34573455A845}" type="pres">
      <dgm:prSet presAssocID="{1B7F33AE-3A40-47CE-B7BA-AE8517ABFEB6}" presName="txShp" presStyleLbl="node1" presStyleIdx="0" presStyleCnt="2" custScaleX="128325" custScaleY="115865" custLinFactNeighborX="-155" custLinFactNeighborY="-25">
        <dgm:presLayoutVars>
          <dgm:bulletEnabled val="1"/>
        </dgm:presLayoutVars>
      </dgm:prSet>
      <dgm:spPr/>
      <dgm:t>
        <a:bodyPr/>
        <a:lstStyle/>
        <a:p>
          <a:endParaRPr lang="es-MX"/>
        </a:p>
      </dgm:t>
    </dgm:pt>
    <dgm:pt modelId="{C1C6EDC0-F287-46FF-8799-564AE1E4D9ED}" type="pres">
      <dgm:prSet presAssocID="{325524A7-FCBF-4EBF-8E31-EA5FC262A6A7}" presName="spacing" presStyleCnt="0"/>
      <dgm:spPr/>
    </dgm:pt>
    <dgm:pt modelId="{7AB11747-48ED-4005-969B-AFE4F7CFE50B}" type="pres">
      <dgm:prSet presAssocID="{5D56D477-D042-4349-B170-780AC52D4911}" presName="composite" presStyleCnt="0"/>
      <dgm:spPr/>
    </dgm:pt>
    <dgm:pt modelId="{40138331-8A29-4E94-BED6-09911B7947F7}" type="pres">
      <dgm:prSet presAssocID="{5D56D477-D042-4349-B170-780AC52D4911}" presName="imgShp" presStyleLbl="fgImgPlace1" presStyleIdx="1" presStyleCnt="2" custLinFactNeighborX="36266"/>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86157C10-45B1-4605-8F9E-DD64280B8A59}" type="pres">
      <dgm:prSet presAssocID="{5D56D477-D042-4349-B170-780AC52D4911}" presName="txShp" presStyleLbl="node1" presStyleIdx="1" presStyleCnt="2" custLinFactNeighborX="8349">
        <dgm:presLayoutVars>
          <dgm:bulletEnabled val="1"/>
        </dgm:presLayoutVars>
      </dgm:prSet>
      <dgm:spPr/>
      <dgm:t>
        <a:bodyPr/>
        <a:lstStyle/>
        <a:p>
          <a:endParaRPr lang="es-MX"/>
        </a:p>
      </dgm:t>
    </dgm:pt>
  </dgm:ptLst>
  <dgm:cxnLst>
    <dgm:cxn modelId="{E8F9F27F-D86C-42D9-9CB8-DFF03120F4D4}" type="presOf" srcId="{5D56D477-D042-4349-B170-780AC52D4911}" destId="{86157C10-45B1-4605-8F9E-DD64280B8A59}" srcOrd="0" destOrd="0" presId="urn:microsoft.com/office/officeart/2005/8/layout/vList3"/>
    <dgm:cxn modelId="{1027346B-F90F-459D-81CB-0667D249F245}" type="presOf" srcId="{1B7F33AE-3A40-47CE-B7BA-AE8517ABFEB6}" destId="{1BDEC8CE-4F15-4FED-B7AC-34573455A845}" srcOrd="0" destOrd="0" presId="urn:microsoft.com/office/officeart/2005/8/layout/vList3"/>
    <dgm:cxn modelId="{A17756E3-D348-4A93-A451-D070DA88AAF6}" type="presOf" srcId="{1A481DAC-15CC-4746-836C-8071F4410B59}" destId="{79A5C2FF-2C11-43AB-B677-1EC1BEF0D609}" srcOrd="0" destOrd="0" presId="urn:microsoft.com/office/officeart/2005/8/layout/vList3"/>
    <dgm:cxn modelId="{BE0F00C4-D8B4-48EE-BDDA-5C55018BDF30}" srcId="{1A481DAC-15CC-4746-836C-8071F4410B59}" destId="{1B7F33AE-3A40-47CE-B7BA-AE8517ABFEB6}" srcOrd="0" destOrd="0" parTransId="{905D2378-268D-4461-9D0E-1176F66A067E}" sibTransId="{325524A7-FCBF-4EBF-8E31-EA5FC262A6A7}"/>
    <dgm:cxn modelId="{045D269D-4427-4E12-8A29-509D454F0F83}" srcId="{1A481DAC-15CC-4746-836C-8071F4410B59}" destId="{5D56D477-D042-4349-B170-780AC52D4911}" srcOrd="1" destOrd="0" parTransId="{CA854513-58FA-4583-A566-CE02100A013D}" sibTransId="{5D2CBF8E-7484-46B0-A350-53B4593CE758}"/>
    <dgm:cxn modelId="{AC07D605-D763-41F0-9FDC-77B55F1D8864}" type="presParOf" srcId="{79A5C2FF-2C11-43AB-B677-1EC1BEF0D609}" destId="{B4089DD7-DA25-4255-99E4-9060FFA755C1}" srcOrd="0" destOrd="0" presId="urn:microsoft.com/office/officeart/2005/8/layout/vList3"/>
    <dgm:cxn modelId="{7509A37E-AA43-4D16-B941-40E1AC41EEA5}" type="presParOf" srcId="{B4089DD7-DA25-4255-99E4-9060FFA755C1}" destId="{8C386D4C-526D-465F-99DD-A5519BD60D0B}" srcOrd="0" destOrd="0" presId="urn:microsoft.com/office/officeart/2005/8/layout/vList3"/>
    <dgm:cxn modelId="{58E56D4E-736D-452C-949E-04FB013A0890}" type="presParOf" srcId="{B4089DD7-DA25-4255-99E4-9060FFA755C1}" destId="{1BDEC8CE-4F15-4FED-B7AC-34573455A845}" srcOrd="1" destOrd="0" presId="urn:microsoft.com/office/officeart/2005/8/layout/vList3"/>
    <dgm:cxn modelId="{936ECC92-3562-49E8-9401-43BE6290BFC3}" type="presParOf" srcId="{79A5C2FF-2C11-43AB-B677-1EC1BEF0D609}" destId="{C1C6EDC0-F287-46FF-8799-564AE1E4D9ED}" srcOrd="1" destOrd="0" presId="urn:microsoft.com/office/officeart/2005/8/layout/vList3"/>
    <dgm:cxn modelId="{8027082C-CD68-4FFF-ABA2-DC09106272DC}" type="presParOf" srcId="{79A5C2FF-2C11-43AB-B677-1EC1BEF0D609}" destId="{7AB11747-48ED-4005-969B-AFE4F7CFE50B}" srcOrd="2" destOrd="0" presId="urn:microsoft.com/office/officeart/2005/8/layout/vList3"/>
    <dgm:cxn modelId="{26B7011C-3E62-4924-BAF3-80DE7F25FB26}" type="presParOf" srcId="{7AB11747-48ED-4005-969B-AFE4F7CFE50B}" destId="{40138331-8A29-4E94-BED6-09911B7947F7}" srcOrd="0" destOrd="0" presId="urn:microsoft.com/office/officeart/2005/8/layout/vList3"/>
    <dgm:cxn modelId="{B9CF0ABA-BBF0-4AF3-8B60-8F4AA6A08E96}" type="presParOf" srcId="{7AB11747-48ED-4005-969B-AFE4F7CFE50B}" destId="{86157C10-45B1-4605-8F9E-DD64280B8A59}"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EC8CE-4F15-4FED-B7AC-34573455A845}">
      <dsp:nvSpPr>
        <dsp:cNvPr id="0" name=""/>
        <dsp:cNvSpPr/>
      </dsp:nvSpPr>
      <dsp:spPr>
        <a:xfrm rot="10800000">
          <a:off x="648030" y="6"/>
          <a:ext cx="7649946" cy="226044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5240" tIns="57150" rIns="106680" bIns="57150" numCol="1" spcCol="1270" anchor="ctr" anchorCtr="0">
          <a:noAutofit/>
        </a:bodyPr>
        <a:lstStyle/>
        <a:p>
          <a:pPr lvl="0" algn="ctr" defTabSz="666750">
            <a:lnSpc>
              <a:spcPct val="90000"/>
            </a:lnSpc>
            <a:spcBef>
              <a:spcPct val="0"/>
            </a:spcBef>
            <a:spcAft>
              <a:spcPct val="35000"/>
            </a:spcAft>
          </a:pPr>
          <a:r>
            <a:rPr lang="es-MX" sz="1500" kern="1200" dirty="0" smtClean="0"/>
            <a:t>1 ¿Cómo se afectará mi privacidad?</a:t>
          </a:r>
        </a:p>
        <a:p>
          <a:pPr lvl="0" algn="just" defTabSz="666750">
            <a:lnSpc>
              <a:spcPct val="90000"/>
            </a:lnSpc>
            <a:spcBef>
              <a:spcPct val="0"/>
            </a:spcBef>
            <a:spcAft>
              <a:spcPct val="35000"/>
            </a:spcAft>
          </a:pPr>
          <a:r>
            <a:rPr lang="es-MX" sz="1500" kern="1200" dirty="0" smtClean="0"/>
            <a:t>Si no tienes cuidado, los datos de tu perfil, así como tus fotos, tus actualizaciones de estado (los breves mensajes que compartes con todos los amigos de tu lista) y tus comentarios (tus respuestas a las actualizaciones de los demás) pueden revelar muchas cosas acerca de ti: dónde vives, a qué horas estás o no en casa, dónde trabajas o dónde estudias, por citar solo algunas. A un ladrón le basta con conocer tu domicilio y ver un breve mensaje del tipo “Nos vamos de vacaciones mañana” para planear cuándo y dónde dar su golpe.</a:t>
          </a:r>
        </a:p>
        <a:p>
          <a:pPr lvl="0" algn="ctr" defTabSz="666750">
            <a:lnSpc>
              <a:spcPct val="90000"/>
            </a:lnSpc>
            <a:spcBef>
              <a:spcPct val="0"/>
            </a:spcBef>
            <a:spcAft>
              <a:spcPct val="35000"/>
            </a:spcAft>
          </a:pPr>
          <a:endParaRPr lang="es-MX" sz="1500" kern="1200" dirty="0"/>
        </a:p>
      </dsp:txBody>
      <dsp:txXfrm rot="10800000">
        <a:off x="1213141" y="6"/>
        <a:ext cx="7084835" cy="2260445"/>
      </dsp:txXfrm>
    </dsp:sp>
    <dsp:sp modelId="{8C386D4C-526D-465F-99DD-A5519BD60D0B}">
      <dsp:nvSpPr>
        <dsp:cNvPr id="0" name=""/>
        <dsp:cNvSpPr/>
      </dsp:nvSpPr>
      <dsp:spPr>
        <a:xfrm>
          <a:off x="277682" y="499189"/>
          <a:ext cx="1372512" cy="1372512"/>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57C10-45B1-4605-8F9E-DD64280B8A59}">
      <dsp:nvSpPr>
        <dsp:cNvPr id="0" name=""/>
        <dsp:cNvSpPr/>
      </dsp:nvSpPr>
      <dsp:spPr>
        <a:xfrm rot="10800000">
          <a:off x="2342395" y="2670500"/>
          <a:ext cx="5961384" cy="137251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5240" tIns="57150" rIns="106680" bIns="57150" numCol="1" spcCol="1270" anchor="ctr" anchorCtr="0">
          <a:noAutofit/>
        </a:bodyPr>
        <a:lstStyle/>
        <a:p>
          <a:pPr lvl="0" algn="just" defTabSz="666750">
            <a:lnSpc>
              <a:spcPct val="90000"/>
            </a:lnSpc>
            <a:spcBef>
              <a:spcPct val="0"/>
            </a:spcBef>
            <a:spcAft>
              <a:spcPct val="35000"/>
            </a:spcAft>
          </a:pPr>
          <a:r>
            <a:rPr lang="es-MX" sz="1500" kern="1200" dirty="0" smtClean="0"/>
            <a:t>Lo que puedes hacer. Conoce bien las opciones de privacidad que ofrece tu red social y utilízalas. Limita el acceso a tus actualizaciones de estado y tus fotos a personas de confianza.</a:t>
          </a:r>
        </a:p>
        <a:p>
          <a:pPr lvl="0" algn="just" defTabSz="666750">
            <a:lnSpc>
              <a:spcPct val="90000"/>
            </a:lnSpc>
            <a:spcBef>
              <a:spcPct val="0"/>
            </a:spcBef>
            <a:spcAft>
              <a:spcPct val="35000"/>
            </a:spcAft>
          </a:pPr>
          <a:endParaRPr lang="es-MX" sz="1500" kern="1200" dirty="0"/>
        </a:p>
      </dsp:txBody>
      <dsp:txXfrm rot="10800000">
        <a:off x="2685523" y="2670500"/>
        <a:ext cx="5618256" cy="1372512"/>
      </dsp:txXfrm>
    </dsp:sp>
    <dsp:sp modelId="{40138331-8A29-4E94-BED6-09911B7947F7}">
      <dsp:nvSpPr>
        <dsp:cNvPr id="0" name=""/>
        <dsp:cNvSpPr/>
      </dsp:nvSpPr>
      <dsp:spPr>
        <a:xfrm>
          <a:off x="1656178" y="2670500"/>
          <a:ext cx="1372512" cy="1372512"/>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EC8CE-4F15-4FED-B7AC-34573455A845}">
      <dsp:nvSpPr>
        <dsp:cNvPr id="0" name=""/>
        <dsp:cNvSpPr/>
      </dsp:nvSpPr>
      <dsp:spPr>
        <a:xfrm rot="10800000">
          <a:off x="648030" y="0"/>
          <a:ext cx="7649946" cy="19062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53340" rIns="99568" bIns="53340" numCol="1" spcCol="1270" anchor="ctr" anchorCtr="0">
          <a:noAutofit/>
        </a:bodyPr>
        <a:lstStyle/>
        <a:p>
          <a:pPr lvl="0" defTabSz="622300">
            <a:lnSpc>
              <a:spcPct val="90000"/>
            </a:lnSpc>
            <a:spcBef>
              <a:spcPct val="0"/>
            </a:spcBef>
            <a:spcAft>
              <a:spcPct val="35000"/>
            </a:spcAft>
          </a:pPr>
          <a:endParaRPr lang="es-MX" sz="1400" kern="1200" dirty="0" smtClean="0"/>
        </a:p>
        <a:p>
          <a:pPr lvl="0" defTabSz="622300">
            <a:lnSpc>
              <a:spcPct val="90000"/>
            </a:lnSpc>
            <a:spcBef>
              <a:spcPct val="0"/>
            </a:spcBef>
            <a:spcAft>
              <a:spcPct val="35000"/>
            </a:spcAft>
          </a:pPr>
          <a:r>
            <a:rPr lang="es-MX" sz="1400" kern="1200" dirty="0" smtClean="0"/>
            <a:t>2. ¿Cómo se afectará mi tiempo?</a:t>
          </a:r>
        </a:p>
        <a:p>
          <a:pPr lvl="0" defTabSz="622300">
            <a:lnSpc>
              <a:spcPct val="90000"/>
            </a:lnSpc>
            <a:spcBef>
              <a:spcPct val="0"/>
            </a:spcBef>
            <a:spcAft>
              <a:spcPct val="35000"/>
            </a:spcAft>
          </a:pPr>
          <a:r>
            <a:rPr lang="es-MX" sz="1400" kern="1200" dirty="0" smtClean="0"/>
            <a:t>Las redes sociales pueden robarte mucho tiempo y distraerte de actividades más importantes. “Mientras más contactos tienes —dice </a:t>
          </a:r>
          <a:r>
            <a:rPr lang="es-MX" sz="1400" kern="1200" dirty="0" err="1" smtClean="0"/>
            <a:t>Kay</a:t>
          </a:r>
          <a:r>
            <a:rPr lang="es-MX" sz="1400" kern="1200" dirty="0" smtClean="0"/>
            <a:t>—, más tiempo pasas enganchada y más adictivo se hace.”</a:t>
          </a:r>
        </a:p>
        <a:p>
          <a:pPr lvl="0" defTabSz="622300">
            <a:lnSpc>
              <a:spcPct val="90000"/>
            </a:lnSpc>
            <a:spcBef>
              <a:spcPct val="0"/>
            </a:spcBef>
            <a:spcAft>
              <a:spcPct val="35000"/>
            </a:spcAft>
          </a:pPr>
          <a:endParaRPr lang="es-MX" sz="1400" kern="1200" dirty="0" smtClean="0"/>
        </a:p>
        <a:p>
          <a:pPr lvl="0" algn="ctr" defTabSz="622300">
            <a:lnSpc>
              <a:spcPct val="90000"/>
            </a:lnSpc>
            <a:spcBef>
              <a:spcPct val="0"/>
            </a:spcBef>
            <a:spcAft>
              <a:spcPct val="35000"/>
            </a:spcAft>
          </a:pPr>
          <a:endParaRPr lang="es-MX" sz="1400" kern="1200" dirty="0" smtClean="0"/>
        </a:p>
      </dsp:txBody>
      <dsp:txXfrm rot="10800000">
        <a:off x="1124598" y="0"/>
        <a:ext cx="7173378" cy="1906274"/>
      </dsp:txXfrm>
    </dsp:sp>
    <dsp:sp modelId="{8C386D4C-526D-465F-99DD-A5519BD60D0B}">
      <dsp:nvSpPr>
        <dsp:cNvPr id="0" name=""/>
        <dsp:cNvSpPr/>
      </dsp:nvSpPr>
      <dsp:spPr>
        <a:xfrm>
          <a:off x="34477" y="196642"/>
          <a:ext cx="1645254" cy="1645254"/>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57C10-45B1-4605-8F9E-DD64280B8A59}">
      <dsp:nvSpPr>
        <dsp:cNvPr id="0" name=""/>
        <dsp:cNvSpPr/>
      </dsp:nvSpPr>
      <dsp:spPr>
        <a:xfrm rot="10800000">
          <a:off x="2410581" y="2397751"/>
          <a:ext cx="5961384" cy="164525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53340" rIns="99568" bIns="53340" numCol="1" spcCol="1270" anchor="ctr" anchorCtr="0">
          <a:noAutofit/>
        </a:bodyPr>
        <a:lstStyle/>
        <a:p>
          <a:pPr lvl="0" defTabSz="622300">
            <a:lnSpc>
              <a:spcPct val="90000"/>
            </a:lnSpc>
            <a:spcBef>
              <a:spcPct val="0"/>
            </a:spcBef>
            <a:spcAft>
              <a:spcPct val="35000"/>
            </a:spcAft>
          </a:pPr>
          <a:r>
            <a:rPr lang="es-MX" sz="1400" kern="1200" dirty="0" smtClean="0"/>
            <a:t>El tiempo es demasiado valioso para malgastarlo. Por eso, ¿por qué no elaboras un “presupuesto”, tal como haces con el dinero? Anota la cantidad de tiempo que consideres razonable dedicar a las redes sociales. Lleva la cuenta durante un mes y compara con el presupuesto. Haz las modificaciones pertinentes.</a:t>
          </a:r>
        </a:p>
        <a:p>
          <a:pPr lvl="0" algn="just" defTabSz="622300">
            <a:lnSpc>
              <a:spcPct val="90000"/>
            </a:lnSpc>
            <a:spcBef>
              <a:spcPct val="0"/>
            </a:spcBef>
            <a:spcAft>
              <a:spcPct val="35000"/>
            </a:spcAft>
          </a:pPr>
          <a:endParaRPr lang="es-MX" sz="1400" kern="1200" dirty="0"/>
        </a:p>
      </dsp:txBody>
      <dsp:txXfrm rot="10800000">
        <a:off x="2821894" y="2397751"/>
        <a:ext cx="5550071" cy="1645254"/>
      </dsp:txXfrm>
    </dsp:sp>
    <dsp:sp modelId="{40138331-8A29-4E94-BED6-09911B7947F7}">
      <dsp:nvSpPr>
        <dsp:cNvPr id="0" name=""/>
        <dsp:cNvSpPr/>
      </dsp:nvSpPr>
      <dsp:spPr>
        <a:xfrm>
          <a:off x="1686906" y="2397751"/>
          <a:ext cx="1645254" cy="1645254"/>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EC8CE-4F15-4FED-B7AC-34573455A845}">
      <dsp:nvSpPr>
        <dsp:cNvPr id="0" name=""/>
        <dsp:cNvSpPr/>
      </dsp:nvSpPr>
      <dsp:spPr>
        <a:xfrm rot="10800000">
          <a:off x="648030" y="0"/>
          <a:ext cx="7649946" cy="19062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49530" rIns="92456" bIns="49530" numCol="1" spcCol="1270" anchor="ctr" anchorCtr="0">
          <a:noAutofit/>
        </a:bodyPr>
        <a:lstStyle/>
        <a:p>
          <a:pPr lvl="0" algn="l" defTabSz="577850">
            <a:lnSpc>
              <a:spcPct val="90000"/>
            </a:lnSpc>
            <a:spcBef>
              <a:spcPct val="0"/>
            </a:spcBef>
            <a:spcAft>
              <a:spcPct val="35000"/>
            </a:spcAft>
          </a:pPr>
          <a:r>
            <a:rPr lang="es-MX" sz="1300" kern="1200" dirty="0" smtClean="0"/>
            <a:t>3 ¿Cómo se afectará mi reputación?</a:t>
          </a:r>
        </a:p>
        <a:p>
          <a:pPr lvl="0" algn="just" defTabSz="577850">
            <a:lnSpc>
              <a:spcPct val="90000"/>
            </a:lnSpc>
            <a:spcBef>
              <a:spcPct val="0"/>
            </a:spcBef>
            <a:spcAft>
              <a:spcPct val="35000"/>
            </a:spcAft>
          </a:pPr>
          <a:r>
            <a:rPr lang="es-MX" sz="1300" kern="1200" dirty="0" smtClean="0"/>
            <a:t>Lo que publiques en una red social puede ganarte una fama difícil de borrar. Muchos están ajenos al peligro que corren. “Cuando la gente entra en una red social, parece como si perdiera el juicio —opina una joven llamada Raquel—. Dicen cosas que normalmente no dirían. Algunos no se dan cuenta de que basta con postear algo de mal gusto para arruinar su reputación.”</a:t>
          </a:r>
        </a:p>
      </dsp:txBody>
      <dsp:txXfrm rot="10800000">
        <a:off x="1124598" y="0"/>
        <a:ext cx="7173378" cy="1906274"/>
      </dsp:txXfrm>
    </dsp:sp>
    <dsp:sp modelId="{8C386D4C-526D-465F-99DD-A5519BD60D0B}">
      <dsp:nvSpPr>
        <dsp:cNvPr id="0" name=""/>
        <dsp:cNvSpPr/>
      </dsp:nvSpPr>
      <dsp:spPr>
        <a:xfrm>
          <a:off x="34477" y="196642"/>
          <a:ext cx="1645254" cy="1645254"/>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57C10-45B1-4605-8F9E-DD64280B8A59}">
      <dsp:nvSpPr>
        <dsp:cNvPr id="0" name=""/>
        <dsp:cNvSpPr/>
      </dsp:nvSpPr>
      <dsp:spPr>
        <a:xfrm rot="10800000">
          <a:off x="2410581" y="2397751"/>
          <a:ext cx="5961384" cy="164525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49530" rIns="92456" bIns="49530" numCol="1" spcCol="1270" anchor="ctr" anchorCtr="0">
          <a:noAutofit/>
        </a:bodyPr>
        <a:lstStyle/>
        <a:p>
          <a:pPr lvl="0" algn="just" defTabSz="577850">
            <a:lnSpc>
              <a:spcPct val="90000"/>
            </a:lnSpc>
            <a:spcBef>
              <a:spcPct val="0"/>
            </a:spcBef>
            <a:spcAft>
              <a:spcPct val="35000"/>
            </a:spcAft>
          </a:pPr>
          <a:r>
            <a:rPr lang="es-MX" sz="1300" kern="1200" dirty="0" smtClean="0"/>
            <a:t>Lo que puedes hacer. Intente ver su página como la verían los demás. Pregúntese: “¿Es esta la imagen que realmente quiero proyectar? Si alguien mirara mis fotos y le pidieran que describiera mi carácter, ¿qué términos le vendrían a la mente: ‘seductor’, ‘sexy’, ‘parrandero’? ¿Es así como quiero que me consideren cuando solicite un trabajo y el posible empleador visite mi perfil? ¿Son estas fotos una fiel representación de mis valores?”.</a:t>
          </a:r>
        </a:p>
      </dsp:txBody>
      <dsp:txXfrm rot="10800000">
        <a:off x="2821894" y="2397751"/>
        <a:ext cx="5550071" cy="1645254"/>
      </dsp:txXfrm>
    </dsp:sp>
    <dsp:sp modelId="{40138331-8A29-4E94-BED6-09911B7947F7}">
      <dsp:nvSpPr>
        <dsp:cNvPr id="0" name=""/>
        <dsp:cNvSpPr/>
      </dsp:nvSpPr>
      <dsp:spPr>
        <a:xfrm>
          <a:off x="1686906" y="2397751"/>
          <a:ext cx="1645254" cy="1645254"/>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EC8CE-4F15-4FED-B7AC-34573455A845}">
      <dsp:nvSpPr>
        <dsp:cNvPr id="0" name=""/>
        <dsp:cNvSpPr/>
      </dsp:nvSpPr>
      <dsp:spPr>
        <a:xfrm rot="10800000">
          <a:off x="648030" y="0"/>
          <a:ext cx="7649946" cy="19062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41910" rIns="78232" bIns="41910" numCol="1" spcCol="1270" anchor="ctr" anchorCtr="0">
          <a:noAutofit/>
        </a:bodyPr>
        <a:lstStyle/>
        <a:p>
          <a:pPr lvl="0" algn="ctr" defTabSz="488950">
            <a:lnSpc>
              <a:spcPct val="90000"/>
            </a:lnSpc>
            <a:spcBef>
              <a:spcPct val="0"/>
            </a:spcBef>
            <a:spcAft>
              <a:spcPct val="35000"/>
            </a:spcAft>
          </a:pPr>
          <a:r>
            <a:rPr lang="es-MX" sz="1100" kern="1200" dirty="0" smtClean="0"/>
            <a:t>4 ¿Cómo afectarán mi elección de amigos?</a:t>
          </a:r>
        </a:p>
        <a:p>
          <a:pPr lvl="0" algn="just" defTabSz="488950">
            <a:lnSpc>
              <a:spcPct val="90000"/>
            </a:lnSpc>
            <a:spcBef>
              <a:spcPct val="0"/>
            </a:spcBef>
            <a:spcAft>
              <a:spcPct val="35000"/>
            </a:spcAft>
          </a:pPr>
          <a:r>
            <a:rPr lang="es-MX" sz="1100" kern="1200" dirty="0" smtClean="0"/>
            <a:t>Lo que debe saber. Los amigos ejercen gran influencia en nuestra manera de pensar y actuar. Por eso conviene ser selectivos a la hora de agregar contactos. Algunos admiten las solicitudes de amistad de decenas o hasta centenares de personas acerca de las cuales saben poco o nada. Otros descubren que no todos los que conforman su lista de amigos son buenas compañías. </a:t>
          </a:r>
        </a:p>
      </dsp:txBody>
      <dsp:txXfrm rot="10800000">
        <a:off x="1124598" y="0"/>
        <a:ext cx="7173378" cy="1906274"/>
      </dsp:txXfrm>
    </dsp:sp>
    <dsp:sp modelId="{8C386D4C-526D-465F-99DD-A5519BD60D0B}">
      <dsp:nvSpPr>
        <dsp:cNvPr id="0" name=""/>
        <dsp:cNvSpPr/>
      </dsp:nvSpPr>
      <dsp:spPr>
        <a:xfrm>
          <a:off x="34477" y="196642"/>
          <a:ext cx="1645254" cy="1645254"/>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57C10-45B1-4605-8F9E-DD64280B8A59}">
      <dsp:nvSpPr>
        <dsp:cNvPr id="0" name=""/>
        <dsp:cNvSpPr/>
      </dsp:nvSpPr>
      <dsp:spPr>
        <a:xfrm rot="10800000">
          <a:off x="2410581" y="2397751"/>
          <a:ext cx="5961384" cy="164525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5512" tIns="41910" rIns="78232" bIns="41910" numCol="1" spcCol="1270" anchor="ctr" anchorCtr="0">
          <a:noAutofit/>
        </a:bodyPr>
        <a:lstStyle/>
        <a:p>
          <a:pPr lvl="0" algn="ctr" defTabSz="488950">
            <a:lnSpc>
              <a:spcPct val="90000"/>
            </a:lnSpc>
            <a:spcBef>
              <a:spcPct val="0"/>
            </a:spcBef>
            <a:spcAft>
              <a:spcPct val="35000"/>
            </a:spcAft>
          </a:pPr>
          <a:r>
            <a:rPr lang="es-MX" sz="1100" kern="1200" dirty="0" smtClean="0"/>
            <a:t>“Solo acepto a gente que conozco de verdad, no a simples conocidos.” (Jean.)</a:t>
          </a:r>
        </a:p>
        <a:p>
          <a:pPr lvl="0" algn="ctr" defTabSz="488950">
            <a:lnSpc>
              <a:spcPct val="90000"/>
            </a:lnSpc>
            <a:spcBef>
              <a:spcPct val="0"/>
            </a:spcBef>
            <a:spcAft>
              <a:spcPct val="35000"/>
            </a:spcAft>
          </a:pPr>
          <a:r>
            <a:rPr lang="es-MX" sz="1100" kern="1200" dirty="0" smtClean="0"/>
            <a:t>“Solo agrego a personas que conozco desde hace mucho tiempo, nunca a extraños.” (</a:t>
          </a:r>
          <a:r>
            <a:rPr lang="es-MX" sz="1100" kern="1200" dirty="0" err="1" smtClean="0"/>
            <a:t>Monique</a:t>
          </a:r>
          <a:r>
            <a:rPr lang="es-MX" sz="1100" kern="1200" dirty="0" smtClean="0"/>
            <a:t>.)</a:t>
          </a:r>
        </a:p>
        <a:p>
          <a:pPr lvl="0" algn="just" defTabSz="488950">
            <a:lnSpc>
              <a:spcPct val="90000"/>
            </a:lnSpc>
            <a:spcBef>
              <a:spcPct val="0"/>
            </a:spcBef>
            <a:spcAft>
              <a:spcPct val="35000"/>
            </a:spcAft>
          </a:pPr>
          <a:r>
            <a:rPr lang="es-MX" sz="1100" kern="1200" dirty="0" smtClean="0"/>
            <a:t>“Admito únicamente a gente que conozco bastante bien y que sé que tiene los mismos principios que yo.” (Rae.)</a:t>
          </a:r>
        </a:p>
        <a:p>
          <a:pPr lvl="0" algn="ctr" defTabSz="488950">
            <a:lnSpc>
              <a:spcPct val="90000"/>
            </a:lnSpc>
            <a:spcBef>
              <a:spcPct val="0"/>
            </a:spcBef>
            <a:spcAft>
              <a:spcPct val="35000"/>
            </a:spcAft>
          </a:pPr>
          <a:r>
            <a:rPr lang="es-MX" sz="1100" kern="1200" dirty="0" smtClean="0"/>
            <a:t>“Si un extraño pide ser mi amigo, no le hago caso. ¡Así de sencillo! Todos mis amigos son personas que conozco y con quienes ya tengo amistad fuera de la Red.” (Marie.)</a:t>
          </a:r>
        </a:p>
      </dsp:txBody>
      <dsp:txXfrm rot="10800000">
        <a:off x="2821894" y="2397751"/>
        <a:ext cx="5550071" cy="1645254"/>
      </dsp:txXfrm>
    </dsp:sp>
    <dsp:sp modelId="{40138331-8A29-4E94-BED6-09911B7947F7}">
      <dsp:nvSpPr>
        <dsp:cNvPr id="0" name=""/>
        <dsp:cNvSpPr/>
      </dsp:nvSpPr>
      <dsp:spPr>
        <a:xfrm>
          <a:off x="1686906" y="2397751"/>
          <a:ext cx="1645254" cy="1645254"/>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01/08/2016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jw.org/es/publicaciones/revistas/?contentLanguageFilter=es&amp;pubFilter=&amp;yearFilter=201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Informática</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Redes Sociales</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L. S. C. Manuel Alejandro Pérez Beristain</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Julio-Diciembre 2016</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fontScale="90000"/>
          </a:bodyPr>
          <a:lstStyle/>
          <a:p>
            <a:r>
              <a:rPr lang="fr-FR" b="1" u="sng" dirty="0">
                <a:effectLst>
                  <a:outerShdw blurRad="38100" dist="38100" dir="2700000" algn="tl">
                    <a:srgbClr val="000000">
                      <a:alpha val="43137"/>
                    </a:srgbClr>
                  </a:outerShdw>
                </a:effectLst>
                <a:latin typeface="Arial" pitchFamily="34" charset="0"/>
                <a:cs typeface="Arial" pitchFamily="34" charset="0"/>
              </a:rPr>
              <a:t>Tema</a:t>
            </a:r>
            <a:r>
              <a:rPr lang="fr-FR" b="1" u="sng" dirty="0" smtClean="0">
                <a:effectLst>
                  <a:outerShdw blurRad="38100" dist="38100" dir="2700000" algn="tl">
                    <a:srgbClr val="000000">
                      <a:alpha val="43137"/>
                    </a:srgbClr>
                  </a:outerShdw>
                </a:effectLst>
                <a:latin typeface="Arial" pitchFamily="34" charset="0"/>
                <a:cs typeface="Arial" pitchFamily="34" charset="0"/>
              </a:rPr>
              <a:t>: </a:t>
            </a:r>
            <a:r>
              <a:rPr lang="fr-FR" b="1" u="sng" dirty="0" err="1" smtClean="0">
                <a:effectLst>
                  <a:outerShdw blurRad="38100" dist="38100" dir="2700000" algn="tl">
                    <a:srgbClr val="000000">
                      <a:alpha val="43137"/>
                    </a:srgbClr>
                  </a:outerShdw>
                </a:effectLst>
                <a:latin typeface="Arial" pitchFamily="34" charset="0"/>
                <a:cs typeface="Arial" pitchFamily="34" charset="0"/>
              </a:rPr>
              <a:t>Redes</a:t>
            </a:r>
            <a:r>
              <a:rPr lang="fr-FR" b="1" u="sng" smtClean="0">
                <a:effectLst>
                  <a:outerShdw blurRad="38100" dist="38100" dir="2700000" algn="tl">
                    <a:srgbClr val="000000">
                      <a:alpha val="43137"/>
                    </a:srgbClr>
                  </a:outerShdw>
                </a:effectLst>
                <a:latin typeface="Arial" pitchFamily="34" charset="0"/>
                <a:cs typeface="Arial" pitchFamily="34" charset="0"/>
              </a:rPr>
              <a:t> sociales</a:t>
            </a:r>
            <a:r>
              <a:rPr lang="fr-FR" b="1" u="sng" dirty="0">
                <a:effectLst>
                  <a:outerShdw blurRad="38100" dist="38100" dir="2700000" algn="tl">
                    <a:srgbClr val="000000">
                      <a:alpha val="43137"/>
                    </a:srgbClr>
                  </a:outerShdw>
                </a:effectLst>
                <a:latin typeface="Arial" pitchFamily="34" charset="0"/>
                <a:cs typeface="Arial" pitchFamily="34" charset="0"/>
              </a:rPr>
              <a:t/>
            </a:r>
            <a:br>
              <a:rPr lang="fr-FR" b="1" u="sng" dirty="0">
                <a:effectLst>
                  <a:outerShdw blurRad="38100" dist="38100" dir="2700000" algn="tl">
                    <a:srgbClr val="000000">
                      <a:alpha val="43137"/>
                    </a:srgbClr>
                  </a:outerShdw>
                </a:effectLst>
                <a:latin typeface="Arial" pitchFamily="34" charset="0"/>
                <a:cs typeface="Arial" pitchFamily="34" charset="0"/>
              </a:rPr>
            </a:br>
            <a:endParaRPr lang="es-MX" dirty="0"/>
          </a:p>
        </p:txBody>
      </p:sp>
      <p:sp>
        <p:nvSpPr>
          <p:cNvPr id="3" name="2 Marcador de contenido"/>
          <p:cNvSpPr>
            <a:spLocks noGrp="1"/>
          </p:cNvSpPr>
          <p:nvPr>
            <p:ph idx="1"/>
          </p:nvPr>
        </p:nvSpPr>
        <p:spPr>
          <a:xfrm>
            <a:off x="457200" y="1988840"/>
            <a:ext cx="8229600" cy="4137323"/>
          </a:xfrm>
        </p:spPr>
        <p:txBody>
          <a:bodyPr>
            <a:normAutofit fontScale="40000" lnSpcReduction="20000"/>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gn="ctr">
              <a:lnSpc>
                <a:spcPct val="90000"/>
              </a:lnSpc>
              <a:buNone/>
            </a:pPr>
            <a:r>
              <a:rPr lang="fr-FR" b="1" dirty="0">
                <a:effectLst>
                  <a:outerShdw blurRad="38100" dist="38100" dir="2700000" algn="tl">
                    <a:srgbClr val="000000">
                      <a:alpha val="43137"/>
                    </a:srgbClr>
                  </a:outerShdw>
                </a:effectLst>
                <a:latin typeface="Arial" pitchFamily="34" charset="0"/>
                <a:cs typeface="Arial" pitchFamily="34" charset="0"/>
              </a:rPr>
              <a:t>      </a:t>
            </a:r>
            <a:r>
              <a:rPr lang="fr-FR" b="1" u="sng" dirty="0">
                <a:effectLst>
                  <a:outerShdw blurRad="38100" dist="38100" dir="2700000" algn="tl">
                    <a:srgbClr val="000000">
                      <a:alpha val="43137"/>
                    </a:srgbClr>
                  </a:outerShdw>
                </a:effectLst>
                <a:latin typeface="Arial" pitchFamily="34" charset="0"/>
                <a:cs typeface="Arial" pitchFamily="34" charset="0"/>
              </a:rPr>
              <a:t> Abstract</a:t>
            </a:r>
            <a:r>
              <a:rPr lang="fr-FR" b="1" u="sng" dirty="0" smtClean="0">
                <a:effectLst>
                  <a:outerShdw blurRad="38100" dist="38100" dir="2700000" algn="tl">
                    <a:srgbClr val="000000">
                      <a:alpha val="43137"/>
                    </a:srgbClr>
                  </a:outerShdw>
                </a:effectLst>
                <a:latin typeface="Arial" pitchFamily="34" charset="0"/>
                <a:cs typeface="Arial" pitchFamily="34" charset="0"/>
              </a:rPr>
              <a:t>:</a:t>
            </a:r>
          </a:p>
          <a:p>
            <a:pPr algn="ctr">
              <a:lnSpc>
                <a:spcPct val="90000"/>
              </a:lnSpc>
              <a:buNone/>
            </a:pPr>
            <a:r>
              <a:rPr lang="en-US" dirty="0"/>
              <a:t>What Should You Know About Social Networking?</a:t>
            </a: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Keywords</a:t>
            </a:r>
            <a:r>
              <a:rPr lang="fr-FR" b="1" dirty="0">
                <a:effectLst>
                  <a:outerShdw blurRad="38100" dist="38100" dir="2700000" algn="tl">
                    <a:srgbClr val="000000">
                      <a:alpha val="43137"/>
                    </a:srgbClr>
                  </a:outerShdw>
                </a:effectLst>
                <a:latin typeface="Arial" pitchFamily="34" charset="0"/>
                <a:cs typeface="Arial" pitchFamily="34" charset="0"/>
              </a:rPr>
              <a:t>:</a:t>
            </a:r>
            <a:endParaRPr lang="es-MX" sz="3600" b="1" dirty="0">
              <a:effectLst>
                <a:outerShdw blurRad="38100" dist="38100" dir="2700000" algn="tl">
                  <a:srgbClr val="000000">
                    <a:alpha val="43137"/>
                  </a:srgbClr>
                </a:outerShdw>
              </a:effectLst>
              <a:latin typeface="Arial" pitchFamily="34" charset="0"/>
              <a:cs typeface="Arial" pitchFamily="34" charset="0"/>
            </a:endParaRPr>
          </a:p>
          <a:p>
            <a:r>
              <a:rPr lang="es-MX" dirty="0" smtClean="0"/>
              <a:t>Redes Sociales</a:t>
            </a:r>
          </a:p>
          <a:p>
            <a:r>
              <a:rPr lang="es-MX" dirty="0" smtClean="0"/>
              <a:t>Red</a:t>
            </a:r>
          </a:p>
          <a:p>
            <a:r>
              <a:rPr lang="es-MX" dirty="0" smtClean="0"/>
              <a:t>Seguridad</a:t>
            </a:r>
            <a:endParaRPr lang="es-MX" dirty="0"/>
          </a:p>
        </p:txBody>
      </p:sp>
    </p:spTree>
    <p:extLst>
      <p:ext uri="{BB962C8B-B14F-4D97-AF65-F5344CB8AC3E}">
        <p14:creationId xmlns:p14="http://schemas.microsoft.com/office/powerpoint/2010/main" val="545321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07504" y="260648"/>
            <a:ext cx="5770984" cy="1143000"/>
          </a:xfrm>
        </p:spPr>
        <p:txBody>
          <a:bodyPr>
            <a:normAutofit fontScale="90000"/>
          </a:bodyPr>
          <a:lstStyle/>
          <a:p>
            <a:r>
              <a:rPr lang="es-MX" dirty="0" smtClean="0"/>
              <a:t>Lo que debes saber de las Redes Sociales</a:t>
            </a:r>
            <a:endParaRPr lang="es-MX" dirty="0"/>
          </a:p>
        </p:txBody>
      </p:sp>
      <p:graphicFrame>
        <p:nvGraphicFramePr>
          <p:cNvPr id="5" name="Diagrama 4"/>
          <p:cNvGraphicFramePr/>
          <p:nvPr>
            <p:extLst>
              <p:ext uri="{D42A27DB-BD31-4B8C-83A1-F6EECF244321}">
                <p14:modId xmlns:p14="http://schemas.microsoft.com/office/powerpoint/2010/main" val="2255763277"/>
              </p:ext>
            </p:extLst>
          </p:nvPr>
        </p:nvGraphicFramePr>
        <p:xfrm>
          <a:off x="179512" y="1417638"/>
          <a:ext cx="8964488" cy="4043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7592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07504" y="260648"/>
            <a:ext cx="5770984" cy="1143000"/>
          </a:xfrm>
        </p:spPr>
        <p:txBody>
          <a:bodyPr>
            <a:normAutofit fontScale="90000"/>
          </a:bodyPr>
          <a:lstStyle/>
          <a:p>
            <a:r>
              <a:rPr lang="es-MX" dirty="0" smtClean="0"/>
              <a:t>Lo que debes saber de las Redes Sociales</a:t>
            </a:r>
            <a:endParaRPr lang="es-MX" dirty="0"/>
          </a:p>
        </p:txBody>
      </p:sp>
      <p:graphicFrame>
        <p:nvGraphicFramePr>
          <p:cNvPr id="5" name="Diagrama 4"/>
          <p:cNvGraphicFramePr/>
          <p:nvPr>
            <p:extLst>
              <p:ext uri="{D42A27DB-BD31-4B8C-83A1-F6EECF244321}">
                <p14:modId xmlns:p14="http://schemas.microsoft.com/office/powerpoint/2010/main" val="4067696779"/>
              </p:ext>
            </p:extLst>
          </p:nvPr>
        </p:nvGraphicFramePr>
        <p:xfrm>
          <a:off x="179512" y="1417638"/>
          <a:ext cx="8964488" cy="4043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7087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07504" y="260648"/>
            <a:ext cx="5770984" cy="1143000"/>
          </a:xfrm>
        </p:spPr>
        <p:txBody>
          <a:bodyPr>
            <a:normAutofit fontScale="90000"/>
          </a:bodyPr>
          <a:lstStyle/>
          <a:p>
            <a:r>
              <a:rPr lang="es-MX" dirty="0" smtClean="0"/>
              <a:t>Lo que debes saber de las Redes Sociales</a:t>
            </a:r>
            <a:endParaRPr lang="es-MX" dirty="0"/>
          </a:p>
        </p:txBody>
      </p:sp>
      <p:graphicFrame>
        <p:nvGraphicFramePr>
          <p:cNvPr id="5" name="Diagrama 4"/>
          <p:cNvGraphicFramePr/>
          <p:nvPr>
            <p:extLst>
              <p:ext uri="{D42A27DB-BD31-4B8C-83A1-F6EECF244321}">
                <p14:modId xmlns:p14="http://schemas.microsoft.com/office/powerpoint/2010/main" val="3031011722"/>
              </p:ext>
            </p:extLst>
          </p:nvPr>
        </p:nvGraphicFramePr>
        <p:xfrm>
          <a:off x="179512" y="1417638"/>
          <a:ext cx="8964488" cy="4043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5294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07504" y="260648"/>
            <a:ext cx="5770984" cy="1143000"/>
          </a:xfrm>
        </p:spPr>
        <p:txBody>
          <a:bodyPr>
            <a:normAutofit fontScale="90000"/>
          </a:bodyPr>
          <a:lstStyle/>
          <a:p>
            <a:r>
              <a:rPr lang="es-MX" dirty="0" smtClean="0"/>
              <a:t>Lo que debes saber de las Redes Sociales</a:t>
            </a:r>
            <a:endParaRPr lang="es-MX" dirty="0"/>
          </a:p>
        </p:txBody>
      </p:sp>
      <p:graphicFrame>
        <p:nvGraphicFramePr>
          <p:cNvPr id="5" name="Diagrama 4"/>
          <p:cNvGraphicFramePr/>
          <p:nvPr>
            <p:extLst>
              <p:ext uri="{D42A27DB-BD31-4B8C-83A1-F6EECF244321}">
                <p14:modId xmlns:p14="http://schemas.microsoft.com/office/powerpoint/2010/main" val="457191878"/>
              </p:ext>
            </p:extLst>
          </p:nvPr>
        </p:nvGraphicFramePr>
        <p:xfrm>
          <a:off x="179512" y="1417638"/>
          <a:ext cx="8964488" cy="4043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131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574032"/>
            <a:ext cx="8219256" cy="1143000"/>
          </a:xfrm>
        </p:spPr>
        <p:txBody>
          <a:bodyPr>
            <a:noAutofit/>
          </a:bodyPr>
          <a:lstStyle/>
          <a:p>
            <a:r>
              <a:rPr lang="es-MX" sz="2500" dirty="0" smtClean="0"/>
              <a:t>Referencias:</a:t>
            </a:r>
            <a:br>
              <a:rPr lang="es-MX" sz="2500" dirty="0" smtClean="0"/>
            </a:br>
            <a:r>
              <a:rPr lang="es-MX" sz="2500" dirty="0"/>
              <a:t/>
            </a:r>
            <a:br>
              <a:rPr lang="es-MX" sz="2500" dirty="0"/>
            </a:br>
            <a:r>
              <a:rPr lang="es-MX" sz="2500" dirty="0">
                <a:hlinkClick r:id="rId3"/>
              </a:rPr>
              <a:t>https://www.jw.org/es/publicaciones/revistas/?contentLanguageFilter=es&amp;pubFilter=&amp;</a:t>
            </a:r>
            <a:r>
              <a:rPr lang="es-MX" sz="2500" dirty="0" smtClean="0">
                <a:hlinkClick r:id="rId3"/>
              </a:rPr>
              <a:t>yearFilter=2012</a:t>
            </a:r>
            <a:r>
              <a:rPr lang="es-MX" sz="2500" dirty="0" smtClean="0"/>
              <a:t> Consultado: 1-08-16 Revista </a:t>
            </a:r>
            <a:r>
              <a:rPr lang="es-MX" sz="2800" i="1" dirty="0"/>
              <a:t>¡Despertad!</a:t>
            </a:r>
            <a:r>
              <a:rPr lang="es-MX" sz="2800" dirty="0"/>
              <a:t/>
            </a:r>
            <a:br>
              <a:rPr lang="es-MX" sz="2800" dirty="0"/>
            </a:br>
            <a:r>
              <a:rPr lang="es-MX" sz="2500" dirty="0" smtClean="0"/>
              <a:t>de Febrero 2012</a:t>
            </a:r>
            <a:br>
              <a:rPr lang="es-MX" sz="2500" dirty="0" smtClean="0"/>
            </a:br>
            <a:endParaRPr lang="es-MX" sz="2500" dirty="0"/>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sz="1600" dirty="0"/>
          </a:p>
          <a:p>
            <a:pPr marL="0" indent="0">
              <a:lnSpc>
                <a:spcPct val="90000"/>
              </a:lnSpc>
              <a:buNone/>
            </a:pPr>
            <a:r>
              <a:rPr lang="en-US" sz="1800" b="1" dirty="0">
                <a:effectLst>
                  <a:outerShdw blurRad="38100" dist="38100" dir="2700000" algn="tl">
                    <a:srgbClr val="000000">
                      <a:alpha val="43137"/>
                    </a:srgbClr>
                  </a:outerShdw>
                </a:effectLst>
                <a:latin typeface="Arial" pitchFamily="34" charset="0"/>
                <a:cs typeface="Arial" pitchFamily="34" charset="0"/>
              </a:rPr>
              <a:t> </a:t>
            </a: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pPr>
              <a:lnSpc>
                <a:spcPct val="90000"/>
              </a:lnSpc>
              <a:buNone/>
            </a:pPr>
            <a:endParaRPr lang="fr-FR" sz="1600" dirty="0"/>
          </a:p>
          <a:p>
            <a:endParaRPr lang="es-MX" sz="1600" dirty="0"/>
          </a:p>
        </p:txBody>
      </p:sp>
    </p:spTree>
    <p:extLst>
      <p:ext uri="{BB962C8B-B14F-4D97-AF65-F5344CB8AC3E}">
        <p14:creationId xmlns:p14="http://schemas.microsoft.com/office/powerpoint/2010/main" val="1210213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326</Words>
  <Application>Microsoft Office PowerPoint</Application>
  <PresentationFormat>Presentación en pantalla (4:3)</PresentationFormat>
  <Paragraphs>58</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Presentación de PowerPoint</vt:lpstr>
      <vt:lpstr>Tema: Redes sociales </vt:lpstr>
      <vt:lpstr>Lo que debes saber de las Redes Sociales</vt:lpstr>
      <vt:lpstr>Lo que debes saber de las Redes Sociales</vt:lpstr>
      <vt:lpstr>Lo que debes saber de las Redes Sociales</vt:lpstr>
      <vt:lpstr>Lo que debes saber de las Redes Sociales</vt:lpstr>
      <vt:lpstr>Referencias:  https://www.jw.org/es/publicaciones/revistas/?contentLanguageFilter=es&amp;pubFilter=&amp;yearFilter=2012 Consultado: 1-08-16 Revista ¡Despertad! de Febrero 2012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Alumno</cp:lastModifiedBy>
  <cp:revision>19</cp:revision>
  <dcterms:created xsi:type="dcterms:W3CDTF">2014-07-09T15:06:15Z</dcterms:created>
  <dcterms:modified xsi:type="dcterms:W3CDTF">2016-08-01T22:23:09Z</dcterms:modified>
</cp:coreProperties>
</file>