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9" r:id="rId4"/>
    <p:sldId id="264" r:id="rId5"/>
    <p:sldId id="263" r:id="rId6"/>
    <p:sldId id="267" r:id="rId7"/>
    <p:sldId id="266" r:id="rId8"/>
    <p:sldId id="268" r:id="rId9"/>
    <p:sldId id="271" r:id="rId10"/>
    <p:sldId id="272" r:id="rId11"/>
    <p:sldId id="273" r:id="rId12"/>
    <p:sldId id="260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0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252870-A4E7-4AE8-94E8-55E144D7B6D3}" type="doc">
      <dgm:prSet loTypeId="urn:microsoft.com/office/officeart/2005/8/layout/vList3" loCatId="list" qsTypeId="urn:microsoft.com/office/officeart/2005/8/quickstyle/simple1" qsCatId="simple" csTypeId="urn:microsoft.com/office/officeart/2005/8/colors/accent0_2" csCatId="mainScheme" phldr="1"/>
      <dgm:spPr/>
    </dgm:pt>
    <dgm:pt modelId="{95F63FC2-D7FA-435D-BFC3-9861FDA9AED1}">
      <dgm:prSet phldrT="[Texto]"/>
      <dgm:spPr/>
      <dgm:t>
        <a:bodyPr/>
        <a:lstStyle/>
        <a:p>
          <a:pPr algn="just"/>
          <a:r>
            <a:rPr lang="es-MX" dirty="0" smtClean="0"/>
            <a:t>El </a:t>
          </a:r>
          <a:r>
            <a:rPr lang="es-MX" dirty="0" smtClean="0"/>
            <a:t>virus informático es un programa que daña o altera un sistema de cómputo.</a:t>
          </a:r>
        </a:p>
        <a:p>
          <a:pPr algn="just"/>
          <a:r>
            <a:rPr lang="es-MX" dirty="0" smtClean="0"/>
            <a:t>Existen varios tipos de virus los cuales veremos sus características en esta presentación.</a:t>
          </a:r>
          <a:endParaRPr lang="es-MX" dirty="0"/>
        </a:p>
      </dgm:t>
    </dgm:pt>
    <dgm:pt modelId="{4D949071-CF49-4FD0-8F47-E237AA61B957}" type="parTrans" cxnId="{50B9B1F1-E2D9-48C7-B8A8-EC76B02E505A}">
      <dgm:prSet/>
      <dgm:spPr/>
      <dgm:t>
        <a:bodyPr/>
        <a:lstStyle/>
        <a:p>
          <a:endParaRPr lang="es-MX"/>
        </a:p>
      </dgm:t>
    </dgm:pt>
    <dgm:pt modelId="{F38FFA66-E1E2-43E0-B03E-6CDD27895624}" type="sibTrans" cxnId="{50B9B1F1-E2D9-48C7-B8A8-EC76B02E505A}">
      <dgm:prSet/>
      <dgm:spPr/>
      <dgm:t>
        <a:bodyPr/>
        <a:lstStyle/>
        <a:p>
          <a:endParaRPr lang="es-MX"/>
        </a:p>
      </dgm:t>
    </dgm:pt>
    <dgm:pt modelId="{1EEFD1AF-7A2E-443D-A5DD-1EAE71E463B5}" type="pres">
      <dgm:prSet presAssocID="{EC252870-A4E7-4AE8-94E8-55E144D7B6D3}" presName="linearFlow" presStyleCnt="0">
        <dgm:presLayoutVars>
          <dgm:dir/>
          <dgm:resizeHandles val="exact"/>
        </dgm:presLayoutVars>
      </dgm:prSet>
      <dgm:spPr/>
    </dgm:pt>
    <dgm:pt modelId="{657771F7-544D-424B-B9C2-2A33E2E28631}" type="pres">
      <dgm:prSet presAssocID="{95F63FC2-D7FA-435D-BFC3-9861FDA9AED1}" presName="composite" presStyleCnt="0"/>
      <dgm:spPr/>
    </dgm:pt>
    <dgm:pt modelId="{F56ACCCF-01CA-45D7-9F3B-89D2A6029E4A}" type="pres">
      <dgm:prSet presAssocID="{95F63FC2-D7FA-435D-BFC3-9861FDA9AED1}" presName="imgShp" presStyleLbl="fgImgPlace1" presStyleIdx="0" presStyleCnt="1" custFlipVert="1" custScaleX="9477" custScaleY="311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5000" r="-35000"/>
          </a:stretch>
        </a:blipFill>
      </dgm:spPr>
    </dgm:pt>
    <dgm:pt modelId="{B8FE91C4-70AB-4711-85EC-5FCD6904C91F}" type="pres">
      <dgm:prSet presAssocID="{95F63FC2-D7FA-435D-BFC3-9861FDA9AED1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C4696F93-53EF-4ECF-AFD0-D9B52E1074A9}" type="presOf" srcId="{EC252870-A4E7-4AE8-94E8-55E144D7B6D3}" destId="{1EEFD1AF-7A2E-443D-A5DD-1EAE71E463B5}" srcOrd="0" destOrd="0" presId="urn:microsoft.com/office/officeart/2005/8/layout/vList3"/>
    <dgm:cxn modelId="{21B00921-3863-42DC-9500-AEF4D8BBB452}" type="presOf" srcId="{95F63FC2-D7FA-435D-BFC3-9861FDA9AED1}" destId="{B8FE91C4-70AB-4711-85EC-5FCD6904C91F}" srcOrd="0" destOrd="0" presId="urn:microsoft.com/office/officeart/2005/8/layout/vList3"/>
    <dgm:cxn modelId="{50B9B1F1-E2D9-48C7-B8A8-EC76B02E505A}" srcId="{EC252870-A4E7-4AE8-94E8-55E144D7B6D3}" destId="{95F63FC2-D7FA-435D-BFC3-9861FDA9AED1}" srcOrd="0" destOrd="0" parTransId="{4D949071-CF49-4FD0-8F47-E237AA61B957}" sibTransId="{F38FFA66-E1E2-43E0-B03E-6CDD27895624}"/>
    <dgm:cxn modelId="{CEFC9B25-A665-46B0-8A21-D8D6D5AD00A7}" type="presParOf" srcId="{1EEFD1AF-7A2E-443D-A5DD-1EAE71E463B5}" destId="{657771F7-544D-424B-B9C2-2A33E2E28631}" srcOrd="0" destOrd="0" presId="urn:microsoft.com/office/officeart/2005/8/layout/vList3"/>
    <dgm:cxn modelId="{12E340CB-BA9F-418F-B47E-3388D8467FE6}" type="presParOf" srcId="{657771F7-544D-424B-B9C2-2A33E2E28631}" destId="{F56ACCCF-01CA-45D7-9F3B-89D2A6029E4A}" srcOrd="0" destOrd="0" presId="urn:microsoft.com/office/officeart/2005/8/layout/vList3"/>
    <dgm:cxn modelId="{33C70343-4D26-4689-924E-F1C82F911123}" type="presParOf" srcId="{657771F7-544D-424B-B9C2-2A33E2E28631}" destId="{B8FE91C4-70AB-4711-85EC-5FCD6904C91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252870-A4E7-4AE8-94E8-55E144D7B6D3}" type="doc">
      <dgm:prSet loTypeId="urn:microsoft.com/office/officeart/2005/8/layout/vList3" loCatId="list" qsTypeId="urn:microsoft.com/office/officeart/2005/8/quickstyle/simple3" qsCatId="simple" csTypeId="urn:microsoft.com/office/officeart/2005/8/colors/accent6_5" csCatId="accent6" phldr="1"/>
      <dgm:spPr/>
    </dgm:pt>
    <dgm:pt modelId="{95F63FC2-D7FA-435D-BFC3-9861FDA9AED1}">
      <dgm:prSet phldrT="[Texto]"/>
      <dgm:spPr/>
      <dgm:t>
        <a:bodyPr/>
        <a:lstStyle/>
        <a:p>
          <a:r>
            <a:rPr lang="es-MX" dirty="0" smtClean="0"/>
            <a:t>Los virus son instrucciones de un programa que infectan archivos del sistema con la intención de modificarlos para destruir de manera intencionada archivos o datos almacenados en la computadora. Aunque no todos son tan dañinos. Existen unos un poco más inofensivos que se caracterizan únicamente por ser molestos.</a:t>
          </a:r>
          <a:endParaRPr lang="es-MX" dirty="0"/>
        </a:p>
      </dgm:t>
    </dgm:pt>
    <dgm:pt modelId="{4D949071-CF49-4FD0-8F47-E237AA61B957}" type="parTrans" cxnId="{50B9B1F1-E2D9-48C7-B8A8-EC76B02E505A}">
      <dgm:prSet/>
      <dgm:spPr/>
      <dgm:t>
        <a:bodyPr/>
        <a:lstStyle/>
        <a:p>
          <a:endParaRPr lang="es-MX"/>
        </a:p>
      </dgm:t>
    </dgm:pt>
    <dgm:pt modelId="{F38FFA66-E1E2-43E0-B03E-6CDD27895624}" type="sibTrans" cxnId="{50B9B1F1-E2D9-48C7-B8A8-EC76B02E505A}">
      <dgm:prSet/>
      <dgm:spPr/>
      <dgm:t>
        <a:bodyPr/>
        <a:lstStyle/>
        <a:p>
          <a:endParaRPr lang="es-MX"/>
        </a:p>
      </dgm:t>
    </dgm:pt>
    <dgm:pt modelId="{1EEFD1AF-7A2E-443D-A5DD-1EAE71E463B5}" type="pres">
      <dgm:prSet presAssocID="{EC252870-A4E7-4AE8-94E8-55E144D7B6D3}" presName="linearFlow" presStyleCnt="0">
        <dgm:presLayoutVars>
          <dgm:dir/>
          <dgm:resizeHandles val="exact"/>
        </dgm:presLayoutVars>
      </dgm:prSet>
      <dgm:spPr/>
    </dgm:pt>
    <dgm:pt modelId="{657771F7-544D-424B-B9C2-2A33E2E28631}" type="pres">
      <dgm:prSet presAssocID="{95F63FC2-D7FA-435D-BFC3-9861FDA9AED1}" presName="composite" presStyleCnt="0"/>
      <dgm:spPr/>
    </dgm:pt>
    <dgm:pt modelId="{F56ACCCF-01CA-45D7-9F3B-89D2A6029E4A}" type="pres">
      <dgm:prSet presAssocID="{95F63FC2-D7FA-435D-BFC3-9861FDA9AED1}" presName="imgShp" presStyleLbl="fgImgPlace1" presStyleIdx="0" presStyleCnt="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B8FE91C4-70AB-4711-85EC-5FCD6904C91F}" type="pres">
      <dgm:prSet presAssocID="{95F63FC2-D7FA-435D-BFC3-9861FDA9AED1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71918B8-CD71-4424-A5E4-34C689A1845E}" type="presOf" srcId="{95F63FC2-D7FA-435D-BFC3-9861FDA9AED1}" destId="{B8FE91C4-70AB-4711-85EC-5FCD6904C91F}" srcOrd="0" destOrd="0" presId="urn:microsoft.com/office/officeart/2005/8/layout/vList3"/>
    <dgm:cxn modelId="{A1044743-F7E1-469A-9FEB-67E2169EDF43}" type="presOf" srcId="{EC252870-A4E7-4AE8-94E8-55E144D7B6D3}" destId="{1EEFD1AF-7A2E-443D-A5DD-1EAE71E463B5}" srcOrd="0" destOrd="0" presId="urn:microsoft.com/office/officeart/2005/8/layout/vList3"/>
    <dgm:cxn modelId="{50B9B1F1-E2D9-48C7-B8A8-EC76B02E505A}" srcId="{EC252870-A4E7-4AE8-94E8-55E144D7B6D3}" destId="{95F63FC2-D7FA-435D-BFC3-9861FDA9AED1}" srcOrd="0" destOrd="0" parTransId="{4D949071-CF49-4FD0-8F47-E237AA61B957}" sibTransId="{F38FFA66-E1E2-43E0-B03E-6CDD27895624}"/>
    <dgm:cxn modelId="{0187A764-2B68-465F-9645-E3FA890D28B0}" type="presParOf" srcId="{1EEFD1AF-7A2E-443D-A5DD-1EAE71E463B5}" destId="{657771F7-544D-424B-B9C2-2A33E2E28631}" srcOrd="0" destOrd="0" presId="urn:microsoft.com/office/officeart/2005/8/layout/vList3"/>
    <dgm:cxn modelId="{123A8719-8159-4029-8690-34BFC4B18511}" type="presParOf" srcId="{657771F7-544D-424B-B9C2-2A33E2E28631}" destId="{F56ACCCF-01CA-45D7-9F3B-89D2A6029E4A}" srcOrd="0" destOrd="0" presId="urn:microsoft.com/office/officeart/2005/8/layout/vList3"/>
    <dgm:cxn modelId="{28812549-6F07-449C-8C89-27CBD513DFCC}" type="presParOf" srcId="{657771F7-544D-424B-B9C2-2A33E2E28631}" destId="{B8FE91C4-70AB-4711-85EC-5FCD6904C91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252870-A4E7-4AE8-94E8-55E144D7B6D3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95F63FC2-D7FA-435D-BFC3-9861FDA9AED1}">
      <dgm:prSet phldrT="[Texto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MX" dirty="0" smtClean="0"/>
            <a:t>Mensajes dejados en redes sociales como </a:t>
          </a:r>
          <a:r>
            <a:rPr lang="es-MX" dirty="0" err="1" smtClean="0"/>
            <a:t>Twitter</a:t>
          </a:r>
          <a:r>
            <a:rPr lang="es-MX" dirty="0" smtClean="0"/>
            <a:t> o Facebook.</a:t>
          </a:r>
        </a:p>
        <a:p>
          <a:r>
            <a:rPr lang="es-MX" dirty="0" smtClean="0"/>
            <a:t>Archivos adjuntos en los mensajes de correo electrónico.</a:t>
          </a:r>
        </a:p>
        <a:p>
          <a:r>
            <a:rPr lang="es-MX" dirty="0" smtClean="0"/>
            <a:t>Sitios web sospechosos.</a:t>
          </a:r>
        </a:p>
        <a:p>
          <a:r>
            <a:rPr lang="es-MX" dirty="0" smtClean="0"/>
            <a:t>Insertar </a:t>
          </a:r>
          <a:r>
            <a:rPr lang="es-MX" dirty="0" err="1" smtClean="0"/>
            <a:t>USBs</a:t>
          </a:r>
          <a:r>
            <a:rPr lang="es-MX" dirty="0" smtClean="0"/>
            <a:t>, </a:t>
          </a:r>
          <a:r>
            <a:rPr lang="es-MX" dirty="0" err="1" smtClean="0"/>
            <a:t>DVDs</a:t>
          </a:r>
          <a:r>
            <a:rPr lang="es-MX" dirty="0" smtClean="0"/>
            <a:t> o </a:t>
          </a:r>
          <a:r>
            <a:rPr lang="es-MX" dirty="0" err="1" smtClean="0"/>
            <a:t>CDs</a:t>
          </a:r>
          <a:r>
            <a:rPr lang="es-MX" dirty="0" smtClean="0"/>
            <a:t> con virus.</a:t>
          </a:r>
        </a:p>
        <a:p>
          <a:r>
            <a:rPr lang="es-MX" dirty="0" smtClean="0"/>
            <a:t>Descarga de aplicaciones o programas de internet.</a:t>
          </a:r>
        </a:p>
        <a:p>
          <a:r>
            <a:rPr lang="es-MX" dirty="0" smtClean="0"/>
            <a:t>Anuncios publicitarios falsos</a:t>
          </a:r>
          <a:endParaRPr lang="es-MX" dirty="0"/>
        </a:p>
      </dgm:t>
    </dgm:pt>
    <dgm:pt modelId="{4D949071-CF49-4FD0-8F47-E237AA61B957}" type="parTrans" cxnId="{50B9B1F1-E2D9-48C7-B8A8-EC76B02E505A}">
      <dgm:prSet/>
      <dgm:spPr/>
      <dgm:t>
        <a:bodyPr/>
        <a:lstStyle/>
        <a:p>
          <a:endParaRPr lang="es-MX"/>
        </a:p>
      </dgm:t>
    </dgm:pt>
    <dgm:pt modelId="{F38FFA66-E1E2-43E0-B03E-6CDD27895624}" type="sibTrans" cxnId="{50B9B1F1-E2D9-48C7-B8A8-EC76B02E505A}">
      <dgm:prSet/>
      <dgm:spPr/>
      <dgm:t>
        <a:bodyPr/>
        <a:lstStyle/>
        <a:p>
          <a:endParaRPr lang="es-MX"/>
        </a:p>
      </dgm:t>
    </dgm:pt>
    <dgm:pt modelId="{1EEFD1AF-7A2E-443D-A5DD-1EAE71E463B5}" type="pres">
      <dgm:prSet presAssocID="{EC252870-A4E7-4AE8-94E8-55E144D7B6D3}" presName="linearFlow" presStyleCnt="0">
        <dgm:presLayoutVars>
          <dgm:dir/>
          <dgm:resizeHandles val="exact"/>
        </dgm:presLayoutVars>
      </dgm:prSet>
      <dgm:spPr/>
    </dgm:pt>
    <dgm:pt modelId="{657771F7-544D-424B-B9C2-2A33E2E28631}" type="pres">
      <dgm:prSet presAssocID="{95F63FC2-D7FA-435D-BFC3-9861FDA9AED1}" presName="composite" presStyleCnt="0"/>
      <dgm:spPr/>
    </dgm:pt>
    <dgm:pt modelId="{F56ACCCF-01CA-45D7-9F3B-89D2A6029E4A}" type="pres">
      <dgm:prSet presAssocID="{95F63FC2-D7FA-435D-BFC3-9861FDA9AED1}" presName="imgShp" presStyleLbl="fgImgPlace1" presStyleIdx="0" presStyleCnt="1" custScaleX="71095" custScaleY="5627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5000" r="-35000"/>
          </a:stretch>
        </a:blipFill>
      </dgm:spPr>
    </dgm:pt>
    <dgm:pt modelId="{B8FE91C4-70AB-4711-85EC-5FCD6904C91F}" type="pres">
      <dgm:prSet presAssocID="{95F63FC2-D7FA-435D-BFC3-9861FDA9AED1}" presName="txShp" presStyleLbl="node1" presStyleIdx="0" presStyleCnt="1">
        <dgm:presLayoutVars>
          <dgm:bulletEnabled val="1"/>
        </dgm:presLayoutVars>
      </dgm:prSet>
      <dgm:spPr>
        <a:prstGeom prst="trapezoid">
          <a:avLst/>
        </a:prstGeom>
      </dgm:spPr>
      <dgm:t>
        <a:bodyPr/>
        <a:lstStyle/>
        <a:p>
          <a:endParaRPr lang="es-MX"/>
        </a:p>
      </dgm:t>
    </dgm:pt>
  </dgm:ptLst>
  <dgm:cxnLst>
    <dgm:cxn modelId="{71B1AEEE-874E-4960-9E32-452CD242337F}" type="presOf" srcId="{EC252870-A4E7-4AE8-94E8-55E144D7B6D3}" destId="{1EEFD1AF-7A2E-443D-A5DD-1EAE71E463B5}" srcOrd="0" destOrd="0" presId="urn:microsoft.com/office/officeart/2005/8/layout/vList3"/>
    <dgm:cxn modelId="{150BA29E-E57E-4A65-ABA2-4AAAB5559CB4}" type="presOf" srcId="{95F63FC2-D7FA-435D-BFC3-9861FDA9AED1}" destId="{B8FE91C4-70AB-4711-85EC-5FCD6904C91F}" srcOrd="0" destOrd="0" presId="urn:microsoft.com/office/officeart/2005/8/layout/vList3"/>
    <dgm:cxn modelId="{50B9B1F1-E2D9-48C7-B8A8-EC76B02E505A}" srcId="{EC252870-A4E7-4AE8-94E8-55E144D7B6D3}" destId="{95F63FC2-D7FA-435D-BFC3-9861FDA9AED1}" srcOrd="0" destOrd="0" parTransId="{4D949071-CF49-4FD0-8F47-E237AA61B957}" sibTransId="{F38FFA66-E1E2-43E0-B03E-6CDD27895624}"/>
    <dgm:cxn modelId="{FD3D398A-EA76-49ED-8ED6-67ADC5C20216}" type="presParOf" srcId="{1EEFD1AF-7A2E-443D-A5DD-1EAE71E463B5}" destId="{657771F7-544D-424B-B9C2-2A33E2E28631}" srcOrd="0" destOrd="0" presId="urn:microsoft.com/office/officeart/2005/8/layout/vList3"/>
    <dgm:cxn modelId="{6BFCF2B8-94D8-4A20-AA58-0D77F079A9EA}" type="presParOf" srcId="{657771F7-544D-424B-B9C2-2A33E2E28631}" destId="{F56ACCCF-01CA-45D7-9F3B-89D2A6029E4A}" srcOrd="0" destOrd="0" presId="urn:microsoft.com/office/officeart/2005/8/layout/vList3"/>
    <dgm:cxn modelId="{EF0E3123-35A8-4D2D-8DE1-B4C3BA62D67A}" type="presParOf" srcId="{657771F7-544D-424B-B9C2-2A33E2E28631}" destId="{B8FE91C4-70AB-4711-85EC-5FCD6904C91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E3806F6-CE8D-4546-BEEE-9951A91EA2CE}" type="doc">
      <dgm:prSet loTypeId="urn:microsoft.com/office/officeart/2008/layout/LinedList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889ECD74-71D1-4684-B0DF-EC7180B642C8}">
      <dgm:prSet phldrT="[Texto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MX" dirty="0" smtClean="0"/>
            <a:t>Adquisición</a:t>
          </a:r>
          <a:endParaRPr lang="es-MX" dirty="0"/>
        </a:p>
      </dgm:t>
    </dgm:pt>
    <dgm:pt modelId="{08FE6748-64D2-495F-8452-E9ABFF06C490}" type="parTrans" cxnId="{0C4BFDA0-1D99-4615-ABA0-FCB0E1AAFD90}">
      <dgm:prSet/>
      <dgm:spPr/>
      <dgm:t>
        <a:bodyPr/>
        <a:lstStyle/>
        <a:p>
          <a:endParaRPr lang="es-MX"/>
        </a:p>
      </dgm:t>
    </dgm:pt>
    <dgm:pt modelId="{C599BA16-98D5-41C5-9C77-5BC7A901CF41}" type="sibTrans" cxnId="{0C4BFDA0-1D99-4615-ABA0-FCB0E1AAFD90}">
      <dgm:prSet/>
      <dgm:spPr/>
      <dgm:t>
        <a:bodyPr/>
        <a:lstStyle/>
        <a:p>
          <a:endParaRPr lang="es-MX"/>
        </a:p>
      </dgm:t>
    </dgm:pt>
    <dgm:pt modelId="{E25C520F-3AC5-4997-A375-D49EFEF32F72}">
      <dgm:prSet phldrT="[Texto]"/>
      <dgm:spPr/>
      <dgm:t>
        <a:bodyPr/>
        <a:lstStyle/>
        <a:p>
          <a:r>
            <a:rPr lang="es-MX" b="0" i="0" dirty="0" smtClean="0"/>
            <a:t>Cómo infecta un virus el computador?</a:t>
          </a:r>
          <a:endParaRPr lang="es-MX" dirty="0"/>
        </a:p>
      </dgm:t>
    </dgm:pt>
    <dgm:pt modelId="{6566C893-C316-466E-9C0A-CB91B84C3C8C}" type="parTrans" cxnId="{622E6AB0-89BE-41E9-9048-C0B77599B39B}">
      <dgm:prSet/>
      <dgm:spPr/>
      <dgm:t>
        <a:bodyPr/>
        <a:lstStyle/>
        <a:p>
          <a:endParaRPr lang="es-MX"/>
        </a:p>
      </dgm:t>
    </dgm:pt>
    <dgm:pt modelId="{31405B29-F530-4CC1-9365-BD49028253F9}" type="sibTrans" cxnId="{622E6AB0-89BE-41E9-9048-C0B77599B39B}">
      <dgm:prSet/>
      <dgm:spPr/>
      <dgm:t>
        <a:bodyPr/>
        <a:lstStyle/>
        <a:p>
          <a:endParaRPr lang="es-MX"/>
        </a:p>
      </dgm:t>
    </dgm:pt>
    <dgm:pt modelId="{11383B92-F0F4-4D10-A137-1D69DE845BE9}">
      <dgm:prSet/>
      <dgm:spPr/>
      <dgm:t>
        <a:bodyPr/>
        <a:lstStyle/>
        <a:p>
          <a:r>
            <a:rPr lang="es-MX" b="0" i="0" smtClean="0"/>
            <a:t>El usuario instala un programa infectado en su computador. La mayoría de las veces se desconoce que el archivo tiene un virus.</a:t>
          </a:r>
          <a:endParaRPr lang="es-MX" b="0" i="0"/>
        </a:p>
      </dgm:t>
    </dgm:pt>
    <dgm:pt modelId="{6CE904E0-FD66-43B5-9170-9FAFD1160E20}" type="parTrans" cxnId="{08238A45-F790-45C1-9761-A3A8B32EF849}">
      <dgm:prSet/>
      <dgm:spPr/>
      <dgm:t>
        <a:bodyPr/>
        <a:lstStyle/>
        <a:p>
          <a:endParaRPr lang="es-MX"/>
        </a:p>
      </dgm:t>
    </dgm:pt>
    <dgm:pt modelId="{ED51888E-2183-448D-89AC-52EAAB5537A1}" type="sibTrans" cxnId="{08238A45-F790-45C1-9761-A3A8B32EF849}">
      <dgm:prSet/>
      <dgm:spPr/>
      <dgm:t>
        <a:bodyPr/>
        <a:lstStyle/>
        <a:p>
          <a:endParaRPr lang="es-MX"/>
        </a:p>
      </dgm:t>
    </dgm:pt>
    <dgm:pt modelId="{331F2535-C97F-43F9-BBA0-06B04B912033}">
      <dgm:prSet/>
      <dgm:spPr/>
      <dgm:t>
        <a:bodyPr/>
        <a:lstStyle/>
        <a:p>
          <a:r>
            <a:rPr lang="es-MX" b="0" i="0" smtClean="0"/>
            <a:t>El archivo malicioso se aloja en la memoria RAM de la computadora, así el programa no haya terminado de instalarse.</a:t>
          </a:r>
          <a:endParaRPr lang="es-MX" b="0" i="0"/>
        </a:p>
      </dgm:t>
    </dgm:pt>
    <dgm:pt modelId="{97585355-5107-458C-AB0C-50626DD68B21}" type="parTrans" cxnId="{B2332313-9BB1-45C3-BC76-C2A931F4D9EA}">
      <dgm:prSet/>
      <dgm:spPr/>
      <dgm:t>
        <a:bodyPr/>
        <a:lstStyle/>
        <a:p>
          <a:endParaRPr lang="es-MX"/>
        </a:p>
      </dgm:t>
    </dgm:pt>
    <dgm:pt modelId="{587D4B80-CC45-4C0B-A353-983862DFA4BF}" type="sibTrans" cxnId="{B2332313-9BB1-45C3-BC76-C2A931F4D9EA}">
      <dgm:prSet/>
      <dgm:spPr/>
      <dgm:t>
        <a:bodyPr/>
        <a:lstStyle/>
        <a:p>
          <a:endParaRPr lang="es-MX"/>
        </a:p>
      </dgm:t>
    </dgm:pt>
    <dgm:pt modelId="{D8AF96B7-5039-4C70-9FEE-6385C0262E2F}">
      <dgm:prSet/>
      <dgm:spPr/>
      <dgm:t>
        <a:bodyPr/>
        <a:lstStyle/>
        <a:p>
          <a:r>
            <a:rPr lang="es-MX" b="0" i="0" dirty="0" smtClean="0"/>
            <a:t>El virus infecta los archivos que se estén usando en es ese instante.</a:t>
          </a:r>
          <a:endParaRPr lang="es-MX" b="0" i="0" dirty="0"/>
        </a:p>
      </dgm:t>
    </dgm:pt>
    <dgm:pt modelId="{2308D31E-453B-4B53-8806-12F4A9BC19F5}" type="parTrans" cxnId="{BDA3009F-D09D-4370-87B2-FD1BE4E71001}">
      <dgm:prSet/>
      <dgm:spPr/>
      <dgm:t>
        <a:bodyPr/>
        <a:lstStyle/>
        <a:p>
          <a:endParaRPr lang="es-MX"/>
        </a:p>
      </dgm:t>
    </dgm:pt>
    <dgm:pt modelId="{0A32F1E2-C69F-4424-8018-D8D14D34627B}" type="sibTrans" cxnId="{BDA3009F-D09D-4370-87B2-FD1BE4E71001}">
      <dgm:prSet/>
      <dgm:spPr/>
      <dgm:t>
        <a:bodyPr/>
        <a:lstStyle/>
        <a:p>
          <a:endParaRPr lang="es-MX"/>
        </a:p>
      </dgm:t>
    </dgm:pt>
    <dgm:pt modelId="{76F94150-19E4-46FB-9AF6-D5C2186399BD}">
      <dgm:prSet/>
      <dgm:spPr/>
      <dgm:t>
        <a:bodyPr/>
        <a:lstStyle/>
        <a:p>
          <a:r>
            <a:rPr lang="es-MX" b="0" i="0" dirty="0" smtClean="0"/>
            <a:t>Cuando se vuelve a prender el computador, el virus se carga nuevamente en la memoria RAM y toma control de algunos servicios del sistema operativo, lo que hace más fácil su replicación para contaminar cualquier archivo que se encuentre a su paso.</a:t>
          </a:r>
          <a:endParaRPr lang="es-MX" b="0" i="0" dirty="0"/>
        </a:p>
      </dgm:t>
    </dgm:pt>
    <dgm:pt modelId="{AC4AEE47-2ACD-49AD-8F46-21020A464B46}" type="parTrans" cxnId="{6C62617E-EF10-4E14-9095-227BA6F793B7}">
      <dgm:prSet/>
      <dgm:spPr/>
      <dgm:t>
        <a:bodyPr/>
        <a:lstStyle/>
        <a:p>
          <a:endParaRPr lang="es-MX"/>
        </a:p>
      </dgm:t>
    </dgm:pt>
    <dgm:pt modelId="{EA6EAC30-FD7C-41F0-8CF0-98261BAFACEF}" type="sibTrans" cxnId="{6C62617E-EF10-4E14-9095-227BA6F793B7}">
      <dgm:prSet/>
      <dgm:spPr/>
      <dgm:t>
        <a:bodyPr/>
        <a:lstStyle/>
        <a:p>
          <a:endParaRPr lang="es-MX"/>
        </a:p>
      </dgm:t>
    </dgm:pt>
    <dgm:pt modelId="{23AE6593-FF85-41BA-A843-6A4A6C1DD583}" type="pres">
      <dgm:prSet presAssocID="{6E3806F6-CE8D-4546-BEEE-9951A91EA2C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C3F111D1-D3B9-499D-B0C9-CAC0C3BE536E}" type="pres">
      <dgm:prSet presAssocID="{889ECD74-71D1-4684-B0DF-EC7180B642C8}" presName="thickLine" presStyleLbl="alignNode1" presStyleIdx="0" presStyleCnt="1"/>
      <dgm:spPr/>
      <dgm:t>
        <a:bodyPr/>
        <a:lstStyle/>
        <a:p>
          <a:endParaRPr lang="es-MX"/>
        </a:p>
      </dgm:t>
    </dgm:pt>
    <dgm:pt modelId="{4328C355-2DAB-4403-8628-5401662DF814}" type="pres">
      <dgm:prSet presAssocID="{889ECD74-71D1-4684-B0DF-EC7180B642C8}" presName="horz1" presStyleCnt="0"/>
      <dgm:spPr/>
      <dgm:t>
        <a:bodyPr/>
        <a:lstStyle/>
        <a:p>
          <a:endParaRPr lang="es-MX"/>
        </a:p>
      </dgm:t>
    </dgm:pt>
    <dgm:pt modelId="{2D70A995-A320-4FA3-A6D1-C75FF7D4E8BD}" type="pres">
      <dgm:prSet presAssocID="{889ECD74-71D1-4684-B0DF-EC7180B642C8}" presName="tx1" presStyleLbl="revTx" presStyleIdx="0" presStyleCnt="6"/>
      <dgm:spPr/>
      <dgm:t>
        <a:bodyPr/>
        <a:lstStyle/>
        <a:p>
          <a:endParaRPr lang="es-MX"/>
        </a:p>
      </dgm:t>
    </dgm:pt>
    <dgm:pt modelId="{D2DAFDCC-6C1E-4236-B9C1-67B8E188D96C}" type="pres">
      <dgm:prSet presAssocID="{889ECD74-71D1-4684-B0DF-EC7180B642C8}" presName="vert1" presStyleCnt="0"/>
      <dgm:spPr/>
      <dgm:t>
        <a:bodyPr/>
        <a:lstStyle/>
        <a:p>
          <a:endParaRPr lang="es-MX"/>
        </a:p>
      </dgm:t>
    </dgm:pt>
    <dgm:pt modelId="{DF35F98F-389C-481E-81F6-156DCE0047A7}" type="pres">
      <dgm:prSet presAssocID="{E25C520F-3AC5-4997-A375-D49EFEF32F72}" presName="vertSpace2a" presStyleCnt="0"/>
      <dgm:spPr/>
      <dgm:t>
        <a:bodyPr/>
        <a:lstStyle/>
        <a:p>
          <a:endParaRPr lang="es-MX"/>
        </a:p>
      </dgm:t>
    </dgm:pt>
    <dgm:pt modelId="{DDDE8AEC-F44F-47B9-BA4F-77F2D62AE59D}" type="pres">
      <dgm:prSet presAssocID="{E25C520F-3AC5-4997-A375-D49EFEF32F72}" presName="horz2" presStyleCnt="0"/>
      <dgm:spPr/>
      <dgm:t>
        <a:bodyPr/>
        <a:lstStyle/>
        <a:p>
          <a:endParaRPr lang="es-MX"/>
        </a:p>
      </dgm:t>
    </dgm:pt>
    <dgm:pt modelId="{58DB9B5A-868F-424D-9128-7A2FB30403D5}" type="pres">
      <dgm:prSet presAssocID="{E25C520F-3AC5-4997-A375-D49EFEF32F72}" presName="horzSpace2" presStyleCnt="0"/>
      <dgm:spPr/>
      <dgm:t>
        <a:bodyPr/>
        <a:lstStyle/>
        <a:p>
          <a:endParaRPr lang="es-MX"/>
        </a:p>
      </dgm:t>
    </dgm:pt>
    <dgm:pt modelId="{0940F9E2-0277-4763-9C54-EC2F566119E6}" type="pres">
      <dgm:prSet presAssocID="{E25C520F-3AC5-4997-A375-D49EFEF32F72}" presName="tx2" presStyleLbl="revTx" presStyleIdx="1" presStyleCnt="6"/>
      <dgm:spPr/>
      <dgm:t>
        <a:bodyPr/>
        <a:lstStyle/>
        <a:p>
          <a:endParaRPr lang="es-MX"/>
        </a:p>
      </dgm:t>
    </dgm:pt>
    <dgm:pt modelId="{381526BE-A59D-4756-8522-BF6FB10CFE52}" type="pres">
      <dgm:prSet presAssocID="{E25C520F-3AC5-4997-A375-D49EFEF32F72}" presName="vert2" presStyleCnt="0"/>
      <dgm:spPr/>
      <dgm:t>
        <a:bodyPr/>
        <a:lstStyle/>
        <a:p>
          <a:endParaRPr lang="es-MX"/>
        </a:p>
      </dgm:t>
    </dgm:pt>
    <dgm:pt modelId="{BE9F0847-B302-4904-95BA-56115A224C9B}" type="pres">
      <dgm:prSet presAssocID="{E25C520F-3AC5-4997-A375-D49EFEF32F72}" presName="thinLine2b" presStyleLbl="callout" presStyleIdx="0" presStyleCnt="5"/>
      <dgm:spPr/>
      <dgm:t>
        <a:bodyPr/>
        <a:lstStyle/>
        <a:p>
          <a:endParaRPr lang="es-MX"/>
        </a:p>
      </dgm:t>
    </dgm:pt>
    <dgm:pt modelId="{F8486771-A766-4933-9524-D6D7EDFE494A}" type="pres">
      <dgm:prSet presAssocID="{E25C520F-3AC5-4997-A375-D49EFEF32F72}" presName="vertSpace2b" presStyleCnt="0"/>
      <dgm:spPr/>
      <dgm:t>
        <a:bodyPr/>
        <a:lstStyle/>
        <a:p>
          <a:endParaRPr lang="es-MX"/>
        </a:p>
      </dgm:t>
    </dgm:pt>
    <dgm:pt modelId="{04943B6D-63C2-44E6-A50F-062764CC8E78}" type="pres">
      <dgm:prSet presAssocID="{11383B92-F0F4-4D10-A137-1D69DE845BE9}" presName="horz2" presStyleCnt="0"/>
      <dgm:spPr/>
      <dgm:t>
        <a:bodyPr/>
        <a:lstStyle/>
        <a:p>
          <a:endParaRPr lang="es-MX"/>
        </a:p>
      </dgm:t>
    </dgm:pt>
    <dgm:pt modelId="{1B19E45F-4C7D-4861-B0CF-CE138FD122B3}" type="pres">
      <dgm:prSet presAssocID="{11383B92-F0F4-4D10-A137-1D69DE845BE9}" presName="horzSpace2" presStyleCnt="0"/>
      <dgm:spPr/>
      <dgm:t>
        <a:bodyPr/>
        <a:lstStyle/>
        <a:p>
          <a:endParaRPr lang="es-MX"/>
        </a:p>
      </dgm:t>
    </dgm:pt>
    <dgm:pt modelId="{3E47D8A3-A674-4EE1-9155-4D783C5EDF53}" type="pres">
      <dgm:prSet presAssocID="{11383B92-F0F4-4D10-A137-1D69DE845BE9}" presName="tx2" presStyleLbl="revTx" presStyleIdx="2" presStyleCnt="6"/>
      <dgm:spPr/>
      <dgm:t>
        <a:bodyPr/>
        <a:lstStyle/>
        <a:p>
          <a:endParaRPr lang="es-MX"/>
        </a:p>
      </dgm:t>
    </dgm:pt>
    <dgm:pt modelId="{12C3D978-9840-4835-8DA4-EF6471836622}" type="pres">
      <dgm:prSet presAssocID="{11383B92-F0F4-4D10-A137-1D69DE845BE9}" presName="vert2" presStyleCnt="0"/>
      <dgm:spPr/>
      <dgm:t>
        <a:bodyPr/>
        <a:lstStyle/>
        <a:p>
          <a:endParaRPr lang="es-MX"/>
        </a:p>
      </dgm:t>
    </dgm:pt>
    <dgm:pt modelId="{E2262CB5-DFE1-4785-A678-DCA8F4C71F50}" type="pres">
      <dgm:prSet presAssocID="{11383B92-F0F4-4D10-A137-1D69DE845BE9}" presName="thinLine2b" presStyleLbl="callout" presStyleIdx="1" presStyleCnt="5"/>
      <dgm:spPr/>
      <dgm:t>
        <a:bodyPr/>
        <a:lstStyle/>
        <a:p>
          <a:endParaRPr lang="es-MX"/>
        </a:p>
      </dgm:t>
    </dgm:pt>
    <dgm:pt modelId="{F1B82F8A-9B86-4649-8FB6-813C81AB04E7}" type="pres">
      <dgm:prSet presAssocID="{11383B92-F0F4-4D10-A137-1D69DE845BE9}" presName="vertSpace2b" presStyleCnt="0"/>
      <dgm:spPr/>
      <dgm:t>
        <a:bodyPr/>
        <a:lstStyle/>
        <a:p>
          <a:endParaRPr lang="es-MX"/>
        </a:p>
      </dgm:t>
    </dgm:pt>
    <dgm:pt modelId="{2F911BFF-D3F9-46E6-93E3-830EF99555E2}" type="pres">
      <dgm:prSet presAssocID="{331F2535-C97F-43F9-BBA0-06B04B912033}" presName="horz2" presStyleCnt="0"/>
      <dgm:spPr/>
      <dgm:t>
        <a:bodyPr/>
        <a:lstStyle/>
        <a:p>
          <a:endParaRPr lang="es-MX"/>
        </a:p>
      </dgm:t>
    </dgm:pt>
    <dgm:pt modelId="{E0AC7A6E-4F4A-489E-BAFF-09AB9FDFDAE5}" type="pres">
      <dgm:prSet presAssocID="{331F2535-C97F-43F9-BBA0-06B04B912033}" presName="horzSpace2" presStyleCnt="0"/>
      <dgm:spPr/>
      <dgm:t>
        <a:bodyPr/>
        <a:lstStyle/>
        <a:p>
          <a:endParaRPr lang="es-MX"/>
        </a:p>
      </dgm:t>
    </dgm:pt>
    <dgm:pt modelId="{14DC7A6B-2143-4E39-8E0D-B8C5DB957B8C}" type="pres">
      <dgm:prSet presAssocID="{331F2535-C97F-43F9-BBA0-06B04B912033}" presName="tx2" presStyleLbl="revTx" presStyleIdx="3" presStyleCnt="6"/>
      <dgm:spPr/>
      <dgm:t>
        <a:bodyPr/>
        <a:lstStyle/>
        <a:p>
          <a:endParaRPr lang="es-MX"/>
        </a:p>
      </dgm:t>
    </dgm:pt>
    <dgm:pt modelId="{1C53B90F-209C-4E59-B2CE-90F8D7368F5F}" type="pres">
      <dgm:prSet presAssocID="{331F2535-C97F-43F9-BBA0-06B04B912033}" presName="vert2" presStyleCnt="0"/>
      <dgm:spPr/>
      <dgm:t>
        <a:bodyPr/>
        <a:lstStyle/>
        <a:p>
          <a:endParaRPr lang="es-MX"/>
        </a:p>
      </dgm:t>
    </dgm:pt>
    <dgm:pt modelId="{995990DE-5C71-4FBA-A6D0-20A7BDC70169}" type="pres">
      <dgm:prSet presAssocID="{331F2535-C97F-43F9-BBA0-06B04B912033}" presName="thinLine2b" presStyleLbl="callout" presStyleIdx="2" presStyleCnt="5"/>
      <dgm:spPr/>
      <dgm:t>
        <a:bodyPr/>
        <a:lstStyle/>
        <a:p>
          <a:endParaRPr lang="es-MX"/>
        </a:p>
      </dgm:t>
    </dgm:pt>
    <dgm:pt modelId="{93F9FB77-7329-486C-BCFA-98AD249B7C9F}" type="pres">
      <dgm:prSet presAssocID="{331F2535-C97F-43F9-BBA0-06B04B912033}" presName="vertSpace2b" presStyleCnt="0"/>
      <dgm:spPr/>
      <dgm:t>
        <a:bodyPr/>
        <a:lstStyle/>
        <a:p>
          <a:endParaRPr lang="es-MX"/>
        </a:p>
      </dgm:t>
    </dgm:pt>
    <dgm:pt modelId="{BA3F4E21-179C-44A8-8CFC-C8CAEC1F01E5}" type="pres">
      <dgm:prSet presAssocID="{D8AF96B7-5039-4C70-9FEE-6385C0262E2F}" presName="horz2" presStyleCnt="0"/>
      <dgm:spPr/>
      <dgm:t>
        <a:bodyPr/>
        <a:lstStyle/>
        <a:p>
          <a:endParaRPr lang="es-MX"/>
        </a:p>
      </dgm:t>
    </dgm:pt>
    <dgm:pt modelId="{00DCAED0-06F5-48AC-A5AE-264C63AA5953}" type="pres">
      <dgm:prSet presAssocID="{D8AF96B7-5039-4C70-9FEE-6385C0262E2F}" presName="horzSpace2" presStyleCnt="0"/>
      <dgm:spPr/>
      <dgm:t>
        <a:bodyPr/>
        <a:lstStyle/>
        <a:p>
          <a:endParaRPr lang="es-MX"/>
        </a:p>
      </dgm:t>
    </dgm:pt>
    <dgm:pt modelId="{A071CE08-9C9A-4BCE-858D-A5F0FC3359F5}" type="pres">
      <dgm:prSet presAssocID="{D8AF96B7-5039-4C70-9FEE-6385C0262E2F}" presName="tx2" presStyleLbl="revTx" presStyleIdx="4" presStyleCnt="6"/>
      <dgm:spPr/>
      <dgm:t>
        <a:bodyPr/>
        <a:lstStyle/>
        <a:p>
          <a:endParaRPr lang="es-MX"/>
        </a:p>
      </dgm:t>
    </dgm:pt>
    <dgm:pt modelId="{3F0A1799-9269-4446-A952-CD5D84D0BAA6}" type="pres">
      <dgm:prSet presAssocID="{D8AF96B7-5039-4C70-9FEE-6385C0262E2F}" presName="vert2" presStyleCnt="0"/>
      <dgm:spPr/>
      <dgm:t>
        <a:bodyPr/>
        <a:lstStyle/>
        <a:p>
          <a:endParaRPr lang="es-MX"/>
        </a:p>
      </dgm:t>
    </dgm:pt>
    <dgm:pt modelId="{149EC816-0E14-4D12-A4AF-705B13FC4A29}" type="pres">
      <dgm:prSet presAssocID="{D8AF96B7-5039-4C70-9FEE-6385C0262E2F}" presName="thinLine2b" presStyleLbl="callout" presStyleIdx="3" presStyleCnt="5"/>
      <dgm:spPr/>
      <dgm:t>
        <a:bodyPr/>
        <a:lstStyle/>
        <a:p>
          <a:endParaRPr lang="es-MX"/>
        </a:p>
      </dgm:t>
    </dgm:pt>
    <dgm:pt modelId="{92403CD3-1E51-4B25-B1A6-5A36A3302E4D}" type="pres">
      <dgm:prSet presAssocID="{D8AF96B7-5039-4C70-9FEE-6385C0262E2F}" presName="vertSpace2b" presStyleCnt="0"/>
      <dgm:spPr/>
      <dgm:t>
        <a:bodyPr/>
        <a:lstStyle/>
        <a:p>
          <a:endParaRPr lang="es-MX"/>
        </a:p>
      </dgm:t>
    </dgm:pt>
    <dgm:pt modelId="{9561325F-C3DB-48DB-812E-74632A4C0820}" type="pres">
      <dgm:prSet presAssocID="{76F94150-19E4-46FB-9AF6-D5C2186399BD}" presName="horz2" presStyleCnt="0"/>
      <dgm:spPr/>
      <dgm:t>
        <a:bodyPr/>
        <a:lstStyle/>
        <a:p>
          <a:endParaRPr lang="es-MX"/>
        </a:p>
      </dgm:t>
    </dgm:pt>
    <dgm:pt modelId="{9CF70EB3-21BE-4C93-8860-0D7FC00FBD85}" type="pres">
      <dgm:prSet presAssocID="{76F94150-19E4-46FB-9AF6-D5C2186399BD}" presName="horzSpace2" presStyleCnt="0"/>
      <dgm:spPr/>
      <dgm:t>
        <a:bodyPr/>
        <a:lstStyle/>
        <a:p>
          <a:endParaRPr lang="es-MX"/>
        </a:p>
      </dgm:t>
    </dgm:pt>
    <dgm:pt modelId="{65282938-47F8-4D30-9E72-A64157D5849E}" type="pres">
      <dgm:prSet presAssocID="{76F94150-19E4-46FB-9AF6-D5C2186399BD}" presName="tx2" presStyleLbl="revTx" presStyleIdx="5" presStyleCnt="6"/>
      <dgm:spPr/>
      <dgm:t>
        <a:bodyPr/>
        <a:lstStyle/>
        <a:p>
          <a:endParaRPr lang="es-MX"/>
        </a:p>
      </dgm:t>
    </dgm:pt>
    <dgm:pt modelId="{3E4F6746-660F-4F99-91A2-727BF858E161}" type="pres">
      <dgm:prSet presAssocID="{76F94150-19E4-46FB-9AF6-D5C2186399BD}" presName="vert2" presStyleCnt="0"/>
      <dgm:spPr/>
      <dgm:t>
        <a:bodyPr/>
        <a:lstStyle/>
        <a:p>
          <a:endParaRPr lang="es-MX"/>
        </a:p>
      </dgm:t>
    </dgm:pt>
    <dgm:pt modelId="{6448799A-88FD-442A-B023-55F1BCD51A5D}" type="pres">
      <dgm:prSet presAssocID="{76F94150-19E4-46FB-9AF6-D5C2186399BD}" presName="thinLine2b" presStyleLbl="callout" presStyleIdx="4" presStyleCnt="5"/>
      <dgm:spPr/>
      <dgm:t>
        <a:bodyPr/>
        <a:lstStyle/>
        <a:p>
          <a:endParaRPr lang="es-MX"/>
        </a:p>
      </dgm:t>
    </dgm:pt>
    <dgm:pt modelId="{2E59F3E2-EAFB-485B-B5A7-469636FA1A91}" type="pres">
      <dgm:prSet presAssocID="{76F94150-19E4-46FB-9AF6-D5C2186399BD}" presName="vertSpace2b" presStyleCnt="0"/>
      <dgm:spPr/>
      <dgm:t>
        <a:bodyPr/>
        <a:lstStyle/>
        <a:p>
          <a:endParaRPr lang="es-MX"/>
        </a:p>
      </dgm:t>
    </dgm:pt>
  </dgm:ptLst>
  <dgm:cxnLst>
    <dgm:cxn modelId="{02CE1078-A9AD-4F44-AB19-446EBC74937E}" type="presOf" srcId="{331F2535-C97F-43F9-BBA0-06B04B912033}" destId="{14DC7A6B-2143-4E39-8E0D-B8C5DB957B8C}" srcOrd="0" destOrd="0" presId="urn:microsoft.com/office/officeart/2008/layout/LinedList"/>
    <dgm:cxn modelId="{67526485-68CF-4D0F-9D1D-661B35A902E4}" type="presOf" srcId="{11383B92-F0F4-4D10-A137-1D69DE845BE9}" destId="{3E47D8A3-A674-4EE1-9155-4D783C5EDF53}" srcOrd="0" destOrd="0" presId="urn:microsoft.com/office/officeart/2008/layout/LinedList"/>
    <dgm:cxn modelId="{6F5F8B49-F6A3-4794-AF85-D68FB60D24B8}" type="presOf" srcId="{6E3806F6-CE8D-4546-BEEE-9951A91EA2CE}" destId="{23AE6593-FF85-41BA-A843-6A4A6C1DD583}" srcOrd="0" destOrd="0" presId="urn:microsoft.com/office/officeart/2008/layout/LinedList"/>
    <dgm:cxn modelId="{BDA3009F-D09D-4370-87B2-FD1BE4E71001}" srcId="{889ECD74-71D1-4684-B0DF-EC7180B642C8}" destId="{D8AF96B7-5039-4C70-9FEE-6385C0262E2F}" srcOrd="3" destOrd="0" parTransId="{2308D31E-453B-4B53-8806-12F4A9BC19F5}" sibTransId="{0A32F1E2-C69F-4424-8018-D8D14D34627B}"/>
    <dgm:cxn modelId="{0C4BFDA0-1D99-4615-ABA0-FCB0E1AAFD90}" srcId="{6E3806F6-CE8D-4546-BEEE-9951A91EA2CE}" destId="{889ECD74-71D1-4684-B0DF-EC7180B642C8}" srcOrd="0" destOrd="0" parTransId="{08FE6748-64D2-495F-8452-E9ABFF06C490}" sibTransId="{C599BA16-98D5-41C5-9C77-5BC7A901CF41}"/>
    <dgm:cxn modelId="{622E6AB0-89BE-41E9-9048-C0B77599B39B}" srcId="{889ECD74-71D1-4684-B0DF-EC7180B642C8}" destId="{E25C520F-3AC5-4997-A375-D49EFEF32F72}" srcOrd="0" destOrd="0" parTransId="{6566C893-C316-466E-9C0A-CB91B84C3C8C}" sibTransId="{31405B29-F530-4CC1-9365-BD49028253F9}"/>
    <dgm:cxn modelId="{08238A45-F790-45C1-9761-A3A8B32EF849}" srcId="{889ECD74-71D1-4684-B0DF-EC7180B642C8}" destId="{11383B92-F0F4-4D10-A137-1D69DE845BE9}" srcOrd="1" destOrd="0" parTransId="{6CE904E0-FD66-43B5-9170-9FAFD1160E20}" sibTransId="{ED51888E-2183-448D-89AC-52EAAB5537A1}"/>
    <dgm:cxn modelId="{902B8F2C-9789-40BA-BE32-18E83E02FF52}" type="presOf" srcId="{76F94150-19E4-46FB-9AF6-D5C2186399BD}" destId="{65282938-47F8-4D30-9E72-A64157D5849E}" srcOrd="0" destOrd="0" presId="urn:microsoft.com/office/officeart/2008/layout/LinedList"/>
    <dgm:cxn modelId="{1F2EF199-A00B-4877-8878-B06AA8C57B69}" type="presOf" srcId="{E25C520F-3AC5-4997-A375-D49EFEF32F72}" destId="{0940F9E2-0277-4763-9C54-EC2F566119E6}" srcOrd="0" destOrd="0" presId="urn:microsoft.com/office/officeart/2008/layout/LinedList"/>
    <dgm:cxn modelId="{B0E59CA7-9B98-45DA-9445-AFE497DB015B}" type="presOf" srcId="{D8AF96B7-5039-4C70-9FEE-6385C0262E2F}" destId="{A071CE08-9C9A-4BCE-858D-A5F0FC3359F5}" srcOrd="0" destOrd="0" presId="urn:microsoft.com/office/officeart/2008/layout/LinedList"/>
    <dgm:cxn modelId="{3CA37DE8-DD33-4080-8192-3CC9C975CB56}" type="presOf" srcId="{889ECD74-71D1-4684-B0DF-EC7180B642C8}" destId="{2D70A995-A320-4FA3-A6D1-C75FF7D4E8BD}" srcOrd="0" destOrd="0" presId="urn:microsoft.com/office/officeart/2008/layout/LinedList"/>
    <dgm:cxn modelId="{6C62617E-EF10-4E14-9095-227BA6F793B7}" srcId="{889ECD74-71D1-4684-B0DF-EC7180B642C8}" destId="{76F94150-19E4-46FB-9AF6-D5C2186399BD}" srcOrd="4" destOrd="0" parTransId="{AC4AEE47-2ACD-49AD-8F46-21020A464B46}" sibTransId="{EA6EAC30-FD7C-41F0-8CF0-98261BAFACEF}"/>
    <dgm:cxn modelId="{B2332313-9BB1-45C3-BC76-C2A931F4D9EA}" srcId="{889ECD74-71D1-4684-B0DF-EC7180B642C8}" destId="{331F2535-C97F-43F9-BBA0-06B04B912033}" srcOrd="2" destOrd="0" parTransId="{97585355-5107-458C-AB0C-50626DD68B21}" sibTransId="{587D4B80-CC45-4C0B-A353-983862DFA4BF}"/>
    <dgm:cxn modelId="{9B5891C2-943C-4CBD-8AD0-A4AA1F6E0DD7}" type="presParOf" srcId="{23AE6593-FF85-41BA-A843-6A4A6C1DD583}" destId="{C3F111D1-D3B9-499D-B0C9-CAC0C3BE536E}" srcOrd="0" destOrd="0" presId="urn:microsoft.com/office/officeart/2008/layout/LinedList"/>
    <dgm:cxn modelId="{F6F0FE5F-E621-431C-A6BA-45AA23E81CD0}" type="presParOf" srcId="{23AE6593-FF85-41BA-A843-6A4A6C1DD583}" destId="{4328C355-2DAB-4403-8628-5401662DF814}" srcOrd="1" destOrd="0" presId="urn:microsoft.com/office/officeart/2008/layout/LinedList"/>
    <dgm:cxn modelId="{9FF77515-D33A-4F16-92C0-FD830B433CE6}" type="presParOf" srcId="{4328C355-2DAB-4403-8628-5401662DF814}" destId="{2D70A995-A320-4FA3-A6D1-C75FF7D4E8BD}" srcOrd="0" destOrd="0" presId="urn:microsoft.com/office/officeart/2008/layout/LinedList"/>
    <dgm:cxn modelId="{E37CEEC4-2029-49AC-974A-5D04133DC0A2}" type="presParOf" srcId="{4328C355-2DAB-4403-8628-5401662DF814}" destId="{D2DAFDCC-6C1E-4236-B9C1-67B8E188D96C}" srcOrd="1" destOrd="0" presId="urn:microsoft.com/office/officeart/2008/layout/LinedList"/>
    <dgm:cxn modelId="{E55A45AB-19EB-452F-8344-AF5788B01521}" type="presParOf" srcId="{D2DAFDCC-6C1E-4236-B9C1-67B8E188D96C}" destId="{DF35F98F-389C-481E-81F6-156DCE0047A7}" srcOrd="0" destOrd="0" presId="urn:microsoft.com/office/officeart/2008/layout/LinedList"/>
    <dgm:cxn modelId="{FC5D93FC-72DF-4A6D-B61A-F70218E2B996}" type="presParOf" srcId="{D2DAFDCC-6C1E-4236-B9C1-67B8E188D96C}" destId="{DDDE8AEC-F44F-47B9-BA4F-77F2D62AE59D}" srcOrd="1" destOrd="0" presId="urn:microsoft.com/office/officeart/2008/layout/LinedList"/>
    <dgm:cxn modelId="{1B11135C-5730-4D3D-9D55-2E3E2886B67C}" type="presParOf" srcId="{DDDE8AEC-F44F-47B9-BA4F-77F2D62AE59D}" destId="{58DB9B5A-868F-424D-9128-7A2FB30403D5}" srcOrd="0" destOrd="0" presId="urn:microsoft.com/office/officeart/2008/layout/LinedList"/>
    <dgm:cxn modelId="{ACCB3FE3-3F0F-4B20-BAB5-D863EFF96BB6}" type="presParOf" srcId="{DDDE8AEC-F44F-47B9-BA4F-77F2D62AE59D}" destId="{0940F9E2-0277-4763-9C54-EC2F566119E6}" srcOrd="1" destOrd="0" presId="urn:microsoft.com/office/officeart/2008/layout/LinedList"/>
    <dgm:cxn modelId="{2DA5A929-080F-4206-81D5-325B3FFB5798}" type="presParOf" srcId="{DDDE8AEC-F44F-47B9-BA4F-77F2D62AE59D}" destId="{381526BE-A59D-4756-8522-BF6FB10CFE52}" srcOrd="2" destOrd="0" presId="urn:microsoft.com/office/officeart/2008/layout/LinedList"/>
    <dgm:cxn modelId="{9B5CA3E9-36F8-433E-8C7B-2D9225D41FE9}" type="presParOf" srcId="{D2DAFDCC-6C1E-4236-B9C1-67B8E188D96C}" destId="{BE9F0847-B302-4904-95BA-56115A224C9B}" srcOrd="2" destOrd="0" presId="urn:microsoft.com/office/officeart/2008/layout/LinedList"/>
    <dgm:cxn modelId="{2512A21F-1B85-45E2-B4EE-CEDE70C4F3A9}" type="presParOf" srcId="{D2DAFDCC-6C1E-4236-B9C1-67B8E188D96C}" destId="{F8486771-A766-4933-9524-D6D7EDFE494A}" srcOrd="3" destOrd="0" presId="urn:microsoft.com/office/officeart/2008/layout/LinedList"/>
    <dgm:cxn modelId="{42D1E15D-6EDC-4BE1-8199-CB855D2E32BC}" type="presParOf" srcId="{D2DAFDCC-6C1E-4236-B9C1-67B8E188D96C}" destId="{04943B6D-63C2-44E6-A50F-062764CC8E78}" srcOrd="4" destOrd="0" presId="urn:microsoft.com/office/officeart/2008/layout/LinedList"/>
    <dgm:cxn modelId="{8AE8AA95-6ABB-4E1E-B2FC-0E6B6D7E2F7C}" type="presParOf" srcId="{04943B6D-63C2-44E6-A50F-062764CC8E78}" destId="{1B19E45F-4C7D-4861-B0CF-CE138FD122B3}" srcOrd="0" destOrd="0" presId="urn:microsoft.com/office/officeart/2008/layout/LinedList"/>
    <dgm:cxn modelId="{44D73A37-3605-48CA-AE6E-3EA203FD968C}" type="presParOf" srcId="{04943B6D-63C2-44E6-A50F-062764CC8E78}" destId="{3E47D8A3-A674-4EE1-9155-4D783C5EDF53}" srcOrd="1" destOrd="0" presId="urn:microsoft.com/office/officeart/2008/layout/LinedList"/>
    <dgm:cxn modelId="{94BF8A5F-5CDC-4354-AABE-1C9B1356624B}" type="presParOf" srcId="{04943B6D-63C2-44E6-A50F-062764CC8E78}" destId="{12C3D978-9840-4835-8DA4-EF6471836622}" srcOrd="2" destOrd="0" presId="urn:microsoft.com/office/officeart/2008/layout/LinedList"/>
    <dgm:cxn modelId="{BD0F414A-CDDA-40A4-A9B8-07E4C96E6E42}" type="presParOf" srcId="{D2DAFDCC-6C1E-4236-B9C1-67B8E188D96C}" destId="{E2262CB5-DFE1-4785-A678-DCA8F4C71F50}" srcOrd="5" destOrd="0" presId="urn:microsoft.com/office/officeart/2008/layout/LinedList"/>
    <dgm:cxn modelId="{C05AF516-35F0-4C36-845C-A3C0E342AA5F}" type="presParOf" srcId="{D2DAFDCC-6C1E-4236-B9C1-67B8E188D96C}" destId="{F1B82F8A-9B86-4649-8FB6-813C81AB04E7}" srcOrd="6" destOrd="0" presId="urn:microsoft.com/office/officeart/2008/layout/LinedList"/>
    <dgm:cxn modelId="{147855A0-2233-4DAA-8DBC-07C00A48B769}" type="presParOf" srcId="{D2DAFDCC-6C1E-4236-B9C1-67B8E188D96C}" destId="{2F911BFF-D3F9-46E6-93E3-830EF99555E2}" srcOrd="7" destOrd="0" presId="urn:microsoft.com/office/officeart/2008/layout/LinedList"/>
    <dgm:cxn modelId="{803E0F5E-4FB8-4B53-8251-682CF0FC2509}" type="presParOf" srcId="{2F911BFF-D3F9-46E6-93E3-830EF99555E2}" destId="{E0AC7A6E-4F4A-489E-BAFF-09AB9FDFDAE5}" srcOrd="0" destOrd="0" presId="urn:microsoft.com/office/officeart/2008/layout/LinedList"/>
    <dgm:cxn modelId="{AC2E132F-A755-4FCF-A40A-CF7B82F1ADF8}" type="presParOf" srcId="{2F911BFF-D3F9-46E6-93E3-830EF99555E2}" destId="{14DC7A6B-2143-4E39-8E0D-B8C5DB957B8C}" srcOrd="1" destOrd="0" presId="urn:microsoft.com/office/officeart/2008/layout/LinedList"/>
    <dgm:cxn modelId="{F19C8EA8-FFB7-4BA2-B129-0FDD84C2D4A2}" type="presParOf" srcId="{2F911BFF-D3F9-46E6-93E3-830EF99555E2}" destId="{1C53B90F-209C-4E59-B2CE-90F8D7368F5F}" srcOrd="2" destOrd="0" presId="urn:microsoft.com/office/officeart/2008/layout/LinedList"/>
    <dgm:cxn modelId="{EB995B82-B836-436E-8EBD-619BFA9CC0B6}" type="presParOf" srcId="{D2DAFDCC-6C1E-4236-B9C1-67B8E188D96C}" destId="{995990DE-5C71-4FBA-A6D0-20A7BDC70169}" srcOrd="8" destOrd="0" presId="urn:microsoft.com/office/officeart/2008/layout/LinedList"/>
    <dgm:cxn modelId="{8F9F1D1C-9A9F-442F-89D5-FF2E57FA8636}" type="presParOf" srcId="{D2DAFDCC-6C1E-4236-B9C1-67B8E188D96C}" destId="{93F9FB77-7329-486C-BCFA-98AD249B7C9F}" srcOrd="9" destOrd="0" presId="urn:microsoft.com/office/officeart/2008/layout/LinedList"/>
    <dgm:cxn modelId="{8FD4DE4F-8A76-46B2-B300-D7ED88704E91}" type="presParOf" srcId="{D2DAFDCC-6C1E-4236-B9C1-67B8E188D96C}" destId="{BA3F4E21-179C-44A8-8CFC-C8CAEC1F01E5}" srcOrd="10" destOrd="0" presId="urn:microsoft.com/office/officeart/2008/layout/LinedList"/>
    <dgm:cxn modelId="{B8C87A9E-3020-4A10-80C6-87D063FFF9EF}" type="presParOf" srcId="{BA3F4E21-179C-44A8-8CFC-C8CAEC1F01E5}" destId="{00DCAED0-06F5-48AC-A5AE-264C63AA5953}" srcOrd="0" destOrd="0" presId="urn:microsoft.com/office/officeart/2008/layout/LinedList"/>
    <dgm:cxn modelId="{88E0577B-14B6-4BA7-9190-926D85A25707}" type="presParOf" srcId="{BA3F4E21-179C-44A8-8CFC-C8CAEC1F01E5}" destId="{A071CE08-9C9A-4BCE-858D-A5F0FC3359F5}" srcOrd="1" destOrd="0" presId="urn:microsoft.com/office/officeart/2008/layout/LinedList"/>
    <dgm:cxn modelId="{2E78CB9C-FBE8-4CC0-8853-E6D3F0471C70}" type="presParOf" srcId="{BA3F4E21-179C-44A8-8CFC-C8CAEC1F01E5}" destId="{3F0A1799-9269-4446-A952-CD5D84D0BAA6}" srcOrd="2" destOrd="0" presId="urn:microsoft.com/office/officeart/2008/layout/LinedList"/>
    <dgm:cxn modelId="{7957A4BC-62B8-46BE-B968-643476C01569}" type="presParOf" srcId="{D2DAFDCC-6C1E-4236-B9C1-67B8E188D96C}" destId="{149EC816-0E14-4D12-A4AF-705B13FC4A29}" srcOrd="11" destOrd="0" presId="urn:microsoft.com/office/officeart/2008/layout/LinedList"/>
    <dgm:cxn modelId="{58ABA882-29CF-4FD3-A5BF-31CD1D33F9AB}" type="presParOf" srcId="{D2DAFDCC-6C1E-4236-B9C1-67B8E188D96C}" destId="{92403CD3-1E51-4B25-B1A6-5A36A3302E4D}" srcOrd="12" destOrd="0" presId="urn:microsoft.com/office/officeart/2008/layout/LinedList"/>
    <dgm:cxn modelId="{29576AD8-2903-4459-9136-11841538DFFC}" type="presParOf" srcId="{D2DAFDCC-6C1E-4236-B9C1-67B8E188D96C}" destId="{9561325F-C3DB-48DB-812E-74632A4C0820}" srcOrd="13" destOrd="0" presId="urn:microsoft.com/office/officeart/2008/layout/LinedList"/>
    <dgm:cxn modelId="{C96740D2-E61E-4B15-A195-784D3F436006}" type="presParOf" srcId="{9561325F-C3DB-48DB-812E-74632A4C0820}" destId="{9CF70EB3-21BE-4C93-8860-0D7FC00FBD85}" srcOrd="0" destOrd="0" presId="urn:microsoft.com/office/officeart/2008/layout/LinedList"/>
    <dgm:cxn modelId="{012CD741-2B03-48D1-BF70-234F31480108}" type="presParOf" srcId="{9561325F-C3DB-48DB-812E-74632A4C0820}" destId="{65282938-47F8-4D30-9E72-A64157D5849E}" srcOrd="1" destOrd="0" presId="urn:microsoft.com/office/officeart/2008/layout/LinedList"/>
    <dgm:cxn modelId="{896E4AF3-4529-4869-A3BE-CCADC1B7B09C}" type="presParOf" srcId="{9561325F-C3DB-48DB-812E-74632A4C0820}" destId="{3E4F6746-660F-4F99-91A2-727BF858E161}" srcOrd="2" destOrd="0" presId="urn:microsoft.com/office/officeart/2008/layout/LinedList"/>
    <dgm:cxn modelId="{9F5D4857-801D-40CF-A0FF-6AAE65604317}" type="presParOf" srcId="{D2DAFDCC-6C1E-4236-B9C1-67B8E188D96C}" destId="{6448799A-88FD-442A-B023-55F1BCD51A5D}" srcOrd="14" destOrd="0" presId="urn:microsoft.com/office/officeart/2008/layout/LinedList"/>
    <dgm:cxn modelId="{696A7F20-B554-4BCE-80F9-31C227B87E6B}" type="presParOf" srcId="{D2DAFDCC-6C1E-4236-B9C1-67B8E188D96C}" destId="{2E59F3E2-EAFB-485B-B5A7-469636FA1A91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1DF9782-3617-4FFA-AC69-8525E3C6B3D7}" type="doc">
      <dgm:prSet loTypeId="urn:microsoft.com/office/officeart/2005/8/layout/vList3" loCatId="list" qsTypeId="urn:microsoft.com/office/officeart/2005/8/quickstyle/simple1" qsCatId="simple" csTypeId="urn:microsoft.com/office/officeart/2005/8/colors/colorful2" csCatId="colorful" phldr="1"/>
      <dgm:spPr/>
    </dgm:pt>
    <dgm:pt modelId="{394FCF89-B897-4544-B977-74B41B2BD045}">
      <dgm:prSet phldrT="[Texto]"/>
      <dgm:spPr/>
      <dgm:t>
        <a:bodyPr/>
        <a:lstStyle/>
        <a:p>
          <a:r>
            <a:rPr lang="es-MX" smtClean="0"/>
            <a:t>Worm o gusano informático</a:t>
          </a:r>
          <a:endParaRPr lang="es-MX"/>
        </a:p>
      </dgm:t>
    </dgm:pt>
    <dgm:pt modelId="{C8A8AE4F-3C6B-44B9-8B8F-05D9AF60D06B}" type="parTrans" cxnId="{6CDD72B0-F5EE-4F77-BED0-63F8ABFC2363}">
      <dgm:prSet/>
      <dgm:spPr/>
      <dgm:t>
        <a:bodyPr/>
        <a:lstStyle/>
        <a:p>
          <a:endParaRPr lang="es-MX"/>
        </a:p>
      </dgm:t>
    </dgm:pt>
    <dgm:pt modelId="{9120D36B-6902-4488-B636-5735D2381E97}" type="sibTrans" cxnId="{6CDD72B0-F5EE-4F77-BED0-63F8ABFC2363}">
      <dgm:prSet/>
      <dgm:spPr/>
      <dgm:t>
        <a:bodyPr/>
        <a:lstStyle/>
        <a:p>
          <a:endParaRPr lang="es-MX"/>
        </a:p>
      </dgm:t>
    </dgm:pt>
    <dgm:pt modelId="{B09E447D-4585-4BC8-B408-9CED132E7312}">
      <dgm:prSet phldrT="[Texto]"/>
      <dgm:spPr/>
      <dgm:t>
        <a:bodyPr/>
        <a:lstStyle/>
        <a:p>
          <a:r>
            <a:rPr lang="es-MX" dirty="0" err="1" smtClean="0"/>
            <a:t>Boot</a:t>
          </a:r>
          <a:endParaRPr lang="es-MX" dirty="0"/>
        </a:p>
      </dgm:t>
    </dgm:pt>
    <dgm:pt modelId="{CF6FB4CE-D59A-4225-A54E-B06EE8FD8384}" type="parTrans" cxnId="{3A668B9B-584E-4A49-AA14-291B5C3FE235}">
      <dgm:prSet/>
      <dgm:spPr/>
      <dgm:t>
        <a:bodyPr/>
        <a:lstStyle/>
        <a:p>
          <a:endParaRPr lang="es-MX"/>
        </a:p>
      </dgm:t>
    </dgm:pt>
    <dgm:pt modelId="{A6040E94-1DA1-4C74-83CA-7F6F0DCE138B}" type="sibTrans" cxnId="{3A668B9B-584E-4A49-AA14-291B5C3FE235}">
      <dgm:prSet/>
      <dgm:spPr/>
      <dgm:t>
        <a:bodyPr/>
        <a:lstStyle/>
        <a:p>
          <a:endParaRPr lang="es-MX"/>
        </a:p>
      </dgm:t>
    </dgm:pt>
    <dgm:pt modelId="{D44F948F-3E09-42F8-A6E5-0F43F08B4DBB}">
      <dgm:prSet/>
      <dgm:spPr/>
      <dgm:t>
        <a:bodyPr/>
        <a:lstStyle/>
        <a:p>
          <a:r>
            <a:rPr lang="es-MX" smtClean="0"/>
            <a:t>Caballo de Troya</a:t>
          </a:r>
          <a:endParaRPr lang="es-MX" dirty="0" smtClean="0"/>
        </a:p>
      </dgm:t>
    </dgm:pt>
    <dgm:pt modelId="{A2F0BF28-12BF-4E8B-BECB-1EBF0039FFB9}" type="parTrans" cxnId="{42DA38FF-53C7-4EB3-9104-0F67AD97855B}">
      <dgm:prSet/>
      <dgm:spPr/>
      <dgm:t>
        <a:bodyPr/>
        <a:lstStyle/>
        <a:p>
          <a:endParaRPr lang="es-MX"/>
        </a:p>
      </dgm:t>
    </dgm:pt>
    <dgm:pt modelId="{F6B2C8A1-46AF-496E-B48B-CEBED726A559}" type="sibTrans" cxnId="{42DA38FF-53C7-4EB3-9104-0F67AD97855B}">
      <dgm:prSet/>
      <dgm:spPr/>
      <dgm:t>
        <a:bodyPr/>
        <a:lstStyle/>
        <a:p>
          <a:endParaRPr lang="es-MX"/>
        </a:p>
      </dgm:t>
    </dgm:pt>
    <dgm:pt modelId="{FDD3FD8D-114D-400F-9F0C-0DCB8EF51A71}">
      <dgm:prSet/>
      <dgm:spPr/>
      <dgm:t>
        <a:bodyPr/>
        <a:lstStyle/>
        <a:p>
          <a:r>
            <a:rPr lang="es-MX" smtClean="0"/>
            <a:t>Bombas lógicas o de tiempo</a:t>
          </a:r>
          <a:endParaRPr lang="es-MX" dirty="0" smtClean="0"/>
        </a:p>
      </dgm:t>
    </dgm:pt>
    <dgm:pt modelId="{AE416425-F2BB-4B7B-8C9D-CEFA8CFE0605}" type="parTrans" cxnId="{AD152CD8-3169-4ADB-BB18-82D6ED1689DD}">
      <dgm:prSet/>
      <dgm:spPr/>
      <dgm:t>
        <a:bodyPr/>
        <a:lstStyle/>
        <a:p>
          <a:endParaRPr lang="es-MX"/>
        </a:p>
      </dgm:t>
    </dgm:pt>
    <dgm:pt modelId="{1E3C3EC2-1A89-4070-AEA0-E7D6EF3AEA65}" type="sibTrans" cxnId="{AD152CD8-3169-4ADB-BB18-82D6ED1689DD}">
      <dgm:prSet/>
      <dgm:spPr/>
      <dgm:t>
        <a:bodyPr/>
        <a:lstStyle/>
        <a:p>
          <a:endParaRPr lang="es-MX"/>
        </a:p>
      </dgm:t>
    </dgm:pt>
    <dgm:pt modelId="{9FAF788B-FDD6-40CE-BC0D-D3D6C3E4BE64}">
      <dgm:prSet/>
      <dgm:spPr/>
      <dgm:t>
        <a:bodyPr/>
        <a:lstStyle/>
        <a:p>
          <a:r>
            <a:rPr lang="es-MX" smtClean="0"/>
            <a:t>Hoax</a:t>
          </a:r>
          <a:endParaRPr lang="es-MX" dirty="0" smtClean="0"/>
        </a:p>
      </dgm:t>
    </dgm:pt>
    <dgm:pt modelId="{25F353C3-6CFA-4BB9-A53B-C22DC8B7D125}" type="parTrans" cxnId="{E0DAD2C5-8C59-4A43-AD0E-7FD919B4C3CD}">
      <dgm:prSet/>
      <dgm:spPr/>
      <dgm:t>
        <a:bodyPr/>
        <a:lstStyle/>
        <a:p>
          <a:endParaRPr lang="es-MX"/>
        </a:p>
      </dgm:t>
    </dgm:pt>
    <dgm:pt modelId="{54498B86-8F13-4858-9B48-F511F5AE63F1}" type="sibTrans" cxnId="{E0DAD2C5-8C59-4A43-AD0E-7FD919B4C3CD}">
      <dgm:prSet/>
      <dgm:spPr/>
      <dgm:t>
        <a:bodyPr/>
        <a:lstStyle/>
        <a:p>
          <a:endParaRPr lang="es-MX"/>
        </a:p>
      </dgm:t>
    </dgm:pt>
    <dgm:pt modelId="{950C93E4-8E4E-497E-A04D-7FE3F3ED004D}">
      <dgm:prSet/>
      <dgm:spPr/>
      <dgm:t>
        <a:bodyPr/>
        <a:lstStyle/>
        <a:p>
          <a:r>
            <a:rPr lang="es-MX" smtClean="0"/>
            <a:t>De enlace</a:t>
          </a:r>
          <a:endParaRPr lang="es-MX" dirty="0" smtClean="0"/>
        </a:p>
      </dgm:t>
    </dgm:pt>
    <dgm:pt modelId="{DD420747-EFA7-439F-B82A-FCD5DE21B92F}" type="parTrans" cxnId="{B31FCEB4-B559-4736-A7F6-62EECA532A91}">
      <dgm:prSet/>
      <dgm:spPr/>
      <dgm:t>
        <a:bodyPr/>
        <a:lstStyle/>
        <a:p>
          <a:endParaRPr lang="es-MX"/>
        </a:p>
      </dgm:t>
    </dgm:pt>
    <dgm:pt modelId="{45785302-FDB2-44EE-8755-9019AC642455}" type="sibTrans" cxnId="{B31FCEB4-B559-4736-A7F6-62EECA532A91}">
      <dgm:prSet/>
      <dgm:spPr/>
      <dgm:t>
        <a:bodyPr/>
        <a:lstStyle/>
        <a:p>
          <a:endParaRPr lang="es-MX"/>
        </a:p>
      </dgm:t>
    </dgm:pt>
    <dgm:pt modelId="{B9CB25E9-691C-43CB-AF90-2DC2C4B318EC}">
      <dgm:prSet/>
      <dgm:spPr/>
      <dgm:t>
        <a:bodyPr/>
        <a:lstStyle/>
        <a:p>
          <a:r>
            <a:rPr lang="es-MX" smtClean="0"/>
            <a:t>De sobreescritura</a:t>
          </a:r>
          <a:endParaRPr lang="es-MX" dirty="0" smtClean="0"/>
        </a:p>
      </dgm:t>
    </dgm:pt>
    <dgm:pt modelId="{57496A7C-AC26-46BD-8450-2DD1131BD187}" type="parTrans" cxnId="{97E63C17-9404-4516-BBA9-B187F0358041}">
      <dgm:prSet/>
      <dgm:spPr/>
      <dgm:t>
        <a:bodyPr/>
        <a:lstStyle/>
        <a:p>
          <a:endParaRPr lang="es-MX"/>
        </a:p>
      </dgm:t>
    </dgm:pt>
    <dgm:pt modelId="{3613899D-BB8F-42E4-998E-A4211DC7E862}" type="sibTrans" cxnId="{97E63C17-9404-4516-BBA9-B187F0358041}">
      <dgm:prSet/>
      <dgm:spPr/>
      <dgm:t>
        <a:bodyPr/>
        <a:lstStyle/>
        <a:p>
          <a:endParaRPr lang="es-MX"/>
        </a:p>
      </dgm:t>
    </dgm:pt>
    <dgm:pt modelId="{1CDA5F3E-EB08-42E2-AA14-FB9AC2904F55}">
      <dgm:prSet/>
      <dgm:spPr/>
      <dgm:t>
        <a:bodyPr/>
        <a:lstStyle/>
        <a:p>
          <a:r>
            <a:rPr lang="es-MX" smtClean="0"/>
            <a:t>Residente</a:t>
          </a:r>
          <a:endParaRPr lang="es-MX" dirty="0"/>
        </a:p>
      </dgm:t>
    </dgm:pt>
    <dgm:pt modelId="{48C4D6D0-C362-403C-BB61-B35382CC45FC}" type="parTrans" cxnId="{556A269C-DC32-462E-90A3-13B82EBBED0F}">
      <dgm:prSet/>
      <dgm:spPr/>
      <dgm:t>
        <a:bodyPr/>
        <a:lstStyle/>
        <a:p>
          <a:endParaRPr lang="es-MX"/>
        </a:p>
      </dgm:t>
    </dgm:pt>
    <dgm:pt modelId="{135FFD21-A29C-4797-8A1F-A310B6433993}" type="sibTrans" cxnId="{556A269C-DC32-462E-90A3-13B82EBBED0F}">
      <dgm:prSet/>
      <dgm:spPr/>
      <dgm:t>
        <a:bodyPr/>
        <a:lstStyle/>
        <a:p>
          <a:endParaRPr lang="es-MX"/>
        </a:p>
      </dgm:t>
    </dgm:pt>
    <dgm:pt modelId="{45F8F230-3A16-4AB3-A43F-A5D0E9041B3A}" type="pres">
      <dgm:prSet presAssocID="{D1DF9782-3617-4FFA-AC69-8525E3C6B3D7}" presName="linearFlow" presStyleCnt="0">
        <dgm:presLayoutVars>
          <dgm:dir/>
          <dgm:resizeHandles val="exact"/>
        </dgm:presLayoutVars>
      </dgm:prSet>
      <dgm:spPr/>
    </dgm:pt>
    <dgm:pt modelId="{23A5E0E5-EC9A-40D0-A074-7D4F06182AD5}" type="pres">
      <dgm:prSet presAssocID="{394FCF89-B897-4544-B977-74B41B2BD045}" presName="composite" presStyleCnt="0"/>
      <dgm:spPr/>
    </dgm:pt>
    <dgm:pt modelId="{73EA4C56-0613-4530-A14E-8A741464D2E2}" type="pres">
      <dgm:prSet presAssocID="{394FCF89-B897-4544-B977-74B41B2BD045}" presName="imgShp" presStyleLbl="fgImgPlace1" presStyleIdx="0" presStyleCnt="8"/>
      <dgm:spPr/>
    </dgm:pt>
    <dgm:pt modelId="{AFA4D329-5836-4C8D-A12A-372D16D0AEC2}" type="pres">
      <dgm:prSet presAssocID="{394FCF89-B897-4544-B977-74B41B2BD045}" presName="txShp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6384E8A-8BCB-48DF-80AE-9E7D4A9926B7}" type="pres">
      <dgm:prSet presAssocID="{9120D36B-6902-4488-B636-5735D2381E97}" presName="spacing" presStyleCnt="0"/>
      <dgm:spPr/>
    </dgm:pt>
    <dgm:pt modelId="{261551C4-B021-4F2B-AEAC-CB73C1836D0C}" type="pres">
      <dgm:prSet presAssocID="{D44F948F-3E09-42F8-A6E5-0F43F08B4DBB}" presName="composite" presStyleCnt="0"/>
      <dgm:spPr/>
    </dgm:pt>
    <dgm:pt modelId="{A1F635A7-74C4-421C-9885-836F763221E9}" type="pres">
      <dgm:prSet presAssocID="{D44F948F-3E09-42F8-A6E5-0F43F08B4DBB}" presName="imgShp" presStyleLbl="fgImgPlace1" presStyleIdx="1" presStyleCnt="8"/>
      <dgm:spPr/>
    </dgm:pt>
    <dgm:pt modelId="{17152D8E-EB8F-4F2B-A1F6-FB03FF672994}" type="pres">
      <dgm:prSet presAssocID="{D44F948F-3E09-42F8-A6E5-0F43F08B4DBB}" presName="txShp" presStyleLbl="node1" presStyleIdx="1" presStyleCnt="8">
        <dgm:presLayoutVars>
          <dgm:bulletEnabled val="1"/>
        </dgm:presLayoutVars>
      </dgm:prSet>
      <dgm:spPr/>
    </dgm:pt>
    <dgm:pt modelId="{179382D8-FF93-4F31-9E0A-CFEADF3888C9}" type="pres">
      <dgm:prSet presAssocID="{F6B2C8A1-46AF-496E-B48B-CEBED726A559}" presName="spacing" presStyleCnt="0"/>
      <dgm:spPr/>
    </dgm:pt>
    <dgm:pt modelId="{995BE947-AEEA-4AAC-B393-DF6DF46FB9D4}" type="pres">
      <dgm:prSet presAssocID="{FDD3FD8D-114D-400F-9F0C-0DCB8EF51A71}" presName="composite" presStyleCnt="0"/>
      <dgm:spPr/>
    </dgm:pt>
    <dgm:pt modelId="{4ABBC65C-CAFA-42DB-8889-5522399A4D10}" type="pres">
      <dgm:prSet presAssocID="{FDD3FD8D-114D-400F-9F0C-0DCB8EF51A71}" presName="imgShp" presStyleLbl="fgImgPlace1" presStyleIdx="2" presStyleCnt="8"/>
      <dgm:spPr/>
    </dgm:pt>
    <dgm:pt modelId="{04CE038F-0EB5-41A1-9C86-D00D10ACAB4F}" type="pres">
      <dgm:prSet presAssocID="{FDD3FD8D-114D-400F-9F0C-0DCB8EF51A71}" presName="txShp" presStyleLbl="node1" presStyleIdx="2" presStyleCnt="8">
        <dgm:presLayoutVars>
          <dgm:bulletEnabled val="1"/>
        </dgm:presLayoutVars>
      </dgm:prSet>
      <dgm:spPr/>
    </dgm:pt>
    <dgm:pt modelId="{B248F0C9-085C-4C3F-96A8-F9FA51ACB441}" type="pres">
      <dgm:prSet presAssocID="{1E3C3EC2-1A89-4070-AEA0-E7D6EF3AEA65}" presName="spacing" presStyleCnt="0"/>
      <dgm:spPr/>
    </dgm:pt>
    <dgm:pt modelId="{20B1FF87-69D4-46C3-A51F-3178F13060A9}" type="pres">
      <dgm:prSet presAssocID="{9FAF788B-FDD6-40CE-BC0D-D3D6C3E4BE64}" presName="composite" presStyleCnt="0"/>
      <dgm:spPr/>
    </dgm:pt>
    <dgm:pt modelId="{7ED1D398-D957-4EF4-8EFF-3604EE4B089C}" type="pres">
      <dgm:prSet presAssocID="{9FAF788B-FDD6-40CE-BC0D-D3D6C3E4BE64}" presName="imgShp" presStyleLbl="fgImgPlace1" presStyleIdx="3" presStyleCnt="8"/>
      <dgm:spPr/>
    </dgm:pt>
    <dgm:pt modelId="{C83DBF11-A98C-4DA2-97C8-CCD126F8D66F}" type="pres">
      <dgm:prSet presAssocID="{9FAF788B-FDD6-40CE-BC0D-D3D6C3E4BE64}" presName="txShp" presStyleLbl="node1" presStyleIdx="3" presStyleCnt="8">
        <dgm:presLayoutVars>
          <dgm:bulletEnabled val="1"/>
        </dgm:presLayoutVars>
      </dgm:prSet>
      <dgm:spPr/>
    </dgm:pt>
    <dgm:pt modelId="{AC6AB38F-13D8-4AC9-BA54-FA5C18642393}" type="pres">
      <dgm:prSet presAssocID="{54498B86-8F13-4858-9B48-F511F5AE63F1}" presName="spacing" presStyleCnt="0"/>
      <dgm:spPr/>
    </dgm:pt>
    <dgm:pt modelId="{F599F724-E6C3-4602-9AB3-52C5C7C9B222}" type="pres">
      <dgm:prSet presAssocID="{950C93E4-8E4E-497E-A04D-7FE3F3ED004D}" presName="composite" presStyleCnt="0"/>
      <dgm:spPr/>
    </dgm:pt>
    <dgm:pt modelId="{846537F4-493C-4394-955F-E9194D8EFC0A}" type="pres">
      <dgm:prSet presAssocID="{950C93E4-8E4E-497E-A04D-7FE3F3ED004D}" presName="imgShp" presStyleLbl="fgImgPlace1" presStyleIdx="4" presStyleCnt="8"/>
      <dgm:spPr/>
    </dgm:pt>
    <dgm:pt modelId="{EC71AC13-C39C-46BD-827C-6430B853C27C}" type="pres">
      <dgm:prSet presAssocID="{950C93E4-8E4E-497E-A04D-7FE3F3ED004D}" presName="txShp" presStyleLbl="node1" presStyleIdx="4" presStyleCnt="8">
        <dgm:presLayoutVars>
          <dgm:bulletEnabled val="1"/>
        </dgm:presLayoutVars>
      </dgm:prSet>
      <dgm:spPr/>
    </dgm:pt>
    <dgm:pt modelId="{D45607C0-24A5-4096-AFFA-F041931AF86F}" type="pres">
      <dgm:prSet presAssocID="{45785302-FDB2-44EE-8755-9019AC642455}" presName="spacing" presStyleCnt="0"/>
      <dgm:spPr/>
    </dgm:pt>
    <dgm:pt modelId="{0CEAC9AA-E231-4E93-8912-D25BF48AE5B1}" type="pres">
      <dgm:prSet presAssocID="{B9CB25E9-691C-43CB-AF90-2DC2C4B318EC}" presName="composite" presStyleCnt="0"/>
      <dgm:spPr/>
    </dgm:pt>
    <dgm:pt modelId="{96AF31AB-B40E-4404-960A-D64202DE8F30}" type="pres">
      <dgm:prSet presAssocID="{B9CB25E9-691C-43CB-AF90-2DC2C4B318EC}" presName="imgShp" presStyleLbl="fgImgPlace1" presStyleIdx="5" presStyleCnt="8"/>
      <dgm:spPr/>
    </dgm:pt>
    <dgm:pt modelId="{CC1FFEBD-1F9A-4ED8-A673-F24E5F322791}" type="pres">
      <dgm:prSet presAssocID="{B9CB25E9-691C-43CB-AF90-2DC2C4B318EC}" presName="txShp" presStyleLbl="node1" presStyleIdx="5" presStyleCnt="8">
        <dgm:presLayoutVars>
          <dgm:bulletEnabled val="1"/>
        </dgm:presLayoutVars>
      </dgm:prSet>
      <dgm:spPr/>
    </dgm:pt>
    <dgm:pt modelId="{3FF94FC2-E920-4899-AE69-09A5D37116D7}" type="pres">
      <dgm:prSet presAssocID="{3613899D-BB8F-42E4-998E-A4211DC7E862}" presName="spacing" presStyleCnt="0"/>
      <dgm:spPr/>
    </dgm:pt>
    <dgm:pt modelId="{F73FFD2C-3004-4B1A-96FC-0384BEC44657}" type="pres">
      <dgm:prSet presAssocID="{1CDA5F3E-EB08-42E2-AA14-FB9AC2904F55}" presName="composite" presStyleCnt="0"/>
      <dgm:spPr/>
    </dgm:pt>
    <dgm:pt modelId="{0358E8EB-187F-4547-A708-EE634A33A4E0}" type="pres">
      <dgm:prSet presAssocID="{1CDA5F3E-EB08-42E2-AA14-FB9AC2904F55}" presName="imgShp" presStyleLbl="fgImgPlace1" presStyleIdx="6" presStyleCnt="8"/>
      <dgm:spPr/>
    </dgm:pt>
    <dgm:pt modelId="{CF7E6E54-7CD1-49EA-A748-8150AE7363D2}" type="pres">
      <dgm:prSet presAssocID="{1CDA5F3E-EB08-42E2-AA14-FB9AC2904F55}" presName="txShp" presStyleLbl="node1" presStyleIdx="6" presStyleCnt="8">
        <dgm:presLayoutVars>
          <dgm:bulletEnabled val="1"/>
        </dgm:presLayoutVars>
      </dgm:prSet>
      <dgm:spPr/>
    </dgm:pt>
    <dgm:pt modelId="{08901D72-65CB-44C1-B7AF-30B14EAFACB7}" type="pres">
      <dgm:prSet presAssocID="{135FFD21-A29C-4797-8A1F-A310B6433993}" presName="spacing" presStyleCnt="0"/>
      <dgm:spPr/>
    </dgm:pt>
    <dgm:pt modelId="{73E98FDE-10AB-4130-BAAF-21E19F5F50B5}" type="pres">
      <dgm:prSet presAssocID="{B09E447D-4585-4BC8-B408-9CED132E7312}" presName="composite" presStyleCnt="0"/>
      <dgm:spPr/>
    </dgm:pt>
    <dgm:pt modelId="{1D544141-B6AC-414D-AA1F-006624F734AD}" type="pres">
      <dgm:prSet presAssocID="{B09E447D-4585-4BC8-B408-9CED132E7312}" presName="imgShp" presStyleLbl="fgImgPlace1" presStyleIdx="7" presStyleCnt="8"/>
      <dgm:spPr/>
    </dgm:pt>
    <dgm:pt modelId="{E6B1CEFB-106B-4D50-B6D9-F80A7903E929}" type="pres">
      <dgm:prSet presAssocID="{B09E447D-4585-4BC8-B408-9CED132E7312}" presName="txShp" presStyleLbl="node1" presStyleIdx="7" presStyleCnt="8">
        <dgm:presLayoutVars>
          <dgm:bulletEnabled val="1"/>
        </dgm:presLayoutVars>
      </dgm:prSet>
      <dgm:spPr/>
    </dgm:pt>
  </dgm:ptLst>
  <dgm:cxnLst>
    <dgm:cxn modelId="{3A668B9B-584E-4A49-AA14-291B5C3FE235}" srcId="{D1DF9782-3617-4FFA-AC69-8525E3C6B3D7}" destId="{B09E447D-4585-4BC8-B408-9CED132E7312}" srcOrd="7" destOrd="0" parTransId="{CF6FB4CE-D59A-4225-A54E-B06EE8FD8384}" sibTransId="{A6040E94-1DA1-4C74-83CA-7F6F0DCE138B}"/>
    <dgm:cxn modelId="{6CDD72B0-F5EE-4F77-BED0-63F8ABFC2363}" srcId="{D1DF9782-3617-4FFA-AC69-8525E3C6B3D7}" destId="{394FCF89-B897-4544-B977-74B41B2BD045}" srcOrd="0" destOrd="0" parTransId="{C8A8AE4F-3C6B-44B9-8B8F-05D9AF60D06B}" sibTransId="{9120D36B-6902-4488-B636-5735D2381E97}"/>
    <dgm:cxn modelId="{556A269C-DC32-462E-90A3-13B82EBBED0F}" srcId="{D1DF9782-3617-4FFA-AC69-8525E3C6B3D7}" destId="{1CDA5F3E-EB08-42E2-AA14-FB9AC2904F55}" srcOrd="6" destOrd="0" parTransId="{48C4D6D0-C362-403C-BB61-B35382CC45FC}" sibTransId="{135FFD21-A29C-4797-8A1F-A310B6433993}"/>
    <dgm:cxn modelId="{E0DAD2C5-8C59-4A43-AD0E-7FD919B4C3CD}" srcId="{D1DF9782-3617-4FFA-AC69-8525E3C6B3D7}" destId="{9FAF788B-FDD6-40CE-BC0D-D3D6C3E4BE64}" srcOrd="3" destOrd="0" parTransId="{25F353C3-6CFA-4BB9-A53B-C22DC8B7D125}" sibTransId="{54498B86-8F13-4858-9B48-F511F5AE63F1}"/>
    <dgm:cxn modelId="{2AE9FE5B-271E-47B4-BCAE-63902FC0053A}" type="presOf" srcId="{9FAF788B-FDD6-40CE-BC0D-D3D6C3E4BE64}" destId="{C83DBF11-A98C-4DA2-97C8-CCD126F8D66F}" srcOrd="0" destOrd="0" presId="urn:microsoft.com/office/officeart/2005/8/layout/vList3"/>
    <dgm:cxn modelId="{FC7614FE-A6CA-4783-A511-9239C252C699}" type="presOf" srcId="{FDD3FD8D-114D-400F-9F0C-0DCB8EF51A71}" destId="{04CE038F-0EB5-41A1-9C86-D00D10ACAB4F}" srcOrd="0" destOrd="0" presId="urn:microsoft.com/office/officeart/2005/8/layout/vList3"/>
    <dgm:cxn modelId="{42DA38FF-53C7-4EB3-9104-0F67AD97855B}" srcId="{D1DF9782-3617-4FFA-AC69-8525E3C6B3D7}" destId="{D44F948F-3E09-42F8-A6E5-0F43F08B4DBB}" srcOrd="1" destOrd="0" parTransId="{A2F0BF28-12BF-4E8B-BECB-1EBF0039FFB9}" sibTransId="{F6B2C8A1-46AF-496E-B48B-CEBED726A559}"/>
    <dgm:cxn modelId="{DCF5CF11-50B2-41F8-ABE4-54DBF746FF4A}" type="presOf" srcId="{950C93E4-8E4E-497E-A04D-7FE3F3ED004D}" destId="{EC71AC13-C39C-46BD-827C-6430B853C27C}" srcOrd="0" destOrd="0" presId="urn:microsoft.com/office/officeart/2005/8/layout/vList3"/>
    <dgm:cxn modelId="{5E725601-9AE7-4D88-879C-E2F98E8097B2}" type="presOf" srcId="{D1DF9782-3617-4FFA-AC69-8525E3C6B3D7}" destId="{45F8F230-3A16-4AB3-A43F-A5D0E9041B3A}" srcOrd="0" destOrd="0" presId="urn:microsoft.com/office/officeart/2005/8/layout/vList3"/>
    <dgm:cxn modelId="{97E63C17-9404-4516-BBA9-B187F0358041}" srcId="{D1DF9782-3617-4FFA-AC69-8525E3C6B3D7}" destId="{B9CB25E9-691C-43CB-AF90-2DC2C4B318EC}" srcOrd="5" destOrd="0" parTransId="{57496A7C-AC26-46BD-8450-2DD1131BD187}" sibTransId="{3613899D-BB8F-42E4-998E-A4211DC7E862}"/>
    <dgm:cxn modelId="{E9363C82-A9A0-4B29-B970-991B8724BD84}" type="presOf" srcId="{B09E447D-4585-4BC8-B408-9CED132E7312}" destId="{E6B1CEFB-106B-4D50-B6D9-F80A7903E929}" srcOrd="0" destOrd="0" presId="urn:microsoft.com/office/officeart/2005/8/layout/vList3"/>
    <dgm:cxn modelId="{E540B755-68F7-47D4-BCA4-EE2C9470253E}" type="presOf" srcId="{394FCF89-B897-4544-B977-74B41B2BD045}" destId="{AFA4D329-5836-4C8D-A12A-372D16D0AEC2}" srcOrd="0" destOrd="0" presId="urn:microsoft.com/office/officeart/2005/8/layout/vList3"/>
    <dgm:cxn modelId="{B31FCEB4-B559-4736-A7F6-62EECA532A91}" srcId="{D1DF9782-3617-4FFA-AC69-8525E3C6B3D7}" destId="{950C93E4-8E4E-497E-A04D-7FE3F3ED004D}" srcOrd="4" destOrd="0" parTransId="{DD420747-EFA7-439F-B82A-FCD5DE21B92F}" sibTransId="{45785302-FDB2-44EE-8755-9019AC642455}"/>
    <dgm:cxn modelId="{AD152CD8-3169-4ADB-BB18-82D6ED1689DD}" srcId="{D1DF9782-3617-4FFA-AC69-8525E3C6B3D7}" destId="{FDD3FD8D-114D-400F-9F0C-0DCB8EF51A71}" srcOrd="2" destOrd="0" parTransId="{AE416425-F2BB-4B7B-8C9D-CEFA8CFE0605}" sibTransId="{1E3C3EC2-1A89-4070-AEA0-E7D6EF3AEA65}"/>
    <dgm:cxn modelId="{5AD82D01-5EA8-4407-8C1C-7CA18C8DE364}" type="presOf" srcId="{D44F948F-3E09-42F8-A6E5-0F43F08B4DBB}" destId="{17152D8E-EB8F-4F2B-A1F6-FB03FF672994}" srcOrd="0" destOrd="0" presId="urn:microsoft.com/office/officeart/2005/8/layout/vList3"/>
    <dgm:cxn modelId="{8A00F085-1165-4C3A-983C-040BE7F82630}" type="presOf" srcId="{B9CB25E9-691C-43CB-AF90-2DC2C4B318EC}" destId="{CC1FFEBD-1F9A-4ED8-A673-F24E5F322791}" srcOrd="0" destOrd="0" presId="urn:microsoft.com/office/officeart/2005/8/layout/vList3"/>
    <dgm:cxn modelId="{DB23BF87-5030-44E9-B9DC-319643C282FF}" type="presOf" srcId="{1CDA5F3E-EB08-42E2-AA14-FB9AC2904F55}" destId="{CF7E6E54-7CD1-49EA-A748-8150AE7363D2}" srcOrd="0" destOrd="0" presId="urn:microsoft.com/office/officeart/2005/8/layout/vList3"/>
    <dgm:cxn modelId="{26923880-1E75-4D71-962D-F6273EB4C9E5}" type="presParOf" srcId="{45F8F230-3A16-4AB3-A43F-A5D0E9041B3A}" destId="{23A5E0E5-EC9A-40D0-A074-7D4F06182AD5}" srcOrd="0" destOrd="0" presId="urn:microsoft.com/office/officeart/2005/8/layout/vList3"/>
    <dgm:cxn modelId="{627B0D77-E89C-4798-8579-AB065A437805}" type="presParOf" srcId="{23A5E0E5-EC9A-40D0-A074-7D4F06182AD5}" destId="{73EA4C56-0613-4530-A14E-8A741464D2E2}" srcOrd="0" destOrd="0" presId="urn:microsoft.com/office/officeart/2005/8/layout/vList3"/>
    <dgm:cxn modelId="{FB9CB644-7138-49D3-996B-BAA1B290BCED}" type="presParOf" srcId="{23A5E0E5-EC9A-40D0-A074-7D4F06182AD5}" destId="{AFA4D329-5836-4C8D-A12A-372D16D0AEC2}" srcOrd="1" destOrd="0" presId="urn:microsoft.com/office/officeart/2005/8/layout/vList3"/>
    <dgm:cxn modelId="{EE2BA2C6-379F-42E2-B3A3-396108C27FA5}" type="presParOf" srcId="{45F8F230-3A16-4AB3-A43F-A5D0E9041B3A}" destId="{D6384E8A-8BCB-48DF-80AE-9E7D4A9926B7}" srcOrd="1" destOrd="0" presId="urn:microsoft.com/office/officeart/2005/8/layout/vList3"/>
    <dgm:cxn modelId="{D824466B-2881-44F0-916B-4C159F187E00}" type="presParOf" srcId="{45F8F230-3A16-4AB3-A43F-A5D0E9041B3A}" destId="{261551C4-B021-4F2B-AEAC-CB73C1836D0C}" srcOrd="2" destOrd="0" presId="urn:microsoft.com/office/officeart/2005/8/layout/vList3"/>
    <dgm:cxn modelId="{1C307099-A5A3-4AD7-B2E8-C7E42CD88EF3}" type="presParOf" srcId="{261551C4-B021-4F2B-AEAC-CB73C1836D0C}" destId="{A1F635A7-74C4-421C-9885-836F763221E9}" srcOrd="0" destOrd="0" presId="urn:microsoft.com/office/officeart/2005/8/layout/vList3"/>
    <dgm:cxn modelId="{4903CF44-111C-4CB4-8CD5-768880F40259}" type="presParOf" srcId="{261551C4-B021-4F2B-AEAC-CB73C1836D0C}" destId="{17152D8E-EB8F-4F2B-A1F6-FB03FF672994}" srcOrd="1" destOrd="0" presId="urn:microsoft.com/office/officeart/2005/8/layout/vList3"/>
    <dgm:cxn modelId="{7C8473F0-A87B-43A3-89F2-ECA10FEC91F4}" type="presParOf" srcId="{45F8F230-3A16-4AB3-A43F-A5D0E9041B3A}" destId="{179382D8-FF93-4F31-9E0A-CFEADF3888C9}" srcOrd="3" destOrd="0" presId="urn:microsoft.com/office/officeart/2005/8/layout/vList3"/>
    <dgm:cxn modelId="{132548B0-CAB0-48F8-8309-E5CFA99EAA72}" type="presParOf" srcId="{45F8F230-3A16-4AB3-A43F-A5D0E9041B3A}" destId="{995BE947-AEEA-4AAC-B393-DF6DF46FB9D4}" srcOrd="4" destOrd="0" presId="urn:microsoft.com/office/officeart/2005/8/layout/vList3"/>
    <dgm:cxn modelId="{2D08CD86-F233-4C78-A440-0569676041D8}" type="presParOf" srcId="{995BE947-AEEA-4AAC-B393-DF6DF46FB9D4}" destId="{4ABBC65C-CAFA-42DB-8889-5522399A4D10}" srcOrd="0" destOrd="0" presId="urn:microsoft.com/office/officeart/2005/8/layout/vList3"/>
    <dgm:cxn modelId="{E3B69E92-0D4D-4F04-86D7-71E8185CCC35}" type="presParOf" srcId="{995BE947-AEEA-4AAC-B393-DF6DF46FB9D4}" destId="{04CE038F-0EB5-41A1-9C86-D00D10ACAB4F}" srcOrd="1" destOrd="0" presId="urn:microsoft.com/office/officeart/2005/8/layout/vList3"/>
    <dgm:cxn modelId="{827A13FE-8D96-4A6F-8AC9-916DFC5DC911}" type="presParOf" srcId="{45F8F230-3A16-4AB3-A43F-A5D0E9041B3A}" destId="{B248F0C9-085C-4C3F-96A8-F9FA51ACB441}" srcOrd="5" destOrd="0" presId="urn:microsoft.com/office/officeart/2005/8/layout/vList3"/>
    <dgm:cxn modelId="{7D9125D6-E8F7-49FB-A1D7-E0639B800B4D}" type="presParOf" srcId="{45F8F230-3A16-4AB3-A43F-A5D0E9041B3A}" destId="{20B1FF87-69D4-46C3-A51F-3178F13060A9}" srcOrd="6" destOrd="0" presId="urn:microsoft.com/office/officeart/2005/8/layout/vList3"/>
    <dgm:cxn modelId="{D2E6793B-F031-439F-8757-A58A9242FEAC}" type="presParOf" srcId="{20B1FF87-69D4-46C3-A51F-3178F13060A9}" destId="{7ED1D398-D957-4EF4-8EFF-3604EE4B089C}" srcOrd="0" destOrd="0" presId="urn:microsoft.com/office/officeart/2005/8/layout/vList3"/>
    <dgm:cxn modelId="{539C75DA-5845-4A64-B865-6A0A32D59142}" type="presParOf" srcId="{20B1FF87-69D4-46C3-A51F-3178F13060A9}" destId="{C83DBF11-A98C-4DA2-97C8-CCD126F8D66F}" srcOrd="1" destOrd="0" presId="urn:microsoft.com/office/officeart/2005/8/layout/vList3"/>
    <dgm:cxn modelId="{84B33661-AC8B-4B54-B6F5-6A3DB2227438}" type="presParOf" srcId="{45F8F230-3A16-4AB3-A43F-A5D0E9041B3A}" destId="{AC6AB38F-13D8-4AC9-BA54-FA5C18642393}" srcOrd="7" destOrd="0" presId="urn:microsoft.com/office/officeart/2005/8/layout/vList3"/>
    <dgm:cxn modelId="{A284C2AC-1023-496A-A27B-E792F82A69ED}" type="presParOf" srcId="{45F8F230-3A16-4AB3-A43F-A5D0E9041B3A}" destId="{F599F724-E6C3-4602-9AB3-52C5C7C9B222}" srcOrd="8" destOrd="0" presId="urn:microsoft.com/office/officeart/2005/8/layout/vList3"/>
    <dgm:cxn modelId="{8C587954-F9B8-4D2F-BF95-793995335CB6}" type="presParOf" srcId="{F599F724-E6C3-4602-9AB3-52C5C7C9B222}" destId="{846537F4-493C-4394-955F-E9194D8EFC0A}" srcOrd="0" destOrd="0" presId="urn:microsoft.com/office/officeart/2005/8/layout/vList3"/>
    <dgm:cxn modelId="{B9242678-53DD-4ED6-9A25-C5ED6D72BC21}" type="presParOf" srcId="{F599F724-E6C3-4602-9AB3-52C5C7C9B222}" destId="{EC71AC13-C39C-46BD-827C-6430B853C27C}" srcOrd="1" destOrd="0" presId="urn:microsoft.com/office/officeart/2005/8/layout/vList3"/>
    <dgm:cxn modelId="{658915FC-601D-477F-A780-ABA618368006}" type="presParOf" srcId="{45F8F230-3A16-4AB3-A43F-A5D0E9041B3A}" destId="{D45607C0-24A5-4096-AFFA-F041931AF86F}" srcOrd="9" destOrd="0" presId="urn:microsoft.com/office/officeart/2005/8/layout/vList3"/>
    <dgm:cxn modelId="{3623E7FD-C8D0-48C5-BA9B-0437056F4C7A}" type="presParOf" srcId="{45F8F230-3A16-4AB3-A43F-A5D0E9041B3A}" destId="{0CEAC9AA-E231-4E93-8912-D25BF48AE5B1}" srcOrd="10" destOrd="0" presId="urn:microsoft.com/office/officeart/2005/8/layout/vList3"/>
    <dgm:cxn modelId="{E513EDA7-3F0C-4AF9-8D2A-316FA00B4A43}" type="presParOf" srcId="{0CEAC9AA-E231-4E93-8912-D25BF48AE5B1}" destId="{96AF31AB-B40E-4404-960A-D64202DE8F30}" srcOrd="0" destOrd="0" presId="urn:microsoft.com/office/officeart/2005/8/layout/vList3"/>
    <dgm:cxn modelId="{8807E815-5D20-43E4-82E9-F3661A9DD880}" type="presParOf" srcId="{0CEAC9AA-E231-4E93-8912-D25BF48AE5B1}" destId="{CC1FFEBD-1F9A-4ED8-A673-F24E5F322791}" srcOrd="1" destOrd="0" presId="urn:microsoft.com/office/officeart/2005/8/layout/vList3"/>
    <dgm:cxn modelId="{0032A0D2-A35C-4056-9537-FD1D7F5974D6}" type="presParOf" srcId="{45F8F230-3A16-4AB3-A43F-A5D0E9041B3A}" destId="{3FF94FC2-E920-4899-AE69-09A5D37116D7}" srcOrd="11" destOrd="0" presId="urn:microsoft.com/office/officeart/2005/8/layout/vList3"/>
    <dgm:cxn modelId="{B4DC7639-C6A4-4E53-851E-010AC7D67254}" type="presParOf" srcId="{45F8F230-3A16-4AB3-A43F-A5D0E9041B3A}" destId="{F73FFD2C-3004-4B1A-96FC-0384BEC44657}" srcOrd="12" destOrd="0" presId="urn:microsoft.com/office/officeart/2005/8/layout/vList3"/>
    <dgm:cxn modelId="{7E70FC90-C052-4524-A0C1-465643819B9B}" type="presParOf" srcId="{F73FFD2C-3004-4B1A-96FC-0384BEC44657}" destId="{0358E8EB-187F-4547-A708-EE634A33A4E0}" srcOrd="0" destOrd="0" presId="urn:microsoft.com/office/officeart/2005/8/layout/vList3"/>
    <dgm:cxn modelId="{B4D5FD38-26EA-4C3F-880D-68A393989B07}" type="presParOf" srcId="{F73FFD2C-3004-4B1A-96FC-0384BEC44657}" destId="{CF7E6E54-7CD1-49EA-A748-8150AE7363D2}" srcOrd="1" destOrd="0" presId="urn:microsoft.com/office/officeart/2005/8/layout/vList3"/>
    <dgm:cxn modelId="{5431DF1A-C4F4-4027-A2AB-3B7C15A4DAAD}" type="presParOf" srcId="{45F8F230-3A16-4AB3-A43F-A5D0E9041B3A}" destId="{08901D72-65CB-44C1-B7AF-30B14EAFACB7}" srcOrd="13" destOrd="0" presId="urn:microsoft.com/office/officeart/2005/8/layout/vList3"/>
    <dgm:cxn modelId="{E1177B17-0F6D-41BC-ACAD-CCA8186651AF}" type="presParOf" srcId="{45F8F230-3A16-4AB3-A43F-A5D0E9041B3A}" destId="{73E98FDE-10AB-4130-BAAF-21E19F5F50B5}" srcOrd="14" destOrd="0" presId="urn:microsoft.com/office/officeart/2005/8/layout/vList3"/>
    <dgm:cxn modelId="{DC52A742-573A-4195-BC98-F6BD6BFADFFB}" type="presParOf" srcId="{73E98FDE-10AB-4130-BAAF-21E19F5F50B5}" destId="{1D544141-B6AC-414D-AA1F-006624F734AD}" srcOrd="0" destOrd="0" presId="urn:microsoft.com/office/officeart/2005/8/layout/vList3"/>
    <dgm:cxn modelId="{D52941DE-BC40-46E4-807F-B4623BCF8D95}" type="presParOf" srcId="{73E98FDE-10AB-4130-BAAF-21E19F5F50B5}" destId="{E6B1CEFB-106B-4D50-B6D9-F80A7903E92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FE91C4-70AB-4711-85EC-5FCD6904C91F}">
      <dsp:nvSpPr>
        <dsp:cNvPr id="0" name=""/>
        <dsp:cNvSpPr/>
      </dsp:nvSpPr>
      <dsp:spPr>
        <a:xfrm rot="10800000">
          <a:off x="1844398" y="593306"/>
          <a:ext cx="6991256" cy="352191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53065" tIns="114300" rIns="213360" bIns="114300" numCol="1" spcCol="1270" anchor="ctr" anchorCtr="0">
          <a:noAutofit/>
        </a:bodyPr>
        <a:lstStyle/>
        <a:p>
          <a:pPr lvl="0" algn="just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kern="1200" dirty="0" smtClean="0"/>
            <a:t>El </a:t>
          </a:r>
          <a:r>
            <a:rPr lang="es-MX" sz="3000" kern="1200" dirty="0" smtClean="0"/>
            <a:t>virus informático es un programa que daña o altera un sistema de cómputo.</a:t>
          </a:r>
        </a:p>
        <a:p>
          <a:pPr lvl="0" algn="just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kern="1200" dirty="0" smtClean="0"/>
            <a:t>Existen varios tipos de virus los cuales veremos sus características en esta presentación.</a:t>
          </a:r>
          <a:endParaRPr lang="es-MX" sz="3000" kern="1200" dirty="0"/>
        </a:p>
      </dsp:txBody>
      <dsp:txXfrm rot="10800000">
        <a:off x="2724876" y="593306"/>
        <a:ext cx="6110778" cy="3521911"/>
      </dsp:txXfrm>
    </dsp:sp>
    <dsp:sp modelId="{F56ACCCF-01CA-45D7-9F3B-89D2A6029E4A}">
      <dsp:nvSpPr>
        <dsp:cNvPr id="0" name=""/>
        <dsp:cNvSpPr/>
      </dsp:nvSpPr>
      <dsp:spPr>
        <a:xfrm flipV="1">
          <a:off x="1677512" y="2299391"/>
          <a:ext cx="333771" cy="10974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5000" r="-35000"/>
          </a:stretch>
        </a:blip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FE91C4-70AB-4711-85EC-5FCD6904C91F}">
      <dsp:nvSpPr>
        <dsp:cNvPr id="0" name=""/>
        <dsp:cNvSpPr/>
      </dsp:nvSpPr>
      <dsp:spPr>
        <a:xfrm rot="10800000">
          <a:off x="2641433" y="593306"/>
          <a:ext cx="6991256" cy="3521911"/>
        </a:xfrm>
        <a:prstGeom prst="homePlate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53065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Los virus son instrucciones de un programa que infectan archivos del sistema con la intención de modificarlos para destruir de manera intencionada archivos o datos almacenados en la computadora. Aunque no todos son tan dañinos. Existen unos un poco más inofensivos que se caracterizan únicamente por ser molestos.</a:t>
          </a:r>
          <a:endParaRPr lang="es-MX" sz="2300" kern="1200" dirty="0"/>
        </a:p>
      </dsp:txBody>
      <dsp:txXfrm rot="10800000">
        <a:off x="3521911" y="593306"/>
        <a:ext cx="6110778" cy="3521911"/>
      </dsp:txXfrm>
    </dsp:sp>
    <dsp:sp modelId="{F56ACCCF-01CA-45D7-9F3B-89D2A6029E4A}">
      <dsp:nvSpPr>
        <dsp:cNvPr id="0" name=""/>
        <dsp:cNvSpPr/>
      </dsp:nvSpPr>
      <dsp:spPr>
        <a:xfrm>
          <a:off x="880477" y="593306"/>
          <a:ext cx="3521911" cy="3521911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FE91C4-70AB-4711-85EC-5FCD6904C91F}">
      <dsp:nvSpPr>
        <dsp:cNvPr id="0" name=""/>
        <dsp:cNvSpPr/>
      </dsp:nvSpPr>
      <dsp:spPr>
        <a:xfrm rot="10800000">
          <a:off x="2386931" y="593306"/>
          <a:ext cx="6991256" cy="3521911"/>
        </a:xfrm>
        <a:prstGeom prst="trapezoid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553065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Mensajes dejados en redes sociales como </a:t>
          </a:r>
          <a:r>
            <a:rPr lang="es-MX" sz="2000" kern="1200" dirty="0" err="1" smtClean="0"/>
            <a:t>Twitter</a:t>
          </a:r>
          <a:r>
            <a:rPr lang="es-MX" sz="2000" kern="1200" dirty="0" smtClean="0"/>
            <a:t> o Facebook.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Archivos adjuntos en los mensajes de correo electrónico.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Sitios web sospechosos.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Insertar </a:t>
          </a:r>
          <a:r>
            <a:rPr lang="es-MX" sz="2000" kern="1200" dirty="0" err="1" smtClean="0"/>
            <a:t>USBs</a:t>
          </a:r>
          <a:r>
            <a:rPr lang="es-MX" sz="2000" kern="1200" dirty="0" smtClean="0"/>
            <a:t>, </a:t>
          </a:r>
          <a:r>
            <a:rPr lang="es-MX" sz="2000" kern="1200" dirty="0" err="1" smtClean="0"/>
            <a:t>DVDs</a:t>
          </a:r>
          <a:r>
            <a:rPr lang="es-MX" sz="2000" kern="1200" dirty="0" smtClean="0"/>
            <a:t> o </a:t>
          </a:r>
          <a:r>
            <a:rPr lang="es-MX" sz="2000" kern="1200" dirty="0" err="1" smtClean="0"/>
            <a:t>CDs</a:t>
          </a:r>
          <a:r>
            <a:rPr lang="es-MX" sz="2000" kern="1200" dirty="0" smtClean="0"/>
            <a:t> con virus.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Descarga de aplicaciones o programas de internet.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Anuncios publicitarios falsos</a:t>
          </a:r>
          <a:endParaRPr lang="es-MX" sz="2000" kern="1200" dirty="0"/>
        </a:p>
      </dsp:txBody>
      <dsp:txXfrm rot="10800000">
        <a:off x="2973916" y="593306"/>
        <a:ext cx="5817286" cy="3226212"/>
      </dsp:txXfrm>
    </dsp:sp>
    <dsp:sp modelId="{F56ACCCF-01CA-45D7-9F3B-89D2A6029E4A}">
      <dsp:nvSpPr>
        <dsp:cNvPr id="0" name=""/>
        <dsp:cNvSpPr/>
      </dsp:nvSpPr>
      <dsp:spPr>
        <a:xfrm>
          <a:off x="1134979" y="1363284"/>
          <a:ext cx="2503902" cy="198195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5000" r="-3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F111D1-D3B9-499D-B0C9-CAC0C3BE536E}">
      <dsp:nvSpPr>
        <dsp:cNvPr id="0" name=""/>
        <dsp:cNvSpPr/>
      </dsp:nvSpPr>
      <dsp:spPr>
        <a:xfrm>
          <a:off x="0" y="0"/>
          <a:ext cx="91440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70A995-A320-4FA3-A6D1-C75FF7D4E8BD}">
      <dsp:nvSpPr>
        <dsp:cNvPr id="0" name=""/>
        <dsp:cNvSpPr/>
      </dsp:nvSpPr>
      <dsp:spPr>
        <a:xfrm>
          <a:off x="0" y="0"/>
          <a:ext cx="1828800" cy="4525963"/>
        </a:xfrm>
        <a:prstGeom prst="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/>
            <a:t>Adquisición</a:t>
          </a:r>
          <a:endParaRPr lang="es-MX" sz="2700" kern="1200" dirty="0"/>
        </a:p>
      </dsp:txBody>
      <dsp:txXfrm>
        <a:off x="0" y="0"/>
        <a:ext cx="1828800" cy="4525963"/>
      </dsp:txXfrm>
    </dsp:sp>
    <dsp:sp modelId="{0940F9E2-0277-4763-9C54-EC2F566119E6}">
      <dsp:nvSpPr>
        <dsp:cNvPr id="0" name=""/>
        <dsp:cNvSpPr/>
      </dsp:nvSpPr>
      <dsp:spPr>
        <a:xfrm>
          <a:off x="1965960" y="42651"/>
          <a:ext cx="7178040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b="0" i="0" kern="1200" dirty="0" smtClean="0"/>
            <a:t>Cómo infecta un virus el computador?</a:t>
          </a:r>
          <a:endParaRPr lang="es-MX" sz="1500" kern="1200" dirty="0"/>
        </a:p>
      </dsp:txBody>
      <dsp:txXfrm>
        <a:off x="1965960" y="42651"/>
        <a:ext cx="7178040" cy="853037"/>
      </dsp:txXfrm>
    </dsp:sp>
    <dsp:sp modelId="{BE9F0847-B302-4904-95BA-56115A224C9B}">
      <dsp:nvSpPr>
        <dsp:cNvPr id="0" name=""/>
        <dsp:cNvSpPr/>
      </dsp:nvSpPr>
      <dsp:spPr>
        <a:xfrm>
          <a:off x="1828800" y="895689"/>
          <a:ext cx="73152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47D8A3-A674-4EE1-9155-4D783C5EDF53}">
      <dsp:nvSpPr>
        <dsp:cNvPr id="0" name=""/>
        <dsp:cNvSpPr/>
      </dsp:nvSpPr>
      <dsp:spPr>
        <a:xfrm>
          <a:off x="1965960" y="938341"/>
          <a:ext cx="7178040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b="0" i="0" kern="1200" smtClean="0"/>
            <a:t>El usuario instala un programa infectado en su computador. La mayoría de las veces se desconoce que el archivo tiene un virus.</a:t>
          </a:r>
          <a:endParaRPr lang="es-MX" sz="1500" b="0" i="0" kern="1200"/>
        </a:p>
      </dsp:txBody>
      <dsp:txXfrm>
        <a:off x="1965960" y="938341"/>
        <a:ext cx="7178040" cy="853037"/>
      </dsp:txXfrm>
    </dsp:sp>
    <dsp:sp modelId="{E2262CB5-DFE1-4785-A678-DCA8F4C71F50}">
      <dsp:nvSpPr>
        <dsp:cNvPr id="0" name=""/>
        <dsp:cNvSpPr/>
      </dsp:nvSpPr>
      <dsp:spPr>
        <a:xfrm>
          <a:off x="1828800" y="1791379"/>
          <a:ext cx="73152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DC7A6B-2143-4E39-8E0D-B8C5DB957B8C}">
      <dsp:nvSpPr>
        <dsp:cNvPr id="0" name=""/>
        <dsp:cNvSpPr/>
      </dsp:nvSpPr>
      <dsp:spPr>
        <a:xfrm>
          <a:off x="1965960" y="1834031"/>
          <a:ext cx="7178040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b="0" i="0" kern="1200" smtClean="0"/>
            <a:t>El archivo malicioso se aloja en la memoria RAM de la computadora, así el programa no haya terminado de instalarse.</a:t>
          </a:r>
          <a:endParaRPr lang="es-MX" sz="1500" b="0" i="0" kern="1200"/>
        </a:p>
      </dsp:txBody>
      <dsp:txXfrm>
        <a:off x="1965960" y="1834031"/>
        <a:ext cx="7178040" cy="853037"/>
      </dsp:txXfrm>
    </dsp:sp>
    <dsp:sp modelId="{995990DE-5C71-4FBA-A6D0-20A7BDC70169}">
      <dsp:nvSpPr>
        <dsp:cNvPr id="0" name=""/>
        <dsp:cNvSpPr/>
      </dsp:nvSpPr>
      <dsp:spPr>
        <a:xfrm>
          <a:off x="1828800" y="2687069"/>
          <a:ext cx="73152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71CE08-9C9A-4BCE-858D-A5F0FC3359F5}">
      <dsp:nvSpPr>
        <dsp:cNvPr id="0" name=""/>
        <dsp:cNvSpPr/>
      </dsp:nvSpPr>
      <dsp:spPr>
        <a:xfrm>
          <a:off x="1965960" y="2729721"/>
          <a:ext cx="7178040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b="0" i="0" kern="1200" dirty="0" smtClean="0"/>
            <a:t>El virus infecta los archivos que se estén usando en es ese instante.</a:t>
          </a:r>
          <a:endParaRPr lang="es-MX" sz="1500" b="0" i="0" kern="1200" dirty="0"/>
        </a:p>
      </dsp:txBody>
      <dsp:txXfrm>
        <a:off x="1965960" y="2729721"/>
        <a:ext cx="7178040" cy="853037"/>
      </dsp:txXfrm>
    </dsp:sp>
    <dsp:sp modelId="{149EC816-0E14-4D12-A4AF-705B13FC4A29}">
      <dsp:nvSpPr>
        <dsp:cNvPr id="0" name=""/>
        <dsp:cNvSpPr/>
      </dsp:nvSpPr>
      <dsp:spPr>
        <a:xfrm>
          <a:off x="1828800" y="3582759"/>
          <a:ext cx="73152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282938-47F8-4D30-9E72-A64157D5849E}">
      <dsp:nvSpPr>
        <dsp:cNvPr id="0" name=""/>
        <dsp:cNvSpPr/>
      </dsp:nvSpPr>
      <dsp:spPr>
        <a:xfrm>
          <a:off x="1965960" y="3625411"/>
          <a:ext cx="7178040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b="0" i="0" kern="1200" dirty="0" smtClean="0"/>
            <a:t>Cuando se vuelve a prender el computador, el virus se carga nuevamente en la memoria RAM y toma control de algunos servicios del sistema operativo, lo que hace más fácil su replicación para contaminar cualquier archivo que se encuentre a su paso.</a:t>
          </a:r>
          <a:endParaRPr lang="es-MX" sz="1500" b="0" i="0" kern="1200" dirty="0"/>
        </a:p>
      </dsp:txBody>
      <dsp:txXfrm>
        <a:off x="1965960" y="3625411"/>
        <a:ext cx="7178040" cy="853037"/>
      </dsp:txXfrm>
    </dsp:sp>
    <dsp:sp modelId="{6448799A-88FD-442A-B023-55F1BCD51A5D}">
      <dsp:nvSpPr>
        <dsp:cNvPr id="0" name=""/>
        <dsp:cNvSpPr/>
      </dsp:nvSpPr>
      <dsp:spPr>
        <a:xfrm>
          <a:off x="1828800" y="4478449"/>
          <a:ext cx="73152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A4D329-5836-4C8D-A12A-372D16D0AEC2}">
      <dsp:nvSpPr>
        <dsp:cNvPr id="0" name=""/>
        <dsp:cNvSpPr/>
      </dsp:nvSpPr>
      <dsp:spPr>
        <a:xfrm rot="10800000">
          <a:off x="1490525" y="1569"/>
          <a:ext cx="5472684" cy="448268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674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smtClean="0"/>
            <a:t>Worm o gusano informático</a:t>
          </a:r>
          <a:endParaRPr lang="es-MX" sz="2000" kern="1200"/>
        </a:p>
      </dsp:txBody>
      <dsp:txXfrm rot="10800000">
        <a:off x="1602592" y="1569"/>
        <a:ext cx="5360617" cy="448268"/>
      </dsp:txXfrm>
    </dsp:sp>
    <dsp:sp modelId="{73EA4C56-0613-4530-A14E-8A741464D2E2}">
      <dsp:nvSpPr>
        <dsp:cNvPr id="0" name=""/>
        <dsp:cNvSpPr/>
      </dsp:nvSpPr>
      <dsp:spPr>
        <a:xfrm>
          <a:off x="1266390" y="1569"/>
          <a:ext cx="448268" cy="448268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152D8E-EB8F-4F2B-A1F6-FB03FF672994}">
      <dsp:nvSpPr>
        <dsp:cNvPr id="0" name=""/>
        <dsp:cNvSpPr/>
      </dsp:nvSpPr>
      <dsp:spPr>
        <a:xfrm rot="10800000">
          <a:off x="1490525" y="583648"/>
          <a:ext cx="5472684" cy="448268"/>
        </a:xfrm>
        <a:prstGeom prst="homePlate">
          <a:avLst/>
        </a:prstGeom>
        <a:solidFill>
          <a:schemeClr val="accent2">
            <a:hueOff val="668788"/>
            <a:satOff val="-834"/>
            <a:lumOff val="1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674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smtClean="0"/>
            <a:t>Caballo de Troya</a:t>
          </a:r>
          <a:endParaRPr lang="es-MX" sz="2000" kern="1200" dirty="0" smtClean="0"/>
        </a:p>
      </dsp:txBody>
      <dsp:txXfrm rot="10800000">
        <a:off x="1602592" y="583648"/>
        <a:ext cx="5360617" cy="448268"/>
      </dsp:txXfrm>
    </dsp:sp>
    <dsp:sp modelId="{A1F635A7-74C4-421C-9885-836F763221E9}">
      <dsp:nvSpPr>
        <dsp:cNvPr id="0" name=""/>
        <dsp:cNvSpPr/>
      </dsp:nvSpPr>
      <dsp:spPr>
        <a:xfrm>
          <a:off x="1266390" y="583648"/>
          <a:ext cx="448268" cy="448268"/>
        </a:xfrm>
        <a:prstGeom prst="ellipse">
          <a:avLst/>
        </a:prstGeom>
        <a:solidFill>
          <a:schemeClr val="accent2">
            <a:tint val="50000"/>
            <a:hueOff val="714696"/>
            <a:satOff val="-639"/>
            <a:lumOff val="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CE038F-0EB5-41A1-9C86-D00D10ACAB4F}">
      <dsp:nvSpPr>
        <dsp:cNvPr id="0" name=""/>
        <dsp:cNvSpPr/>
      </dsp:nvSpPr>
      <dsp:spPr>
        <a:xfrm rot="10800000">
          <a:off x="1490525" y="1165728"/>
          <a:ext cx="5472684" cy="448268"/>
        </a:xfrm>
        <a:prstGeom prst="homePlate">
          <a:avLst/>
        </a:prstGeom>
        <a:solidFill>
          <a:schemeClr val="accent2">
            <a:hueOff val="1337577"/>
            <a:satOff val="-1668"/>
            <a:lumOff val="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674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smtClean="0"/>
            <a:t>Bombas lógicas o de tiempo</a:t>
          </a:r>
          <a:endParaRPr lang="es-MX" sz="2000" kern="1200" dirty="0" smtClean="0"/>
        </a:p>
      </dsp:txBody>
      <dsp:txXfrm rot="10800000">
        <a:off x="1602592" y="1165728"/>
        <a:ext cx="5360617" cy="448268"/>
      </dsp:txXfrm>
    </dsp:sp>
    <dsp:sp modelId="{4ABBC65C-CAFA-42DB-8889-5522399A4D10}">
      <dsp:nvSpPr>
        <dsp:cNvPr id="0" name=""/>
        <dsp:cNvSpPr/>
      </dsp:nvSpPr>
      <dsp:spPr>
        <a:xfrm>
          <a:off x="1266390" y="1165728"/>
          <a:ext cx="448268" cy="448268"/>
        </a:xfrm>
        <a:prstGeom prst="ellipse">
          <a:avLst/>
        </a:prstGeom>
        <a:solidFill>
          <a:schemeClr val="accent2">
            <a:tint val="50000"/>
            <a:hueOff val="1429393"/>
            <a:satOff val="-1278"/>
            <a:lumOff val="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3DBF11-A98C-4DA2-97C8-CCD126F8D66F}">
      <dsp:nvSpPr>
        <dsp:cNvPr id="0" name=""/>
        <dsp:cNvSpPr/>
      </dsp:nvSpPr>
      <dsp:spPr>
        <a:xfrm rot="10800000">
          <a:off x="1490525" y="1747807"/>
          <a:ext cx="5472684" cy="448268"/>
        </a:xfrm>
        <a:prstGeom prst="homePlate">
          <a:avLst/>
        </a:prstGeom>
        <a:solidFill>
          <a:schemeClr val="accent2">
            <a:hueOff val="2006365"/>
            <a:satOff val="-2502"/>
            <a:lumOff val="5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674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smtClean="0"/>
            <a:t>Hoax</a:t>
          </a:r>
          <a:endParaRPr lang="es-MX" sz="2000" kern="1200" dirty="0" smtClean="0"/>
        </a:p>
      </dsp:txBody>
      <dsp:txXfrm rot="10800000">
        <a:off x="1602592" y="1747807"/>
        <a:ext cx="5360617" cy="448268"/>
      </dsp:txXfrm>
    </dsp:sp>
    <dsp:sp modelId="{7ED1D398-D957-4EF4-8EFF-3604EE4B089C}">
      <dsp:nvSpPr>
        <dsp:cNvPr id="0" name=""/>
        <dsp:cNvSpPr/>
      </dsp:nvSpPr>
      <dsp:spPr>
        <a:xfrm>
          <a:off x="1266390" y="1747807"/>
          <a:ext cx="448268" cy="448268"/>
        </a:xfrm>
        <a:prstGeom prst="ellipse">
          <a:avLst/>
        </a:prstGeom>
        <a:solidFill>
          <a:schemeClr val="accent2">
            <a:tint val="50000"/>
            <a:hueOff val="2144089"/>
            <a:satOff val="-1917"/>
            <a:lumOff val="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71AC13-C39C-46BD-827C-6430B853C27C}">
      <dsp:nvSpPr>
        <dsp:cNvPr id="0" name=""/>
        <dsp:cNvSpPr/>
      </dsp:nvSpPr>
      <dsp:spPr>
        <a:xfrm rot="10800000">
          <a:off x="1490525" y="2329887"/>
          <a:ext cx="5472684" cy="448268"/>
        </a:xfrm>
        <a:prstGeom prst="homePlate">
          <a:avLst/>
        </a:prstGeom>
        <a:solidFill>
          <a:schemeClr val="accent2">
            <a:hueOff val="2675154"/>
            <a:satOff val="-3337"/>
            <a:lumOff val="7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674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smtClean="0"/>
            <a:t>De enlace</a:t>
          </a:r>
          <a:endParaRPr lang="es-MX" sz="2000" kern="1200" dirty="0" smtClean="0"/>
        </a:p>
      </dsp:txBody>
      <dsp:txXfrm rot="10800000">
        <a:off x="1602592" y="2329887"/>
        <a:ext cx="5360617" cy="448268"/>
      </dsp:txXfrm>
    </dsp:sp>
    <dsp:sp modelId="{846537F4-493C-4394-955F-E9194D8EFC0A}">
      <dsp:nvSpPr>
        <dsp:cNvPr id="0" name=""/>
        <dsp:cNvSpPr/>
      </dsp:nvSpPr>
      <dsp:spPr>
        <a:xfrm>
          <a:off x="1266390" y="2329887"/>
          <a:ext cx="448268" cy="448268"/>
        </a:xfrm>
        <a:prstGeom prst="ellipse">
          <a:avLst/>
        </a:prstGeom>
        <a:solidFill>
          <a:schemeClr val="accent2">
            <a:tint val="50000"/>
            <a:hueOff val="2858786"/>
            <a:satOff val="-2556"/>
            <a:lumOff val="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1FFEBD-1F9A-4ED8-A673-F24E5F322791}">
      <dsp:nvSpPr>
        <dsp:cNvPr id="0" name=""/>
        <dsp:cNvSpPr/>
      </dsp:nvSpPr>
      <dsp:spPr>
        <a:xfrm rot="10800000">
          <a:off x="1490525" y="2911966"/>
          <a:ext cx="5472684" cy="448268"/>
        </a:xfrm>
        <a:prstGeom prst="homePlate">
          <a:avLst/>
        </a:prstGeom>
        <a:solidFill>
          <a:schemeClr val="accent2">
            <a:hueOff val="3343942"/>
            <a:satOff val="-4171"/>
            <a:lumOff val="9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674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smtClean="0"/>
            <a:t>De sobreescritura</a:t>
          </a:r>
          <a:endParaRPr lang="es-MX" sz="2000" kern="1200" dirty="0" smtClean="0"/>
        </a:p>
      </dsp:txBody>
      <dsp:txXfrm rot="10800000">
        <a:off x="1602592" y="2911966"/>
        <a:ext cx="5360617" cy="448268"/>
      </dsp:txXfrm>
    </dsp:sp>
    <dsp:sp modelId="{96AF31AB-B40E-4404-960A-D64202DE8F30}">
      <dsp:nvSpPr>
        <dsp:cNvPr id="0" name=""/>
        <dsp:cNvSpPr/>
      </dsp:nvSpPr>
      <dsp:spPr>
        <a:xfrm>
          <a:off x="1266390" y="2911966"/>
          <a:ext cx="448268" cy="448268"/>
        </a:xfrm>
        <a:prstGeom prst="ellipse">
          <a:avLst/>
        </a:prstGeom>
        <a:solidFill>
          <a:schemeClr val="accent2">
            <a:tint val="50000"/>
            <a:hueOff val="3573482"/>
            <a:satOff val="-3195"/>
            <a:lumOff val="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7E6E54-7CD1-49EA-A748-8150AE7363D2}">
      <dsp:nvSpPr>
        <dsp:cNvPr id="0" name=""/>
        <dsp:cNvSpPr/>
      </dsp:nvSpPr>
      <dsp:spPr>
        <a:xfrm rot="10800000">
          <a:off x="1490525" y="3494046"/>
          <a:ext cx="5472684" cy="448268"/>
        </a:xfrm>
        <a:prstGeom prst="homePlate">
          <a:avLst/>
        </a:prstGeom>
        <a:solidFill>
          <a:schemeClr val="accent2">
            <a:hueOff val="4012731"/>
            <a:satOff val="-5005"/>
            <a:lumOff val="11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674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smtClean="0"/>
            <a:t>Residente</a:t>
          </a:r>
          <a:endParaRPr lang="es-MX" sz="2000" kern="1200" dirty="0"/>
        </a:p>
      </dsp:txBody>
      <dsp:txXfrm rot="10800000">
        <a:off x="1602592" y="3494046"/>
        <a:ext cx="5360617" cy="448268"/>
      </dsp:txXfrm>
    </dsp:sp>
    <dsp:sp modelId="{0358E8EB-187F-4547-A708-EE634A33A4E0}">
      <dsp:nvSpPr>
        <dsp:cNvPr id="0" name=""/>
        <dsp:cNvSpPr/>
      </dsp:nvSpPr>
      <dsp:spPr>
        <a:xfrm>
          <a:off x="1266390" y="3494046"/>
          <a:ext cx="448268" cy="448268"/>
        </a:xfrm>
        <a:prstGeom prst="ellipse">
          <a:avLst/>
        </a:prstGeom>
        <a:solidFill>
          <a:schemeClr val="accent2">
            <a:tint val="50000"/>
            <a:hueOff val="4288179"/>
            <a:satOff val="-3834"/>
            <a:lumOff val="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B1CEFB-106B-4D50-B6D9-F80A7903E929}">
      <dsp:nvSpPr>
        <dsp:cNvPr id="0" name=""/>
        <dsp:cNvSpPr/>
      </dsp:nvSpPr>
      <dsp:spPr>
        <a:xfrm rot="10800000">
          <a:off x="1490525" y="4076125"/>
          <a:ext cx="5472684" cy="448268"/>
        </a:xfrm>
        <a:prstGeom prst="homePlat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674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Boot</a:t>
          </a:r>
          <a:endParaRPr lang="es-MX" sz="2000" kern="1200" dirty="0"/>
        </a:p>
      </dsp:txBody>
      <dsp:txXfrm rot="10800000">
        <a:off x="1602592" y="4076125"/>
        <a:ext cx="5360617" cy="448268"/>
      </dsp:txXfrm>
    </dsp:sp>
    <dsp:sp modelId="{1D544141-B6AC-414D-AA1F-006624F734AD}">
      <dsp:nvSpPr>
        <dsp:cNvPr id="0" name=""/>
        <dsp:cNvSpPr/>
      </dsp:nvSpPr>
      <dsp:spPr>
        <a:xfrm>
          <a:off x="1266390" y="4076125"/>
          <a:ext cx="448268" cy="448268"/>
        </a:xfrm>
        <a:prstGeom prst="ellipse">
          <a:avLst/>
        </a:prstGeom>
        <a:solidFill>
          <a:schemeClr val="accent2">
            <a:tint val="50000"/>
            <a:hueOff val="5002875"/>
            <a:satOff val="-4473"/>
            <a:lumOff val="1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F3837-F7A6-4B6A-96E9-EBAFF67F345D}" type="datetimeFigureOut">
              <a:rPr lang="es-MX" smtClean="0"/>
              <a:t>01/08/2016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24C32-5CCF-4747-BFCD-817CE53198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063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01/08/2016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01/08/2016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INFORMÁTICA I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Virus inform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ático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M.A.E</a:t>
            </a: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Verónica 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Márquez de León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Julio-Diciembre 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2016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5868144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Tipos de virus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err="1" smtClean="0"/>
              <a:t>Hoax</a:t>
            </a:r>
            <a:r>
              <a:rPr lang="es-MX" dirty="0"/>
              <a:t>: carecen de la posibilidad de reproducirse por sí mismos y no son verdaderos virus. Son mensajes cuyo contenido no es cierto y que incentivan a los usuarios a que los reenvíen a sus contactos. </a:t>
            </a:r>
          </a:p>
          <a:p>
            <a:pPr algn="just"/>
            <a:r>
              <a:rPr lang="es-MX" dirty="0"/>
              <a:t>De enlace: estos virus cambian las direcciones con las que se accede a los archivos de la computadora por aquella en la que residen. Lo que ocasionan es la imposibilidad de ubicar los archivos almacenados</a:t>
            </a:r>
            <a:r>
              <a:rPr lang="es-MX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930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5868144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Tipos de virus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MX" dirty="0" smtClean="0"/>
              <a:t>De </a:t>
            </a:r>
            <a:r>
              <a:rPr lang="es-MX" dirty="0" err="1"/>
              <a:t>sobreescritura</a:t>
            </a:r>
            <a:r>
              <a:rPr lang="es-MX" dirty="0"/>
              <a:t>: este clase de virus genera la pérdida del contenido de los archivos a los que ataca. Esto lo logra </a:t>
            </a:r>
            <a:r>
              <a:rPr lang="es-MX" dirty="0" err="1"/>
              <a:t>sobreescribiendo</a:t>
            </a:r>
            <a:r>
              <a:rPr lang="es-MX" dirty="0"/>
              <a:t> su interior.</a:t>
            </a:r>
          </a:p>
          <a:p>
            <a:pPr algn="just"/>
            <a:r>
              <a:rPr lang="es-MX" dirty="0"/>
              <a:t>Residente: este virus permanecen en la memoria y desde allí esperan a que el usuario ejecute algún archivo o programa para poder infectarlo.</a:t>
            </a:r>
          </a:p>
          <a:p>
            <a:pPr algn="just"/>
            <a:r>
              <a:rPr lang="es-MX" dirty="0" err="1"/>
              <a:t>Boot</a:t>
            </a:r>
            <a:r>
              <a:rPr lang="es-MX" dirty="0"/>
              <a:t>: Ataca al sector inicial de un disco duro donde se almacena una copia del contenido y acceso a la información</a:t>
            </a:r>
            <a:r>
              <a:rPr lang="es-MX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1708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pPr algn="l"/>
            <a:r>
              <a:rPr lang="es-MX" dirty="0" smtClean="0"/>
              <a:t>REFERENCIAS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https://www.gcfaprendelibre.org/tecnologia/curso/virus_informaticos_y_antivirus/los_virus_informaticos/1.do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fr-FR"/>
              <a:t>http://www.tiposde.org/informatica/19-tipos-de-virus-informaticos/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Virus informático</a:t>
            </a:r>
            <a:r>
              <a:rPr lang="es-MX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 algn="ctr">
              <a:lnSpc>
                <a:spcPct val="90000"/>
              </a:lnSpc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 algn="just">
              <a:lnSpc>
                <a:spcPct val="90000"/>
              </a:lnSpc>
              <a:buNone/>
            </a:pPr>
            <a:r>
              <a:rPr lang="fr-FR" sz="5900" b="1" dirty="0" smtClean="0"/>
              <a:t>Know about virus of computer and </a:t>
            </a:r>
            <a:r>
              <a:rPr lang="fr-FR" sz="5900" b="1" dirty="0" err="1" smtClean="0"/>
              <a:t>kind</a:t>
            </a:r>
            <a:r>
              <a:rPr lang="fr-FR" sz="5900" b="1" dirty="0" smtClean="0"/>
              <a:t> of virus.</a:t>
            </a:r>
            <a:endParaRPr lang="fr-FR" sz="5900" b="1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 algn="ctr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lang="es-MX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s-MX" dirty="0" smtClean="0"/>
              <a:t>Software</a:t>
            </a:r>
          </a:p>
          <a:p>
            <a:r>
              <a:rPr lang="es-MX" dirty="0" smtClean="0"/>
              <a:t>Virus</a:t>
            </a:r>
          </a:p>
          <a:p>
            <a:endParaRPr lang="es-MX" dirty="0" smtClean="0"/>
          </a:p>
          <a:p>
            <a:endParaRPr lang="es-MX" dirty="0" smtClean="0"/>
          </a:p>
          <a:p>
            <a:pPr marL="0" indent="0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INTRODUCCION</a:t>
            </a:r>
            <a:endParaRPr lang="es-MX" dirty="0"/>
          </a:p>
        </p:txBody>
      </p:sp>
      <p:graphicFrame>
        <p:nvGraphicFramePr>
          <p:cNvPr id="19" name="Marcador de contenido 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0594274"/>
              </p:ext>
            </p:extLst>
          </p:nvPr>
        </p:nvGraphicFramePr>
        <p:xfrm>
          <a:off x="-1044624" y="1417638"/>
          <a:ext cx="10513168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Virus</a:t>
            </a:r>
            <a:endParaRPr lang="es-MX" dirty="0"/>
          </a:p>
        </p:txBody>
      </p:sp>
      <p:graphicFrame>
        <p:nvGraphicFramePr>
          <p:cNvPr id="19" name="Marcador de contenido 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9199952"/>
              </p:ext>
            </p:extLst>
          </p:nvPr>
        </p:nvGraphicFramePr>
        <p:xfrm>
          <a:off x="-1044624" y="1417638"/>
          <a:ext cx="10513168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2715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Formas de adquirir un virus</a:t>
            </a:r>
            <a:endParaRPr lang="es-MX" dirty="0"/>
          </a:p>
        </p:txBody>
      </p:sp>
      <p:graphicFrame>
        <p:nvGraphicFramePr>
          <p:cNvPr id="19" name="Marcador de contenido 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7453799"/>
              </p:ext>
            </p:extLst>
          </p:nvPr>
        </p:nvGraphicFramePr>
        <p:xfrm>
          <a:off x="-1044624" y="1417638"/>
          <a:ext cx="10513168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4992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565212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Forma de instalarse en la computadora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9207465"/>
              </p:ext>
            </p:extLst>
          </p:nvPr>
        </p:nvGraphicFramePr>
        <p:xfrm>
          <a:off x="0" y="1600200"/>
          <a:ext cx="9144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4796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¿Para qué se crea un virus?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/>
              <a:t>Por publicidad</a:t>
            </a:r>
          </a:p>
          <a:p>
            <a:pPr algn="just"/>
            <a:r>
              <a:rPr lang="es-MX" dirty="0" smtClean="0"/>
              <a:t>Para vender antivirus</a:t>
            </a:r>
          </a:p>
          <a:p>
            <a:pPr algn="just"/>
            <a:r>
              <a:rPr lang="es-MX" dirty="0" smtClean="0"/>
              <a:t>Para robar información</a:t>
            </a:r>
          </a:p>
          <a:p>
            <a:pPr algn="just"/>
            <a:r>
              <a:rPr lang="es-MX" dirty="0" smtClean="0"/>
              <a:t>Para destruir información</a:t>
            </a:r>
          </a:p>
          <a:p>
            <a:pPr algn="just"/>
            <a:r>
              <a:rPr lang="es-MX" dirty="0" smtClean="0"/>
              <a:t>Para proteger software original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225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5868144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Tipos de virus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879518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9749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5868144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Tipos de virus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s-MX" dirty="0" err="1"/>
              <a:t>Worm</a:t>
            </a:r>
            <a:r>
              <a:rPr lang="es-MX" dirty="0"/>
              <a:t> o gusano informático: es un malware que reside en la memoria de la computadora y se caracteriza  por duplicarse en ella, sin la asistencia de un usuario. Consumen banda ancha o memoria del sistema en gran medida. </a:t>
            </a:r>
            <a:endParaRPr lang="es-MX" dirty="0" smtClean="0"/>
          </a:p>
          <a:p>
            <a:pPr algn="just"/>
            <a:r>
              <a:rPr lang="es-MX" dirty="0" smtClean="0"/>
              <a:t>Caballo </a:t>
            </a:r>
            <a:r>
              <a:rPr lang="es-MX" dirty="0"/>
              <a:t>de Troya: este  virus se esconde en un programa legítimo que, al ejecutarlo, comienza a dañar la computadora. Afecta a la seguridad de la PC, dejándola indefensa y también capta datos que envía a otros sitios, como por ejemplo contraseñas. </a:t>
            </a:r>
          </a:p>
          <a:p>
            <a:pPr algn="just"/>
            <a:r>
              <a:rPr lang="es-MX" dirty="0"/>
              <a:t>Bombas lógicas o de tiempo: se activan tras un hecho puntual, como por ejemplo con la combinación de ciertas teclas o bien en una fecha específica. Si este hecho no se da, el virus permanecerá oculto</a:t>
            </a:r>
            <a:r>
              <a:rPr lang="es-MX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9697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620</Words>
  <Application>Microsoft Office PowerPoint</Application>
  <PresentationFormat>Presentación en pantalla (4:3)</PresentationFormat>
  <Paragraphs>76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Presentación de PowerPoint</vt:lpstr>
      <vt:lpstr>Tema: Virus informático  </vt:lpstr>
      <vt:lpstr>INTRODUCCION</vt:lpstr>
      <vt:lpstr>Virus</vt:lpstr>
      <vt:lpstr>Formas de adquirir un virus</vt:lpstr>
      <vt:lpstr>Forma de instalarse en la computadora</vt:lpstr>
      <vt:lpstr>¿Para qué se crea un virus?</vt:lpstr>
      <vt:lpstr>Tipos de virus</vt:lpstr>
      <vt:lpstr>Tipos de virus</vt:lpstr>
      <vt:lpstr>Tipos de virus</vt:lpstr>
      <vt:lpstr>Tipos de virus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Alumno</cp:lastModifiedBy>
  <cp:revision>44</cp:revision>
  <dcterms:created xsi:type="dcterms:W3CDTF">2014-07-09T15:06:15Z</dcterms:created>
  <dcterms:modified xsi:type="dcterms:W3CDTF">2016-08-01T22:20:02Z</dcterms:modified>
</cp:coreProperties>
</file>