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9" r:id="rId6"/>
    <p:sldId id="266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  <a:srgbClr val="FFCC66"/>
    <a:srgbClr val="FFFF66"/>
    <a:srgbClr val="CC66FF"/>
    <a:srgbClr val="33CC33"/>
    <a:srgbClr val="00CC00"/>
    <a:srgbClr val="FFCC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01EE97-F6A9-48C5-B95F-0E8E2AE613C2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285BDAE2-25D6-4E88-A4BF-A7CB2F2CF45A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Imagen Digital</a:t>
          </a:r>
          <a:endParaRPr lang="es-MX" b="1" dirty="0">
            <a:solidFill>
              <a:schemeClr val="tx1"/>
            </a:solidFill>
          </a:endParaRPr>
        </a:p>
      </dgm:t>
    </dgm:pt>
    <dgm:pt modelId="{989C756D-EADA-451E-8495-3EC6A9816CFF}" type="parTrans" cxnId="{62F234E0-5EC8-4416-9522-9C797A7F9201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0C0455F7-2A4C-4D35-A385-1137899A34E6}" type="sibTrans" cxnId="{62F234E0-5EC8-4416-9522-9C797A7F9201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8FDF4D92-7499-4435-8124-FF83EAE70D75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Imagen Vectorial </a:t>
          </a:r>
          <a:endParaRPr lang="es-MX" b="1" dirty="0">
            <a:solidFill>
              <a:schemeClr val="tx1"/>
            </a:solidFill>
          </a:endParaRPr>
        </a:p>
      </dgm:t>
    </dgm:pt>
    <dgm:pt modelId="{AAE8651D-2133-464F-8AF3-8183FA77FEED}" type="parTrans" cxnId="{C8016F69-7DCC-4839-8312-D4E0315E41FB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EC6D8D61-43A8-4C16-B03B-57559C035699}" type="sibTrans" cxnId="{C8016F69-7DCC-4839-8312-D4E0315E41FB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33C4290F-3734-4CAF-A05E-C4261465EE95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Mapa de Bits</a:t>
          </a:r>
          <a:endParaRPr lang="es-MX" b="1" dirty="0">
            <a:solidFill>
              <a:schemeClr val="tx1"/>
            </a:solidFill>
          </a:endParaRPr>
        </a:p>
      </dgm:t>
    </dgm:pt>
    <dgm:pt modelId="{47A75DB3-4C92-4BA6-A09D-837548A2716B}" type="parTrans" cxnId="{AC1AED39-B88C-4E91-8346-DD2B84A6609E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B74B16B2-36E4-4310-9FDA-977D3F835016}" type="sibTrans" cxnId="{AC1AED39-B88C-4E91-8346-DD2B84A6609E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203500E4-9350-45FF-A937-6738626961EB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Compuesta</a:t>
          </a:r>
          <a:r>
            <a:rPr lang="es-MX" b="1" baseline="0" dirty="0" smtClean="0">
              <a:solidFill>
                <a:schemeClr val="tx1"/>
              </a:solidFill>
            </a:rPr>
            <a:t> por elementos geométricos independientes determinados por atributos matemáticos</a:t>
          </a:r>
          <a:endParaRPr lang="es-MX" b="1" dirty="0">
            <a:solidFill>
              <a:schemeClr val="tx1"/>
            </a:solidFill>
          </a:endParaRPr>
        </a:p>
      </dgm:t>
    </dgm:pt>
    <dgm:pt modelId="{BCE52BCD-70A7-4BDD-ACDB-DCD56FA58718}" type="parTrans" cxnId="{E7E2D648-BC57-4D44-BFE0-0C9AF2A57D35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C469C155-9B01-4969-B567-4C5892DA6214}" type="sibTrans" cxnId="{E7E2D648-BC57-4D44-BFE0-0C9AF2A57D35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525355C3-6BCF-4BF6-81DA-106D987036C4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Es una estructura o fichero de datos que representa una rejilla rectangular de píxeles o puntos de color, denominada matriz.</a:t>
          </a:r>
          <a:endParaRPr lang="es-MX" b="1" dirty="0">
            <a:solidFill>
              <a:schemeClr val="tx1"/>
            </a:solidFill>
          </a:endParaRPr>
        </a:p>
      </dgm:t>
    </dgm:pt>
    <dgm:pt modelId="{DE7662C2-9846-4638-AD2A-0298AA3D3E0D}" type="parTrans" cxnId="{F897FB3F-5CAA-4307-925D-DAAB66E9D45E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E2A400D5-E7D6-4828-9B58-BDC113328F2B}" type="sibTrans" cxnId="{F897FB3F-5CAA-4307-925D-DAAB66E9D45E}">
      <dgm:prSet/>
      <dgm:spPr/>
      <dgm:t>
        <a:bodyPr/>
        <a:lstStyle/>
        <a:p>
          <a:endParaRPr lang="es-MX" b="1">
            <a:solidFill>
              <a:schemeClr val="tx1"/>
            </a:solidFill>
          </a:endParaRPr>
        </a:p>
      </dgm:t>
    </dgm:pt>
    <dgm:pt modelId="{B0028A39-C571-4A74-A465-38B871CA1C7C}" type="pres">
      <dgm:prSet presAssocID="{B501EE97-F6A9-48C5-B95F-0E8E2AE613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CCA41C0E-51D1-4CA3-B30D-756D1F9F14FF}" type="pres">
      <dgm:prSet presAssocID="{285BDAE2-25D6-4E88-A4BF-A7CB2F2CF45A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5304059-33F4-425A-B77C-90D63A05412A}" type="pres">
      <dgm:prSet presAssocID="{285BDAE2-25D6-4E88-A4BF-A7CB2F2CF45A}" presName="rootComposite1" presStyleCnt="0"/>
      <dgm:spPr/>
      <dgm:t>
        <a:bodyPr/>
        <a:lstStyle/>
        <a:p>
          <a:endParaRPr lang="es-MX"/>
        </a:p>
      </dgm:t>
    </dgm:pt>
    <dgm:pt modelId="{6314FD37-2B07-49FA-9A86-FAED56522651}" type="pres">
      <dgm:prSet presAssocID="{285BDAE2-25D6-4E88-A4BF-A7CB2F2CF45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8433E9-A081-428E-9044-7D51DE555088}" type="pres">
      <dgm:prSet presAssocID="{285BDAE2-25D6-4E88-A4BF-A7CB2F2CF45A}" presName="rootConnector1" presStyleLbl="node1" presStyleIdx="0" presStyleCnt="0"/>
      <dgm:spPr/>
      <dgm:t>
        <a:bodyPr/>
        <a:lstStyle/>
        <a:p>
          <a:endParaRPr lang="es-MX"/>
        </a:p>
      </dgm:t>
    </dgm:pt>
    <dgm:pt modelId="{16D5373A-44ED-45F7-968D-CCB602D2E7F1}" type="pres">
      <dgm:prSet presAssocID="{285BDAE2-25D6-4E88-A4BF-A7CB2F2CF45A}" presName="hierChild2" presStyleCnt="0"/>
      <dgm:spPr/>
      <dgm:t>
        <a:bodyPr/>
        <a:lstStyle/>
        <a:p>
          <a:endParaRPr lang="es-MX"/>
        </a:p>
      </dgm:t>
    </dgm:pt>
    <dgm:pt modelId="{15010B6A-CFC7-4541-9929-770A703E3D4B}" type="pres">
      <dgm:prSet presAssocID="{AAE8651D-2133-464F-8AF3-8183FA77FEED}" presName="Name37" presStyleLbl="parChTrans1D2" presStyleIdx="0" presStyleCnt="2"/>
      <dgm:spPr/>
      <dgm:t>
        <a:bodyPr/>
        <a:lstStyle/>
        <a:p>
          <a:endParaRPr lang="es-MX"/>
        </a:p>
      </dgm:t>
    </dgm:pt>
    <dgm:pt modelId="{232014EF-29F2-413C-935A-C64C46612A23}" type="pres">
      <dgm:prSet presAssocID="{8FDF4D92-7499-4435-8124-FF83EAE70D7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AD12581-12AF-473C-BA1E-085A2EA8B635}" type="pres">
      <dgm:prSet presAssocID="{8FDF4D92-7499-4435-8124-FF83EAE70D75}" presName="rootComposite" presStyleCnt="0"/>
      <dgm:spPr/>
      <dgm:t>
        <a:bodyPr/>
        <a:lstStyle/>
        <a:p>
          <a:endParaRPr lang="es-MX"/>
        </a:p>
      </dgm:t>
    </dgm:pt>
    <dgm:pt modelId="{E063D8BE-4406-46EB-A786-729EBD41D4C5}" type="pres">
      <dgm:prSet presAssocID="{8FDF4D92-7499-4435-8124-FF83EAE70D75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3DE4706-CD0F-4DD1-9598-F9A514CA16C2}" type="pres">
      <dgm:prSet presAssocID="{8FDF4D92-7499-4435-8124-FF83EAE70D75}" presName="rootConnector" presStyleLbl="node2" presStyleIdx="0" presStyleCnt="2"/>
      <dgm:spPr/>
      <dgm:t>
        <a:bodyPr/>
        <a:lstStyle/>
        <a:p>
          <a:endParaRPr lang="es-MX"/>
        </a:p>
      </dgm:t>
    </dgm:pt>
    <dgm:pt modelId="{E53927C5-91A8-412E-BD56-E28715919433}" type="pres">
      <dgm:prSet presAssocID="{8FDF4D92-7499-4435-8124-FF83EAE70D75}" presName="hierChild4" presStyleCnt="0"/>
      <dgm:spPr/>
      <dgm:t>
        <a:bodyPr/>
        <a:lstStyle/>
        <a:p>
          <a:endParaRPr lang="es-MX"/>
        </a:p>
      </dgm:t>
    </dgm:pt>
    <dgm:pt modelId="{D17071C0-12D1-4079-A9EE-17B75A95BF15}" type="pres">
      <dgm:prSet presAssocID="{BCE52BCD-70A7-4BDD-ACDB-DCD56FA58718}" presName="Name37" presStyleLbl="parChTrans1D3" presStyleIdx="0" presStyleCnt="2"/>
      <dgm:spPr/>
      <dgm:t>
        <a:bodyPr/>
        <a:lstStyle/>
        <a:p>
          <a:endParaRPr lang="es-MX"/>
        </a:p>
      </dgm:t>
    </dgm:pt>
    <dgm:pt modelId="{CDBDC8A1-57BD-4FF8-81D3-9D7F5E7F94DA}" type="pres">
      <dgm:prSet presAssocID="{203500E4-9350-45FF-A937-673862696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442F2D8C-5D67-417B-B903-0FE1C3ECEC37}" type="pres">
      <dgm:prSet presAssocID="{203500E4-9350-45FF-A937-6738626961EB}" presName="rootComposite" presStyleCnt="0"/>
      <dgm:spPr/>
      <dgm:t>
        <a:bodyPr/>
        <a:lstStyle/>
        <a:p>
          <a:endParaRPr lang="es-MX"/>
        </a:p>
      </dgm:t>
    </dgm:pt>
    <dgm:pt modelId="{D255E297-0C73-4C74-BA9C-1F350419F0F0}" type="pres">
      <dgm:prSet presAssocID="{203500E4-9350-45FF-A937-6738626961EB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F14F66D-B6B7-4B90-9A49-1670BE6777FE}" type="pres">
      <dgm:prSet presAssocID="{203500E4-9350-45FF-A937-6738626961EB}" presName="rootConnector" presStyleLbl="node3" presStyleIdx="0" presStyleCnt="2"/>
      <dgm:spPr/>
      <dgm:t>
        <a:bodyPr/>
        <a:lstStyle/>
        <a:p>
          <a:endParaRPr lang="es-MX"/>
        </a:p>
      </dgm:t>
    </dgm:pt>
    <dgm:pt modelId="{ABCB5C5E-8F2C-46F6-ADF2-A41D285D6917}" type="pres">
      <dgm:prSet presAssocID="{203500E4-9350-45FF-A937-6738626961EB}" presName="hierChild4" presStyleCnt="0"/>
      <dgm:spPr/>
      <dgm:t>
        <a:bodyPr/>
        <a:lstStyle/>
        <a:p>
          <a:endParaRPr lang="es-MX"/>
        </a:p>
      </dgm:t>
    </dgm:pt>
    <dgm:pt modelId="{1CEF1931-3683-4098-A4D5-978EED720DC7}" type="pres">
      <dgm:prSet presAssocID="{203500E4-9350-45FF-A937-6738626961EB}" presName="hierChild5" presStyleCnt="0"/>
      <dgm:spPr/>
      <dgm:t>
        <a:bodyPr/>
        <a:lstStyle/>
        <a:p>
          <a:endParaRPr lang="es-MX"/>
        </a:p>
      </dgm:t>
    </dgm:pt>
    <dgm:pt modelId="{EAE8327E-3998-4622-B880-51D3CC8BE781}" type="pres">
      <dgm:prSet presAssocID="{8FDF4D92-7499-4435-8124-FF83EAE70D75}" presName="hierChild5" presStyleCnt="0"/>
      <dgm:spPr/>
      <dgm:t>
        <a:bodyPr/>
        <a:lstStyle/>
        <a:p>
          <a:endParaRPr lang="es-MX"/>
        </a:p>
      </dgm:t>
    </dgm:pt>
    <dgm:pt modelId="{9B94FC68-3B88-4658-AEF6-54F990FBB9FF}" type="pres">
      <dgm:prSet presAssocID="{47A75DB3-4C92-4BA6-A09D-837548A2716B}" presName="Name37" presStyleLbl="parChTrans1D2" presStyleIdx="1" presStyleCnt="2"/>
      <dgm:spPr/>
      <dgm:t>
        <a:bodyPr/>
        <a:lstStyle/>
        <a:p>
          <a:endParaRPr lang="es-MX"/>
        </a:p>
      </dgm:t>
    </dgm:pt>
    <dgm:pt modelId="{D75927E3-35D0-4DBD-A4C7-AB4D534F7FEA}" type="pres">
      <dgm:prSet presAssocID="{33C4290F-3734-4CAF-A05E-C4261465EE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17DC927-48FF-4609-9F23-6787C67DEEAC}" type="pres">
      <dgm:prSet presAssocID="{33C4290F-3734-4CAF-A05E-C4261465EE95}" presName="rootComposite" presStyleCnt="0"/>
      <dgm:spPr/>
      <dgm:t>
        <a:bodyPr/>
        <a:lstStyle/>
        <a:p>
          <a:endParaRPr lang="es-MX"/>
        </a:p>
      </dgm:t>
    </dgm:pt>
    <dgm:pt modelId="{373A41A3-B804-4F36-ABD5-8204ED8C823E}" type="pres">
      <dgm:prSet presAssocID="{33C4290F-3734-4CAF-A05E-C4261465EE95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0B36303-56B1-4BB4-87FC-04FCB4869EC9}" type="pres">
      <dgm:prSet presAssocID="{33C4290F-3734-4CAF-A05E-C4261465EE95}" presName="rootConnector" presStyleLbl="node2" presStyleIdx="1" presStyleCnt="2"/>
      <dgm:spPr/>
      <dgm:t>
        <a:bodyPr/>
        <a:lstStyle/>
        <a:p>
          <a:endParaRPr lang="es-MX"/>
        </a:p>
      </dgm:t>
    </dgm:pt>
    <dgm:pt modelId="{0239F53D-036A-45D7-AF72-4A1DB31B960E}" type="pres">
      <dgm:prSet presAssocID="{33C4290F-3734-4CAF-A05E-C4261465EE95}" presName="hierChild4" presStyleCnt="0"/>
      <dgm:spPr/>
      <dgm:t>
        <a:bodyPr/>
        <a:lstStyle/>
        <a:p>
          <a:endParaRPr lang="es-MX"/>
        </a:p>
      </dgm:t>
    </dgm:pt>
    <dgm:pt modelId="{C6CEC938-7A1A-4968-BF02-7E52651C58C8}" type="pres">
      <dgm:prSet presAssocID="{DE7662C2-9846-4638-AD2A-0298AA3D3E0D}" presName="Name37" presStyleLbl="parChTrans1D3" presStyleIdx="1" presStyleCnt="2"/>
      <dgm:spPr/>
      <dgm:t>
        <a:bodyPr/>
        <a:lstStyle/>
        <a:p>
          <a:endParaRPr lang="es-MX"/>
        </a:p>
      </dgm:t>
    </dgm:pt>
    <dgm:pt modelId="{8FFEFA75-8284-4C36-8772-1E181F8C7E8E}" type="pres">
      <dgm:prSet presAssocID="{525355C3-6BCF-4BF6-81DA-106D987036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6E217D6-85CB-430E-A6EA-4BEE22DB83CD}" type="pres">
      <dgm:prSet presAssocID="{525355C3-6BCF-4BF6-81DA-106D987036C4}" presName="rootComposite" presStyleCnt="0"/>
      <dgm:spPr/>
      <dgm:t>
        <a:bodyPr/>
        <a:lstStyle/>
        <a:p>
          <a:endParaRPr lang="es-MX"/>
        </a:p>
      </dgm:t>
    </dgm:pt>
    <dgm:pt modelId="{4B01C9D3-11D2-46D6-864B-DD8F31B9A421}" type="pres">
      <dgm:prSet presAssocID="{525355C3-6BCF-4BF6-81DA-106D987036C4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7C18758-9B7E-4FF2-9172-6872CEC087B7}" type="pres">
      <dgm:prSet presAssocID="{525355C3-6BCF-4BF6-81DA-106D987036C4}" presName="rootConnector" presStyleLbl="node3" presStyleIdx="1" presStyleCnt="2"/>
      <dgm:spPr/>
      <dgm:t>
        <a:bodyPr/>
        <a:lstStyle/>
        <a:p>
          <a:endParaRPr lang="es-MX"/>
        </a:p>
      </dgm:t>
    </dgm:pt>
    <dgm:pt modelId="{C7CE2C91-5109-4C31-AA6D-C162A00FEE6D}" type="pres">
      <dgm:prSet presAssocID="{525355C3-6BCF-4BF6-81DA-106D987036C4}" presName="hierChild4" presStyleCnt="0"/>
      <dgm:spPr/>
      <dgm:t>
        <a:bodyPr/>
        <a:lstStyle/>
        <a:p>
          <a:endParaRPr lang="es-MX"/>
        </a:p>
      </dgm:t>
    </dgm:pt>
    <dgm:pt modelId="{726580D0-BCF3-4E54-B3CB-1C9F98E24921}" type="pres">
      <dgm:prSet presAssocID="{525355C3-6BCF-4BF6-81DA-106D987036C4}" presName="hierChild5" presStyleCnt="0"/>
      <dgm:spPr/>
      <dgm:t>
        <a:bodyPr/>
        <a:lstStyle/>
        <a:p>
          <a:endParaRPr lang="es-MX"/>
        </a:p>
      </dgm:t>
    </dgm:pt>
    <dgm:pt modelId="{DFDFD687-C1B2-40A8-B0CA-9CB379D2FD33}" type="pres">
      <dgm:prSet presAssocID="{33C4290F-3734-4CAF-A05E-C4261465EE95}" presName="hierChild5" presStyleCnt="0"/>
      <dgm:spPr/>
      <dgm:t>
        <a:bodyPr/>
        <a:lstStyle/>
        <a:p>
          <a:endParaRPr lang="es-MX"/>
        </a:p>
      </dgm:t>
    </dgm:pt>
    <dgm:pt modelId="{B74D196A-96F6-4B0F-95B5-16C478364A84}" type="pres">
      <dgm:prSet presAssocID="{285BDAE2-25D6-4E88-A4BF-A7CB2F2CF45A}" presName="hierChild3" presStyleCnt="0"/>
      <dgm:spPr/>
      <dgm:t>
        <a:bodyPr/>
        <a:lstStyle/>
        <a:p>
          <a:endParaRPr lang="es-MX"/>
        </a:p>
      </dgm:t>
    </dgm:pt>
  </dgm:ptLst>
  <dgm:cxnLst>
    <dgm:cxn modelId="{B173930F-5264-4253-82E1-F9064443595C}" type="presOf" srcId="{285BDAE2-25D6-4E88-A4BF-A7CB2F2CF45A}" destId="{378433E9-A081-428E-9044-7D51DE555088}" srcOrd="1" destOrd="0" presId="urn:microsoft.com/office/officeart/2005/8/layout/orgChart1"/>
    <dgm:cxn modelId="{E7E2D648-BC57-4D44-BFE0-0C9AF2A57D35}" srcId="{8FDF4D92-7499-4435-8124-FF83EAE70D75}" destId="{203500E4-9350-45FF-A937-6738626961EB}" srcOrd="0" destOrd="0" parTransId="{BCE52BCD-70A7-4BDD-ACDB-DCD56FA58718}" sibTransId="{C469C155-9B01-4969-B567-4C5892DA6214}"/>
    <dgm:cxn modelId="{62F234E0-5EC8-4416-9522-9C797A7F9201}" srcId="{B501EE97-F6A9-48C5-B95F-0E8E2AE613C2}" destId="{285BDAE2-25D6-4E88-A4BF-A7CB2F2CF45A}" srcOrd="0" destOrd="0" parTransId="{989C756D-EADA-451E-8495-3EC6A9816CFF}" sibTransId="{0C0455F7-2A4C-4D35-A385-1137899A34E6}"/>
    <dgm:cxn modelId="{63EE54AA-C0F1-42BF-AC2B-111B568FDA5D}" type="presOf" srcId="{47A75DB3-4C92-4BA6-A09D-837548A2716B}" destId="{9B94FC68-3B88-4658-AEF6-54F990FBB9FF}" srcOrd="0" destOrd="0" presId="urn:microsoft.com/office/officeart/2005/8/layout/orgChart1"/>
    <dgm:cxn modelId="{CC855EBC-97C3-4F89-87B4-81001C354D34}" type="presOf" srcId="{33C4290F-3734-4CAF-A05E-C4261465EE95}" destId="{373A41A3-B804-4F36-ABD5-8204ED8C823E}" srcOrd="0" destOrd="0" presId="urn:microsoft.com/office/officeart/2005/8/layout/orgChart1"/>
    <dgm:cxn modelId="{975CFAAC-2887-495C-B687-3771FCAAD06D}" type="presOf" srcId="{8FDF4D92-7499-4435-8124-FF83EAE70D75}" destId="{03DE4706-CD0F-4DD1-9598-F9A514CA16C2}" srcOrd="1" destOrd="0" presId="urn:microsoft.com/office/officeart/2005/8/layout/orgChart1"/>
    <dgm:cxn modelId="{91ACE46B-FAFB-4E8E-8AC8-616B55B83BD6}" type="presOf" srcId="{33C4290F-3734-4CAF-A05E-C4261465EE95}" destId="{E0B36303-56B1-4BB4-87FC-04FCB4869EC9}" srcOrd="1" destOrd="0" presId="urn:microsoft.com/office/officeart/2005/8/layout/orgChart1"/>
    <dgm:cxn modelId="{F897FB3F-5CAA-4307-925D-DAAB66E9D45E}" srcId="{33C4290F-3734-4CAF-A05E-C4261465EE95}" destId="{525355C3-6BCF-4BF6-81DA-106D987036C4}" srcOrd="0" destOrd="0" parTransId="{DE7662C2-9846-4638-AD2A-0298AA3D3E0D}" sibTransId="{E2A400D5-E7D6-4828-9B58-BDC113328F2B}"/>
    <dgm:cxn modelId="{ABB7224B-6899-446E-825B-8CF0C11FF5F9}" type="presOf" srcId="{8FDF4D92-7499-4435-8124-FF83EAE70D75}" destId="{E063D8BE-4406-46EB-A786-729EBD41D4C5}" srcOrd="0" destOrd="0" presId="urn:microsoft.com/office/officeart/2005/8/layout/orgChart1"/>
    <dgm:cxn modelId="{08F0091B-3266-40BC-9E0C-526E24932579}" type="presOf" srcId="{203500E4-9350-45FF-A937-6738626961EB}" destId="{D255E297-0C73-4C74-BA9C-1F350419F0F0}" srcOrd="0" destOrd="0" presId="urn:microsoft.com/office/officeart/2005/8/layout/orgChart1"/>
    <dgm:cxn modelId="{FD14CC66-035A-4B11-98F2-B043FD445732}" type="presOf" srcId="{DE7662C2-9846-4638-AD2A-0298AA3D3E0D}" destId="{C6CEC938-7A1A-4968-BF02-7E52651C58C8}" srcOrd="0" destOrd="0" presId="urn:microsoft.com/office/officeart/2005/8/layout/orgChart1"/>
    <dgm:cxn modelId="{11C4AF1C-8164-417F-8908-3241230F073A}" type="presOf" srcId="{B501EE97-F6A9-48C5-B95F-0E8E2AE613C2}" destId="{B0028A39-C571-4A74-A465-38B871CA1C7C}" srcOrd="0" destOrd="0" presId="urn:microsoft.com/office/officeart/2005/8/layout/orgChart1"/>
    <dgm:cxn modelId="{2392A4B4-AE64-4A4E-90CF-31ADD8AE5A6F}" type="presOf" srcId="{285BDAE2-25D6-4E88-A4BF-A7CB2F2CF45A}" destId="{6314FD37-2B07-49FA-9A86-FAED56522651}" srcOrd="0" destOrd="0" presId="urn:microsoft.com/office/officeart/2005/8/layout/orgChart1"/>
    <dgm:cxn modelId="{7FF66623-B167-46B9-8899-E4A77052DC42}" type="presOf" srcId="{525355C3-6BCF-4BF6-81DA-106D987036C4}" destId="{77C18758-9B7E-4FF2-9172-6872CEC087B7}" srcOrd="1" destOrd="0" presId="urn:microsoft.com/office/officeart/2005/8/layout/orgChart1"/>
    <dgm:cxn modelId="{FB570F37-3DD9-41D3-B4F1-FE4DB3E22A5D}" type="presOf" srcId="{AAE8651D-2133-464F-8AF3-8183FA77FEED}" destId="{15010B6A-CFC7-4541-9929-770A703E3D4B}" srcOrd="0" destOrd="0" presId="urn:microsoft.com/office/officeart/2005/8/layout/orgChart1"/>
    <dgm:cxn modelId="{AC1AED39-B88C-4E91-8346-DD2B84A6609E}" srcId="{285BDAE2-25D6-4E88-A4BF-A7CB2F2CF45A}" destId="{33C4290F-3734-4CAF-A05E-C4261465EE95}" srcOrd="1" destOrd="0" parTransId="{47A75DB3-4C92-4BA6-A09D-837548A2716B}" sibTransId="{B74B16B2-36E4-4310-9FDA-977D3F835016}"/>
    <dgm:cxn modelId="{09F87979-DCEE-4D0E-BB58-47EF3A74BE6F}" type="presOf" srcId="{525355C3-6BCF-4BF6-81DA-106D987036C4}" destId="{4B01C9D3-11D2-46D6-864B-DD8F31B9A421}" srcOrd="0" destOrd="0" presId="urn:microsoft.com/office/officeart/2005/8/layout/orgChart1"/>
    <dgm:cxn modelId="{72FB59FB-26B9-434C-89EF-CB4D0AB8F278}" type="presOf" srcId="{BCE52BCD-70A7-4BDD-ACDB-DCD56FA58718}" destId="{D17071C0-12D1-4079-A9EE-17B75A95BF15}" srcOrd="0" destOrd="0" presId="urn:microsoft.com/office/officeart/2005/8/layout/orgChart1"/>
    <dgm:cxn modelId="{EA6AA60E-93F6-47BB-BCE9-5B2AEECFE62B}" type="presOf" srcId="{203500E4-9350-45FF-A937-6738626961EB}" destId="{3F14F66D-B6B7-4B90-9A49-1670BE6777FE}" srcOrd="1" destOrd="0" presId="urn:microsoft.com/office/officeart/2005/8/layout/orgChart1"/>
    <dgm:cxn modelId="{C8016F69-7DCC-4839-8312-D4E0315E41FB}" srcId="{285BDAE2-25D6-4E88-A4BF-A7CB2F2CF45A}" destId="{8FDF4D92-7499-4435-8124-FF83EAE70D75}" srcOrd="0" destOrd="0" parTransId="{AAE8651D-2133-464F-8AF3-8183FA77FEED}" sibTransId="{EC6D8D61-43A8-4C16-B03B-57559C035699}"/>
    <dgm:cxn modelId="{BC6301A8-6646-40D4-8755-0CDE454EE0FB}" type="presParOf" srcId="{B0028A39-C571-4A74-A465-38B871CA1C7C}" destId="{CCA41C0E-51D1-4CA3-B30D-756D1F9F14FF}" srcOrd="0" destOrd="0" presId="urn:microsoft.com/office/officeart/2005/8/layout/orgChart1"/>
    <dgm:cxn modelId="{52AF069D-E0D3-4472-A593-68E9BF75BCFB}" type="presParOf" srcId="{CCA41C0E-51D1-4CA3-B30D-756D1F9F14FF}" destId="{F5304059-33F4-425A-B77C-90D63A05412A}" srcOrd="0" destOrd="0" presId="urn:microsoft.com/office/officeart/2005/8/layout/orgChart1"/>
    <dgm:cxn modelId="{E9CD23F3-848B-4E89-A6F6-30E364DC7F66}" type="presParOf" srcId="{F5304059-33F4-425A-B77C-90D63A05412A}" destId="{6314FD37-2B07-49FA-9A86-FAED56522651}" srcOrd="0" destOrd="0" presId="urn:microsoft.com/office/officeart/2005/8/layout/orgChart1"/>
    <dgm:cxn modelId="{CFB69981-214E-46AE-A791-02B53F759E7C}" type="presParOf" srcId="{F5304059-33F4-425A-B77C-90D63A05412A}" destId="{378433E9-A081-428E-9044-7D51DE555088}" srcOrd="1" destOrd="0" presId="urn:microsoft.com/office/officeart/2005/8/layout/orgChart1"/>
    <dgm:cxn modelId="{EA2693DA-8567-4E58-8907-E808E02755D4}" type="presParOf" srcId="{CCA41C0E-51D1-4CA3-B30D-756D1F9F14FF}" destId="{16D5373A-44ED-45F7-968D-CCB602D2E7F1}" srcOrd="1" destOrd="0" presId="urn:microsoft.com/office/officeart/2005/8/layout/orgChart1"/>
    <dgm:cxn modelId="{B4FEB129-F31C-4371-AE50-352BB83D2389}" type="presParOf" srcId="{16D5373A-44ED-45F7-968D-CCB602D2E7F1}" destId="{15010B6A-CFC7-4541-9929-770A703E3D4B}" srcOrd="0" destOrd="0" presId="urn:microsoft.com/office/officeart/2005/8/layout/orgChart1"/>
    <dgm:cxn modelId="{2A148180-9EA6-47FE-8340-B4672A21B968}" type="presParOf" srcId="{16D5373A-44ED-45F7-968D-CCB602D2E7F1}" destId="{232014EF-29F2-413C-935A-C64C46612A23}" srcOrd="1" destOrd="0" presId="urn:microsoft.com/office/officeart/2005/8/layout/orgChart1"/>
    <dgm:cxn modelId="{3E1DF4FA-E2BC-4311-8EC5-C758B727A0F5}" type="presParOf" srcId="{232014EF-29F2-413C-935A-C64C46612A23}" destId="{8AD12581-12AF-473C-BA1E-085A2EA8B635}" srcOrd="0" destOrd="0" presId="urn:microsoft.com/office/officeart/2005/8/layout/orgChart1"/>
    <dgm:cxn modelId="{2F36D0D8-B900-4DDF-9AEC-0ECDE5F04121}" type="presParOf" srcId="{8AD12581-12AF-473C-BA1E-085A2EA8B635}" destId="{E063D8BE-4406-46EB-A786-729EBD41D4C5}" srcOrd="0" destOrd="0" presId="urn:microsoft.com/office/officeart/2005/8/layout/orgChart1"/>
    <dgm:cxn modelId="{D741A429-C2FB-4AAA-8A3A-2C492A403FDD}" type="presParOf" srcId="{8AD12581-12AF-473C-BA1E-085A2EA8B635}" destId="{03DE4706-CD0F-4DD1-9598-F9A514CA16C2}" srcOrd="1" destOrd="0" presId="urn:microsoft.com/office/officeart/2005/8/layout/orgChart1"/>
    <dgm:cxn modelId="{89CBE9E1-713B-4005-BA1E-C99B5B7221B0}" type="presParOf" srcId="{232014EF-29F2-413C-935A-C64C46612A23}" destId="{E53927C5-91A8-412E-BD56-E28715919433}" srcOrd="1" destOrd="0" presId="urn:microsoft.com/office/officeart/2005/8/layout/orgChart1"/>
    <dgm:cxn modelId="{AE006E40-BFCF-4769-9FF2-A8311AED1906}" type="presParOf" srcId="{E53927C5-91A8-412E-BD56-E28715919433}" destId="{D17071C0-12D1-4079-A9EE-17B75A95BF15}" srcOrd="0" destOrd="0" presId="urn:microsoft.com/office/officeart/2005/8/layout/orgChart1"/>
    <dgm:cxn modelId="{8697CC95-B1FE-40D7-A70B-2AD4AC143A1B}" type="presParOf" srcId="{E53927C5-91A8-412E-BD56-E28715919433}" destId="{CDBDC8A1-57BD-4FF8-81D3-9D7F5E7F94DA}" srcOrd="1" destOrd="0" presId="urn:microsoft.com/office/officeart/2005/8/layout/orgChart1"/>
    <dgm:cxn modelId="{077FB205-19AF-48BA-B801-25E7FD784679}" type="presParOf" srcId="{CDBDC8A1-57BD-4FF8-81D3-9D7F5E7F94DA}" destId="{442F2D8C-5D67-417B-B903-0FE1C3ECEC37}" srcOrd="0" destOrd="0" presId="urn:microsoft.com/office/officeart/2005/8/layout/orgChart1"/>
    <dgm:cxn modelId="{2C88A013-AAF1-4A19-BCDF-F8283287FCFD}" type="presParOf" srcId="{442F2D8C-5D67-417B-B903-0FE1C3ECEC37}" destId="{D255E297-0C73-4C74-BA9C-1F350419F0F0}" srcOrd="0" destOrd="0" presId="urn:microsoft.com/office/officeart/2005/8/layout/orgChart1"/>
    <dgm:cxn modelId="{18F406F0-A1E9-4FCE-9773-67D73CC533EA}" type="presParOf" srcId="{442F2D8C-5D67-417B-B903-0FE1C3ECEC37}" destId="{3F14F66D-B6B7-4B90-9A49-1670BE6777FE}" srcOrd="1" destOrd="0" presId="urn:microsoft.com/office/officeart/2005/8/layout/orgChart1"/>
    <dgm:cxn modelId="{DD5BC99C-C278-496E-8E27-855F8FBEBBA5}" type="presParOf" srcId="{CDBDC8A1-57BD-4FF8-81D3-9D7F5E7F94DA}" destId="{ABCB5C5E-8F2C-46F6-ADF2-A41D285D6917}" srcOrd="1" destOrd="0" presId="urn:microsoft.com/office/officeart/2005/8/layout/orgChart1"/>
    <dgm:cxn modelId="{F448E04F-A7FE-4A2D-9A72-5FB7B318FC24}" type="presParOf" srcId="{CDBDC8A1-57BD-4FF8-81D3-9D7F5E7F94DA}" destId="{1CEF1931-3683-4098-A4D5-978EED720DC7}" srcOrd="2" destOrd="0" presId="urn:microsoft.com/office/officeart/2005/8/layout/orgChart1"/>
    <dgm:cxn modelId="{FD7B7C78-91A2-4F26-A6A9-8B42084AE158}" type="presParOf" srcId="{232014EF-29F2-413C-935A-C64C46612A23}" destId="{EAE8327E-3998-4622-B880-51D3CC8BE781}" srcOrd="2" destOrd="0" presId="urn:microsoft.com/office/officeart/2005/8/layout/orgChart1"/>
    <dgm:cxn modelId="{F222C9AD-D5FA-4878-A189-648070F4F136}" type="presParOf" srcId="{16D5373A-44ED-45F7-968D-CCB602D2E7F1}" destId="{9B94FC68-3B88-4658-AEF6-54F990FBB9FF}" srcOrd="2" destOrd="0" presId="urn:microsoft.com/office/officeart/2005/8/layout/orgChart1"/>
    <dgm:cxn modelId="{34D5B7FD-A7B3-4249-926E-49AD47BD37C4}" type="presParOf" srcId="{16D5373A-44ED-45F7-968D-CCB602D2E7F1}" destId="{D75927E3-35D0-4DBD-A4C7-AB4D534F7FEA}" srcOrd="3" destOrd="0" presId="urn:microsoft.com/office/officeart/2005/8/layout/orgChart1"/>
    <dgm:cxn modelId="{722CBBE1-FF5D-4A5A-935B-EE71CBA494CE}" type="presParOf" srcId="{D75927E3-35D0-4DBD-A4C7-AB4D534F7FEA}" destId="{A17DC927-48FF-4609-9F23-6787C67DEEAC}" srcOrd="0" destOrd="0" presId="urn:microsoft.com/office/officeart/2005/8/layout/orgChart1"/>
    <dgm:cxn modelId="{44B5FDB6-0944-4500-8D3F-DAB5FA5F4DB8}" type="presParOf" srcId="{A17DC927-48FF-4609-9F23-6787C67DEEAC}" destId="{373A41A3-B804-4F36-ABD5-8204ED8C823E}" srcOrd="0" destOrd="0" presId="urn:microsoft.com/office/officeart/2005/8/layout/orgChart1"/>
    <dgm:cxn modelId="{D80B681A-C7E6-4E89-BCBF-4E93E5EFD91C}" type="presParOf" srcId="{A17DC927-48FF-4609-9F23-6787C67DEEAC}" destId="{E0B36303-56B1-4BB4-87FC-04FCB4869EC9}" srcOrd="1" destOrd="0" presId="urn:microsoft.com/office/officeart/2005/8/layout/orgChart1"/>
    <dgm:cxn modelId="{D39DD2C2-E34B-43A9-AE22-5191EE642B29}" type="presParOf" srcId="{D75927E3-35D0-4DBD-A4C7-AB4D534F7FEA}" destId="{0239F53D-036A-45D7-AF72-4A1DB31B960E}" srcOrd="1" destOrd="0" presId="urn:microsoft.com/office/officeart/2005/8/layout/orgChart1"/>
    <dgm:cxn modelId="{0BE3B661-F33D-4F40-80E5-CA77E79F445C}" type="presParOf" srcId="{0239F53D-036A-45D7-AF72-4A1DB31B960E}" destId="{C6CEC938-7A1A-4968-BF02-7E52651C58C8}" srcOrd="0" destOrd="0" presId="urn:microsoft.com/office/officeart/2005/8/layout/orgChart1"/>
    <dgm:cxn modelId="{F8C06F6C-570F-40F4-9F10-C37EBD59BBE9}" type="presParOf" srcId="{0239F53D-036A-45D7-AF72-4A1DB31B960E}" destId="{8FFEFA75-8284-4C36-8772-1E181F8C7E8E}" srcOrd="1" destOrd="0" presId="urn:microsoft.com/office/officeart/2005/8/layout/orgChart1"/>
    <dgm:cxn modelId="{77A1745C-3BFB-4FA3-9628-2932934867AA}" type="presParOf" srcId="{8FFEFA75-8284-4C36-8772-1E181F8C7E8E}" destId="{56E217D6-85CB-430E-A6EA-4BEE22DB83CD}" srcOrd="0" destOrd="0" presId="urn:microsoft.com/office/officeart/2005/8/layout/orgChart1"/>
    <dgm:cxn modelId="{69F0D071-5DE2-4FD1-B810-11A1BBD65984}" type="presParOf" srcId="{56E217D6-85CB-430E-A6EA-4BEE22DB83CD}" destId="{4B01C9D3-11D2-46D6-864B-DD8F31B9A421}" srcOrd="0" destOrd="0" presId="urn:microsoft.com/office/officeart/2005/8/layout/orgChart1"/>
    <dgm:cxn modelId="{F323AC58-8EE8-4683-8E6B-4C84BCA85FC8}" type="presParOf" srcId="{56E217D6-85CB-430E-A6EA-4BEE22DB83CD}" destId="{77C18758-9B7E-4FF2-9172-6872CEC087B7}" srcOrd="1" destOrd="0" presId="urn:microsoft.com/office/officeart/2005/8/layout/orgChart1"/>
    <dgm:cxn modelId="{6F8B3A23-58E6-4CC7-BA3B-99010BBF2030}" type="presParOf" srcId="{8FFEFA75-8284-4C36-8772-1E181F8C7E8E}" destId="{C7CE2C91-5109-4C31-AA6D-C162A00FEE6D}" srcOrd="1" destOrd="0" presId="urn:microsoft.com/office/officeart/2005/8/layout/orgChart1"/>
    <dgm:cxn modelId="{894C2FD1-5E79-435A-BFF7-689AB6B59E9C}" type="presParOf" srcId="{8FFEFA75-8284-4C36-8772-1E181F8C7E8E}" destId="{726580D0-BCF3-4E54-B3CB-1C9F98E24921}" srcOrd="2" destOrd="0" presId="urn:microsoft.com/office/officeart/2005/8/layout/orgChart1"/>
    <dgm:cxn modelId="{50A6210C-0652-4E92-9268-BA79D6FEC8A7}" type="presParOf" srcId="{D75927E3-35D0-4DBD-A4C7-AB4D534F7FEA}" destId="{DFDFD687-C1B2-40A8-B0CA-9CB379D2FD33}" srcOrd="2" destOrd="0" presId="urn:microsoft.com/office/officeart/2005/8/layout/orgChart1"/>
    <dgm:cxn modelId="{B1766C92-7C35-46DD-A14A-CF050D580C38}" type="presParOf" srcId="{CCA41C0E-51D1-4CA3-B30D-756D1F9F14FF}" destId="{B74D196A-96F6-4B0F-95B5-16C478364A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EC938-7A1A-4968-BF02-7E52651C58C8}">
      <dsp:nvSpPr>
        <dsp:cNvPr id="0" name=""/>
        <dsp:cNvSpPr/>
      </dsp:nvSpPr>
      <dsp:spPr>
        <a:xfrm>
          <a:off x="4329407" y="3176509"/>
          <a:ext cx="393737" cy="1207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7462"/>
              </a:lnTo>
              <a:lnTo>
                <a:pt x="393737" y="120746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4FC68-3B88-4658-AEF6-54F990FBB9FF}">
      <dsp:nvSpPr>
        <dsp:cNvPr id="0" name=""/>
        <dsp:cNvSpPr/>
      </dsp:nvSpPr>
      <dsp:spPr>
        <a:xfrm>
          <a:off x="3791298" y="1312817"/>
          <a:ext cx="1588076" cy="551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616"/>
              </a:lnTo>
              <a:lnTo>
                <a:pt x="1588076" y="275616"/>
              </a:lnTo>
              <a:lnTo>
                <a:pt x="1588076" y="5512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071C0-12D1-4079-A9EE-17B75A95BF15}">
      <dsp:nvSpPr>
        <dsp:cNvPr id="0" name=""/>
        <dsp:cNvSpPr/>
      </dsp:nvSpPr>
      <dsp:spPr>
        <a:xfrm>
          <a:off x="1153254" y="3176509"/>
          <a:ext cx="393737" cy="1207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7462"/>
              </a:lnTo>
              <a:lnTo>
                <a:pt x="393737" y="120746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010B6A-CFC7-4541-9929-770A703E3D4B}">
      <dsp:nvSpPr>
        <dsp:cNvPr id="0" name=""/>
        <dsp:cNvSpPr/>
      </dsp:nvSpPr>
      <dsp:spPr>
        <a:xfrm>
          <a:off x="2203222" y="1312817"/>
          <a:ext cx="1588076" cy="551233"/>
        </a:xfrm>
        <a:custGeom>
          <a:avLst/>
          <a:gdLst/>
          <a:ahLst/>
          <a:cxnLst/>
          <a:rect l="0" t="0" r="0" b="0"/>
          <a:pathLst>
            <a:path>
              <a:moveTo>
                <a:pt x="1588076" y="0"/>
              </a:moveTo>
              <a:lnTo>
                <a:pt x="1588076" y="275616"/>
              </a:lnTo>
              <a:lnTo>
                <a:pt x="0" y="275616"/>
              </a:lnTo>
              <a:lnTo>
                <a:pt x="0" y="55123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14FD37-2B07-49FA-9A86-FAED56522651}">
      <dsp:nvSpPr>
        <dsp:cNvPr id="0" name=""/>
        <dsp:cNvSpPr/>
      </dsp:nvSpPr>
      <dsp:spPr>
        <a:xfrm>
          <a:off x="2478838" y="357"/>
          <a:ext cx="2624919" cy="131245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tx1"/>
              </a:solidFill>
            </a:rPr>
            <a:t>Imagen Digital</a:t>
          </a:r>
          <a:endParaRPr lang="es-MX" sz="1800" b="1" kern="1200" dirty="0">
            <a:solidFill>
              <a:schemeClr val="tx1"/>
            </a:solidFill>
          </a:endParaRPr>
        </a:p>
      </dsp:txBody>
      <dsp:txXfrm>
        <a:off x="2478838" y="357"/>
        <a:ext cx="2624919" cy="1312459"/>
      </dsp:txXfrm>
    </dsp:sp>
    <dsp:sp modelId="{E063D8BE-4406-46EB-A786-729EBD41D4C5}">
      <dsp:nvSpPr>
        <dsp:cNvPr id="0" name=""/>
        <dsp:cNvSpPr/>
      </dsp:nvSpPr>
      <dsp:spPr>
        <a:xfrm>
          <a:off x="890762" y="1864050"/>
          <a:ext cx="2624919" cy="13124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tx1"/>
              </a:solidFill>
            </a:rPr>
            <a:t>Imagen Vectorial </a:t>
          </a:r>
          <a:endParaRPr lang="es-MX" sz="1800" b="1" kern="1200" dirty="0">
            <a:solidFill>
              <a:schemeClr val="tx1"/>
            </a:solidFill>
          </a:endParaRPr>
        </a:p>
      </dsp:txBody>
      <dsp:txXfrm>
        <a:off x="890762" y="1864050"/>
        <a:ext cx="2624919" cy="1312459"/>
      </dsp:txXfrm>
    </dsp:sp>
    <dsp:sp modelId="{D255E297-0C73-4C74-BA9C-1F350419F0F0}">
      <dsp:nvSpPr>
        <dsp:cNvPr id="0" name=""/>
        <dsp:cNvSpPr/>
      </dsp:nvSpPr>
      <dsp:spPr>
        <a:xfrm>
          <a:off x="1546992" y="3727742"/>
          <a:ext cx="2624919" cy="131245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tx1"/>
              </a:solidFill>
            </a:rPr>
            <a:t>Compuesta</a:t>
          </a:r>
          <a:r>
            <a:rPr lang="es-MX" sz="1800" b="1" kern="1200" baseline="0" dirty="0" smtClean="0">
              <a:solidFill>
                <a:schemeClr val="tx1"/>
              </a:solidFill>
            </a:rPr>
            <a:t> por elementos geométricos independientes determinados por atributos matemáticos</a:t>
          </a:r>
          <a:endParaRPr lang="es-MX" sz="1800" b="1" kern="1200" dirty="0">
            <a:solidFill>
              <a:schemeClr val="tx1"/>
            </a:solidFill>
          </a:endParaRPr>
        </a:p>
      </dsp:txBody>
      <dsp:txXfrm>
        <a:off x="1546992" y="3727742"/>
        <a:ext cx="2624919" cy="1312459"/>
      </dsp:txXfrm>
    </dsp:sp>
    <dsp:sp modelId="{373A41A3-B804-4F36-ABD5-8204ED8C823E}">
      <dsp:nvSpPr>
        <dsp:cNvPr id="0" name=""/>
        <dsp:cNvSpPr/>
      </dsp:nvSpPr>
      <dsp:spPr>
        <a:xfrm>
          <a:off x="4066915" y="1864050"/>
          <a:ext cx="2624919" cy="13124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tx1"/>
              </a:solidFill>
            </a:rPr>
            <a:t>Mapa de Bits</a:t>
          </a:r>
          <a:endParaRPr lang="es-MX" sz="1800" b="1" kern="1200" dirty="0">
            <a:solidFill>
              <a:schemeClr val="tx1"/>
            </a:solidFill>
          </a:endParaRPr>
        </a:p>
      </dsp:txBody>
      <dsp:txXfrm>
        <a:off x="4066915" y="1864050"/>
        <a:ext cx="2624919" cy="1312459"/>
      </dsp:txXfrm>
    </dsp:sp>
    <dsp:sp modelId="{4B01C9D3-11D2-46D6-864B-DD8F31B9A421}">
      <dsp:nvSpPr>
        <dsp:cNvPr id="0" name=""/>
        <dsp:cNvSpPr/>
      </dsp:nvSpPr>
      <dsp:spPr>
        <a:xfrm>
          <a:off x="4723144" y="3727742"/>
          <a:ext cx="2624919" cy="131245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tx1"/>
              </a:solidFill>
            </a:rPr>
            <a:t>Es una estructura o fichero de datos que representa una rejilla rectangular de píxeles o puntos de color, denominada matriz.</a:t>
          </a:r>
          <a:endParaRPr lang="es-MX" sz="1800" b="1" kern="1200" dirty="0">
            <a:solidFill>
              <a:schemeClr val="tx1"/>
            </a:solidFill>
          </a:endParaRPr>
        </a:p>
      </dsp:txBody>
      <dsp:txXfrm>
        <a:off x="4723144" y="3727742"/>
        <a:ext cx="2624919" cy="1312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Informática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Informática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III (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Imágenes Digitales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L.S.C.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José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Rodolfo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Herrerías Peralta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Enero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/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Junio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2016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19256" cy="1656184"/>
          </a:xfrm>
        </p:spPr>
        <p:txBody>
          <a:bodyPr>
            <a:normAutofit/>
          </a:bodyPr>
          <a:lstStyle/>
          <a:p>
            <a: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sz="27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Imágenes Digitales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464496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sz="8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 algn="ctr">
              <a:lnSpc>
                <a:spcPct val="90000"/>
              </a:lnSpc>
              <a:buNone/>
            </a:pPr>
            <a:endParaRPr lang="fr-FR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12700" algn="just">
              <a:lnSpc>
                <a:spcPct val="90000"/>
              </a:lnSpc>
              <a:buNone/>
            </a:pPr>
            <a:r>
              <a:rPr lang="en-US" sz="7200" dirty="0"/>
              <a:t/>
            </a:r>
            <a:br>
              <a:rPr lang="en-US" sz="7200" dirty="0"/>
            </a:br>
            <a:r>
              <a:rPr lang="en-US" sz="7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digital image is a photograph , a drawing, an artistic work or</a:t>
            </a:r>
          </a:p>
          <a:p>
            <a:pPr marL="0" indent="12700" algn="just">
              <a:lnSpc>
                <a:spcPct val="90000"/>
              </a:lnSpc>
              <a:buNone/>
            </a:pPr>
            <a:r>
              <a:rPr lang="en-US" sz="7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any other " image</a:t>
            </a:r>
            <a:r>
              <a:rPr lang="en-US" sz="7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en-US" sz="7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converted into a </a:t>
            </a:r>
            <a:r>
              <a:rPr lang="en-US" sz="7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file computer.</a:t>
            </a:r>
            <a:endParaRPr lang="fr-FR" sz="7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170000"/>
              </a:lnSpc>
              <a:buNone/>
            </a:pPr>
            <a:endParaRPr lang="fr-FR" sz="8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  <a:buNone/>
            </a:pPr>
            <a:r>
              <a:rPr lang="fr-FR" sz="8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Digital, </a:t>
            </a:r>
            <a:r>
              <a:rPr lang="en-US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vectorial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pixels, bitmap.</a:t>
            </a:r>
            <a:endParaRPr lang="es-MX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Imagen Digital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395536" y="1628800"/>
            <a:ext cx="8352928" cy="4176464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</a:t>
            </a: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imagen digital </a:t>
            </a: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consiste </a:t>
            </a: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colección</a:t>
            </a: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ordenada de valores. </a:t>
            </a:r>
          </a:p>
          <a:p>
            <a:pPr algn="just">
              <a:defRPr/>
            </a:pP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Estos valores se representan una colección de filas de valores</a:t>
            </a:r>
          </a:p>
          <a:p>
            <a:pPr algn="just">
              <a:defRPr/>
            </a:pP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dispuestas </a:t>
            </a: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ordenadamente llamados pixeles.</a:t>
            </a:r>
          </a:p>
          <a:p>
            <a:pPr algn="just">
              <a:defRPr/>
            </a:pPr>
            <a:endParaRPr lang="es-MX" sz="24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defRPr/>
            </a:pP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parte más pequeña de la pantalla del monitor es un punto cuadrado o rectangular que recibe el nombre de píxel. E</a:t>
            </a: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 </a:t>
            </a: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tamaño físico de un píxel individual lo determina el fabricante del </a:t>
            </a: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 y se mide </a:t>
            </a:r>
            <a:r>
              <a:rPr lang="es-MX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milímetros (mm).</a:t>
            </a:r>
            <a:endParaRPr lang="es-MX" sz="24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739832761"/>
              </p:ext>
            </p:extLst>
          </p:nvPr>
        </p:nvGraphicFramePr>
        <p:xfrm>
          <a:off x="611560" y="908720"/>
          <a:ext cx="8238827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5317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4 Rectángulo redondeado"/>
          <p:cNvSpPr/>
          <p:nvPr/>
        </p:nvSpPr>
        <p:spPr>
          <a:xfrm>
            <a:off x="653652" y="1196111"/>
            <a:ext cx="7806779" cy="2088873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s-MX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Modelo de </a:t>
            </a:r>
            <a:r>
              <a:rPr lang="es-MX" sz="2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Color </a:t>
            </a:r>
            <a:r>
              <a:rPr lang="es-MX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RGB: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es </a:t>
            </a:r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 tratamiento de la señal de vídeo que trata por separado las señales de los tres colores rojo, verde y 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azul</a:t>
            </a:r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 </a:t>
            </a:r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utiliza en todos los sistemas que forman imágenes a través de rayos luminosos, ya sea emitiéndolos o recibiéndolos.</a:t>
            </a:r>
            <a:endParaRPr lang="es-MX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4 Rectángulo redondeado"/>
          <p:cNvSpPr/>
          <p:nvPr/>
        </p:nvSpPr>
        <p:spPr>
          <a:xfrm>
            <a:off x="653652" y="3661137"/>
            <a:ext cx="7806779" cy="2088873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s-MX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Modelo de </a:t>
            </a:r>
            <a:r>
              <a:rPr lang="es-MX" sz="2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Color CMYK</a:t>
            </a:r>
            <a:r>
              <a:rPr lang="es-MX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</a:t>
            </a:r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siglas de </a:t>
            </a:r>
            <a:r>
              <a:rPr lang="es-MX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Cyan</a:t>
            </a:r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Magenta, </a:t>
            </a:r>
            <a:r>
              <a:rPr lang="es-MX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Yellow</a:t>
            </a:r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 Key) es un modelo de color sustractivo que se utiliza en la impresión en </a:t>
            </a:r>
            <a:r>
              <a:rPr lang="es-MX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colores. Este </a:t>
            </a:r>
            <a:r>
              <a:rPr lang="es-MX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 basa en la absorción de la luz. El color que presenta un objeto corresponde a la parte de la luz que incide sobre éste y que no es absorbida por el objeto.</a:t>
            </a:r>
            <a:endParaRPr lang="es-MX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662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5" name="4 Rectángulo redondeado"/>
          <p:cNvSpPr/>
          <p:nvPr/>
        </p:nvSpPr>
        <p:spPr>
          <a:xfrm>
            <a:off x="467544" y="908720"/>
            <a:ext cx="8208912" cy="5040560"/>
          </a:xfrm>
          <a:prstGeom prst="roundRect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Referencias bibliográficas:</a:t>
            </a:r>
          </a:p>
          <a:p>
            <a:pPr algn="ctr"/>
            <a:endParaRPr lang="es-MX" sz="2400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://arantxa.ii.uam.es/~</a:t>
            </a: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eloy/html/doctorado/doct_9.pdf</a:t>
            </a:r>
          </a:p>
          <a:p>
            <a:pPr marL="342900" indent="-342900" algn="just">
              <a:buFont typeface="Arial" charset="0"/>
              <a:buChar char="•"/>
            </a:pPr>
            <a:endParaRPr lang="es-MX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es-MX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https://support.microsoft.com/es-es/kb/253680</a:t>
            </a:r>
            <a:endParaRPr lang="es-MX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es-MX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97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180</Words>
  <Application>Microsoft Office PowerPoint</Application>
  <PresentationFormat>Presentación en pantalla (4:3)</PresentationFormat>
  <Paragraphs>73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Presentación de PowerPoint</vt:lpstr>
      <vt:lpstr> Tema:        Imágenes Digitales </vt:lpstr>
      <vt:lpstr>Imagen Digital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LSC José Rodolfo Herrerías Peralta</cp:lastModifiedBy>
  <cp:revision>73</cp:revision>
  <dcterms:created xsi:type="dcterms:W3CDTF">2014-07-09T15:06:15Z</dcterms:created>
  <dcterms:modified xsi:type="dcterms:W3CDTF">2016-08-09T07:10:33Z</dcterms:modified>
</cp:coreProperties>
</file>