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3" r:id="rId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660" y="8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08/08/2016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6083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08/08/2016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7091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08/08/2016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0512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08/08/2016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6446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08/08/2016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641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08/08/2016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4951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08/08/2016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6583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08/08/2016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4940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08/08/2016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2970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08/08/2016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0888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08/08/2016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719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/>
              <a:t>08/08/2016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4875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779912" y="0"/>
            <a:ext cx="5364088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Académica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Informática </a:t>
            </a:r>
            <a:endParaRPr lang="es-MX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Unidad I Introducción </a:t>
            </a:r>
          </a:p>
          <a:p>
            <a:pPr lvl="1"/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         1.1 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Conceptos</a:t>
            </a:r>
          </a:p>
          <a:p>
            <a:pPr lvl="1"/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r>
              <a:rPr lang="es-MX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Asignatura: Informática I</a:t>
            </a:r>
            <a:endParaRPr lang="es-MX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Salvador Dimas Vargas</a:t>
            </a: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Julio - Diciembre 2016</a:t>
            </a:r>
            <a:endParaRPr lang="es-MX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261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 fontScale="90000"/>
          </a:bodyPr>
          <a:lstStyle/>
          <a:p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</a:t>
            </a:r>
            <a:b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 algn="ctr">
              <a:lnSpc>
                <a:spcPct val="90000"/>
              </a:lnSpc>
              <a:buNone/>
            </a:pP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</a:t>
            </a: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Abstract:</a:t>
            </a:r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This presentation is designed simply to begin to know a bit the basics of computer and information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  <a:endParaRPr lang="es-MX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45321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dirty="0" smtClean="0"/>
              <a:t>	Información: </a:t>
            </a:r>
          </a:p>
          <a:p>
            <a:pPr marL="457200" lvl="1" indent="0">
              <a:buNone/>
            </a:pPr>
            <a:r>
              <a:rPr lang="es-MX" dirty="0" smtClean="0"/>
              <a:t>Conjunto de datos estructurados con un significado</a:t>
            </a:r>
          </a:p>
          <a:p>
            <a:pPr lvl="1"/>
            <a:endParaRPr lang="es-MX" dirty="0" smtClean="0"/>
          </a:p>
          <a:p>
            <a:pPr marL="457200" lvl="1" indent="0" algn="ctr">
              <a:buNone/>
            </a:pPr>
            <a:r>
              <a:rPr lang="es-MX" sz="3200" dirty="0" smtClean="0"/>
              <a:t>Informática: </a:t>
            </a:r>
          </a:p>
          <a:p>
            <a:pPr marL="457200" lvl="1" indent="0">
              <a:buNone/>
            </a:pPr>
            <a:endParaRPr lang="es-MX" sz="3200" dirty="0"/>
          </a:p>
          <a:p>
            <a:pPr marL="457200" lvl="1" indent="0">
              <a:buNone/>
            </a:pPr>
            <a:endParaRPr lang="es-MX" dirty="0" smtClean="0"/>
          </a:p>
          <a:p>
            <a:pPr marL="457200" lvl="1" indent="0">
              <a:buNone/>
            </a:pPr>
            <a:r>
              <a:rPr lang="es-MX" dirty="0" smtClean="0"/>
              <a:t> </a:t>
            </a:r>
            <a:endParaRPr lang="es-MX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996952"/>
            <a:ext cx="5301299" cy="2187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7592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Informática  </a:t>
            </a:r>
            <a:br>
              <a:rPr lang="es-MX" dirty="0" smtClean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fr-FR" dirty="0" err="1" smtClean="0"/>
              <a:t>Ciencia</a:t>
            </a:r>
            <a:r>
              <a:rPr lang="fr-FR" dirty="0" smtClean="0"/>
              <a:t> que se </a:t>
            </a:r>
            <a:r>
              <a:rPr lang="fr-FR" dirty="0" err="1" smtClean="0"/>
              <a:t>encarga</a:t>
            </a:r>
            <a:r>
              <a:rPr lang="fr-FR" dirty="0" smtClean="0"/>
              <a:t> </a:t>
            </a:r>
            <a:r>
              <a:rPr lang="fr-FR" dirty="0" err="1" smtClean="0"/>
              <a:t>del</a:t>
            </a:r>
            <a:r>
              <a:rPr lang="fr-FR" dirty="0" smtClean="0"/>
              <a:t> </a:t>
            </a:r>
            <a:r>
              <a:rPr lang="fr-FR" dirty="0" err="1" smtClean="0"/>
              <a:t>estudio</a:t>
            </a:r>
            <a:r>
              <a:rPr lang="fr-FR" dirty="0" smtClean="0"/>
              <a:t> y </a:t>
            </a:r>
            <a:r>
              <a:rPr lang="fr-FR" dirty="0" err="1" smtClean="0"/>
              <a:t>proceso</a:t>
            </a:r>
            <a:r>
              <a:rPr lang="fr-FR" dirty="0" smtClean="0"/>
              <a:t> de la </a:t>
            </a:r>
            <a:r>
              <a:rPr lang="es-MX" dirty="0"/>
              <a:t>información</a:t>
            </a:r>
            <a:r>
              <a:rPr lang="fr-FR" dirty="0" smtClean="0"/>
              <a:t> </a:t>
            </a:r>
            <a:endParaRPr lang="fr-FR" dirty="0"/>
          </a:p>
          <a:p>
            <a:pPr marL="0" indent="0" algn="ctr">
              <a:lnSpc>
                <a:spcPct val="90000"/>
              </a:lnSpc>
              <a:buNone/>
            </a:pPr>
            <a:endParaRPr lang="en-US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indent="0" algn="ctr">
              <a:lnSpc>
                <a:spcPct val="90000"/>
              </a:lnSpc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6136255"/>
              </p:ext>
            </p:extLst>
          </p:nvPr>
        </p:nvGraphicFramePr>
        <p:xfrm>
          <a:off x="1547664" y="3645024"/>
          <a:ext cx="6096000" cy="13817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00200"/>
                <a:gridCol w="4295800"/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Computadora</a:t>
                      </a:r>
                      <a:r>
                        <a:rPr lang="es-ES" baseline="0" dirty="0" smtClean="0"/>
                        <a:t>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Maquina electrónica capaz de procesar la información 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Proceso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Cualquier</a:t>
                      </a:r>
                      <a:r>
                        <a:rPr lang="es-ES" baseline="0" dirty="0" smtClean="0"/>
                        <a:t> programa en ejecución 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Archivo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Conjunto</a:t>
                      </a:r>
                      <a:r>
                        <a:rPr lang="es-ES" baseline="0" dirty="0" smtClean="0"/>
                        <a:t> de bits almacenados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0213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Archivo </a:t>
            </a:r>
            <a:br>
              <a:rPr lang="es-MX" dirty="0" smtClean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fr-FR" dirty="0" smtClean="0"/>
              <a:t> </a:t>
            </a:r>
            <a:endParaRPr lang="fr-FR" dirty="0"/>
          </a:p>
          <a:p>
            <a:pPr marL="0" indent="0" algn="ctr">
              <a:lnSpc>
                <a:spcPct val="90000"/>
              </a:lnSpc>
              <a:buNone/>
            </a:pPr>
            <a:endParaRPr lang="en-US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indent="0" algn="ctr">
              <a:lnSpc>
                <a:spcPct val="90000"/>
              </a:lnSpc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9979245"/>
              </p:ext>
            </p:extLst>
          </p:nvPr>
        </p:nvGraphicFramePr>
        <p:xfrm>
          <a:off x="1403648" y="2780928"/>
          <a:ext cx="6096000" cy="184759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048000"/>
                <a:gridCol w="3048000"/>
              </a:tblGrid>
              <a:tr h="439330">
                <a:tc>
                  <a:txBody>
                    <a:bodyPr/>
                    <a:lstStyle/>
                    <a:p>
                      <a:r>
                        <a:rPr lang="es-ES" dirty="0" smtClean="0"/>
                        <a:t>Características  del archivo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Tipos de archivo</a:t>
                      </a:r>
                      <a:endParaRPr lang="es-ES" dirty="0"/>
                    </a:p>
                  </a:txBody>
                  <a:tcPr/>
                </a:tc>
              </a:tr>
              <a:tr h="1408262">
                <a:tc>
                  <a:txBody>
                    <a:bodyPr/>
                    <a:lstStyle/>
                    <a:p>
                      <a:r>
                        <a:rPr lang="es-ES" dirty="0" smtClean="0"/>
                        <a:t>Nombre  y extensión</a:t>
                      </a:r>
                      <a:r>
                        <a:rPr lang="es-ES" baseline="0" dirty="0" smtClean="0"/>
                        <a:t>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Archivos</a:t>
                      </a:r>
                      <a:r>
                        <a:rPr lang="es-ES" baseline="0" dirty="0" smtClean="0"/>
                        <a:t> de sistema </a:t>
                      </a:r>
                    </a:p>
                    <a:p>
                      <a:endParaRPr lang="es-ES" baseline="0" dirty="0" smtClean="0"/>
                    </a:p>
                    <a:p>
                      <a:r>
                        <a:rPr lang="es-ES" baseline="0" dirty="0" smtClean="0"/>
                        <a:t>Archivos generados por el usuario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22224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61</Words>
  <Application>Microsoft Office PowerPoint</Application>
  <PresentationFormat>Presentación en pantalla (4:3)</PresentationFormat>
  <Paragraphs>72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Presentación de PowerPoint</vt:lpstr>
      <vt:lpstr>Tema: </vt:lpstr>
      <vt:lpstr>Presentación de PowerPoint</vt:lpstr>
      <vt:lpstr>Informática   </vt:lpstr>
      <vt:lpstr>Archivo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webdesign1</dc:creator>
  <cp:lastModifiedBy>Alumno</cp:lastModifiedBy>
  <cp:revision>8</cp:revision>
  <dcterms:created xsi:type="dcterms:W3CDTF">2014-07-09T15:06:15Z</dcterms:created>
  <dcterms:modified xsi:type="dcterms:W3CDTF">2016-08-08T17:45:02Z</dcterms:modified>
</cp:coreProperties>
</file>