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9" r:id="rId6"/>
    <p:sldId id="270" r:id="rId7"/>
    <p:sldId id="267" r:id="rId8"/>
    <p:sldId id="271" r:id="rId9"/>
    <p:sldId id="268" r:id="rId10"/>
    <p:sldId id="273" r:id="rId11"/>
    <p:sldId id="272" r:id="rId12"/>
    <p:sldId id="266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CC66"/>
    <a:srgbClr val="FFFF66"/>
    <a:srgbClr val="CC66FF"/>
    <a:srgbClr val="33CC33"/>
    <a:srgbClr val="00CC00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1EE97-F6A9-48C5-B95F-0E8E2AE613C2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85BDAE2-25D6-4E88-A4BF-A7CB2F2CF45A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Elemento de la CPU</a:t>
          </a:r>
          <a:endParaRPr lang="es-MX" b="1" dirty="0">
            <a:solidFill>
              <a:schemeClr val="tx1"/>
            </a:solidFill>
          </a:endParaRPr>
        </a:p>
      </dgm:t>
    </dgm:pt>
    <dgm:pt modelId="{989C756D-EADA-451E-8495-3EC6A9816CFF}" type="parTrans" cxnId="{62F234E0-5EC8-4416-9522-9C797A7F920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C0455F7-2A4C-4D35-A385-1137899A34E6}" type="sibTrans" cxnId="{62F234E0-5EC8-4416-9522-9C797A7F9201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8FDF4D92-7499-4435-8124-FF83EAE70D75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Unidad de Control </a:t>
          </a:r>
          <a:endParaRPr lang="es-MX" b="1" dirty="0">
            <a:solidFill>
              <a:schemeClr val="tx1"/>
            </a:solidFill>
          </a:endParaRPr>
        </a:p>
      </dgm:t>
    </dgm:pt>
    <dgm:pt modelId="{AAE8651D-2133-464F-8AF3-8183FA77FEED}" type="parTrans" cxnId="{C8016F69-7DCC-4839-8312-D4E0315E41F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EC6D8D61-43A8-4C16-B03B-57559C035699}" type="sibTrans" cxnId="{C8016F69-7DCC-4839-8312-D4E0315E41FB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76E27CB-75C8-49DA-99F6-12668F888071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Unidad Aritmética Lógica</a:t>
          </a:r>
          <a:endParaRPr lang="es-MX" b="1" dirty="0">
            <a:solidFill>
              <a:schemeClr val="tx1"/>
            </a:solidFill>
          </a:endParaRPr>
        </a:p>
      </dgm:t>
    </dgm:pt>
    <dgm:pt modelId="{94B4FA4D-8E93-4B2B-9B6E-A731BB10A4C9}" type="parTrans" cxnId="{764F0B88-850B-4CE8-BC94-FDE432EF796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0E9D2C83-7AE4-47BD-8026-730A88B34ABB}" type="sibTrans" cxnId="{764F0B88-850B-4CE8-BC94-FDE432EF7968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8B35408-5A54-4A6F-AA71-B886222F3C7F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Registros</a:t>
          </a:r>
          <a:endParaRPr lang="es-MX" b="1" dirty="0">
            <a:solidFill>
              <a:schemeClr val="tx1"/>
            </a:solidFill>
          </a:endParaRPr>
        </a:p>
      </dgm:t>
    </dgm:pt>
    <dgm:pt modelId="{84A40F0B-D835-498B-A338-7E33F2152A98}" type="parTrans" cxnId="{A9238539-AD3E-4436-B870-CEAFEC82A9A5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149AB331-91E2-4D7B-A4B3-EAC6D394C7FF}" type="sibTrans" cxnId="{A9238539-AD3E-4436-B870-CEAFEC82A9A5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33C4290F-3734-4CAF-A05E-C4261465EE95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Interconexión interna del procesador</a:t>
          </a:r>
          <a:endParaRPr lang="es-MX" b="1" dirty="0">
            <a:solidFill>
              <a:schemeClr val="tx1"/>
            </a:solidFill>
          </a:endParaRPr>
        </a:p>
      </dgm:t>
    </dgm:pt>
    <dgm:pt modelId="{47A75DB3-4C92-4BA6-A09D-837548A2716B}" type="parTrans" cxnId="{AC1AED39-B88C-4E91-8346-DD2B84A6609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74B16B2-36E4-4310-9FDA-977D3F835016}" type="sibTrans" cxnId="{AC1AED39-B88C-4E91-8346-DD2B84A6609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203500E4-9350-45FF-A937-6738626961EB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Controla y coordina las operaciones de todos los componentes del sistema de cómputo.</a:t>
          </a:r>
          <a:endParaRPr lang="es-MX" b="1" dirty="0">
            <a:solidFill>
              <a:schemeClr val="tx1"/>
            </a:solidFill>
          </a:endParaRPr>
        </a:p>
      </dgm:t>
    </dgm:pt>
    <dgm:pt modelId="{BCE52BCD-70A7-4BDD-ACDB-DCD56FA58718}" type="parTrans" cxnId="{E7E2D648-BC57-4D44-BFE0-0C9AF2A57D35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C469C155-9B01-4969-B567-4C5892DA6214}" type="sibTrans" cxnId="{E7E2D648-BC57-4D44-BFE0-0C9AF2A57D35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16C6E84-1883-401B-8F47-70903ECA5F7A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Lleva a cabo los diversos procesos aritméticos y operaciones lógicas.</a:t>
          </a:r>
          <a:endParaRPr lang="es-MX" b="1" dirty="0">
            <a:solidFill>
              <a:schemeClr val="tx1"/>
            </a:solidFill>
          </a:endParaRPr>
        </a:p>
      </dgm:t>
    </dgm:pt>
    <dgm:pt modelId="{C0BA1545-CB77-4FF4-BF0C-91C49070405C}" type="parTrans" cxnId="{A10AFFE1-13ED-41D5-9379-53EC66B2C3E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6708FDAD-FDF8-4221-A69C-ED0925E2B08A}" type="sibTrans" cxnId="{A10AFFE1-13ED-41D5-9379-53EC66B2C3E7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7DA18BB4-77B1-41AA-A6EB-AB376F5600BB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Partes que se encargan del almacenamiento interno del procesador.</a:t>
          </a:r>
          <a:endParaRPr lang="es-MX" b="1" dirty="0">
            <a:solidFill>
              <a:schemeClr val="tx1"/>
            </a:solidFill>
          </a:endParaRPr>
        </a:p>
      </dgm:t>
    </dgm:pt>
    <dgm:pt modelId="{BD41207C-BD4A-45D0-82CD-5F572B262004}" type="parTrans" cxnId="{8EB97BD7-B031-45E1-94DA-9849DF340F1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4BF8323F-23E9-4D6F-BD78-49793A3E4DD2}" type="sibTrans" cxnId="{8EB97BD7-B031-45E1-94DA-9849DF340F16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525355C3-6BCF-4BF6-81DA-106D987036C4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Forma de comunicación  entre las diversas unidades.</a:t>
          </a:r>
          <a:endParaRPr lang="es-MX" b="1" dirty="0">
            <a:solidFill>
              <a:schemeClr val="tx1"/>
            </a:solidFill>
          </a:endParaRPr>
        </a:p>
      </dgm:t>
    </dgm:pt>
    <dgm:pt modelId="{DE7662C2-9846-4638-AD2A-0298AA3D3E0D}" type="parTrans" cxnId="{F897FB3F-5CAA-4307-925D-DAAB66E9D45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E2A400D5-E7D6-4828-9B58-BDC113328F2B}" type="sibTrans" cxnId="{F897FB3F-5CAA-4307-925D-DAAB66E9D45E}">
      <dgm:prSet/>
      <dgm:spPr/>
      <dgm:t>
        <a:bodyPr/>
        <a:lstStyle/>
        <a:p>
          <a:endParaRPr lang="es-MX" b="1">
            <a:solidFill>
              <a:schemeClr val="tx1"/>
            </a:solidFill>
          </a:endParaRPr>
        </a:p>
      </dgm:t>
    </dgm:pt>
    <dgm:pt modelId="{B0028A39-C571-4A74-A465-38B871CA1C7C}" type="pres">
      <dgm:prSet presAssocID="{B501EE97-F6A9-48C5-B95F-0E8E2AE61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CCA41C0E-51D1-4CA3-B30D-756D1F9F14FF}" type="pres">
      <dgm:prSet presAssocID="{285BDAE2-25D6-4E88-A4BF-A7CB2F2CF45A}" presName="hierRoot1" presStyleCnt="0">
        <dgm:presLayoutVars>
          <dgm:hierBranch val="init"/>
        </dgm:presLayoutVars>
      </dgm:prSet>
      <dgm:spPr/>
    </dgm:pt>
    <dgm:pt modelId="{F5304059-33F4-425A-B77C-90D63A05412A}" type="pres">
      <dgm:prSet presAssocID="{285BDAE2-25D6-4E88-A4BF-A7CB2F2CF45A}" presName="rootComposite1" presStyleCnt="0"/>
      <dgm:spPr/>
    </dgm:pt>
    <dgm:pt modelId="{6314FD37-2B07-49FA-9A86-FAED56522651}" type="pres">
      <dgm:prSet presAssocID="{285BDAE2-25D6-4E88-A4BF-A7CB2F2CF4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78433E9-A081-428E-9044-7D51DE555088}" type="pres">
      <dgm:prSet presAssocID="{285BDAE2-25D6-4E88-A4BF-A7CB2F2CF45A}" presName="rootConnector1" presStyleLbl="node1" presStyleIdx="0" presStyleCnt="0"/>
      <dgm:spPr/>
      <dgm:t>
        <a:bodyPr/>
        <a:lstStyle/>
        <a:p>
          <a:endParaRPr lang="es-MX"/>
        </a:p>
      </dgm:t>
    </dgm:pt>
    <dgm:pt modelId="{16D5373A-44ED-45F7-968D-CCB602D2E7F1}" type="pres">
      <dgm:prSet presAssocID="{285BDAE2-25D6-4E88-A4BF-A7CB2F2CF45A}" presName="hierChild2" presStyleCnt="0"/>
      <dgm:spPr/>
    </dgm:pt>
    <dgm:pt modelId="{15010B6A-CFC7-4541-9929-770A703E3D4B}" type="pres">
      <dgm:prSet presAssocID="{AAE8651D-2133-464F-8AF3-8183FA77FEED}" presName="Name37" presStyleLbl="parChTrans1D2" presStyleIdx="0" presStyleCnt="4"/>
      <dgm:spPr/>
      <dgm:t>
        <a:bodyPr/>
        <a:lstStyle/>
        <a:p>
          <a:endParaRPr lang="es-MX"/>
        </a:p>
      </dgm:t>
    </dgm:pt>
    <dgm:pt modelId="{232014EF-29F2-413C-935A-C64C46612A23}" type="pres">
      <dgm:prSet presAssocID="{8FDF4D92-7499-4435-8124-FF83EAE70D75}" presName="hierRoot2" presStyleCnt="0">
        <dgm:presLayoutVars>
          <dgm:hierBranch val="init"/>
        </dgm:presLayoutVars>
      </dgm:prSet>
      <dgm:spPr/>
    </dgm:pt>
    <dgm:pt modelId="{8AD12581-12AF-473C-BA1E-085A2EA8B635}" type="pres">
      <dgm:prSet presAssocID="{8FDF4D92-7499-4435-8124-FF83EAE70D75}" presName="rootComposite" presStyleCnt="0"/>
      <dgm:spPr/>
    </dgm:pt>
    <dgm:pt modelId="{E063D8BE-4406-46EB-A786-729EBD41D4C5}" type="pres">
      <dgm:prSet presAssocID="{8FDF4D92-7499-4435-8124-FF83EAE70D7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3DE4706-CD0F-4DD1-9598-F9A514CA16C2}" type="pres">
      <dgm:prSet presAssocID="{8FDF4D92-7499-4435-8124-FF83EAE70D75}" presName="rootConnector" presStyleLbl="node2" presStyleIdx="0" presStyleCnt="4"/>
      <dgm:spPr/>
      <dgm:t>
        <a:bodyPr/>
        <a:lstStyle/>
        <a:p>
          <a:endParaRPr lang="es-MX"/>
        </a:p>
      </dgm:t>
    </dgm:pt>
    <dgm:pt modelId="{E53927C5-91A8-412E-BD56-E28715919433}" type="pres">
      <dgm:prSet presAssocID="{8FDF4D92-7499-4435-8124-FF83EAE70D75}" presName="hierChild4" presStyleCnt="0"/>
      <dgm:spPr/>
    </dgm:pt>
    <dgm:pt modelId="{D17071C0-12D1-4079-A9EE-17B75A95BF15}" type="pres">
      <dgm:prSet presAssocID="{BCE52BCD-70A7-4BDD-ACDB-DCD56FA58718}" presName="Name37" presStyleLbl="parChTrans1D3" presStyleIdx="0" presStyleCnt="4"/>
      <dgm:spPr/>
      <dgm:t>
        <a:bodyPr/>
        <a:lstStyle/>
        <a:p>
          <a:endParaRPr lang="es-MX"/>
        </a:p>
      </dgm:t>
    </dgm:pt>
    <dgm:pt modelId="{CDBDC8A1-57BD-4FF8-81D3-9D7F5E7F94DA}" type="pres">
      <dgm:prSet presAssocID="{203500E4-9350-45FF-A937-6738626961EB}" presName="hierRoot2" presStyleCnt="0">
        <dgm:presLayoutVars>
          <dgm:hierBranch val="init"/>
        </dgm:presLayoutVars>
      </dgm:prSet>
      <dgm:spPr/>
    </dgm:pt>
    <dgm:pt modelId="{442F2D8C-5D67-417B-B903-0FE1C3ECEC37}" type="pres">
      <dgm:prSet presAssocID="{203500E4-9350-45FF-A937-6738626961EB}" presName="rootComposite" presStyleCnt="0"/>
      <dgm:spPr/>
    </dgm:pt>
    <dgm:pt modelId="{D255E297-0C73-4C74-BA9C-1F350419F0F0}" type="pres">
      <dgm:prSet presAssocID="{203500E4-9350-45FF-A937-6738626961E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F14F66D-B6B7-4B90-9A49-1670BE6777FE}" type="pres">
      <dgm:prSet presAssocID="{203500E4-9350-45FF-A937-6738626961EB}" presName="rootConnector" presStyleLbl="node3" presStyleIdx="0" presStyleCnt="4"/>
      <dgm:spPr/>
      <dgm:t>
        <a:bodyPr/>
        <a:lstStyle/>
        <a:p>
          <a:endParaRPr lang="es-MX"/>
        </a:p>
      </dgm:t>
    </dgm:pt>
    <dgm:pt modelId="{ABCB5C5E-8F2C-46F6-ADF2-A41D285D6917}" type="pres">
      <dgm:prSet presAssocID="{203500E4-9350-45FF-A937-6738626961EB}" presName="hierChild4" presStyleCnt="0"/>
      <dgm:spPr/>
    </dgm:pt>
    <dgm:pt modelId="{1CEF1931-3683-4098-A4D5-978EED720DC7}" type="pres">
      <dgm:prSet presAssocID="{203500E4-9350-45FF-A937-6738626961EB}" presName="hierChild5" presStyleCnt="0"/>
      <dgm:spPr/>
    </dgm:pt>
    <dgm:pt modelId="{EAE8327E-3998-4622-B880-51D3CC8BE781}" type="pres">
      <dgm:prSet presAssocID="{8FDF4D92-7499-4435-8124-FF83EAE70D75}" presName="hierChild5" presStyleCnt="0"/>
      <dgm:spPr/>
    </dgm:pt>
    <dgm:pt modelId="{DB69EEA3-CE6E-41D6-9AB7-BD02F984D3E5}" type="pres">
      <dgm:prSet presAssocID="{94B4FA4D-8E93-4B2B-9B6E-A731BB10A4C9}" presName="Name37" presStyleLbl="parChTrans1D2" presStyleIdx="1" presStyleCnt="4"/>
      <dgm:spPr/>
      <dgm:t>
        <a:bodyPr/>
        <a:lstStyle/>
        <a:p>
          <a:endParaRPr lang="es-MX"/>
        </a:p>
      </dgm:t>
    </dgm:pt>
    <dgm:pt modelId="{EDD75F27-063F-4375-A1F4-E568B9462C8A}" type="pres">
      <dgm:prSet presAssocID="{276E27CB-75C8-49DA-99F6-12668F888071}" presName="hierRoot2" presStyleCnt="0">
        <dgm:presLayoutVars>
          <dgm:hierBranch val="init"/>
        </dgm:presLayoutVars>
      </dgm:prSet>
      <dgm:spPr/>
    </dgm:pt>
    <dgm:pt modelId="{AE25C9A3-38A3-45D6-989B-61765FB96DA7}" type="pres">
      <dgm:prSet presAssocID="{276E27CB-75C8-49DA-99F6-12668F888071}" presName="rootComposite" presStyleCnt="0"/>
      <dgm:spPr/>
    </dgm:pt>
    <dgm:pt modelId="{06C1D769-6FFE-472B-AC5B-292A25AAC569}" type="pres">
      <dgm:prSet presAssocID="{276E27CB-75C8-49DA-99F6-12668F888071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1AAFDFC-A4EC-4EFA-916D-8FFF21D390CC}" type="pres">
      <dgm:prSet presAssocID="{276E27CB-75C8-49DA-99F6-12668F888071}" presName="rootConnector" presStyleLbl="node2" presStyleIdx="1" presStyleCnt="4"/>
      <dgm:spPr/>
      <dgm:t>
        <a:bodyPr/>
        <a:lstStyle/>
        <a:p>
          <a:endParaRPr lang="es-MX"/>
        </a:p>
      </dgm:t>
    </dgm:pt>
    <dgm:pt modelId="{70AE8EC5-1553-4CE9-A671-068C90CD6520}" type="pres">
      <dgm:prSet presAssocID="{276E27CB-75C8-49DA-99F6-12668F888071}" presName="hierChild4" presStyleCnt="0"/>
      <dgm:spPr/>
    </dgm:pt>
    <dgm:pt modelId="{E1CE7620-60C4-4FFD-8374-EEB9CB02DC3D}" type="pres">
      <dgm:prSet presAssocID="{C0BA1545-CB77-4FF4-BF0C-91C49070405C}" presName="Name37" presStyleLbl="parChTrans1D3" presStyleIdx="1" presStyleCnt="4"/>
      <dgm:spPr/>
      <dgm:t>
        <a:bodyPr/>
        <a:lstStyle/>
        <a:p>
          <a:endParaRPr lang="es-MX"/>
        </a:p>
      </dgm:t>
    </dgm:pt>
    <dgm:pt modelId="{8039046A-F48A-4EE7-BF39-547F9D354611}" type="pres">
      <dgm:prSet presAssocID="{416C6E84-1883-401B-8F47-70903ECA5F7A}" presName="hierRoot2" presStyleCnt="0">
        <dgm:presLayoutVars>
          <dgm:hierBranch val="init"/>
        </dgm:presLayoutVars>
      </dgm:prSet>
      <dgm:spPr/>
    </dgm:pt>
    <dgm:pt modelId="{6BE39339-8C21-4C1E-BF6C-C12365758847}" type="pres">
      <dgm:prSet presAssocID="{416C6E84-1883-401B-8F47-70903ECA5F7A}" presName="rootComposite" presStyleCnt="0"/>
      <dgm:spPr/>
    </dgm:pt>
    <dgm:pt modelId="{79C7B22C-083B-467E-9750-A092B82BAEE8}" type="pres">
      <dgm:prSet presAssocID="{416C6E84-1883-401B-8F47-70903ECA5F7A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2F5170-5C95-4B21-B72D-0CFEF3786B7B}" type="pres">
      <dgm:prSet presAssocID="{416C6E84-1883-401B-8F47-70903ECA5F7A}" presName="rootConnector" presStyleLbl="node3" presStyleIdx="1" presStyleCnt="4"/>
      <dgm:spPr/>
      <dgm:t>
        <a:bodyPr/>
        <a:lstStyle/>
        <a:p>
          <a:endParaRPr lang="es-MX"/>
        </a:p>
      </dgm:t>
    </dgm:pt>
    <dgm:pt modelId="{645D2CBB-AC14-41D0-9A02-1B1D0AB97791}" type="pres">
      <dgm:prSet presAssocID="{416C6E84-1883-401B-8F47-70903ECA5F7A}" presName="hierChild4" presStyleCnt="0"/>
      <dgm:spPr/>
    </dgm:pt>
    <dgm:pt modelId="{5CDAA132-3447-442D-A4CA-252D61F02FF2}" type="pres">
      <dgm:prSet presAssocID="{416C6E84-1883-401B-8F47-70903ECA5F7A}" presName="hierChild5" presStyleCnt="0"/>
      <dgm:spPr/>
    </dgm:pt>
    <dgm:pt modelId="{824A7069-86B0-4546-A521-9C51E10CB830}" type="pres">
      <dgm:prSet presAssocID="{276E27CB-75C8-49DA-99F6-12668F888071}" presName="hierChild5" presStyleCnt="0"/>
      <dgm:spPr/>
    </dgm:pt>
    <dgm:pt modelId="{47A67BC3-1EFC-42D2-AB6F-1D4864F9478F}" type="pres">
      <dgm:prSet presAssocID="{84A40F0B-D835-498B-A338-7E33F2152A98}" presName="Name37" presStyleLbl="parChTrans1D2" presStyleIdx="2" presStyleCnt="4"/>
      <dgm:spPr/>
      <dgm:t>
        <a:bodyPr/>
        <a:lstStyle/>
        <a:p>
          <a:endParaRPr lang="es-MX"/>
        </a:p>
      </dgm:t>
    </dgm:pt>
    <dgm:pt modelId="{D44BD831-142D-456D-B678-066653A9F5E4}" type="pres">
      <dgm:prSet presAssocID="{28B35408-5A54-4A6F-AA71-B886222F3C7F}" presName="hierRoot2" presStyleCnt="0">
        <dgm:presLayoutVars>
          <dgm:hierBranch val="init"/>
        </dgm:presLayoutVars>
      </dgm:prSet>
      <dgm:spPr/>
    </dgm:pt>
    <dgm:pt modelId="{392FED1D-72EF-4645-BB4E-63E89AC3B4B0}" type="pres">
      <dgm:prSet presAssocID="{28B35408-5A54-4A6F-AA71-B886222F3C7F}" presName="rootComposite" presStyleCnt="0"/>
      <dgm:spPr/>
    </dgm:pt>
    <dgm:pt modelId="{66C9F949-2193-4F63-A050-7CBDCB340A00}" type="pres">
      <dgm:prSet presAssocID="{28B35408-5A54-4A6F-AA71-B886222F3C7F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27FA727-D327-41E0-9CDE-0B2CBF2D8D7B}" type="pres">
      <dgm:prSet presAssocID="{28B35408-5A54-4A6F-AA71-B886222F3C7F}" presName="rootConnector" presStyleLbl="node2" presStyleIdx="2" presStyleCnt="4"/>
      <dgm:spPr/>
      <dgm:t>
        <a:bodyPr/>
        <a:lstStyle/>
        <a:p>
          <a:endParaRPr lang="es-MX"/>
        </a:p>
      </dgm:t>
    </dgm:pt>
    <dgm:pt modelId="{1D81F95D-D4C6-49EF-997B-E480604B6CA8}" type="pres">
      <dgm:prSet presAssocID="{28B35408-5A54-4A6F-AA71-B886222F3C7F}" presName="hierChild4" presStyleCnt="0"/>
      <dgm:spPr/>
    </dgm:pt>
    <dgm:pt modelId="{4DB485C9-6B51-459A-A2F6-3A2FD501C80D}" type="pres">
      <dgm:prSet presAssocID="{BD41207C-BD4A-45D0-82CD-5F572B262004}" presName="Name37" presStyleLbl="parChTrans1D3" presStyleIdx="2" presStyleCnt="4"/>
      <dgm:spPr/>
      <dgm:t>
        <a:bodyPr/>
        <a:lstStyle/>
        <a:p>
          <a:endParaRPr lang="es-MX"/>
        </a:p>
      </dgm:t>
    </dgm:pt>
    <dgm:pt modelId="{4D2218EC-9A17-4013-BFAB-52E48074275D}" type="pres">
      <dgm:prSet presAssocID="{7DA18BB4-77B1-41AA-A6EB-AB376F5600BB}" presName="hierRoot2" presStyleCnt="0">
        <dgm:presLayoutVars>
          <dgm:hierBranch val="init"/>
        </dgm:presLayoutVars>
      </dgm:prSet>
      <dgm:spPr/>
    </dgm:pt>
    <dgm:pt modelId="{C78D5DA5-EBC1-471C-BED8-6499B7FFFA20}" type="pres">
      <dgm:prSet presAssocID="{7DA18BB4-77B1-41AA-A6EB-AB376F5600BB}" presName="rootComposite" presStyleCnt="0"/>
      <dgm:spPr/>
    </dgm:pt>
    <dgm:pt modelId="{F5E56EB0-A7CF-4ABD-B20E-5974D50AE903}" type="pres">
      <dgm:prSet presAssocID="{7DA18BB4-77B1-41AA-A6EB-AB376F5600BB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E05A7A9-352B-4B9C-BE84-03E1DEC93D72}" type="pres">
      <dgm:prSet presAssocID="{7DA18BB4-77B1-41AA-A6EB-AB376F5600BB}" presName="rootConnector" presStyleLbl="node3" presStyleIdx="2" presStyleCnt="4"/>
      <dgm:spPr/>
      <dgm:t>
        <a:bodyPr/>
        <a:lstStyle/>
        <a:p>
          <a:endParaRPr lang="es-MX"/>
        </a:p>
      </dgm:t>
    </dgm:pt>
    <dgm:pt modelId="{C0EE797B-B922-4BA2-A343-9B92FBCF1ACA}" type="pres">
      <dgm:prSet presAssocID="{7DA18BB4-77B1-41AA-A6EB-AB376F5600BB}" presName="hierChild4" presStyleCnt="0"/>
      <dgm:spPr/>
    </dgm:pt>
    <dgm:pt modelId="{4F48F2A0-6CDF-42D8-97B9-15C664968650}" type="pres">
      <dgm:prSet presAssocID="{7DA18BB4-77B1-41AA-A6EB-AB376F5600BB}" presName="hierChild5" presStyleCnt="0"/>
      <dgm:spPr/>
    </dgm:pt>
    <dgm:pt modelId="{D45ED785-C991-459A-9584-59B4BF3BE532}" type="pres">
      <dgm:prSet presAssocID="{28B35408-5A54-4A6F-AA71-B886222F3C7F}" presName="hierChild5" presStyleCnt="0"/>
      <dgm:spPr/>
    </dgm:pt>
    <dgm:pt modelId="{9B94FC68-3B88-4658-AEF6-54F990FBB9FF}" type="pres">
      <dgm:prSet presAssocID="{47A75DB3-4C92-4BA6-A09D-837548A2716B}" presName="Name37" presStyleLbl="parChTrans1D2" presStyleIdx="3" presStyleCnt="4"/>
      <dgm:spPr/>
      <dgm:t>
        <a:bodyPr/>
        <a:lstStyle/>
        <a:p>
          <a:endParaRPr lang="es-MX"/>
        </a:p>
      </dgm:t>
    </dgm:pt>
    <dgm:pt modelId="{D75927E3-35D0-4DBD-A4C7-AB4D534F7FEA}" type="pres">
      <dgm:prSet presAssocID="{33C4290F-3734-4CAF-A05E-C4261465EE95}" presName="hierRoot2" presStyleCnt="0">
        <dgm:presLayoutVars>
          <dgm:hierBranch val="init"/>
        </dgm:presLayoutVars>
      </dgm:prSet>
      <dgm:spPr/>
    </dgm:pt>
    <dgm:pt modelId="{A17DC927-48FF-4609-9F23-6787C67DEEAC}" type="pres">
      <dgm:prSet presAssocID="{33C4290F-3734-4CAF-A05E-C4261465EE95}" presName="rootComposite" presStyleCnt="0"/>
      <dgm:spPr/>
    </dgm:pt>
    <dgm:pt modelId="{373A41A3-B804-4F36-ABD5-8204ED8C823E}" type="pres">
      <dgm:prSet presAssocID="{33C4290F-3734-4CAF-A05E-C4261465EE9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B36303-56B1-4BB4-87FC-04FCB4869EC9}" type="pres">
      <dgm:prSet presAssocID="{33C4290F-3734-4CAF-A05E-C4261465EE95}" presName="rootConnector" presStyleLbl="node2" presStyleIdx="3" presStyleCnt="4"/>
      <dgm:spPr/>
      <dgm:t>
        <a:bodyPr/>
        <a:lstStyle/>
        <a:p>
          <a:endParaRPr lang="es-MX"/>
        </a:p>
      </dgm:t>
    </dgm:pt>
    <dgm:pt modelId="{0239F53D-036A-45D7-AF72-4A1DB31B960E}" type="pres">
      <dgm:prSet presAssocID="{33C4290F-3734-4CAF-A05E-C4261465EE95}" presName="hierChild4" presStyleCnt="0"/>
      <dgm:spPr/>
    </dgm:pt>
    <dgm:pt modelId="{C6CEC938-7A1A-4968-BF02-7E52651C58C8}" type="pres">
      <dgm:prSet presAssocID="{DE7662C2-9846-4638-AD2A-0298AA3D3E0D}" presName="Name37" presStyleLbl="parChTrans1D3" presStyleIdx="3" presStyleCnt="4"/>
      <dgm:spPr/>
      <dgm:t>
        <a:bodyPr/>
        <a:lstStyle/>
        <a:p>
          <a:endParaRPr lang="es-MX"/>
        </a:p>
      </dgm:t>
    </dgm:pt>
    <dgm:pt modelId="{8FFEFA75-8284-4C36-8772-1E181F8C7E8E}" type="pres">
      <dgm:prSet presAssocID="{525355C3-6BCF-4BF6-81DA-106D987036C4}" presName="hierRoot2" presStyleCnt="0">
        <dgm:presLayoutVars>
          <dgm:hierBranch val="init"/>
        </dgm:presLayoutVars>
      </dgm:prSet>
      <dgm:spPr/>
    </dgm:pt>
    <dgm:pt modelId="{56E217D6-85CB-430E-A6EA-4BEE22DB83CD}" type="pres">
      <dgm:prSet presAssocID="{525355C3-6BCF-4BF6-81DA-106D987036C4}" presName="rootComposite" presStyleCnt="0"/>
      <dgm:spPr/>
    </dgm:pt>
    <dgm:pt modelId="{4B01C9D3-11D2-46D6-864B-DD8F31B9A421}" type="pres">
      <dgm:prSet presAssocID="{525355C3-6BCF-4BF6-81DA-106D987036C4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7C18758-9B7E-4FF2-9172-6872CEC087B7}" type="pres">
      <dgm:prSet presAssocID="{525355C3-6BCF-4BF6-81DA-106D987036C4}" presName="rootConnector" presStyleLbl="node3" presStyleIdx="3" presStyleCnt="4"/>
      <dgm:spPr/>
      <dgm:t>
        <a:bodyPr/>
        <a:lstStyle/>
        <a:p>
          <a:endParaRPr lang="es-MX"/>
        </a:p>
      </dgm:t>
    </dgm:pt>
    <dgm:pt modelId="{C7CE2C91-5109-4C31-AA6D-C162A00FEE6D}" type="pres">
      <dgm:prSet presAssocID="{525355C3-6BCF-4BF6-81DA-106D987036C4}" presName="hierChild4" presStyleCnt="0"/>
      <dgm:spPr/>
    </dgm:pt>
    <dgm:pt modelId="{726580D0-BCF3-4E54-B3CB-1C9F98E24921}" type="pres">
      <dgm:prSet presAssocID="{525355C3-6BCF-4BF6-81DA-106D987036C4}" presName="hierChild5" presStyleCnt="0"/>
      <dgm:spPr/>
    </dgm:pt>
    <dgm:pt modelId="{DFDFD687-C1B2-40A8-B0CA-9CB379D2FD33}" type="pres">
      <dgm:prSet presAssocID="{33C4290F-3734-4CAF-A05E-C4261465EE95}" presName="hierChild5" presStyleCnt="0"/>
      <dgm:spPr/>
    </dgm:pt>
    <dgm:pt modelId="{B74D196A-96F6-4B0F-95B5-16C478364A84}" type="pres">
      <dgm:prSet presAssocID="{285BDAE2-25D6-4E88-A4BF-A7CB2F2CF45A}" presName="hierChild3" presStyleCnt="0"/>
      <dgm:spPr/>
    </dgm:pt>
  </dgm:ptLst>
  <dgm:cxnLst>
    <dgm:cxn modelId="{764F0B88-850B-4CE8-BC94-FDE432EF7968}" srcId="{285BDAE2-25D6-4E88-A4BF-A7CB2F2CF45A}" destId="{276E27CB-75C8-49DA-99F6-12668F888071}" srcOrd="1" destOrd="0" parTransId="{94B4FA4D-8E93-4B2B-9B6E-A731BB10A4C9}" sibTransId="{0E9D2C83-7AE4-47BD-8026-730A88B34ABB}"/>
    <dgm:cxn modelId="{A9238539-AD3E-4436-B870-CEAFEC82A9A5}" srcId="{285BDAE2-25D6-4E88-A4BF-A7CB2F2CF45A}" destId="{28B35408-5A54-4A6F-AA71-B886222F3C7F}" srcOrd="2" destOrd="0" parTransId="{84A40F0B-D835-498B-A338-7E33F2152A98}" sibTransId="{149AB331-91E2-4D7B-A4B3-EAC6D394C7FF}"/>
    <dgm:cxn modelId="{B173930F-5264-4253-82E1-F9064443595C}" type="presOf" srcId="{285BDAE2-25D6-4E88-A4BF-A7CB2F2CF45A}" destId="{378433E9-A081-428E-9044-7D51DE555088}" srcOrd="1" destOrd="0" presId="urn:microsoft.com/office/officeart/2005/8/layout/orgChart1"/>
    <dgm:cxn modelId="{5DC390B0-BC15-4F83-8F88-38F128EAD027}" type="presOf" srcId="{276E27CB-75C8-49DA-99F6-12668F888071}" destId="{06C1D769-6FFE-472B-AC5B-292A25AAC569}" srcOrd="0" destOrd="0" presId="urn:microsoft.com/office/officeart/2005/8/layout/orgChart1"/>
    <dgm:cxn modelId="{E7E2D648-BC57-4D44-BFE0-0C9AF2A57D35}" srcId="{8FDF4D92-7499-4435-8124-FF83EAE70D75}" destId="{203500E4-9350-45FF-A937-6738626961EB}" srcOrd="0" destOrd="0" parTransId="{BCE52BCD-70A7-4BDD-ACDB-DCD56FA58718}" sibTransId="{C469C155-9B01-4969-B567-4C5892DA6214}"/>
    <dgm:cxn modelId="{62F234E0-5EC8-4416-9522-9C797A7F9201}" srcId="{B501EE97-F6A9-48C5-B95F-0E8E2AE613C2}" destId="{285BDAE2-25D6-4E88-A4BF-A7CB2F2CF45A}" srcOrd="0" destOrd="0" parTransId="{989C756D-EADA-451E-8495-3EC6A9816CFF}" sibTransId="{0C0455F7-2A4C-4D35-A385-1137899A34E6}"/>
    <dgm:cxn modelId="{8EB97BD7-B031-45E1-94DA-9849DF340F16}" srcId="{28B35408-5A54-4A6F-AA71-B886222F3C7F}" destId="{7DA18BB4-77B1-41AA-A6EB-AB376F5600BB}" srcOrd="0" destOrd="0" parTransId="{BD41207C-BD4A-45D0-82CD-5F572B262004}" sibTransId="{4BF8323F-23E9-4D6F-BD78-49793A3E4DD2}"/>
    <dgm:cxn modelId="{63EE54AA-C0F1-42BF-AC2B-111B568FDA5D}" type="presOf" srcId="{47A75DB3-4C92-4BA6-A09D-837548A2716B}" destId="{9B94FC68-3B88-4658-AEF6-54F990FBB9FF}" srcOrd="0" destOrd="0" presId="urn:microsoft.com/office/officeart/2005/8/layout/orgChart1"/>
    <dgm:cxn modelId="{CC855EBC-97C3-4F89-87B4-81001C354D34}" type="presOf" srcId="{33C4290F-3734-4CAF-A05E-C4261465EE95}" destId="{373A41A3-B804-4F36-ABD5-8204ED8C823E}" srcOrd="0" destOrd="0" presId="urn:microsoft.com/office/officeart/2005/8/layout/orgChart1"/>
    <dgm:cxn modelId="{975CFAAC-2887-495C-B687-3771FCAAD06D}" type="presOf" srcId="{8FDF4D92-7499-4435-8124-FF83EAE70D75}" destId="{03DE4706-CD0F-4DD1-9598-F9A514CA16C2}" srcOrd="1" destOrd="0" presId="urn:microsoft.com/office/officeart/2005/8/layout/orgChart1"/>
    <dgm:cxn modelId="{6CE6D857-733E-4DCE-83DE-B0C1790E746F}" type="presOf" srcId="{7DA18BB4-77B1-41AA-A6EB-AB376F5600BB}" destId="{F5E56EB0-A7CF-4ABD-B20E-5974D50AE903}" srcOrd="0" destOrd="0" presId="urn:microsoft.com/office/officeart/2005/8/layout/orgChart1"/>
    <dgm:cxn modelId="{A10AFFE1-13ED-41D5-9379-53EC66B2C3E7}" srcId="{276E27CB-75C8-49DA-99F6-12668F888071}" destId="{416C6E84-1883-401B-8F47-70903ECA5F7A}" srcOrd="0" destOrd="0" parTransId="{C0BA1545-CB77-4FF4-BF0C-91C49070405C}" sibTransId="{6708FDAD-FDF8-4221-A69C-ED0925E2B08A}"/>
    <dgm:cxn modelId="{6FF42507-9FAE-41C0-BC84-A9384C1BD7F4}" type="presOf" srcId="{94B4FA4D-8E93-4B2B-9B6E-A731BB10A4C9}" destId="{DB69EEA3-CE6E-41D6-9AB7-BD02F984D3E5}" srcOrd="0" destOrd="0" presId="urn:microsoft.com/office/officeart/2005/8/layout/orgChart1"/>
    <dgm:cxn modelId="{F741199A-DCB9-4705-AA24-8546E0D810B5}" type="presOf" srcId="{BD41207C-BD4A-45D0-82CD-5F572B262004}" destId="{4DB485C9-6B51-459A-A2F6-3A2FD501C80D}" srcOrd="0" destOrd="0" presId="urn:microsoft.com/office/officeart/2005/8/layout/orgChart1"/>
    <dgm:cxn modelId="{91ACE46B-FAFB-4E8E-8AC8-616B55B83BD6}" type="presOf" srcId="{33C4290F-3734-4CAF-A05E-C4261465EE95}" destId="{E0B36303-56B1-4BB4-87FC-04FCB4869EC9}" srcOrd="1" destOrd="0" presId="urn:microsoft.com/office/officeart/2005/8/layout/orgChart1"/>
    <dgm:cxn modelId="{5A453366-136E-4F45-A830-CA0F77836A4D}" type="presOf" srcId="{7DA18BB4-77B1-41AA-A6EB-AB376F5600BB}" destId="{DE05A7A9-352B-4B9C-BE84-03E1DEC93D72}" srcOrd="1" destOrd="0" presId="urn:microsoft.com/office/officeart/2005/8/layout/orgChart1"/>
    <dgm:cxn modelId="{023A835E-DA53-4474-B5A9-686D45DB466C}" type="presOf" srcId="{416C6E84-1883-401B-8F47-70903ECA5F7A}" destId="{292F5170-5C95-4B21-B72D-0CFEF3786B7B}" srcOrd="1" destOrd="0" presId="urn:microsoft.com/office/officeart/2005/8/layout/orgChart1"/>
    <dgm:cxn modelId="{F897FB3F-5CAA-4307-925D-DAAB66E9D45E}" srcId="{33C4290F-3734-4CAF-A05E-C4261465EE95}" destId="{525355C3-6BCF-4BF6-81DA-106D987036C4}" srcOrd="0" destOrd="0" parTransId="{DE7662C2-9846-4638-AD2A-0298AA3D3E0D}" sibTransId="{E2A400D5-E7D6-4828-9B58-BDC113328F2B}"/>
    <dgm:cxn modelId="{923EBC67-40DB-4954-B4BE-EB12B3191F69}" type="presOf" srcId="{84A40F0B-D835-498B-A338-7E33F2152A98}" destId="{47A67BC3-1EFC-42D2-AB6F-1D4864F9478F}" srcOrd="0" destOrd="0" presId="urn:microsoft.com/office/officeart/2005/8/layout/orgChart1"/>
    <dgm:cxn modelId="{ABB7224B-6899-446E-825B-8CF0C11FF5F9}" type="presOf" srcId="{8FDF4D92-7499-4435-8124-FF83EAE70D75}" destId="{E063D8BE-4406-46EB-A786-729EBD41D4C5}" srcOrd="0" destOrd="0" presId="urn:microsoft.com/office/officeart/2005/8/layout/orgChart1"/>
    <dgm:cxn modelId="{08F0091B-3266-40BC-9E0C-526E24932579}" type="presOf" srcId="{203500E4-9350-45FF-A937-6738626961EB}" destId="{D255E297-0C73-4C74-BA9C-1F350419F0F0}" srcOrd="0" destOrd="0" presId="urn:microsoft.com/office/officeart/2005/8/layout/orgChart1"/>
    <dgm:cxn modelId="{FD14CC66-035A-4B11-98F2-B043FD445732}" type="presOf" srcId="{DE7662C2-9846-4638-AD2A-0298AA3D3E0D}" destId="{C6CEC938-7A1A-4968-BF02-7E52651C58C8}" srcOrd="0" destOrd="0" presId="urn:microsoft.com/office/officeart/2005/8/layout/orgChart1"/>
    <dgm:cxn modelId="{073A185C-A573-4385-A8A5-1B8A49628913}" type="presOf" srcId="{28B35408-5A54-4A6F-AA71-B886222F3C7F}" destId="{66C9F949-2193-4F63-A050-7CBDCB340A00}" srcOrd="0" destOrd="0" presId="urn:microsoft.com/office/officeart/2005/8/layout/orgChart1"/>
    <dgm:cxn modelId="{11C4AF1C-8164-417F-8908-3241230F073A}" type="presOf" srcId="{B501EE97-F6A9-48C5-B95F-0E8E2AE613C2}" destId="{B0028A39-C571-4A74-A465-38B871CA1C7C}" srcOrd="0" destOrd="0" presId="urn:microsoft.com/office/officeart/2005/8/layout/orgChart1"/>
    <dgm:cxn modelId="{8B524569-B608-4AE8-BDCC-D84E8BC8F991}" type="presOf" srcId="{416C6E84-1883-401B-8F47-70903ECA5F7A}" destId="{79C7B22C-083B-467E-9750-A092B82BAEE8}" srcOrd="0" destOrd="0" presId="urn:microsoft.com/office/officeart/2005/8/layout/orgChart1"/>
    <dgm:cxn modelId="{2392A4B4-AE64-4A4E-90CF-31ADD8AE5A6F}" type="presOf" srcId="{285BDAE2-25D6-4E88-A4BF-A7CB2F2CF45A}" destId="{6314FD37-2B07-49FA-9A86-FAED56522651}" srcOrd="0" destOrd="0" presId="urn:microsoft.com/office/officeart/2005/8/layout/orgChart1"/>
    <dgm:cxn modelId="{F646A38E-8B8A-4F6B-A432-9984BF0C5583}" type="presOf" srcId="{276E27CB-75C8-49DA-99F6-12668F888071}" destId="{B1AAFDFC-A4EC-4EFA-916D-8FFF21D390CC}" srcOrd="1" destOrd="0" presId="urn:microsoft.com/office/officeart/2005/8/layout/orgChart1"/>
    <dgm:cxn modelId="{7FF66623-B167-46B9-8899-E4A77052DC42}" type="presOf" srcId="{525355C3-6BCF-4BF6-81DA-106D987036C4}" destId="{77C18758-9B7E-4FF2-9172-6872CEC087B7}" srcOrd="1" destOrd="0" presId="urn:microsoft.com/office/officeart/2005/8/layout/orgChart1"/>
    <dgm:cxn modelId="{A4D1D247-2A03-43B9-AC4A-861829D9A0CB}" type="presOf" srcId="{28B35408-5A54-4A6F-AA71-B886222F3C7F}" destId="{827FA727-D327-41E0-9CDE-0B2CBF2D8D7B}" srcOrd="1" destOrd="0" presId="urn:microsoft.com/office/officeart/2005/8/layout/orgChart1"/>
    <dgm:cxn modelId="{FB570F37-3DD9-41D3-B4F1-FE4DB3E22A5D}" type="presOf" srcId="{AAE8651D-2133-464F-8AF3-8183FA77FEED}" destId="{15010B6A-CFC7-4541-9929-770A703E3D4B}" srcOrd="0" destOrd="0" presId="urn:microsoft.com/office/officeart/2005/8/layout/orgChart1"/>
    <dgm:cxn modelId="{AC1AED39-B88C-4E91-8346-DD2B84A6609E}" srcId="{285BDAE2-25D6-4E88-A4BF-A7CB2F2CF45A}" destId="{33C4290F-3734-4CAF-A05E-C4261465EE95}" srcOrd="3" destOrd="0" parTransId="{47A75DB3-4C92-4BA6-A09D-837548A2716B}" sibTransId="{B74B16B2-36E4-4310-9FDA-977D3F835016}"/>
    <dgm:cxn modelId="{09F87979-DCEE-4D0E-BB58-47EF3A74BE6F}" type="presOf" srcId="{525355C3-6BCF-4BF6-81DA-106D987036C4}" destId="{4B01C9D3-11D2-46D6-864B-DD8F31B9A421}" srcOrd="0" destOrd="0" presId="urn:microsoft.com/office/officeart/2005/8/layout/orgChart1"/>
    <dgm:cxn modelId="{72FB59FB-26B9-434C-89EF-CB4D0AB8F278}" type="presOf" srcId="{BCE52BCD-70A7-4BDD-ACDB-DCD56FA58718}" destId="{D17071C0-12D1-4079-A9EE-17B75A95BF15}" srcOrd="0" destOrd="0" presId="urn:microsoft.com/office/officeart/2005/8/layout/orgChart1"/>
    <dgm:cxn modelId="{EA6AA60E-93F6-47BB-BCE9-5B2AEECFE62B}" type="presOf" srcId="{203500E4-9350-45FF-A937-6738626961EB}" destId="{3F14F66D-B6B7-4B90-9A49-1670BE6777FE}" srcOrd="1" destOrd="0" presId="urn:microsoft.com/office/officeart/2005/8/layout/orgChart1"/>
    <dgm:cxn modelId="{C8016F69-7DCC-4839-8312-D4E0315E41FB}" srcId="{285BDAE2-25D6-4E88-A4BF-A7CB2F2CF45A}" destId="{8FDF4D92-7499-4435-8124-FF83EAE70D75}" srcOrd="0" destOrd="0" parTransId="{AAE8651D-2133-464F-8AF3-8183FA77FEED}" sibTransId="{EC6D8D61-43A8-4C16-B03B-57559C035699}"/>
    <dgm:cxn modelId="{1DCFDC50-25A1-40BC-9A85-774F993B9AF3}" type="presOf" srcId="{C0BA1545-CB77-4FF4-BF0C-91C49070405C}" destId="{E1CE7620-60C4-4FFD-8374-EEB9CB02DC3D}" srcOrd="0" destOrd="0" presId="urn:microsoft.com/office/officeart/2005/8/layout/orgChart1"/>
    <dgm:cxn modelId="{BC6301A8-6646-40D4-8755-0CDE454EE0FB}" type="presParOf" srcId="{B0028A39-C571-4A74-A465-38B871CA1C7C}" destId="{CCA41C0E-51D1-4CA3-B30D-756D1F9F14FF}" srcOrd="0" destOrd="0" presId="urn:microsoft.com/office/officeart/2005/8/layout/orgChart1"/>
    <dgm:cxn modelId="{52AF069D-E0D3-4472-A593-68E9BF75BCFB}" type="presParOf" srcId="{CCA41C0E-51D1-4CA3-B30D-756D1F9F14FF}" destId="{F5304059-33F4-425A-B77C-90D63A05412A}" srcOrd="0" destOrd="0" presId="urn:microsoft.com/office/officeart/2005/8/layout/orgChart1"/>
    <dgm:cxn modelId="{E9CD23F3-848B-4E89-A6F6-30E364DC7F66}" type="presParOf" srcId="{F5304059-33F4-425A-B77C-90D63A05412A}" destId="{6314FD37-2B07-49FA-9A86-FAED56522651}" srcOrd="0" destOrd="0" presId="urn:microsoft.com/office/officeart/2005/8/layout/orgChart1"/>
    <dgm:cxn modelId="{CFB69981-214E-46AE-A791-02B53F759E7C}" type="presParOf" srcId="{F5304059-33F4-425A-B77C-90D63A05412A}" destId="{378433E9-A081-428E-9044-7D51DE555088}" srcOrd="1" destOrd="0" presId="urn:microsoft.com/office/officeart/2005/8/layout/orgChart1"/>
    <dgm:cxn modelId="{EA2693DA-8567-4E58-8907-E808E02755D4}" type="presParOf" srcId="{CCA41C0E-51D1-4CA3-B30D-756D1F9F14FF}" destId="{16D5373A-44ED-45F7-968D-CCB602D2E7F1}" srcOrd="1" destOrd="0" presId="urn:microsoft.com/office/officeart/2005/8/layout/orgChart1"/>
    <dgm:cxn modelId="{B4FEB129-F31C-4371-AE50-352BB83D2389}" type="presParOf" srcId="{16D5373A-44ED-45F7-968D-CCB602D2E7F1}" destId="{15010B6A-CFC7-4541-9929-770A703E3D4B}" srcOrd="0" destOrd="0" presId="urn:microsoft.com/office/officeart/2005/8/layout/orgChart1"/>
    <dgm:cxn modelId="{2A148180-9EA6-47FE-8340-B4672A21B968}" type="presParOf" srcId="{16D5373A-44ED-45F7-968D-CCB602D2E7F1}" destId="{232014EF-29F2-413C-935A-C64C46612A23}" srcOrd="1" destOrd="0" presId="urn:microsoft.com/office/officeart/2005/8/layout/orgChart1"/>
    <dgm:cxn modelId="{3E1DF4FA-E2BC-4311-8EC5-C758B727A0F5}" type="presParOf" srcId="{232014EF-29F2-413C-935A-C64C46612A23}" destId="{8AD12581-12AF-473C-BA1E-085A2EA8B635}" srcOrd="0" destOrd="0" presId="urn:microsoft.com/office/officeart/2005/8/layout/orgChart1"/>
    <dgm:cxn modelId="{2F36D0D8-B900-4DDF-9AEC-0ECDE5F04121}" type="presParOf" srcId="{8AD12581-12AF-473C-BA1E-085A2EA8B635}" destId="{E063D8BE-4406-46EB-A786-729EBD41D4C5}" srcOrd="0" destOrd="0" presId="urn:microsoft.com/office/officeart/2005/8/layout/orgChart1"/>
    <dgm:cxn modelId="{D741A429-C2FB-4AAA-8A3A-2C492A403FDD}" type="presParOf" srcId="{8AD12581-12AF-473C-BA1E-085A2EA8B635}" destId="{03DE4706-CD0F-4DD1-9598-F9A514CA16C2}" srcOrd="1" destOrd="0" presId="urn:microsoft.com/office/officeart/2005/8/layout/orgChart1"/>
    <dgm:cxn modelId="{89CBE9E1-713B-4005-BA1E-C99B5B7221B0}" type="presParOf" srcId="{232014EF-29F2-413C-935A-C64C46612A23}" destId="{E53927C5-91A8-412E-BD56-E28715919433}" srcOrd="1" destOrd="0" presId="urn:microsoft.com/office/officeart/2005/8/layout/orgChart1"/>
    <dgm:cxn modelId="{AE006E40-BFCF-4769-9FF2-A8311AED1906}" type="presParOf" srcId="{E53927C5-91A8-412E-BD56-E28715919433}" destId="{D17071C0-12D1-4079-A9EE-17B75A95BF15}" srcOrd="0" destOrd="0" presId="urn:microsoft.com/office/officeart/2005/8/layout/orgChart1"/>
    <dgm:cxn modelId="{8697CC95-B1FE-40D7-A70B-2AD4AC143A1B}" type="presParOf" srcId="{E53927C5-91A8-412E-BD56-E28715919433}" destId="{CDBDC8A1-57BD-4FF8-81D3-9D7F5E7F94DA}" srcOrd="1" destOrd="0" presId="urn:microsoft.com/office/officeart/2005/8/layout/orgChart1"/>
    <dgm:cxn modelId="{077FB205-19AF-48BA-B801-25E7FD784679}" type="presParOf" srcId="{CDBDC8A1-57BD-4FF8-81D3-9D7F5E7F94DA}" destId="{442F2D8C-5D67-417B-B903-0FE1C3ECEC37}" srcOrd="0" destOrd="0" presId="urn:microsoft.com/office/officeart/2005/8/layout/orgChart1"/>
    <dgm:cxn modelId="{2C88A013-AAF1-4A19-BCDF-F8283287FCFD}" type="presParOf" srcId="{442F2D8C-5D67-417B-B903-0FE1C3ECEC37}" destId="{D255E297-0C73-4C74-BA9C-1F350419F0F0}" srcOrd="0" destOrd="0" presId="urn:microsoft.com/office/officeart/2005/8/layout/orgChart1"/>
    <dgm:cxn modelId="{18F406F0-A1E9-4FCE-9773-67D73CC533EA}" type="presParOf" srcId="{442F2D8C-5D67-417B-B903-0FE1C3ECEC37}" destId="{3F14F66D-B6B7-4B90-9A49-1670BE6777FE}" srcOrd="1" destOrd="0" presId="urn:microsoft.com/office/officeart/2005/8/layout/orgChart1"/>
    <dgm:cxn modelId="{DD5BC99C-C278-496E-8E27-855F8FBEBBA5}" type="presParOf" srcId="{CDBDC8A1-57BD-4FF8-81D3-9D7F5E7F94DA}" destId="{ABCB5C5E-8F2C-46F6-ADF2-A41D285D6917}" srcOrd="1" destOrd="0" presId="urn:microsoft.com/office/officeart/2005/8/layout/orgChart1"/>
    <dgm:cxn modelId="{F448E04F-A7FE-4A2D-9A72-5FB7B318FC24}" type="presParOf" srcId="{CDBDC8A1-57BD-4FF8-81D3-9D7F5E7F94DA}" destId="{1CEF1931-3683-4098-A4D5-978EED720DC7}" srcOrd="2" destOrd="0" presId="urn:microsoft.com/office/officeart/2005/8/layout/orgChart1"/>
    <dgm:cxn modelId="{FD7B7C78-91A2-4F26-A6A9-8B42084AE158}" type="presParOf" srcId="{232014EF-29F2-413C-935A-C64C46612A23}" destId="{EAE8327E-3998-4622-B880-51D3CC8BE781}" srcOrd="2" destOrd="0" presId="urn:microsoft.com/office/officeart/2005/8/layout/orgChart1"/>
    <dgm:cxn modelId="{D3D85311-9A5B-4585-BCF5-B7B0FFA4A2DE}" type="presParOf" srcId="{16D5373A-44ED-45F7-968D-CCB602D2E7F1}" destId="{DB69EEA3-CE6E-41D6-9AB7-BD02F984D3E5}" srcOrd="2" destOrd="0" presId="urn:microsoft.com/office/officeart/2005/8/layout/orgChart1"/>
    <dgm:cxn modelId="{93624AEC-101B-4F40-A1F5-A3DBFCED616D}" type="presParOf" srcId="{16D5373A-44ED-45F7-968D-CCB602D2E7F1}" destId="{EDD75F27-063F-4375-A1F4-E568B9462C8A}" srcOrd="3" destOrd="0" presId="urn:microsoft.com/office/officeart/2005/8/layout/orgChart1"/>
    <dgm:cxn modelId="{7F503A31-A4E2-42C3-BD9A-F9289C947A45}" type="presParOf" srcId="{EDD75F27-063F-4375-A1F4-E568B9462C8A}" destId="{AE25C9A3-38A3-45D6-989B-61765FB96DA7}" srcOrd="0" destOrd="0" presId="urn:microsoft.com/office/officeart/2005/8/layout/orgChart1"/>
    <dgm:cxn modelId="{F05AD28A-DE15-44F6-8B7A-7F885FFAEB05}" type="presParOf" srcId="{AE25C9A3-38A3-45D6-989B-61765FB96DA7}" destId="{06C1D769-6FFE-472B-AC5B-292A25AAC569}" srcOrd="0" destOrd="0" presId="urn:microsoft.com/office/officeart/2005/8/layout/orgChart1"/>
    <dgm:cxn modelId="{3CABF569-962A-425A-8C94-AA5D79DE51AE}" type="presParOf" srcId="{AE25C9A3-38A3-45D6-989B-61765FB96DA7}" destId="{B1AAFDFC-A4EC-4EFA-916D-8FFF21D390CC}" srcOrd="1" destOrd="0" presId="urn:microsoft.com/office/officeart/2005/8/layout/orgChart1"/>
    <dgm:cxn modelId="{319BBAAF-3AC8-45EA-8F6D-BD077457E232}" type="presParOf" srcId="{EDD75F27-063F-4375-A1F4-E568B9462C8A}" destId="{70AE8EC5-1553-4CE9-A671-068C90CD6520}" srcOrd="1" destOrd="0" presId="urn:microsoft.com/office/officeart/2005/8/layout/orgChart1"/>
    <dgm:cxn modelId="{5597C733-C3F0-4EAE-ADD1-F18118385721}" type="presParOf" srcId="{70AE8EC5-1553-4CE9-A671-068C90CD6520}" destId="{E1CE7620-60C4-4FFD-8374-EEB9CB02DC3D}" srcOrd="0" destOrd="0" presId="urn:microsoft.com/office/officeart/2005/8/layout/orgChart1"/>
    <dgm:cxn modelId="{771C62A0-647C-4A98-A820-F86D8E8CD940}" type="presParOf" srcId="{70AE8EC5-1553-4CE9-A671-068C90CD6520}" destId="{8039046A-F48A-4EE7-BF39-547F9D354611}" srcOrd="1" destOrd="0" presId="urn:microsoft.com/office/officeart/2005/8/layout/orgChart1"/>
    <dgm:cxn modelId="{25F7718E-FFB6-4DFB-8C24-E4629D44E523}" type="presParOf" srcId="{8039046A-F48A-4EE7-BF39-547F9D354611}" destId="{6BE39339-8C21-4C1E-BF6C-C12365758847}" srcOrd="0" destOrd="0" presId="urn:microsoft.com/office/officeart/2005/8/layout/orgChart1"/>
    <dgm:cxn modelId="{BC72D9EE-5119-409E-A157-9FAEB944FA79}" type="presParOf" srcId="{6BE39339-8C21-4C1E-BF6C-C12365758847}" destId="{79C7B22C-083B-467E-9750-A092B82BAEE8}" srcOrd="0" destOrd="0" presId="urn:microsoft.com/office/officeart/2005/8/layout/orgChart1"/>
    <dgm:cxn modelId="{2EE155A4-CF08-401C-B4AB-5D8969600C61}" type="presParOf" srcId="{6BE39339-8C21-4C1E-BF6C-C12365758847}" destId="{292F5170-5C95-4B21-B72D-0CFEF3786B7B}" srcOrd="1" destOrd="0" presId="urn:microsoft.com/office/officeart/2005/8/layout/orgChart1"/>
    <dgm:cxn modelId="{8B4A1B91-848A-4757-9A1B-B018C79C9888}" type="presParOf" srcId="{8039046A-F48A-4EE7-BF39-547F9D354611}" destId="{645D2CBB-AC14-41D0-9A02-1B1D0AB97791}" srcOrd="1" destOrd="0" presId="urn:microsoft.com/office/officeart/2005/8/layout/orgChart1"/>
    <dgm:cxn modelId="{88E204F0-46B2-4056-A972-E1C26278D8F5}" type="presParOf" srcId="{8039046A-F48A-4EE7-BF39-547F9D354611}" destId="{5CDAA132-3447-442D-A4CA-252D61F02FF2}" srcOrd="2" destOrd="0" presId="urn:microsoft.com/office/officeart/2005/8/layout/orgChart1"/>
    <dgm:cxn modelId="{7DCA8679-021B-4603-8354-4547B48D54E1}" type="presParOf" srcId="{EDD75F27-063F-4375-A1F4-E568B9462C8A}" destId="{824A7069-86B0-4546-A521-9C51E10CB830}" srcOrd="2" destOrd="0" presId="urn:microsoft.com/office/officeart/2005/8/layout/orgChart1"/>
    <dgm:cxn modelId="{E28690F3-CC0D-4F74-B9DD-F8ED6F79BC3E}" type="presParOf" srcId="{16D5373A-44ED-45F7-968D-CCB602D2E7F1}" destId="{47A67BC3-1EFC-42D2-AB6F-1D4864F9478F}" srcOrd="4" destOrd="0" presId="urn:microsoft.com/office/officeart/2005/8/layout/orgChart1"/>
    <dgm:cxn modelId="{2DE82DD2-3AF8-40A6-8EA2-B102DBFA633F}" type="presParOf" srcId="{16D5373A-44ED-45F7-968D-CCB602D2E7F1}" destId="{D44BD831-142D-456D-B678-066653A9F5E4}" srcOrd="5" destOrd="0" presId="urn:microsoft.com/office/officeart/2005/8/layout/orgChart1"/>
    <dgm:cxn modelId="{BCBF706E-858F-448F-9E4D-237C473050CD}" type="presParOf" srcId="{D44BD831-142D-456D-B678-066653A9F5E4}" destId="{392FED1D-72EF-4645-BB4E-63E89AC3B4B0}" srcOrd="0" destOrd="0" presId="urn:microsoft.com/office/officeart/2005/8/layout/orgChart1"/>
    <dgm:cxn modelId="{910D0F2B-C98D-4C36-BBA9-2999D364ED5C}" type="presParOf" srcId="{392FED1D-72EF-4645-BB4E-63E89AC3B4B0}" destId="{66C9F949-2193-4F63-A050-7CBDCB340A00}" srcOrd="0" destOrd="0" presId="urn:microsoft.com/office/officeart/2005/8/layout/orgChart1"/>
    <dgm:cxn modelId="{1AC4DC35-C37A-4304-A159-1556469EF160}" type="presParOf" srcId="{392FED1D-72EF-4645-BB4E-63E89AC3B4B0}" destId="{827FA727-D327-41E0-9CDE-0B2CBF2D8D7B}" srcOrd="1" destOrd="0" presId="urn:microsoft.com/office/officeart/2005/8/layout/orgChart1"/>
    <dgm:cxn modelId="{E72AEE19-9042-4D50-8343-69B7E4D78FB8}" type="presParOf" srcId="{D44BD831-142D-456D-B678-066653A9F5E4}" destId="{1D81F95D-D4C6-49EF-997B-E480604B6CA8}" srcOrd="1" destOrd="0" presId="urn:microsoft.com/office/officeart/2005/8/layout/orgChart1"/>
    <dgm:cxn modelId="{B387F2E5-53AB-48B7-AFD7-B42BAB3E4643}" type="presParOf" srcId="{1D81F95D-D4C6-49EF-997B-E480604B6CA8}" destId="{4DB485C9-6B51-459A-A2F6-3A2FD501C80D}" srcOrd="0" destOrd="0" presId="urn:microsoft.com/office/officeart/2005/8/layout/orgChart1"/>
    <dgm:cxn modelId="{CAE4E615-6574-48A9-85B3-811CB3EE82B2}" type="presParOf" srcId="{1D81F95D-D4C6-49EF-997B-E480604B6CA8}" destId="{4D2218EC-9A17-4013-BFAB-52E48074275D}" srcOrd="1" destOrd="0" presId="urn:microsoft.com/office/officeart/2005/8/layout/orgChart1"/>
    <dgm:cxn modelId="{850AA387-ADD7-4DC3-B77F-90069D038C05}" type="presParOf" srcId="{4D2218EC-9A17-4013-BFAB-52E48074275D}" destId="{C78D5DA5-EBC1-471C-BED8-6499B7FFFA20}" srcOrd="0" destOrd="0" presId="urn:microsoft.com/office/officeart/2005/8/layout/orgChart1"/>
    <dgm:cxn modelId="{C8BDE990-6EDB-49C1-BB26-0DC1F18AED6A}" type="presParOf" srcId="{C78D5DA5-EBC1-471C-BED8-6499B7FFFA20}" destId="{F5E56EB0-A7CF-4ABD-B20E-5974D50AE903}" srcOrd="0" destOrd="0" presId="urn:microsoft.com/office/officeart/2005/8/layout/orgChart1"/>
    <dgm:cxn modelId="{11DCAC6B-B3A9-4CA8-993D-ED1686571F25}" type="presParOf" srcId="{C78D5DA5-EBC1-471C-BED8-6499B7FFFA20}" destId="{DE05A7A9-352B-4B9C-BE84-03E1DEC93D72}" srcOrd="1" destOrd="0" presId="urn:microsoft.com/office/officeart/2005/8/layout/orgChart1"/>
    <dgm:cxn modelId="{DB391459-F601-43A0-B28D-4BF225038527}" type="presParOf" srcId="{4D2218EC-9A17-4013-BFAB-52E48074275D}" destId="{C0EE797B-B922-4BA2-A343-9B92FBCF1ACA}" srcOrd="1" destOrd="0" presId="urn:microsoft.com/office/officeart/2005/8/layout/orgChart1"/>
    <dgm:cxn modelId="{BF82DA92-1953-4935-87E7-6B5C5C204480}" type="presParOf" srcId="{4D2218EC-9A17-4013-BFAB-52E48074275D}" destId="{4F48F2A0-6CDF-42D8-97B9-15C664968650}" srcOrd="2" destOrd="0" presId="urn:microsoft.com/office/officeart/2005/8/layout/orgChart1"/>
    <dgm:cxn modelId="{BF78E86F-3ECA-4D76-AB99-B14B25107566}" type="presParOf" srcId="{D44BD831-142D-456D-B678-066653A9F5E4}" destId="{D45ED785-C991-459A-9584-59B4BF3BE532}" srcOrd="2" destOrd="0" presId="urn:microsoft.com/office/officeart/2005/8/layout/orgChart1"/>
    <dgm:cxn modelId="{F222C9AD-D5FA-4878-A189-648070F4F136}" type="presParOf" srcId="{16D5373A-44ED-45F7-968D-CCB602D2E7F1}" destId="{9B94FC68-3B88-4658-AEF6-54F990FBB9FF}" srcOrd="6" destOrd="0" presId="urn:microsoft.com/office/officeart/2005/8/layout/orgChart1"/>
    <dgm:cxn modelId="{34D5B7FD-A7B3-4249-926E-49AD47BD37C4}" type="presParOf" srcId="{16D5373A-44ED-45F7-968D-CCB602D2E7F1}" destId="{D75927E3-35D0-4DBD-A4C7-AB4D534F7FEA}" srcOrd="7" destOrd="0" presId="urn:microsoft.com/office/officeart/2005/8/layout/orgChart1"/>
    <dgm:cxn modelId="{722CBBE1-FF5D-4A5A-935B-EE71CBA494CE}" type="presParOf" srcId="{D75927E3-35D0-4DBD-A4C7-AB4D534F7FEA}" destId="{A17DC927-48FF-4609-9F23-6787C67DEEAC}" srcOrd="0" destOrd="0" presId="urn:microsoft.com/office/officeart/2005/8/layout/orgChart1"/>
    <dgm:cxn modelId="{44B5FDB6-0944-4500-8D3F-DAB5FA5F4DB8}" type="presParOf" srcId="{A17DC927-48FF-4609-9F23-6787C67DEEAC}" destId="{373A41A3-B804-4F36-ABD5-8204ED8C823E}" srcOrd="0" destOrd="0" presId="urn:microsoft.com/office/officeart/2005/8/layout/orgChart1"/>
    <dgm:cxn modelId="{D80B681A-C7E6-4E89-BCBF-4E93E5EFD91C}" type="presParOf" srcId="{A17DC927-48FF-4609-9F23-6787C67DEEAC}" destId="{E0B36303-56B1-4BB4-87FC-04FCB4869EC9}" srcOrd="1" destOrd="0" presId="urn:microsoft.com/office/officeart/2005/8/layout/orgChart1"/>
    <dgm:cxn modelId="{D39DD2C2-E34B-43A9-AE22-5191EE642B29}" type="presParOf" srcId="{D75927E3-35D0-4DBD-A4C7-AB4D534F7FEA}" destId="{0239F53D-036A-45D7-AF72-4A1DB31B960E}" srcOrd="1" destOrd="0" presId="urn:microsoft.com/office/officeart/2005/8/layout/orgChart1"/>
    <dgm:cxn modelId="{0BE3B661-F33D-4F40-80E5-CA77E79F445C}" type="presParOf" srcId="{0239F53D-036A-45D7-AF72-4A1DB31B960E}" destId="{C6CEC938-7A1A-4968-BF02-7E52651C58C8}" srcOrd="0" destOrd="0" presId="urn:microsoft.com/office/officeart/2005/8/layout/orgChart1"/>
    <dgm:cxn modelId="{F8C06F6C-570F-40F4-9F10-C37EBD59BBE9}" type="presParOf" srcId="{0239F53D-036A-45D7-AF72-4A1DB31B960E}" destId="{8FFEFA75-8284-4C36-8772-1E181F8C7E8E}" srcOrd="1" destOrd="0" presId="urn:microsoft.com/office/officeart/2005/8/layout/orgChart1"/>
    <dgm:cxn modelId="{77A1745C-3BFB-4FA3-9628-2932934867AA}" type="presParOf" srcId="{8FFEFA75-8284-4C36-8772-1E181F8C7E8E}" destId="{56E217D6-85CB-430E-A6EA-4BEE22DB83CD}" srcOrd="0" destOrd="0" presId="urn:microsoft.com/office/officeart/2005/8/layout/orgChart1"/>
    <dgm:cxn modelId="{69F0D071-5DE2-4FD1-B810-11A1BBD65984}" type="presParOf" srcId="{56E217D6-85CB-430E-A6EA-4BEE22DB83CD}" destId="{4B01C9D3-11D2-46D6-864B-DD8F31B9A421}" srcOrd="0" destOrd="0" presId="urn:microsoft.com/office/officeart/2005/8/layout/orgChart1"/>
    <dgm:cxn modelId="{F323AC58-8EE8-4683-8E6B-4C84BCA85FC8}" type="presParOf" srcId="{56E217D6-85CB-430E-A6EA-4BEE22DB83CD}" destId="{77C18758-9B7E-4FF2-9172-6872CEC087B7}" srcOrd="1" destOrd="0" presId="urn:microsoft.com/office/officeart/2005/8/layout/orgChart1"/>
    <dgm:cxn modelId="{6F8B3A23-58E6-4CC7-BA3B-99010BBF2030}" type="presParOf" srcId="{8FFEFA75-8284-4C36-8772-1E181F8C7E8E}" destId="{C7CE2C91-5109-4C31-AA6D-C162A00FEE6D}" srcOrd="1" destOrd="0" presId="urn:microsoft.com/office/officeart/2005/8/layout/orgChart1"/>
    <dgm:cxn modelId="{894C2FD1-5E79-435A-BFF7-689AB6B59E9C}" type="presParOf" srcId="{8FFEFA75-8284-4C36-8772-1E181F8C7E8E}" destId="{726580D0-BCF3-4E54-B3CB-1C9F98E24921}" srcOrd="2" destOrd="0" presId="urn:microsoft.com/office/officeart/2005/8/layout/orgChart1"/>
    <dgm:cxn modelId="{50A6210C-0652-4E92-9268-BA79D6FEC8A7}" type="presParOf" srcId="{D75927E3-35D0-4DBD-A4C7-AB4D534F7FEA}" destId="{DFDFD687-C1B2-40A8-B0CA-9CB379D2FD33}" srcOrd="2" destOrd="0" presId="urn:microsoft.com/office/officeart/2005/8/layout/orgChart1"/>
    <dgm:cxn modelId="{B1766C92-7C35-46DD-A14A-CF050D580C38}" type="presParOf" srcId="{CCA41C0E-51D1-4CA3-B30D-756D1F9F14FF}" destId="{B74D196A-96F6-4B0F-95B5-16C478364A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608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09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51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44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641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95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58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94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2970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08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719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9BDE-CB26-4B65-B82A-5268310915C2}" type="datetimeFigureOut">
              <a:rPr lang="es-MX" smtClean="0"/>
              <a:pPr/>
              <a:t>04/09/2016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B1CC-A6BD-48EA-A6AF-248DBC5C6F9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87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9912" y="0"/>
            <a:ext cx="53640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Área Académica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Informática</a:t>
            </a:r>
            <a:endPara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Informática I (Hardware)</a:t>
            </a:r>
            <a:endPara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endParaRPr lang="es-MX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Profesor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L.I.E.  José Juan Arista Hernández</a:t>
            </a:r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MX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s-MX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Periodo</a:t>
            </a:r>
            <a:r>
              <a:rPr lang="es-MX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  <a:r>
              <a:rPr lang="es-MX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Julio / </a:t>
            </a:r>
            <a:r>
              <a:rPr lang="es-MX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Diciembre </a:t>
            </a:r>
            <a:r>
              <a:rPr lang="es-MX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2016</a:t>
            </a:r>
            <a:endParaRPr lang="es-MX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26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pic>
        <p:nvPicPr>
          <p:cNvPr id="2050" name="Picture 2" descr="I:\DCIM\104MSDCF\DSC01545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3" t="11803" r="26574" b="36769"/>
          <a:stretch/>
        </p:blipFill>
        <p:spPr bwMode="auto">
          <a:xfrm>
            <a:off x="251521" y="836712"/>
            <a:ext cx="871296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653653" y="1124745"/>
            <a:ext cx="7806779" cy="4680519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Periféricos de </a:t>
            </a: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Comunicación:</a:t>
            </a:r>
            <a:r>
              <a:rPr lang="es-MX" sz="2400" b="1" dirty="0" smtClean="0">
                <a:solidFill>
                  <a:schemeClr val="tx1"/>
                </a:solidFill>
              </a:rPr>
              <a:t> </a:t>
            </a:r>
            <a:r>
              <a:rPr lang="es-MX" sz="2400" dirty="0" smtClean="0">
                <a:solidFill>
                  <a:schemeClr val="tx1"/>
                </a:solidFill>
              </a:rPr>
              <a:t>Son </a:t>
            </a:r>
            <a:r>
              <a:rPr lang="es-MX" sz="2400" dirty="0">
                <a:solidFill>
                  <a:schemeClr val="tx1"/>
                </a:solidFill>
              </a:rPr>
              <a:t>todos aquellos </a:t>
            </a:r>
            <a:r>
              <a:rPr lang="es-MX" sz="2400" dirty="0" smtClean="0">
                <a:solidFill>
                  <a:schemeClr val="tx1"/>
                </a:solidFill>
              </a:rPr>
              <a:t>dispositivos que </a:t>
            </a:r>
            <a:r>
              <a:rPr lang="es-MX" sz="2400" dirty="0">
                <a:solidFill>
                  <a:schemeClr val="tx1"/>
                </a:solidFill>
              </a:rPr>
              <a:t>permiten la interacción entre dos o más ordenadores o entre un ordenador y algún otro dispositivo periférico</a:t>
            </a:r>
            <a:r>
              <a:rPr lang="es-MX" sz="24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defRPr/>
            </a:pPr>
            <a:endParaRPr lang="es-MX" sz="2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MX" sz="2400" i="1" dirty="0" smtClean="0">
                <a:solidFill>
                  <a:schemeClr val="accent6">
                    <a:lumMod val="50000"/>
                  </a:schemeClr>
                </a:solidFill>
              </a:rPr>
              <a:t>Ejemplos: 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Tarjeta de red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Concentrador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err="1" smtClean="0">
                <a:solidFill>
                  <a:schemeClr val="tx1"/>
                </a:solidFill>
              </a:rPr>
              <a:t>Switch</a:t>
            </a:r>
            <a:endParaRPr lang="es-MX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Modem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Wireless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Bluetooth</a:t>
            </a: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467544" y="908720"/>
            <a:ext cx="8208912" cy="5040560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Referencias bibliográficas:</a:t>
            </a:r>
          </a:p>
          <a:p>
            <a:pPr algn="ctr"/>
            <a:endParaRPr lang="es-MX" sz="24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 la computación, Peter Norton, McGraw-Hill Interamericana, Sexta Edición, Impreso en México, ISBN 0-07-297890-2</a:t>
            </a:r>
          </a:p>
          <a:p>
            <a:pPr algn="just"/>
            <a:endPara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Informática para preparatoria, Cecilia Pérez Chávez, ST Editorial, Primera edición, Impreso en México, ISBN 978 607 7529 54 5</a:t>
            </a:r>
          </a:p>
          <a:p>
            <a:pPr algn="just"/>
            <a:endParaRPr lang="es-MX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 la Informática, George </a:t>
            </a:r>
            <a:r>
              <a:rPr lang="es-MX" sz="2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Beekman</a:t>
            </a: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Pearson Prentice Hall, Sexta Edición, Impreso en España, ISBN 13: 978-84-205-4345-1</a:t>
            </a:r>
            <a:endParaRPr lang="es-MX" sz="2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9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656184"/>
          </a:xfrm>
        </p:spPr>
        <p:txBody>
          <a:bodyPr>
            <a:normAutofit/>
          </a:bodyPr>
          <a:lstStyle/>
          <a:p>
            <a:r>
              <a:rPr lang="fr-FR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fr-F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Tema:</a:t>
            </a:r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4644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 algn="ctr">
              <a:lnSpc>
                <a:spcPct val="90000"/>
              </a:lnSpc>
              <a:buNone/>
            </a:pPr>
            <a:r>
              <a:rPr lang="fr-FR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Abstract:</a:t>
            </a:r>
          </a:p>
          <a:p>
            <a:pPr algn="ctr">
              <a:lnSpc>
                <a:spcPct val="90000"/>
              </a:lnSpc>
              <a:buNone/>
            </a:pPr>
            <a:endParaRPr lang="fr-FR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12700" algn="just">
              <a:lnSpc>
                <a:spcPct val="90000"/>
              </a:lnSpc>
              <a:buNone/>
            </a:pPr>
            <a:r>
              <a:rPr lang="en-US" sz="7200" dirty="0"/>
              <a:t/>
            </a:r>
            <a:br>
              <a:rPr lang="en-US" sz="7200" dirty="0"/>
            </a:b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ardware 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computers physical element, it’s 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vital in any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it’s the 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components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12700" algn="just">
              <a:lnSpc>
                <a:spcPct val="90000"/>
              </a:lnSpc>
              <a:buNone/>
            </a:pP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12700" algn="just">
              <a:lnSpc>
                <a:spcPct val="90000"/>
              </a:lnSpc>
              <a:buNone/>
            </a:pP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</a:t>
            </a:r>
            <a:r>
              <a:rPr 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devices 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peripherals, and are classified according to their function.</a:t>
            </a:r>
            <a:endParaRPr lang="fr-FR" sz="1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170000"/>
              </a:lnSpc>
              <a:buNone/>
            </a:pPr>
            <a:endParaRPr lang="fr-FR" sz="8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None/>
            </a:pPr>
            <a:r>
              <a:rPr lang="fr-FR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Keywords</a:t>
            </a:r>
            <a:r>
              <a:rPr lang="fr-F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Hardware,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computing, </a:t>
            </a: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peripherials</a:t>
            </a: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95536" y="1628800"/>
            <a:ext cx="8352928" cy="4176464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los dispositivos mecánicos que conforman a una computadora, es cualquier parte  de la computadora que se puede tocar, son elementos materiales, (dispositivos, tornillos, tarjetas, chips, cables), es todo lo físico en un sistema de cómputo.</a:t>
            </a:r>
          </a:p>
          <a:p>
            <a:pPr algn="just">
              <a:defRPr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Etimológicamente </a:t>
            </a:r>
            <a:r>
              <a:rPr lang="es-MX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Hardware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proviene del Inglés, es la unión de 2 vocablos:   </a:t>
            </a:r>
            <a:r>
              <a:rPr lang="es-MX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“duro”   y  </a:t>
            </a:r>
            <a:r>
              <a:rPr lang="es-MX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ware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“cosas”.</a:t>
            </a:r>
          </a:p>
          <a:p>
            <a:pPr algn="just">
              <a:defRPr/>
            </a:pPr>
            <a:endParaRPr lang="es-MX" sz="2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defRPr/>
            </a:pPr>
            <a:r>
              <a:rPr lang="es-MX" sz="2400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Dispositivo</a:t>
            </a: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refiere a cualquier  parte del hardware.</a:t>
            </a:r>
          </a:p>
        </p:txBody>
      </p:sp>
    </p:spTree>
    <p:extLst>
      <p:ext uri="{BB962C8B-B14F-4D97-AF65-F5344CB8AC3E}">
        <p14:creationId xmlns:p14="http://schemas.microsoft.com/office/powerpoint/2010/main" val="38575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653653" y="1052736"/>
            <a:ext cx="7806779" cy="1584176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Unidad Central de Proceso (CPU):  </a:t>
            </a: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procesador, se encarga de recibir y procesar los diversos datos que ingresan, además de ejecutar instrucciones y programas.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02380039"/>
              </p:ext>
            </p:extLst>
          </p:nvPr>
        </p:nvGraphicFramePr>
        <p:xfrm>
          <a:off x="653653" y="2389336"/>
          <a:ext cx="8238827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317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653652" y="1196111"/>
            <a:ext cx="7806779" cy="2088873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Periféricos: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</a:t>
            </a:r>
            <a:r>
              <a:rPr lang="es-MX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dispositivos o aparatos que se pueden conectar al equipo de cómputo para complementar las funciones de la  C.P.U</a:t>
            </a:r>
            <a:r>
              <a:rPr lang="es-MX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MX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2" t="50000" r="27706" b="26302"/>
          <a:stretch/>
        </p:blipFill>
        <p:spPr bwMode="auto">
          <a:xfrm>
            <a:off x="2080155" y="3514720"/>
            <a:ext cx="4953772" cy="239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6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653653" y="1052736"/>
            <a:ext cx="7806779" cy="4536504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s-MX" sz="24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Periféricos de entrada: </a:t>
            </a:r>
            <a:r>
              <a:rPr lang="es-MX" sz="2400" dirty="0" smtClean="0">
                <a:solidFill>
                  <a:schemeClr val="tx1"/>
                </a:solidFill>
              </a:rPr>
              <a:t> Son dispositivos que permiten introducir datos a la computadora en cualquiera de sus formatos.</a:t>
            </a:r>
          </a:p>
          <a:p>
            <a:pPr algn="just">
              <a:defRPr/>
            </a:pPr>
            <a:endParaRPr lang="es-MX" sz="2400" b="1" u="sng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Ejemplos: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Teclado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Mouse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Escáner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Micrófono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Cámara web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Joystick </a:t>
            </a:r>
          </a:p>
          <a:p>
            <a:pPr algn="just">
              <a:defRPr/>
            </a:pPr>
            <a:endParaRPr lang="es-MX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653653" y="1052736"/>
            <a:ext cx="7806779" cy="4752528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Periféricos de salida</a:t>
            </a:r>
            <a:r>
              <a:rPr lang="es-MX" sz="2400" dirty="0" smtClean="0">
                <a:solidFill>
                  <a:schemeClr val="tx1"/>
                </a:solidFill>
              </a:rPr>
              <a:t>:  Son los dispositivos que permiten entregar la información que ha sido procesada o almacenada al usuario.</a:t>
            </a:r>
          </a:p>
          <a:p>
            <a:pPr algn="just">
              <a:defRPr/>
            </a:pPr>
            <a:endParaRPr lang="es-MX" sz="2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Ejemplos: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Monitor pc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Impresora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Bocinas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Plotter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Proyector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Pantalla tv</a:t>
            </a:r>
          </a:p>
        </p:txBody>
      </p:sp>
    </p:spTree>
    <p:extLst>
      <p:ext uri="{BB962C8B-B14F-4D97-AF65-F5344CB8AC3E}">
        <p14:creationId xmlns:p14="http://schemas.microsoft.com/office/powerpoint/2010/main" val="14585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653653" y="1052736"/>
            <a:ext cx="7806779" cy="4536504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Periféricos de entrada / salida: </a:t>
            </a:r>
            <a:r>
              <a:rPr lang="es-MX" sz="2400" dirty="0" smtClean="0">
                <a:solidFill>
                  <a:schemeClr val="tx1"/>
                </a:solidFill>
              </a:rPr>
              <a:t>Son dispositivos mixtos o bidireccionales, es decir, permiten introducir y recuperar datos.</a:t>
            </a:r>
          </a:p>
          <a:p>
            <a:pPr algn="just">
              <a:defRPr/>
            </a:pPr>
            <a:endParaRPr lang="es-MX" sz="2400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MX" sz="2400" dirty="0" smtClean="0">
                <a:solidFill>
                  <a:schemeClr val="accent6">
                    <a:lumMod val="50000"/>
                  </a:schemeClr>
                </a:solidFill>
              </a:rPr>
              <a:t>Ejemplos: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Unidad lectura / escritura de CD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Unidad lectura / escritura de DVD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Unidad lectura / escritura de Blue </a:t>
            </a:r>
            <a:r>
              <a:rPr lang="es-MX" sz="2400" dirty="0" err="1" smtClean="0">
                <a:solidFill>
                  <a:schemeClr val="tx1"/>
                </a:solidFill>
              </a:rPr>
              <a:t>ray</a:t>
            </a:r>
            <a:endParaRPr lang="es-MX" sz="240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Fax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Modem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Access Point</a:t>
            </a:r>
          </a:p>
        </p:txBody>
      </p:sp>
    </p:spTree>
    <p:extLst>
      <p:ext uri="{BB962C8B-B14F-4D97-AF65-F5344CB8AC3E}">
        <p14:creationId xmlns:p14="http://schemas.microsoft.com/office/powerpoint/2010/main" val="220475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fr-FR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653653" y="1124745"/>
            <a:ext cx="7806779" cy="4680519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s-MX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Periféricos de </a:t>
            </a:r>
            <a:r>
              <a:rPr lang="es-MX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almacenamiento secundario:</a:t>
            </a:r>
            <a:r>
              <a:rPr lang="es-MX" sz="2400" b="1" dirty="0" smtClean="0">
                <a:solidFill>
                  <a:schemeClr val="tx1"/>
                </a:solidFill>
              </a:rPr>
              <a:t> </a:t>
            </a:r>
            <a:r>
              <a:rPr lang="es-MX" sz="2400" dirty="0" smtClean="0">
                <a:solidFill>
                  <a:schemeClr val="tx1"/>
                </a:solidFill>
              </a:rPr>
              <a:t>Son los  dispositivos que guardan la información de manera externa a la computadora, sirven como un soporte o respaldo.</a:t>
            </a:r>
          </a:p>
          <a:p>
            <a:pPr algn="just">
              <a:defRPr/>
            </a:pPr>
            <a:endParaRPr lang="es-MX" sz="24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s-MX" sz="2400" i="1" dirty="0" smtClean="0">
                <a:solidFill>
                  <a:schemeClr val="accent6">
                    <a:lumMod val="50000"/>
                  </a:schemeClr>
                </a:solidFill>
              </a:rPr>
              <a:t>Ejemplos: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Disco duro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i="1" dirty="0" smtClean="0">
                <a:solidFill>
                  <a:schemeClr val="tx1"/>
                </a:solidFill>
              </a:rPr>
              <a:t>Disco flexible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i="1" dirty="0" smtClean="0">
                <a:solidFill>
                  <a:schemeClr val="tx1"/>
                </a:solidFill>
              </a:rPr>
              <a:t>Disco compacto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i="1" dirty="0" smtClean="0">
                <a:solidFill>
                  <a:schemeClr val="tx1"/>
                </a:solidFill>
              </a:rPr>
              <a:t>Disco óptico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Blue </a:t>
            </a:r>
            <a:r>
              <a:rPr lang="es-MX" sz="2400" dirty="0" err="1" smtClean="0">
                <a:solidFill>
                  <a:schemeClr val="tx1"/>
                </a:solidFill>
              </a:rPr>
              <a:t>Ray</a:t>
            </a:r>
            <a:endParaRPr lang="es-MX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457</Words>
  <Application>Microsoft Office PowerPoint</Application>
  <PresentationFormat>Presentación en pantalla (4:3)</PresentationFormat>
  <Paragraphs>203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de Office</vt:lpstr>
      <vt:lpstr>Presentación de PowerPoint</vt:lpstr>
      <vt:lpstr> Tema:        Hardware </vt:lpstr>
      <vt:lpstr>Hardware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webdesign1</dc:creator>
  <cp:lastModifiedBy>Administrador</cp:lastModifiedBy>
  <cp:revision>73</cp:revision>
  <dcterms:created xsi:type="dcterms:W3CDTF">2014-07-09T15:06:15Z</dcterms:created>
  <dcterms:modified xsi:type="dcterms:W3CDTF">2016-09-04T16:38:54Z</dcterms:modified>
</cp:coreProperties>
</file>