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6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4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84"/>
  </p:normalViewPr>
  <p:slideViewPr>
    <p:cSldViewPr snapToGrid="0" snapToObjects="1">
      <p:cViewPr varScale="1">
        <p:scale>
          <a:sx n="72" d="100"/>
          <a:sy n="72" d="100"/>
        </p:scale>
        <p:origin x="13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EFF3-984D-9649-8148-8AEF212A74E1}" type="datetimeFigureOut">
              <a:rPr lang="es-ES_tradnl" smtClean="0"/>
              <a:t>03/10/2019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C98-1078-0A40-8B7B-5E205A39B12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9765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EFF3-984D-9649-8148-8AEF212A74E1}" type="datetimeFigureOut">
              <a:rPr lang="es-ES_tradnl" smtClean="0"/>
              <a:t>03/10/2019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C98-1078-0A40-8B7B-5E205A39B12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254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EFF3-984D-9649-8148-8AEF212A74E1}" type="datetimeFigureOut">
              <a:rPr lang="es-ES_tradnl" smtClean="0"/>
              <a:t>03/10/2019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C98-1078-0A40-8B7B-5E205A39B12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82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EFF3-984D-9649-8148-8AEF212A74E1}" type="datetimeFigureOut">
              <a:rPr lang="es-ES_tradnl" smtClean="0"/>
              <a:t>03/10/2019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C98-1078-0A40-8B7B-5E205A39B12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9299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EFF3-984D-9649-8148-8AEF212A74E1}" type="datetimeFigureOut">
              <a:rPr lang="es-ES_tradnl" smtClean="0"/>
              <a:t>03/10/2019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C98-1078-0A40-8B7B-5E205A39B12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3966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EFF3-984D-9649-8148-8AEF212A74E1}" type="datetimeFigureOut">
              <a:rPr lang="es-ES_tradnl" smtClean="0"/>
              <a:t>03/10/2019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C98-1078-0A40-8B7B-5E205A39B12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0859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EFF3-984D-9649-8148-8AEF212A74E1}" type="datetimeFigureOut">
              <a:rPr lang="es-ES_tradnl" smtClean="0"/>
              <a:t>03/10/2019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C98-1078-0A40-8B7B-5E205A39B12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2913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EFF3-984D-9649-8148-8AEF212A74E1}" type="datetimeFigureOut">
              <a:rPr lang="es-ES_tradnl" smtClean="0"/>
              <a:t>03/10/2019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C98-1078-0A40-8B7B-5E205A39B12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094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EFF3-984D-9649-8148-8AEF212A74E1}" type="datetimeFigureOut">
              <a:rPr lang="es-ES_tradnl" smtClean="0"/>
              <a:t>03/10/2019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C98-1078-0A40-8B7B-5E205A39B12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751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EFF3-984D-9649-8148-8AEF212A74E1}" type="datetimeFigureOut">
              <a:rPr lang="es-ES_tradnl" smtClean="0"/>
              <a:t>03/10/2019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C98-1078-0A40-8B7B-5E205A39B12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2615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EFF3-984D-9649-8148-8AEF212A74E1}" type="datetimeFigureOut">
              <a:rPr lang="es-ES_tradnl" smtClean="0"/>
              <a:t>03/10/2019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0C98-1078-0A40-8B7B-5E205A39B12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8022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8EFF3-984D-9649-8148-8AEF212A74E1}" type="datetimeFigureOut">
              <a:rPr lang="es-ES_tradnl" smtClean="0"/>
              <a:t>03/10/2019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80C98-1078-0A40-8B7B-5E205A39B12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699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k-d8oPp2zVujMG5mCqnycpdlRE-mahXL5svz_PzVkJpERaw/viewform?usp=sf_link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" y="-98136"/>
            <a:ext cx="9166412" cy="708313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C3D2CE9-27B8-4A34-B98B-267D23B85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5599" b="38784"/>
          <a:stretch/>
        </p:blipFill>
        <p:spPr>
          <a:xfrm>
            <a:off x="4439477" y="2223427"/>
            <a:ext cx="4810539" cy="2522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449225-0FBB-4444-B223-EEA45C69D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672" y="4493047"/>
            <a:ext cx="2427433" cy="21037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9ECCCA-F2DC-44C6-A175-C25619506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219" y="5432554"/>
            <a:ext cx="2700762" cy="76816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BEC41A0-FB6E-46A8-AAA2-0CCFEBE6E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9095" y="5432554"/>
            <a:ext cx="2493480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87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06608" cy="6867525"/>
          </a:xfr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E537472-9D9A-4A80-9429-7063C1F3D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86261" cy="6241773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03139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017080E-A62B-4CFE-8184-5EECC6170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7566991" cy="646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24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67525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C1EF609-D6BA-4612-B59B-E464902B8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818783" cy="61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16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28EEE24-2151-4F17-BC40-59553CD02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9026" cy="621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34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0"/>
            <a:ext cx="8890000" cy="686752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8205DE9-2E57-49F3-846F-BC0AE76EE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7527234" cy="64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23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0"/>
            <a:ext cx="8890000" cy="686752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7A5BA4E-6F97-4C83-967B-5A9E35380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06748" cy="638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52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2A90A23-7F91-48A3-B5AA-87B7915D8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739271" cy="626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20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C87F9A8-C5DE-4978-BCA0-0361991C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7540487" cy="621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61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B4E460-6CE0-4EE0-B67E-857A4BDE0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2621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33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0"/>
            <a:ext cx="8890000" cy="6867525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E98CCE4-ABA3-4965-A918-D1C39B94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7752522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51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1" cy="6867465"/>
          </a:xfrm>
          <a:gradFill flip="none" rotWithShape="1">
            <a:gsLst>
              <a:gs pos="3100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7000">
                <a:schemeClr val="accent2">
                  <a:lumMod val="60000"/>
                  <a:lumOff val="4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98180"/>
            <a:ext cx="7566991" cy="1516683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es-ES" sz="4000" dirty="0" err="1">
                <a:solidFill>
                  <a:prstClr val="black"/>
                </a:solidFill>
                <a:latin typeface="Chalkduster"/>
                <a:cs typeface="Chalkduster"/>
              </a:rPr>
              <a:t>Biomolecules</a:t>
            </a:r>
            <a:br>
              <a:rPr lang="es-ES" sz="4000" dirty="0">
                <a:solidFill>
                  <a:prstClr val="black"/>
                </a:solidFill>
                <a:latin typeface="Chalkduster"/>
                <a:cs typeface="Chalkduster"/>
              </a:rPr>
            </a:br>
            <a:r>
              <a:rPr lang="es-ES" sz="4000" dirty="0" err="1">
                <a:solidFill>
                  <a:prstClr val="black"/>
                </a:solidFill>
                <a:latin typeface="Arial"/>
                <a:cs typeface="Arial"/>
              </a:rPr>
              <a:t>Abstract</a:t>
            </a:r>
            <a:br>
              <a:rPr lang="es-ES" sz="4000" dirty="0">
                <a:solidFill>
                  <a:prstClr val="black"/>
                </a:solidFill>
                <a:latin typeface="Arial"/>
                <a:cs typeface="Arial"/>
              </a:rPr>
            </a:br>
            <a:endParaRPr lang="es-ES_tradn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A09E2B5-9BB2-4123-AE85-17D3029F5FA5}"/>
              </a:ext>
            </a:extLst>
          </p:cNvPr>
          <p:cNvSpPr/>
          <p:nvPr/>
        </p:nvSpPr>
        <p:spPr>
          <a:xfrm>
            <a:off x="-1" y="1582341"/>
            <a:ext cx="7566992" cy="415498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en-US" sz="2400" dirty="0"/>
              <a:t>Biochemistry is the chemistry of life, which means that studies the molecules that allow life: biomolecules. There are two types of biomolecules, inorganic such as water and carbon dioxide, and organic which are so big that are called macromolecules. There are four macromolecules: carbohydrates, proteins, nucleic acids and lipids. All of them have specific structures and functions, so important that without them life would not be possible.</a:t>
            </a:r>
          </a:p>
          <a:p>
            <a:endParaRPr lang="en-US" sz="2400" dirty="0"/>
          </a:p>
          <a:p>
            <a:r>
              <a:rPr lang="en-US" sz="2400" dirty="0"/>
              <a:t>Key words: biomolecule, organic, inorganic, structure, function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250246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4479590-B850-42DB-BA10-7C9D5CF12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7954914" cy="62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62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2" y="0"/>
            <a:ext cx="9276522" cy="686752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43C6770-2368-400D-AAA4-7AB196E62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521" y="1"/>
            <a:ext cx="7513982" cy="645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4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08C7ED5-16C0-4E4B-8A78-E7985684E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7" y="301488"/>
            <a:ext cx="7415436" cy="5993296"/>
          </a:xfrm>
          <a:prstGeom prst="rect">
            <a:avLst/>
          </a:prstGeom>
          <a:ln>
            <a:noFill/>
          </a:ln>
          <a:effectLst>
            <a:glow rad="127000">
              <a:schemeClr val="accent2">
                <a:lumMod val="60000"/>
                <a:lumOff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8843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77721D3-4E1B-4E97-805F-72464AEA5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7633252" cy="61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67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0205408-6099-4353-A8F7-BBA163D9B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7500730" cy="620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33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65" y="0"/>
            <a:ext cx="9236765" cy="6867525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D2B461C-4FE8-496D-8F90-642721CC4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765" y="0"/>
            <a:ext cx="76199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02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DD8ECAA-3E4C-4B91-8A10-209CA79B4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41704" cy="638754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4511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977EA7E-29E9-46E0-82E7-922B1801C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41704" cy="6858000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29099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4" y="0"/>
            <a:ext cx="9289774" cy="6867525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F33D28C-03C0-46D2-8399-38AD118B8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774" y="1"/>
            <a:ext cx="7964557" cy="61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63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156F7E-5297-4A2B-8DDB-485EB1EEB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93496" cy="634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11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67465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65126"/>
            <a:ext cx="7858539" cy="1325563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/>
          <a:lstStyle/>
          <a:p>
            <a:r>
              <a:rPr lang="es-ES" dirty="0" err="1">
                <a:latin typeface="Chalkduster"/>
                <a:cs typeface="Chalkduster"/>
              </a:rPr>
              <a:t>Biomolecules</a:t>
            </a:r>
            <a:br>
              <a:rPr lang="es-ES" dirty="0">
                <a:latin typeface="Chalkduster"/>
                <a:cs typeface="Chalkduster"/>
              </a:rPr>
            </a:br>
            <a:r>
              <a:rPr lang="es-ES" dirty="0" err="1">
                <a:latin typeface="Arial"/>
                <a:cs typeface="Arial"/>
              </a:rPr>
              <a:t>Objective</a:t>
            </a:r>
            <a:r>
              <a:rPr lang="es-ES" dirty="0">
                <a:latin typeface="Arial"/>
                <a:cs typeface="Arial"/>
              </a:rPr>
              <a:t> </a:t>
            </a:r>
            <a:endParaRPr lang="es-ES_tradn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E96BEFA-F6E5-474B-92C8-66343179E2A8}"/>
              </a:ext>
            </a:extLst>
          </p:cNvPr>
          <p:cNvSpPr/>
          <p:nvPr/>
        </p:nvSpPr>
        <p:spPr>
          <a:xfrm>
            <a:off x="0" y="2210709"/>
            <a:ext cx="7580243" cy="223984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400" dirty="0">
                <a:latin typeface="Arial"/>
                <a:cs typeface="Arial"/>
              </a:rPr>
              <a:t>Examine </a:t>
            </a:r>
            <a:r>
              <a:rPr lang="es-ES" sz="2400" dirty="0" err="1">
                <a:latin typeface="Arial"/>
                <a:cs typeface="Arial"/>
              </a:rPr>
              <a:t>the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major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groups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of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molecules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that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make</a:t>
            </a:r>
            <a:r>
              <a:rPr lang="es-ES" sz="2400" dirty="0">
                <a:latin typeface="Arial"/>
                <a:cs typeface="Arial"/>
              </a:rPr>
              <a:t> up living </a:t>
            </a:r>
            <a:r>
              <a:rPr lang="es-ES" sz="2400" dirty="0" err="1">
                <a:latin typeface="Arial"/>
                <a:cs typeface="Arial"/>
              </a:rPr>
              <a:t>organisms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along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with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some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of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the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properties</a:t>
            </a:r>
            <a:r>
              <a:rPr lang="es-ES" sz="2400" dirty="0">
                <a:latin typeface="Arial"/>
                <a:cs typeface="Arial"/>
              </a:rPr>
              <a:t> and </a:t>
            </a:r>
            <a:r>
              <a:rPr lang="es-ES" sz="2400" dirty="0" err="1">
                <a:latin typeface="Arial"/>
                <a:cs typeface="Arial"/>
              </a:rPr>
              <a:t>functions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of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these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molecules</a:t>
            </a:r>
            <a:r>
              <a:rPr lang="es-ES" sz="2400" dirty="0">
                <a:latin typeface="Arial"/>
                <a:cs typeface="Arial"/>
              </a:rPr>
              <a:t>, and </a:t>
            </a:r>
            <a:r>
              <a:rPr lang="es-ES" sz="2400" dirty="0" err="1">
                <a:latin typeface="Arial"/>
                <a:cs typeface="Arial"/>
              </a:rPr>
              <a:t>distinguish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between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organic</a:t>
            </a:r>
            <a:r>
              <a:rPr lang="es-ES" sz="2400" dirty="0">
                <a:latin typeface="Arial"/>
                <a:cs typeface="Arial"/>
              </a:rPr>
              <a:t> and </a:t>
            </a:r>
            <a:r>
              <a:rPr lang="es-ES" sz="2400" dirty="0" err="1">
                <a:latin typeface="Arial"/>
                <a:cs typeface="Arial"/>
              </a:rPr>
              <a:t>inorganic</a:t>
            </a:r>
            <a:r>
              <a:rPr lang="es-ES" sz="2400" dirty="0">
                <a:latin typeface="Arial"/>
                <a:cs typeface="Arial"/>
              </a:rPr>
              <a:t> </a:t>
            </a:r>
            <a:r>
              <a:rPr lang="es-ES" sz="2400" dirty="0" err="1">
                <a:latin typeface="Arial"/>
                <a:cs typeface="Arial"/>
              </a:rPr>
              <a:t>molecules</a:t>
            </a:r>
            <a:r>
              <a:rPr lang="es-ES" sz="2400" dirty="0">
                <a:latin typeface="Arial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85338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3BE38F-FFF2-4A07-AD30-2A42FBF77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7765774" cy="638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43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23F92EB-4A5F-4A94-923C-2C29B9908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7659756" cy="617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20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1" cy="6858001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65126"/>
            <a:ext cx="7751279" cy="1325563"/>
          </a:xfrm>
        </p:spPr>
        <p:txBody>
          <a:bodyPr>
            <a:normAutofit fontScale="90000"/>
          </a:bodyPr>
          <a:lstStyle/>
          <a:p>
            <a:r>
              <a:rPr lang="es-ES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A video to reinforced knowledge…                </a:t>
            </a:r>
            <a:r>
              <a:rPr lang="en-US" sz="1000" dirty="0">
                <a:latin typeface="Arial"/>
                <a:cs typeface="Arial"/>
              </a:rPr>
              <a:t>Retrieved from: https://youtu.be/f84c4VCOo4s</a:t>
            </a:r>
            <a:endParaRPr lang="es-ES_tradnl" sz="1000" dirty="0"/>
          </a:p>
        </p:txBody>
      </p:sp>
      <p:pic>
        <p:nvPicPr>
          <p:cNvPr id="3" name="Biomolecules_ The Basics">
            <a:hlinkClick r:id="" action="ppaction://media"/>
            <a:extLst>
              <a:ext uri="{FF2B5EF4-FFF2-40B4-BE49-F238E27FC236}">
                <a16:creationId xmlns:a16="http://schemas.microsoft.com/office/drawing/2014/main" id="{F5344691-75A7-451A-871E-723C32E79A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789043"/>
            <a:ext cx="7751279" cy="37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2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AFF5A1A-9335-423D-900A-BCC9F954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45" y="281609"/>
            <a:ext cx="7490799" cy="60926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glow rad="127000">
              <a:schemeClr val="accent2">
                <a:lumMod val="75000"/>
              </a:schemeClr>
            </a:glow>
            <a:softEdge rad="317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56014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0"/>
            <a:ext cx="8890000" cy="686752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AEF0521-294A-40DA-A3C5-0EF0D9B3692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2122" y="569843"/>
            <a:ext cx="6997148" cy="5645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733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652C508-1C87-47AC-B7D9-5A484A9F444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1059" y="251791"/>
            <a:ext cx="6875099" cy="6387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53973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1" cy="6867465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365126"/>
            <a:ext cx="7779027" cy="1325563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27000"/>
          </a:effectLst>
        </p:spPr>
        <p:txBody>
          <a:bodyPr/>
          <a:lstStyle/>
          <a:p>
            <a:r>
              <a:rPr lang="es-ES" dirty="0" err="1">
                <a:latin typeface="Chalkduster"/>
                <a:cs typeface="Chalkduster"/>
              </a:rPr>
              <a:t>Biomolecules</a:t>
            </a:r>
            <a:br>
              <a:rPr lang="es-ES" dirty="0">
                <a:latin typeface="Chalkduster"/>
                <a:cs typeface="Chalkduster"/>
              </a:rPr>
            </a:br>
            <a:r>
              <a:rPr lang="es-ES" dirty="0" err="1">
                <a:latin typeface="Arial"/>
                <a:cs typeface="Arial"/>
              </a:rPr>
              <a:t>Diagnostic</a:t>
            </a:r>
            <a:r>
              <a:rPr lang="es-ES" dirty="0">
                <a:latin typeface="Arial"/>
                <a:cs typeface="Arial"/>
              </a:rPr>
              <a:t> test</a:t>
            </a:r>
            <a:endParaRPr lang="es-ES_tradn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FA5E8F1-4E2B-4B8A-AD4A-924A66E5FD60}"/>
              </a:ext>
            </a:extLst>
          </p:cNvPr>
          <p:cNvSpPr/>
          <p:nvPr/>
        </p:nvSpPr>
        <p:spPr>
          <a:xfrm>
            <a:off x="1" y="2828836"/>
            <a:ext cx="7368208" cy="1200329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es-ES" sz="2400" dirty="0">
                <a:latin typeface="Arial"/>
                <a:cs typeface="Arial"/>
                <a:hlinkClick r:id="rId3"/>
              </a:rPr>
              <a:t>https://docs.google.com/forms/d/e/1FAIpQLSdk-d8oPp2zVujMG5mCqnycpdlRE-mahXL5svz_PzVkJpERaw/viewform?usp=sf_link</a:t>
            </a:r>
            <a:endParaRPr lang="es-E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3209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1" cy="686746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B10B77F-14EB-4E07-A227-AE90EB22E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313"/>
            <a:ext cx="7858539" cy="571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84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1" cy="686746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C7FE6B0-D8A6-4860-9932-0FF58F219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7222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16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1" cy="6867465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D40EA23-18EE-45EF-BADE-2F0F11737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42703" cy="674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14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1" cy="6867465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8B4B768-A69F-4435-9014-A470F5D58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7556858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01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7525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FC1A896-8FAC-48E7-9FEF-496B6E564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48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697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1-uaeh" id="{6DB67C03-E51F-48C0-B4CB-B8C177BF6645}" vid="{3438BC93-2BE7-4B1E-904B-0D76DC7459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plantilla1-uaeh</Template>
  <TotalTime>316</TotalTime>
  <Words>167</Words>
  <Application>Microsoft Office PowerPoint</Application>
  <PresentationFormat>Presentación en pantalla (4:3)</PresentationFormat>
  <Paragraphs>9</Paragraphs>
  <Slides>35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Chalkduster</vt:lpstr>
      <vt:lpstr>Tema de Office</vt:lpstr>
      <vt:lpstr>Presentación de PowerPoint</vt:lpstr>
      <vt:lpstr>Biomolecules Abstract </vt:lpstr>
      <vt:lpstr>Biomolecules Objective </vt:lpstr>
      <vt:lpstr>Biomolecules Diagnostic test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A video to reinforced knowledge…                Retrieved from: https://youtu.be/f84c4VCOo4s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Biomolecules</dc:title>
  <dc:creator>1077970319; UAEH</dc:creator>
  <cp:lastModifiedBy>Abel</cp:lastModifiedBy>
  <cp:revision>130</cp:revision>
  <dcterms:created xsi:type="dcterms:W3CDTF">2019-06-27T15:40:33Z</dcterms:created>
  <dcterms:modified xsi:type="dcterms:W3CDTF">2019-10-03T16:39:33Z</dcterms:modified>
</cp:coreProperties>
</file>