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71" r:id="rId5"/>
    <p:sldId id="270" r:id="rId6"/>
    <p:sldId id="272" r:id="rId7"/>
    <p:sldId id="273" r:id="rId8"/>
    <p:sldId id="274" r:id="rId9"/>
    <p:sldId id="275" r:id="rId10"/>
    <p:sldId id="269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B18EB6-FD83-4292-8CD4-0F53E28795C0}" type="doc">
      <dgm:prSet loTypeId="urn:microsoft.com/office/officeart/2005/8/layout/radial5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8BB8D75C-2795-47B5-9940-3A44846E1474}">
      <dgm:prSet phldrT="[Texto]"/>
      <dgm:spPr/>
      <dgm:t>
        <a:bodyPr/>
        <a:lstStyle/>
        <a:p>
          <a:r>
            <a:rPr lang="es-ES" dirty="0">
              <a:latin typeface="Arial Black" panose="020B0A04020102020204" pitchFamily="34" charset="0"/>
            </a:rPr>
            <a:t>Turismo de reuniones </a:t>
          </a:r>
        </a:p>
      </dgm:t>
    </dgm:pt>
    <dgm:pt modelId="{7D2E2F7C-F9AD-49E0-9FBA-70E803E9EC56}" type="parTrans" cxnId="{10569CA2-C2DB-4153-8FA2-7455070B2D6C}">
      <dgm:prSet/>
      <dgm:spPr/>
      <dgm:t>
        <a:bodyPr/>
        <a:lstStyle/>
        <a:p>
          <a:endParaRPr lang="es-ES"/>
        </a:p>
      </dgm:t>
    </dgm:pt>
    <dgm:pt modelId="{3C506721-7975-4035-88E9-425E1CA103FB}" type="sibTrans" cxnId="{10569CA2-C2DB-4153-8FA2-7455070B2D6C}">
      <dgm:prSet/>
      <dgm:spPr/>
      <dgm:t>
        <a:bodyPr/>
        <a:lstStyle/>
        <a:p>
          <a:endParaRPr lang="es-ES"/>
        </a:p>
      </dgm:t>
    </dgm:pt>
    <dgm:pt modelId="{4E0A147F-2B7A-4EF8-A24F-450FC957B142}">
      <dgm:prSet phldrT="[Texto]"/>
      <dgm:spPr/>
      <dgm:t>
        <a:bodyPr/>
        <a:lstStyle/>
        <a:p>
          <a:r>
            <a:rPr lang="es-ES" dirty="0">
              <a:latin typeface="Arial Black" panose="020B0A04020102020204" pitchFamily="34" charset="0"/>
            </a:rPr>
            <a:t>Congresos</a:t>
          </a:r>
          <a:r>
            <a:rPr lang="es-ES" dirty="0"/>
            <a:t> </a:t>
          </a:r>
        </a:p>
      </dgm:t>
    </dgm:pt>
    <dgm:pt modelId="{955D18AE-2CE8-4719-B7FD-135CB01C13FE}" type="parTrans" cxnId="{B8BBE8B5-9069-4DDF-8F46-E3EDC011D71B}">
      <dgm:prSet/>
      <dgm:spPr/>
      <dgm:t>
        <a:bodyPr/>
        <a:lstStyle/>
        <a:p>
          <a:endParaRPr lang="es-ES"/>
        </a:p>
      </dgm:t>
    </dgm:pt>
    <dgm:pt modelId="{361FBA94-6ED2-4497-959E-8459BA7652C6}" type="sibTrans" cxnId="{B8BBE8B5-9069-4DDF-8F46-E3EDC011D71B}">
      <dgm:prSet/>
      <dgm:spPr/>
      <dgm:t>
        <a:bodyPr/>
        <a:lstStyle/>
        <a:p>
          <a:endParaRPr lang="es-ES"/>
        </a:p>
      </dgm:t>
    </dgm:pt>
    <dgm:pt modelId="{453E7442-E5E3-4450-83FA-06F7D02786A1}">
      <dgm:prSet phldrT="[Texto]"/>
      <dgm:spPr/>
      <dgm:t>
        <a:bodyPr/>
        <a:lstStyle/>
        <a:p>
          <a:r>
            <a:rPr lang="es-ES" dirty="0">
              <a:latin typeface="Arial Black" panose="020B0A04020102020204" pitchFamily="34" charset="0"/>
            </a:rPr>
            <a:t>Convenciones</a:t>
          </a:r>
        </a:p>
      </dgm:t>
    </dgm:pt>
    <dgm:pt modelId="{4A036C58-F3EA-42B6-ADD1-9131172BF25A}" type="parTrans" cxnId="{08718C11-FC9A-4F45-99C0-E7A3FAB8BF0A}">
      <dgm:prSet/>
      <dgm:spPr/>
      <dgm:t>
        <a:bodyPr/>
        <a:lstStyle/>
        <a:p>
          <a:endParaRPr lang="es-ES"/>
        </a:p>
      </dgm:t>
    </dgm:pt>
    <dgm:pt modelId="{F24CABE4-D525-4F89-BC3A-61CA394B545C}" type="sibTrans" cxnId="{08718C11-FC9A-4F45-99C0-E7A3FAB8BF0A}">
      <dgm:prSet/>
      <dgm:spPr/>
      <dgm:t>
        <a:bodyPr/>
        <a:lstStyle/>
        <a:p>
          <a:endParaRPr lang="es-ES"/>
        </a:p>
      </dgm:t>
    </dgm:pt>
    <dgm:pt modelId="{8B5839B8-1E01-4AAE-9711-C911FA2DAFE1}">
      <dgm:prSet phldrT="[Texto]"/>
      <dgm:spPr/>
      <dgm:t>
        <a:bodyPr/>
        <a:lstStyle/>
        <a:p>
          <a:r>
            <a:rPr lang="es-ES" dirty="0">
              <a:latin typeface="Arial Black" panose="020B0A04020102020204" pitchFamily="34" charset="0"/>
            </a:rPr>
            <a:t>Exposiciones</a:t>
          </a:r>
          <a:r>
            <a:rPr lang="es-ES" dirty="0"/>
            <a:t> </a:t>
          </a:r>
        </a:p>
      </dgm:t>
    </dgm:pt>
    <dgm:pt modelId="{612396AE-1605-4B0C-8317-32B5682127CF}" type="parTrans" cxnId="{71582662-96CD-429E-9FE7-4FE534CF1A53}">
      <dgm:prSet/>
      <dgm:spPr/>
      <dgm:t>
        <a:bodyPr/>
        <a:lstStyle/>
        <a:p>
          <a:endParaRPr lang="es-ES"/>
        </a:p>
      </dgm:t>
    </dgm:pt>
    <dgm:pt modelId="{C0F4AA7C-A9EA-4B97-9D6E-C040BF625FEE}" type="sibTrans" cxnId="{71582662-96CD-429E-9FE7-4FE534CF1A53}">
      <dgm:prSet/>
      <dgm:spPr/>
      <dgm:t>
        <a:bodyPr/>
        <a:lstStyle/>
        <a:p>
          <a:endParaRPr lang="es-ES"/>
        </a:p>
      </dgm:t>
    </dgm:pt>
    <dgm:pt modelId="{D3E87B20-1374-4343-98E9-0F15632C9955}">
      <dgm:prSet phldrT="[Texto]"/>
      <dgm:spPr/>
      <dgm:t>
        <a:bodyPr/>
        <a:lstStyle/>
        <a:p>
          <a:r>
            <a:rPr lang="es-ES" dirty="0">
              <a:latin typeface="Arial Black" panose="020B0A04020102020204" pitchFamily="34" charset="0"/>
            </a:rPr>
            <a:t>Viajes de Incentivos </a:t>
          </a:r>
        </a:p>
      </dgm:t>
    </dgm:pt>
    <dgm:pt modelId="{8A878E79-DB7E-47C7-8F81-2E1B7DE7553E}" type="parTrans" cxnId="{604B5868-F672-4EFD-9675-BD5232D1EE33}">
      <dgm:prSet/>
      <dgm:spPr/>
      <dgm:t>
        <a:bodyPr/>
        <a:lstStyle/>
        <a:p>
          <a:endParaRPr lang="es-ES"/>
        </a:p>
      </dgm:t>
    </dgm:pt>
    <dgm:pt modelId="{1EC5B9C7-E7A5-4B9F-8701-49D8C9A0201D}" type="sibTrans" cxnId="{604B5868-F672-4EFD-9675-BD5232D1EE33}">
      <dgm:prSet/>
      <dgm:spPr/>
      <dgm:t>
        <a:bodyPr/>
        <a:lstStyle/>
        <a:p>
          <a:endParaRPr lang="es-ES"/>
        </a:p>
      </dgm:t>
    </dgm:pt>
    <dgm:pt modelId="{B27C3457-F3D6-40A0-BD34-E23B6338ABE0}" type="pres">
      <dgm:prSet presAssocID="{36B18EB6-FD83-4292-8CD4-0F53E28795C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B3CE405-5E4F-412D-B078-49332F0CD1C7}" type="pres">
      <dgm:prSet presAssocID="{8BB8D75C-2795-47B5-9940-3A44846E1474}" presName="centerShape" presStyleLbl="node0" presStyleIdx="0" presStyleCnt="1"/>
      <dgm:spPr/>
      <dgm:t>
        <a:bodyPr/>
        <a:lstStyle/>
        <a:p>
          <a:endParaRPr lang="es-MX"/>
        </a:p>
      </dgm:t>
    </dgm:pt>
    <dgm:pt modelId="{38B78F50-F183-453B-B9DD-B4188A737A53}" type="pres">
      <dgm:prSet presAssocID="{955D18AE-2CE8-4719-B7FD-135CB01C13FE}" presName="parTrans" presStyleLbl="sibTrans2D1" presStyleIdx="0" presStyleCnt="4"/>
      <dgm:spPr/>
      <dgm:t>
        <a:bodyPr/>
        <a:lstStyle/>
        <a:p>
          <a:endParaRPr lang="es-MX"/>
        </a:p>
      </dgm:t>
    </dgm:pt>
    <dgm:pt modelId="{6EC80146-EC5A-4211-9147-44AA1997A154}" type="pres">
      <dgm:prSet presAssocID="{955D18AE-2CE8-4719-B7FD-135CB01C13FE}" presName="connectorText" presStyleLbl="sibTrans2D1" presStyleIdx="0" presStyleCnt="4"/>
      <dgm:spPr/>
      <dgm:t>
        <a:bodyPr/>
        <a:lstStyle/>
        <a:p>
          <a:endParaRPr lang="es-MX"/>
        </a:p>
      </dgm:t>
    </dgm:pt>
    <dgm:pt modelId="{6C76A63B-6E57-4B89-8715-007821373248}" type="pres">
      <dgm:prSet presAssocID="{4E0A147F-2B7A-4EF8-A24F-450FC957B14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CF4925E-A28E-4FCB-9BC6-FA90F7407A48}" type="pres">
      <dgm:prSet presAssocID="{4A036C58-F3EA-42B6-ADD1-9131172BF25A}" presName="parTrans" presStyleLbl="sibTrans2D1" presStyleIdx="1" presStyleCnt="4"/>
      <dgm:spPr/>
      <dgm:t>
        <a:bodyPr/>
        <a:lstStyle/>
        <a:p>
          <a:endParaRPr lang="es-MX"/>
        </a:p>
      </dgm:t>
    </dgm:pt>
    <dgm:pt modelId="{B6465540-0B0F-4C03-B4CA-FF0981B5FEFA}" type="pres">
      <dgm:prSet presAssocID="{4A036C58-F3EA-42B6-ADD1-9131172BF25A}" presName="connectorText" presStyleLbl="sibTrans2D1" presStyleIdx="1" presStyleCnt="4"/>
      <dgm:spPr/>
      <dgm:t>
        <a:bodyPr/>
        <a:lstStyle/>
        <a:p>
          <a:endParaRPr lang="es-MX"/>
        </a:p>
      </dgm:t>
    </dgm:pt>
    <dgm:pt modelId="{1060DE88-E705-44FD-9E10-F584CAE141CD}" type="pres">
      <dgm:prSet presAssocID="{453E7442-E5E3-4450-83FA-06F7D02786A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27695AD-0D13-4D50-AE35-F8622166173D}" type="pres">
      <dgm:prSet presAssocID="{612396AE-1605-4B0C-8317-32B5682127CF}" presName="parTrans" presStyleLbl="sibTrans2D1" presStyleIdx="2" presStyleCnt="4"/>
      <dgm:spPr/>
      <dgm:t>
        <a:bodyPr/>
        <a:lstStyle/>
        <a:p>
          <a:endParaRPr lang="es-MX"/>
        </a:p>
      </dgm:t>
    </dgm:pt>
    <dgm:pt modelId="{AEA9E11D-3F2F-439F-8593-832F12FE4C5A}" type="pres">
      <dgm:prSet presAssocID="{612396AE-1605-4B0C-8317-32B5682127CF}" presName="connectorText" presStyleLbl="sibTrans2D1" presStyleIdx="2" presStyleCnt="4"/>
      <dgm:spPr/>
      <dgm:t>
        <a:bodyPr/>
        <a:lstStyle/>
        <a:p>
          <a:endParaRPr lang="es-MX"/>
        </a:p>
      </dgm:t>
    </dgm:pt>
    <dgm:pt modelId="{A9A9C488-E90E-49F8-9F27-EFADE9C46CC4}" type="pres">
      <dgm:prSet presAssocID="{8B5839B8-1E01-4AAE-9711-C911FA2DAFE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E053129-64A6-444C-8160-4D3CEA7A985B}" type="pres">
      <dgm:prSet presAssocID="{8A878E79-DB7E-47C7-8F81-2E1B7DE7553E}" presName="parTrans" presStyleLbl="sibTrans2D1" presStyleIdx="3" presStyleCnt="4"/>
      <dgm:spPr/>
      <dgm:t>
        <a:bodyPr/>
        <a:lstStyle/>
        <a:p>
          <a:endParaRPr lang="es-MX"/>
        </a:p>
      </dgm:t>
    </dgm:pt>
    <dgm:pt modelId="{80343767-DEA2-4B10-A012-72897C6DD968}" type="pres">
      <dgm:prSet presAssocID="{8A878E79-DB7E-47C7-8F81-2E1B7DE7553E}" presName="connectorText" presStyleLbl="sibTrans2D1" presStyleIdx="3" presStyleCnt="4"/>
      <dgm:spPr/>
      <dgm:t>
        <a:bodyPr/>
        <a:lstStyle/>
        <a:p>
          <a:endParaRPr lang="es-MX"/>
        </a:p>
      </dgm:t>
    </dgm:pt>
    <dgm:pt modelId="{A386EB37-0589-4BC9-A0AD-28AB6A13908D}" type="pres">
      <dgm:prSet presAssocID="{D3E87B20-1374-4343-98E9-0F15632C995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0569CA2-C2DB-4153-8FA2-7455070B2D6C}" srcId="{36B18EB6-FD83-4292-8CD4-0F53E28795C0}" destId="{8BB8D75C-2795-47B5-9940-3A44846E1474}" srcOrd="0" destOrd="0" parTransId="{7D2E2F7C-F9AD-49E0-9FBA-70E803E9EC56}" sibTransId="{3C506721-7975-4035-88E9-425E1CA103FB}"/>
    <dgm:cxn modelId="{4F02F7A9-1245-45C6-8A4E-3A16DB1F15AC}" type="presOf" srcId="{36B18EB6-FD83-4292-8CD4-0F53E28795C0}" destId="{B27C3457-F3D6-40A0-BD34-E23B6338ABE0}" srcOrd="0" destOrd="0" presId="urn:microsoft.com/office/officeart/2005/8/layout/radial5"/>
    <dgm:cxn modelId="{E88BA5DB-94FC-4103-83C4-F8850242AE37}" type="presOf" srcId="{4A036C58-F3EA-42B6-ADD1-9131172BF25A}" destId="{B6465540-0B0F-4C03-B4CA-FF0981B5FEFA}" srcOrd="1" destOrd="0" presId="urn:microsoft.com/office/officeart/2005/8/layout/radial5"/>
    <dgm:cxn modelId="{D32D95C5-92F3-4997-AC2A-129F624D6EB6}" type="presOf" srcId="{612396AE-1605-4B0C-8317-32B5682127CF}" destId="{AEA9E11D-3F2F-439F-8593-832F12FE4C5A}" srcOrd="1" destOrd="0" presId="urn:microsoft.com/office/officeart/2005/8/layout/radial5"/>
    <dgm:cxn modelId="{EDA63D7D-A5CE-4878-9C3B-E36359451259}" type="presOf" srcId="{8BB8D75C-2795-47B5-9940-3A44846E1474}" destId="{CB3CE405-5E4F-412D-B078-49332F0CD1C7}" srcOrd="0" destOrd="0" presId="urn:microsoft.com/office/officeart/2005/8/layout/radial5"/>
    <dgm:cxn modelId="{08718C11-FC9A-4F45-99C0-E7A3FAB8BF0A}" srcId="{8BB8D75C-2795-47B5-9940-3A44846E1474}" destId="{453E7442-E5E3-4450-83FA-06F7D02786A1}" srcOrd="1" destOrd="0" parTransId="{4A036C58-F3EA-42B6-ADD1-9131172BF25A}" sibTransId="{F24CABE4-D525-4F89-BC3A-61CA394B545C}"/>
    <dgm:cxn modelId="{4D40B5A6-C754-43FB-BD0A-A5AC29CA99F4}" type="presOf" srcId="{8A878E79-DB7E-47C7-8F81-2E1B7DE7553E}" destId="{0E053129-64A6-444C-8160-4D3CEA7A985B}" srcOrd="0" destOrd="0" presId="urn:microsoft.com/office/officeart/2005/8/layout/radial5"/>
    <dgm:cxn modelId="{E479F65D-1083-406A-9D7E-C653D4A1D0C5}" type="presOf" srcId="{955D18AE-2CE8-4719-B7FD-135CB01C13FE}" destId="{38B78F50-F183-453B-B9DD-B4188A737A53}" srcOrd="0" destOrd="0" presId="urn:microsoft.com/office/officeart/2005/8/layout/radial5"/>
    <dgm:cxn modelId="{32342F92-7011-4A5B-A961-C38C119F418D}" type="presOf" srcId="{8A878E79-DB7E-47C7-8F81-2E1B7DE7553E}" destId="{80343767-DEA2-4B10-A012-72897C6DD968}" srcOrd="1" destOrd="0" presId="urn:microsoft.com/office/officeart/2005/8/layout/radial5"/>
    <dgm:cxn modelId="{604B5868-F672-4EFD-9675-BD5232D1EE33}" srcId="{8BB8D75C-2795-47B5-9940-3A44846E1474}" destId="{D3E87B20-1374-4343-98E9-0F15632C9955}" srcOrd="3" destOrd="0" parTransId="{8A878E79-DB7E-47C7-8F81-2E1B7DE7553E}" sibTransId="{1EC5B9C7-E7A5-4B9F-8701-49D8C9A0201D}"/>
    <dgm:cxn modelId="{71582662-96CD-429E-9FE7-4FE534CF1A53}" srcId="{8BB8D75C-2795-47B5-9940-3A44846E1474}" destId="{8B5839B8-1E01-4AAE-9711-C911FA2DAFE1}" srcOrd="2" destOrd="0" parTransId="{612396AE-1605-4B0C-8317-32B5682127CF}" sibTransId="{C0F4AA7C-A9EA-4B97-9D6E-C040BF625FEE}"/>
    <dgm:cxn modelId="{A4AE510B-784D-4005-A255-BBD2932B26E0}" type="presOf" srcId="{D3E87B20-1374-4343-98E9-0F15632C9955}" destId="{A386EB37-0589-4BC9-A0AD-28AB6A13908D}" srcOrd="0" destOrd="0" presId="urn:microsoft.com/office/officeart/2005/8/layout/radial5"/>
    <dgm:cxn modelId="{473D62CF-0EAC-41C3-8731-C82826A46FEC}" type="presOf" srcId="{612396AE-1605-4B0C-8317-32B5682127CF}" destId="{227695AD-0D13-4D50-AE35-F8622166173D}" srcOrd="0" destOrd="0" presId="urn:microsoft.com/office/officeart/2005/8/layout/radial5"/>
    <dgm:cxn modelId="{B3F8BF81-384B-4618-8574-27E6582E0802}" type="presOf" srcId="{4A036C58-F3EA-42B6-ADD1-9131172BF25A}" destId="{8CF4925E-A28E-4FCB-9BC6-FA90F7407A48}" srcOrd="0" destOrd="0" presId="urn:microsoft.com/office/officeart/2005/8/layout/radial5"/>
    <dgm:cxn modelId="{7556F86A-DBC5-4014-9D7C-DB6D250E0458}" type="presOf" srcId="{955D18AE-2CE8-4719-B7FD-135CB01C13FE}" destId="{6EC80146-EC5A-4211-9147-44AA1997A154}" srcOrd="1" destOrd="0" presId="urn:microsoft.com/office/officeart/2005/8/layout/radial5"/>
    <dgm:cxn modelId="{E8C96BC1-3193-4FE2-BCBF-661B4EB77BB6}" type="presOf" srcId="{8B5839B8-1E01-4AAE-9711-C911FA2DAFE1}" destId="{A9A9C488-E90E-49F8-9F27-EFADE9C46CC4}" srcOrd="0" destOrd="0" presId="urn:microsoft.com/office/officeart/2005/8/layout/radial5"/>
    <dgm:cxn modelId="{7018CB7C-AB39-44A0-AF77-A9C21A0A7CE6}" type="presOf" srcId="{453E7442-E5E3-4450-83FA-06F7D02786A1}" destId="{1060DE88-E705-44FD-9E10-F584CAE141CD}" srcOrd="0" destOrd="0" presId="urn:microsoft.com/office/officeart/2005/8/layout/radial5"/>
    <dgm:cxn modelId="{E3DE7746-7560-4042-A18D-D2ACEE31C62B}" type="presOf" srcId="{4E0A147F-2B7A-4EF8-A24F-450FC957B142}" destId="{6C76A63B-6E57-4B89-8715-007821373248}" srcOrd="0" destOrd="0" presId="urn:microsoft.com/office/officeart/2005/8/layout/radial5"/>
    <dgm:cxn modelId="{B8BBE8B5-9069-4DDF-8F46-E3EDC011D71B}" srcId="{8BB8D75C-2795-47B5-9940-3A44846E1474}" destId="{4E0A147F-2B7A-4EF8-A24F-450FC957B142}" srcOrd="0" destOrd="0" parTransId="{955D18AE-2CE8-4719-B7FD-135CB01C13FE}" sibTransId="{361FBA94-6ED2-4497-959E-8459BA7652C6}"/>
    <dgm:cxn modelId="{4DE33976-96A2-46D8-B0D4-A30E4CF2512A}" type="presParOf" srcId="{B27C3457-F3D6-40A0-BD34-E23B6338ABE0}" destId="{CB3CE405-5E4F-412D-B078-49332F0CD1C7}" srcOrd="0" destOrd="0" presId="urn:microsoft.com/office/officeart/2005/8/layout/radial5"/>
    <dgm:cxn modelId="{F64033C9-A3D8-43B5-9531-64950865664A}" type="presParOf" srcId="{B27C3457-F3D6-40A0-BD34-E23B6338ABE0}" destId="{38B78F50-F183-453B-B9DD-B4188A737A53}" srcOrd="1" destOrd="0" presId="urn:microsoft.com/office/officeart/2005/8/layout/radial5"/>
    <dgm:cxn modelId="{E93A7232-AC9C-4F27-9A38-C1EE68590690}" type="presParOf" srcId="{38B78F50-F183-453B-B9DD-B4188A737A53}" destId="{6EC80146-EC5A-4211-9147-44AA1997A154}" srcOrd="0" destOrd="0" presId="urn:microsoft.com/office/officeart/2005/8/layout/radial5"/>
    <dgm:cxn modelId="{EEDCA667-4898-4D46-B512-DC8DFAD26E36}" type="presParOf" srcId="{B27C3457-F3D6-40A0-BD34-E23B6338ABE0}" destId="{6C76A63B-6E57-4B89-8715-007821373248}" srcOrd="2" destOrd="0" presId="urn:microsoft.com/office/officeart/2005/8/layout/radial5"/>
    <dgm:cxn modelId="{6C098CA7-646D-4AF4-A722-A5000183B012}" type="presParOf" srcId="{B27C3457-F3D6-40A0-BD34-E23B6338ABE0}" destId="{8CF4925E-A28E-4FCB-9BC6-FA90F7407A48}" srcOrd="3" destOrd="0" presId="urn:microsoft.com/office/officeart/2005/8/layout/radial5"/>
    <dgm:cxn modelId="{409A6B2E-EAA6-45FE-88FF-3EC9D0F1CBF8}" type="presParOf" srcId="{8CF4925E-A28E-4FCB-9BC6-FA90F7407A48}" destId="{B6465540-0B0F-4C03-B4CA-FF0981B5FEFA}" srcOrd="0" destOrd="0" presId="urn:microsoft.com/office/officeart/2005/8/layout/radial5"/>
    <dgm:cxn modelId="{0FC47606-D7B6-49D8-8009-F42BC609F0F4}" type="presParOf" srcId="{B27C3457-F3D6-40A0-BD34-E23B6338ABE0}" destId="{1060DE88-E705-44FD-9E10-F584CAE141CD}" srcOrd="4" destOrd="0" presId="urn:microsoft.com/office/officeart/2005/8/layout/radial5"/>
    <dgm:cxn modelId="{B2AC9324-0935-4DF2-80FD-F5A8834860F8}" type="presParOf" srcId="{B27C3457-F3D6-40A0-BD34-E23B6338ABE0}" destId="{227695AD-0D13-4D50-AE35-F8622166173D}" srcOrd="5" destOrd="0" presId="urn:microsoft.com/office/officeart/2005/8/layout/radial5"/>
    <dgm:cxn modelId="{612B9C1C-D519-4633-A8F3-FCA8F2E31B3B}" type="presParOf" srcId="{227695AD-0D13-4D50-AE35-F8622166173D}" destId="{AEA9E11D-3F2F-439F-8593-832F12FE4C5A}" srcOrd="0" destOrd="0" presId="urn:microsoft.com/office/officeart/2005/8/layout/radial5"/>
    <dgm:cxn modelId="{CDA1B6FA-0BC6-40C5-B185-658E83469A91}" type="presParOf" srcId="{B27C3457-F3D6-40A0-BD34-E23B6338ABE0}" destId="{A9A9C488-E90E-49F8-9F27-EFADE9C46CC4}" srcOrd="6" destOrd="0" presId="urn:microsoft.com/office/officeart/2005/8/layout/radial5"/>
    <dgm:cxn modelId="{815EBF2B-97D6-4750-8A1C-A487EABBAACD}" type="presParOf" srcId="{B27C3457-F3D6-40A0-BD34-E23B6338ABE0}" destId="{0E053129-64A6-444C-8160-4D3CEA7A985B}" srcOrd="7" destOrd="0" presId="urn:microsoft.com/office/officeart/2005/8/layout/radial5"/>
    <dgm:cxn modelId="{375F0612-55FE-4103-8476-0738FF914D73}" type="presParOf" srcId="{0E053129-64A6-444C-8160-4D3CEA7A985B}" destId="{80343767-DEA2-4B10-A012-72897C6DD968}" srcOrd="0" destOrd="0" presId="urn:microsoft.com/office/officeart/2005/8/layout/radial5"/>
    <dgm:cxn modelId="{BBF63CAE-F10C-440E-987B-9734C79D0EA2}" type="presParOf" srcId="{B27C3457-F3D6-40A0-BD34-E23B6338ABE0}" destId="{A386EB37-0589-4BC9-A0AD-28AB6A13908D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1A1F75-C02B-43D2-8044-7FFF5B9602D6}" type="doc">
      <dgm:prSet loTypeId="urn:microsoft.com/office/officeart/2005/8/layout/vList5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35E9126E-7B3F-4CC9-AD16-6D0F7B70FC02}">
      <dgm:prSet phldrT="[Texto]"/>
      <dgm:spPr/>
      <dgm:t>
        <a:bodyPr/>
        <a:lstStyle/>
        <a:p>
          <a:r>
            <a:rPr lang="es-ES" dirty="0"/>
            <a:t>Nombre  </a:t>
          </a:r>
        </a:p>
      </dgm:t>
    </dgm:pt>
    <dgm:pt modelId="{630EED2D-5FDB-4DCF-9B26-7C042B2A09C0}" type="parTrans" cxnId="{22C57526-BD94-49FA-8840-1D7336F420B3}">
      <dgm:prSet/>
      <dgm:spPr/>
      <dgm:t>
        <a:bodyPr/>
        <a:lstStyle/>
        <a:p>
          <a:endParaRPr lang="es-ES"/>
        </a:p>
      </dgm:t>
    </dgm:pt>
    <dgm:pt modelId="{3AFCFF1C-D178-4E6A-A5F7-79AF41E27C25}" type="sibTrans" cxnId="{22C57526-BD94-49FA-8840-1D7336F420B3}">
      <dgm:prSet/>
      <dgm:spPr/>
      <dgm:t>
        <a:bodyPr/>
        <a:lstStyle/>
        <a:p>
          <a:endParaRPr lang="es-ES"/>
        </a:p>
      </dgm:t>
    </dgm:pt>
    <dgm:pt modelId="{F85911AF-F184-4C46-86C2-4E3132CBC5C3}">
      <dgm:prSet phldrT="[Texto]" custT="1"/>
      <dgm:spPr/>
      <dgm:t>
        <a:bodyPr/>
        <a:lstStyle/>
        <a:p>
          <a:pPr algn="ctr">
            <a:buFontTx/>
            <a:buNone/>
          </a:pPr>
          <a:r>
            <a:rPr lang="es-ES" sz="4000" dirty="0"/>
            <a:t>Congreso</a:t>
          </a:r>
        </a:p>
      </dgm:t>
    </dgm:pt>
    <dgm:pt modelId="{84B2C28D-A62D-40E9-9542-A860825BB70D}" type="parTrans" cxnId="{AE0349E9-B6F6-41A7-818B-1C4E69FA185D}">
      <dgm:prSet/>
      <dgm:spPr/>
      <dgm:t>
        <a:bodyPr/>
        <a:lstStyle/>
        <a:p>
          <a:endParaRPr lang="es-ES"/>
        </a:p>
      </dgm:t>
    </dgm:pt>
    <dgm:pt modelId="{5530E26D-8A1F-41F7-86AB-FCEC5BF0ABAC}" type="sibTrans" cxnId="{AE0349E9-B6F6-41A7-818B-1C4E69FA185D}">
      <dgm:prSet/>
      <dgm:spPr/>
      <dgm:t>
        <a:bodyPr/>
        <a:lstStyle/>
        <a:p>
          <a:endParaRPr lang="es-ES"/>
        </a:p>
      </dgm:t>
    </dgm:pt>
    <dgm:pt modelId="{1CA2DBD2-0F5E-4146-AEF6-796158C67A7D}">
      <dgm:prSet phldrT="[Texto]"/>
      <dgm:spPr/>
      <dgm:t>
        <a:bodyPr/>
        <a:lstStyle/>
        <a:p>
          <a:r>
            <a:rPr lang="es-ES" dirty="0"/>
            <a:t>Definición </a:t>
          </a:r>
        </a:p>
      </dgm:t>
    </dgm:pt>
    <dgm:pt modelId="{C877EB7E-5B01-4AAC-B4D6-23549A8FC762}" type="parTrans" cxnId="{04DB01E7-E5BC-402B-B975-7CBDCC499B0B}">
      <dgm:prSet/>
      <dgm:spPr/>
      <dgm:t>
        <a:bodyPr/>
        <a:lstStyle/>
        <a:p>
          <a:endParaRPr lang="es-ES"/>
        </a:p>
      </dgm:t>
    </dgm:pt>
    <dgm:pt modelId="{0937EE3F-922D-418D-B299-214BA95A0C23}" type="sibTrans" cxnId="{04DB01E7-E5BC-402B-B975-7CBDCC499B0B}">
      <dgm:prSet/>
      <dgm:spPr/>
      <dgm:t>
        <a:bodyPr/>
        <a:lstStyle/>
        <a:p>
          <a:endParaRPr lang="es-ES"/>
        </a:p>
      </dgm:t>
    </dgm:pt>
    <dgm:pt modelId="{CEBE1169-CB60-4026-A630-92FF559B5FCE}">
      <dgm:prSet phldrT="[Texto]"/>
      <dgm:spPr/>
      <dgm:t>
        <a:bodyPr/>
        <a:lstStyle/>
        <a:p>
          <a:pPr algn="just"/>
          <a:r>
            <a:rPr lang="es-ES" dirty="0"/>
            <a:t>Reunión profesional que tiene por objeto realizar una discusión y un intercambio profesional y/o académico en torno a un tema de interés, puede ser gremial o institucional. (Secretaria de Turismo)</a:t>
          </a:r>
        </a:p>
      </dgm:t>
    </dgm:pt>
    <dgm:pt modelId="{F3239B14-FFE4-47C3-AF77-C567E3C6C7CF}" type="parTrans" cxnId="{D0DFF4EE-ACF3-4287-96D9-ABDA17C1E74E}">
      <dgm:prSet/>
      <dgm:spPr/>
      <dgm:t>
        <a:bodyPr/>
        <a:lstStyle/>
        <a:p>
          <a:endParaRPr lang="es-ES"/>
        </a:p>
      </dgm:t>
    </dgm:pt>
    <dgm:pt modelId="{8001117B-25E2-41BD-867D-118512023CF8}" type="sibTrans" cxnId="{D0DFF4EE-ACF3-4287-96D9-ABDA17C1E74E}">
      <dgm:prSet/>
      <dgm:spPr/>
      <dgm:t>
        <a:bodyPr/>
        <a:lstStyle/>
        <a:p>
          <a:endParaRPr lang="es-ES"/>
        </a:p>
      </dgm:t>
    </dgm:pt>
    <dgm:pt modelId="{E5472D66-40AB-4F37-83D7-168FC0F6041B}">
      <dgm:prSet phldrT="[Texto]"/>
      <dgm:spPr/>
      <dgm:t>
        <a:bodyPr/>
        <a:lstStyle/>
        <a:p>
          <a:r>
            <a:rPr lang="es-ES" dirty="0"/>
            <a:t>Objeto   </a:t>
          </a:r>
        </a:p>
      </dgm:t>
    </dgm:pt>
    <dgm:pt modelId="{C3C70B0B-2A12-4BF9-B99D-333BAEC329E6}" type="parTrans" cxnId="{C1C4BA78-DBD8-41A4-BDA8-2D34F5293BD6}">
      <dgm:prSet/>
      <dgm:spPr/>
      <dgm:t>
        <a:bodyPr/>
        <a:lstStyle/>
        <a:p>
          <a:endParaRPr lang="es-ES"/>
        </a:p>
      </dgm:t>
    </dgm:pt>
    <dgm:pt modelId="{C8BA13C4-468B-4A2E-A210-CE4286DF4F46}" type="sibTrans" cxnId="{C1C4BA78-DBD8-41A4-BDA8-2D34F5293BD6}">
      <dgm:prSet/>
      <dgm:spPr/>
      <dgm:t>
        <a:bodyPr/>
        <a:lstStyle/>
        <a:p>
          <a:endParaRPr lang="es-ES"/>
        </a:p>
      </dgm:t>
    </dgm:pt>
    <dgm:pt modelId="{E2B3DD51-FB2D-4D0E-A350-E025112AC795}">
      <dgm:prSet phldrT="[Texto]"/>
      <dgm:spPr/>
      <dgm:t>
        <a:bodyPr/>
        <a:lstStyle/>
        <a:p>
          <a:r>
            <a:rPr lang="es-ES" dirty="0"/>
            <a:t>Académico o profesional </a:t>
          </a:r>
        </a:p>
      </dgm:t>
    </dgm:pt>
    <dgm:pt modelId="{398D6AB8-5106-4DE0-B58B-3EC7910B6EEF}" type="parTrans" cxnId="{17135D9A-3CEF-4C33-9910-3CD4D422E23A}">
      <dgm:prSet/>
      <dgm:spPr/>
      <dgm:t>
        <a:bodyPr/>
        <a:lstStyle/>
        <a:p>
          <a:endParaRPr lang="es-ES"/>
        </a:p>
      </dgm:t>
    </dgm:pt>
    <dgm:pt modelId="{B3EEC821-70C0-4FA6-8318-1686D5FAC52F}" type="sibTrans" cxnId="{17135D9A-3CEF-4C33-9910-3CD4D422E23A}">
      <dgm:prSet/>
      <dgm:spPr/>
      <dgm:t>
        <a:bodyPr/>
        <a:lstStyle/>
        <a:p>
          <a:endParaRPr lang="es-ES"/>
        </a:p>
      </dgm:t>
    </dgm:pt>
    <dgm:pt modelId="{F686F71A-ED8C-460E-A1B7-436308B9CC6A}" type="pres">
      <dgm:prSet presAssocID="{9C1A1F75-C02B-43D2-8044-7FFF5B9602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12384F6-60F8-4D12-AF89-F3E16DEF1512}" type="pres">
      <dgm:prSet presAssocID="{35E9126E-7B3F-4CC9-AD16-6D0F7B70FC02}" presName="linNode" presStyleCnt="0"/>
      <dgm:spPr/>
    </dgm:pt>
    <dgm:pt modelId="{DADDD6B8-3C73-493F-BF1B-3D023321F803}" type="pres">
      <dgm:prSet presAssocID="{35E9126E-7B3F-4CC9-AD16-6D0F7B70FC0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6EA9271-69E4-4BB3-8107-5E0E1E11D736}" type="pres">
      <dgm:prSet presAssocID="{35E9126E-7B3F-4CC9-AD16-6D0F7B70FC02}" presName="descendantText" presStyleLbl="alignAccFollowNode1" presStyleIdx="0" presStyleCnt="3" custLinFactNeighborX="23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127DFA-745E-499D-B2F1-27B721E53E1C}" type="pres">
      <dgm:prSet presAssocID="{3AFCFF1C-D178-4E6A-A5F7-79AF41E27C25}" presName="sp" presStyleCnt="0"/>
      <dgm:spPr/>
    </dgm:pt>
    <dgm:pt modelId="{029F5CFE-6A27-4516-AE29-835AC7D7F06C}" type="pres">
      <dgm:prSet presAssocID="{1CA2DBD2-0F5E-4146-AEF6-796158C67A7D}" presName="linNode" presStyleCnt="0"/>
      <dgm:spPr/>
    </dgm:pt>
    <dgm:pt modelId="{936A3098-EB9C-41BA-9B46-AE119DFF6D68}" type="pres">
      <dgm:prSet presAssocID="{1CA2DBD2-0F5E-4146-AEF6-796158C67A7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B478DC-97AF-4F44-BD91-61D2691B7BA1}" type="pres">
      <dgm:prSet presAssocID="{1CA2DBD2-0F5E-4146-AEF6-796158C67A7D}" presName="descendantText" presStyleLbl="alignAccFollowNode1" presStyleIdx="1" presStyleCnt="3" custLinFactNeighborX="0" custLinFactNeighborY="661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616A65-DE54-429C-921C-17A20B2264B8}" type="pres">
      <dgm:prSet presAssocID="{0937EE3F-922D-418D-B299-214BA95A0C23}" presName="sp" presStyleCnt="0"/>
      <dgm:spPr/>
    </dgm:pt>
    <dgm:pt modelId="{5E1E3255-3970-4D97-B770-18A220FA6F20}" type="pres">
      <dgm:prSet presAssocID="{E5472D66-40AB-4F37-83D7-168FC0F6041B}" presName="linNode" presStyleCnt="0"/>
      <dgm:spPr/>
    </dgm:pt>
    <dgm:pt modelId="{165DBFF8-57C4-44C6-8188-4D58E0204C14}" type="pres">
      <dgm:prSet presAssocID="{E5472D66-40AB-4F37-83D7-168FC0F6041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175381-E2A2-40D0-B72B-986B1897A756}" type="pres">
      <dgm:prSet presAssocID="{E5472D66-40AB-4F37-83D7-168FC0F6041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2C57526-BD94-49FA-8840-1D7336F420B3}" srcId="{9C1A1F75-C02B-43D2-8044-7FFF5B9602D6}" destId="{35E9126E-7B3F-4CC9-AD16-6D0F7B70FC02}" srcOrd="0" destOrd="0" parTransId="{630EED2D-5FDB-4DCF-9B26-7C042B2A09C0}" sibTransId="{3AFCFF1C-D178-4E6A-A5F7-79AF41E27C25}"/>
    <dgm:cxn modelId="{0796B449-3269-4CB8-9E67-C604E88103E6}" type="presOf" srcId="{CEBE1169-CB60-4026-A630-92FF559B5FCE}" destId="{DFB478DC-97AF-4F44-BD91-61D2691B7BA1}" srcOrd="0" destOrd="0" presId="urn:microsoft.com/office/officeart/2005/8/layout/vList5"/>
    <dgm:cxn modelId="{240C3FBD-4074-431F-A963-30B132E135C3}" type="presOf" srcId="{9C1A1F75-C02B-43D2-8044-7FFF5B9602D6}" destId="{F686F71A-ED8C-460E-A1B7-436308B9CC6A}" srcOrd="0" destOrd="0" presId="urn:microsoft.com/office/officeart/2005/8/layout/vList5"/>
    <dgm:cxn modelId="{51A790D9-47DE-4165-B0AF-3E1D3D73A776}" type="presOf" srcId="{E2B3DD51-FB2D-4D0E-A350-E025112AC795}" destId="{97175381-E2A2-40D0-B72B-986B1897A756}" srcOrd="0" destOrd="0" presId="urn:microsoft.com/office/officeart/2005/8/layout/vList5"/>
    <dgm:cxn modelId="{D0DFF4EE-ACF3-4287-96D9-ABDA17C1E74E}" srcId="{1CA2DBD2-0F5E-4146-AEF6-796158C67A7D}" destId="{CEBE1169-CB60-4026-A630-92FF559B5FCE}" srcOrd="0" destOrd="0" parTransId="{F3239B14-FFE4-47C3-AF77-C567E3C6C7CF}" sibTransId="{8001117B-25E2-41BD-867D-118512023CF8}"/>
    <dgm:cxn modelId="{A711E9F9-BFBE-4194-A530-88B2737BC0A8}" type="presOf" srcId="{35E9126E-7B3F-4CC9-AD16-6D0F7B70FC02}" destId="{DADDD6B8-3C73-493F-BF1B-3D023321F803}" srcOrd="0" destOrd="0" presId="urn:microsoft.com/office/officeart/2005/8/layout/vList5"/>
    <dgm:cxn modelId="{0AE729D7-0DA2-4723-B577-DB93A83675FF}" type="presOf" srcId="{E5472D66-40AB-4F37-83D7-168FC0F6041B}" destId="{165DBFF8-57C4-44C6-8188-4D58E0204C14}" srcOrd="0" destOrd="0" presId="urn:microsoft.com/office/officeart/2005/8/layout/vList5"/>
    <dgm:cxn modelId="{89648EE5-0A73-4B3E-A767-69017456532F}" type="presOf" srcId="{1CA2DBD2-0F5E-4146-AEF6-796158C67A7D}" destId="{936A3098-EB9C-41BA-9B46-AE119DFF6D68}" srcOrd="0" destOrd="0" presId="urn:microsoft.com/office/officeart/2005/8/layout/vList5"/>
    <dgm:cxn modelId="{04DB01E7-E5BC-402B-B975-7CBDCC499B0B}" srcId="{9C1A1F75-C02B-43D2-8044-7FFF5B9602D6}" destId="{1CA2DBD2-0F5E-4146-AEF6-796158C67A7D}" srcOrd="1" destOrd="0" parTransId="{C877EB7E-5B01-4AAC-B4D6-23549A8FC762}" sibTransId="{0937EE3F-922D-418D-B299-214BA95A0C23}"/>
    <dgm:cxn modelId="{C1C4BA78-DBD8-41A4-BDA8-2D34F5293BD6}" srcId="{9C1A1F75-C02B-43D2-8044-7FFF5B9602D6}" destId="{E5472D66-40AB-4F37-83D7-168FC0F6041B}" srcOrd="2" destOrd="0" parTransId="{C3C70B0B-2A12-4BF9-B99D-333BAEC329E6}" sibTransId="{C8BA13C4-468B-4A2E-A210-CE4286DF4F46}"/>
    <dgm:cxn modelId="{AE0349E9-B6F6-41A7-818B-1C4E69FA185D}" srcId="{35E9126E-7B3F-4CC9-AD16-6D0F7B70FC02}" destId="{F85911AF-F184-4C46-86C2-4E3132CBC5C3}" srcOrd="0" destOrd="0" parTransId="{84B2C28D-A62D-40E9-9542-A860825BB70D}" sibTransId="{5530E26D-8A1F-41F7-86AB-FCEC5BF0ABAC}"/>
    <dgm:cxn modelId="{17135D9A-3CEF-4C33-9910-3CD4D422E23A}" srcId="{E5472D66-40AB-4F37-83D7-168FC0F6041B}" destId="{E2B3DD51-FB2D-4D0E-A350-E025112AC795}" srcOrd="0" destOrd="0" parTransId="{398D6AB8-5106-4DE0-B58B-3EC7910B6EEF}" sibTransId="{B3EEC821-70C0-4FA6-8318-1686D5FAC52F}"/>
    <dgm:cxn modelId="{138B7001-A79E-4382-8E90-C4F354D0DD18}" type="presOf" srcId="{F85911AF-F184-4C46-86C2-4E3132CBC5C3}" destId="{66EA9271-69E4-4BB3-8107-5E0E1E11D736}" srcOrd="0" destOrd="0" presId="urn:microsoft.com/office/officeart/2005/8/layout/vList5"/>
    <dgm:cxn modelId="{9EC9C3AA-C543-4B0C-A382-EC8C3C6E5CAC}" type="presParOf" srcId="{F686F71A-ED8C-460E-A1B7-436308B9CC6A}" destId="{D12384F6-60F8-4D12-AF89-F3E16DEF1512}" srcOrd="0" destOrd="0" presId="urn:microsoft.com/office/officeart/2005/8/layout/vList5"/>
    <dgm:cxn modelId="{38823022-9EE0-4290-8D65-AA8270C0F5E9}" type="presParOf" srcId="{D12384F6-60F8-4D12-AF89-F3E16DEF1512}" destId="{DADDD6B8-3C73-493F-BF1B-3D023321F803}" srcOrd="0" destOrd="0" presId="urn:microsoft.com/office/officeart/2005/8/layout/vList5"/>
    <dgm:cxn modelId="{0B74A451-2871-462A-A51D-EDE15391E6DB}" type="presParOf" srcId="{D12384F6-60F8-4D12-AF89-F3E16DEF1512}" destId="{66EA9271-69E4-4BB3-8107-5E0E1E11D736}" srcOrd="1" destOrd="0" presId="urn:microsoft.com/office/officeart/2005/8/layout/vList5"/>
    <dgm:cxn modelId="{3E3F5604-B00F-43D1-8968-1D7D7DC1A17C}" type="presParOf" srcId="{F686F71A-ED8C-460E-A1B7-436308B9CC6A}" destId="{71127DFA-745E-499D-B2F1-27B721E53E1C}" srcOrd="1" destOrd="0" presId="urn:microsoft.com/office/officeart/2005/8/layout/vList5"/>
    <dgm:cxn modelId="{992317C4-C204-473E-B1E0-315307F85326}" type="presParOf" srcId="{F686F71A-ED8C-460E-A1B7-436308B9CC6A}" destId="{029F5CFE-6A27-4516-AE29-835AC7D7F06C}" srcOrd="2" destOrd="0" presId="urn:microsoft.com/office/officeart/2005/8/layout/vList5"/>
    <dgm:cxn modelId="{AC292E9C-C7A3-4690-9724-B6A83DB066B5}" type="presParOf" srcId="{029F5CFE-6A27-4516-AE29-835AC7D7F06C}" destId="{936A3098-EB9C-41BA-9B46-AE119DFF6D68}" srcOrd="0" destOrd="0" presId="urn:microsoft.com/office/officeart/2005/8/layout/vList5"/>
    <dgm:cxn modelId="{C5A25F3B-453E-4569-A467-8721F1945304}" type="presParOf" srcId="{029F5CFE-6A27-4516-AE29-835AC7D7F06C}" destId="{DFB478DC-97AF-4F44-BD91-61D2691B7BA1}" srcOrd="1" destOrd="0" presId="urn:microsoft.com/office/officeart/2005/8/layout/vList5"/>
    <dgm:cxn modelId="{5DC0A6F8-BFFD-49EA-9DE0-DA1210B8D769}" type="presParOf" srcId="{F686F71A-ED8C-460E-A1B7-436308B9CC6A}" destId="{DD616A65-DE54-429C-921C-17A20B2264B8}" srcOrd="3" destOrd="0" presId="urn:microsoft.com/office/officeart/2005/8/layout/vList5"/>
    <dgm:cxn modelId="{AF8C66C9-18C2-476D-B09D-70244FB1FB28}" type="presParOf" srcId="{F686F71A-ED8C-460E-A1B7-436308B9CC6A}" destId="{5E1E3255-3970-4D97-B770-18A220FA6F20}" srcOrd="4" destOrd="0" presId="urn:microsoft.com/office/officeart/2005/8/layout/vList5"/>
    <dgm:cxn modelId="{E61C291F-936F-4835-A728-DACB3CDC4B57}" type="presParOf" srcId="{5E1E3255-3970-4D97-B770-18A220FA6F20}" destId="{165DBFF8-57C4-44C6-8188-4D58E0204C14}" srcOrd="0" destOrd="0" presId="urn:microsoft.com/office/officeart/2005/8/layout/vList5"/>
    <dgm:cxn modelId="{2A4B387C-8271-4653-B0CE-FF40C8606637}" type="presParOf" srcId="{5E1E3255-3970-4D97-B770-18A220FA6F20}" destId="{97175381-E2A2-40D0-B72B-986B1897A75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1A1F75-C02B-43D2-8044-7FFF5B9602D6}" type="doc">
      <dgm:prSet loTypeId="urn:microsoft.com/office/officeart/2005/8/layout/vList5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35E9126E-7B3F-4CC9-AD16-6D0F7B70FC02}">
      <dgm:prSet phldrT="[Texto]"/>
      <dgm:spPr/>
      <dgm:t>
        <a:bodyPr/>
        <a:lstStyle/>
        <a:p>
          <a:r>
            <a:rPr lang="es-ES" dirty="0"/>
            <a:t>Nombre  </a:t>
          </a:r>
        </a:p>
      </dgm:t>
    </dgm:pt>
    <dgm:pt modelId="{630EED2D-5FDB-4DCF-9B26-7C042B2A09C0}" type="parTrans" cxnId="{22C57526-BD94-49FA-8840-1D7336F420B3}">
      <dgm:prSet/>
      <dgm:spPr/>
      <dgm:t>
        <a:bodyPr/>
        <a:lstStyle/>
        <a:p>
          <a:endParaRPr lang="es-ES"/>
        </a:p>
      </dgm:t>
    </dgm:pt>
    <dgm:pt modelId="{3AFCFF1C-D178-4E6A-A5F7-79AF41E27C25}" type="sibTrans" cxnId="{22C57526-BD94-49FA-8840-1D7336F420B3}">
      <dgm:prSet/>
      <dgm:spPr/>
      <dgm:t>
        <a:bodyPr/>
        <a:lstStyle/>
        <a:p>
          <a:endParaRPr lang="es-ES"/>
        </a:p>
      </dgm:t>
    </dgm:pt>
    <dgm:pt modelId="{F85911AF-F184-4C46-86C2-4E3132CBC5C3}">
      <dgm:prSet phldrT="[Texto]" custT="1"/>
      <dgm:spPr/>
      <dgm:t>
        <a:bodyPr/>
        <a:lstStyle/>
        <a:p>
          <a:pPr algn="ctr">
            <a:buFontTx/>
            <a:buNone/>
          </a:pPr>
          <a:r>
            <a:rPr lang="es-ES" sz="4000" dirty="0"/>
            <a:t>Convenciones</a:t>
          </a:r>
        </a:p>
      </dgm:t>
    </dgm:pt>
    <dgm:pt modelId="{84B2C28D-A62D-40E9-9542-A860825BB70D}" type="parTrans" cxnId="{AE0349E9-B6F6-41A7-818B-1C4E69FA185D}">
      <dgm:prSet/>
      <dgm:spPr/>
      <dgm:t>
        <a:bodyPr/>
        <a:lstStyle/>
        <a:p>
          <a:endParaRPr lang="es-ES"/>
        </a:p>
      </dgm:t>
    </dgm:pt>
    <dgm:pt modelId="{5530E26D-8A1F-41F7-86AB-FCEC5BF0ABAC}" type="sibTrans" cxnId="{AE0349E9-B6F6-41A7-818B-1C4E69FA185D}">
      <dgm:prSet/>
      <dgm:spPr/>
      <dgm:t>
        <a:bodyPr/>
        <a:lstStyle/>
        <a:p>
          <a:endParaRPr lang="es-ES"/>
        </a:p>
      </dgm:t>
    </dgm:pt>
    <dgm:pt modelId="{1CA2DBD2-0F5E-4146-AEF6-796158C67A7D}">
      <dgm:prSet phldrT="[Texto]"/>
      <dgm:spPr/>
      <dgm:t>
        <a:bodyPr/>
        <a:lstStyle/>
        <a:p>
          <a:r>
            <a:rPr lang="es-ES" dirty="0"/>
            <a:t>Definición </a:t>
          </a:r>
        </a:p>
      </dgm:t>
    </dgm:pt>
    <dgm:pt modelId="{C877EB7E-5B01-4AAC-B4D6-23549A8FC762}" type="parTrans" cxnId="{04DB01E7-E5BC-402B-B975-7CBDCC499B0B}">
      <dgm:prSet/>
      <dgm:spPr/>
      <dgm:t>
        <a:bodyPr/>
        <a:lstStyle/>
        <a:p>
          <a:endParaRPr lang="es-ES"/>
        </a:p>
      </dgm:t>
    </dgm:pt>
    <dgm:pt modelId="{0937EE3F-922D-418D-B299-214BA95A0C23}" type="sibTrans" cxnId="{04DB01E7-E5BC-402B-B975-7CBDCC499B0B}">
      <dgm:prSet/>
      <dgm:spPr/>
      <dgm:t>
        <a:bodyPr/>
        <a:lstStyle/>
        <a:p>
          <a:endParaRPr lang="es-ES"/>
        </a:p>
      </dgm:t>
    </dgm:pt>
    <dgm:pt modelId="{CEBE1169-CB60-4026-A630-92FF559B5FCE}">
      <dgm:prSet phldrT="[Texto]"/>
      <dgm:spPr/>
      <dgm:t>
        <a:bodyPr/>
        <a:lstStyle/>
        <a:p>
          <a:pPr algn="just"/>
          <a:r>
            <a:rPr lang="es-ES" dirty="0"/>
            <a:t>Toda reunión gremial o empresarial cuyo objetivo es tratar asuntos comerciales entre los participantes entorno a un mercado, producto o marca. (Secretaria de Turismo)</a:t>
          </a:r>
        </a:p>
      </dgm:t>
    </dgm:pt>
    <dgm:pt modelId="{F3239B14-FFE4-47C3-AF77-C567E3C6C7CF}" type="parTrans" cxnId="{D0DFF4EE-ACF3-4287-96D9-ABDA17C1E74E}">
      <dgm:prSet/>
      <dgm:spPr/>
      <dgm:t>
        <a:bodyPr/>
        <a:lstStyle/>
        <a:p>
          <a:endParaRPr lang="es-ES"/>
        </a:p>
      </dgm:t>
    </dgm:pt>
    <dgm:pt modelId="{8001117B-25E2-41BD-867D-118512023CF8}" type="sibTrans" cxnId="{D0DFF4EE-ACF3-4287-96D9-ABDA17C1E74E}">
      <dgm:prSet/>
      <dgm:spPr/>
      <dgm:t>
        <a:bodyPr/>
        <a:lstStyle/>
        <a:p>
          <a:endParaRPr lang="es-ES"/>
        </a:p>
      </dgm:t>
    </dgm:pt>
    <dgm:pt modelId="{E5472D66-40AB-4F37-83D7-168FC0F6041B}">
      <dgm:prSet phldrT="[Texto]"/>
      <dgm:spPr/>
      <dgm:t>
        <a:bodyPr/>
        <a:lstStyle/>
        <a:p>
          <a:r>
            <a:rPr lang="es-ES" dirty="0"/>
            <a:t>Objeto   </a:t>
          </a:r>
        </a:p>
      </dgm:t>
    </dgm:pt>
    <dgm:pt modelId="{C3C70B0B-2A12-4BF9-B99D-333BAEC329E6}" type="parTrans" cxnId="{C1C4BA78-DBD8-41A4-BDA8-2D34F5293BD6}">
      <dgm:prSet/>
      <dgm:spPr/>
      <dgm:t>
        <a:bodyPr/>
        <a:lstStyle/>
        <a:p>
          <a:endParaRPr lang="es-ES"/>
        </a:p>
      </dgm:t>
    </dgm:pt>
    <dgm:pt modelId="{C8BA13C4-468B-4A2E-A210-CE4286DF4F46}" type="sibTrans" cxnId="{C1C4BA78-DBD8-41A4-BDA8-2D34F5293BD6}">
      <dgm:prSet/>
      <dgm:spPr/>
      <dgm:t>
        <a:bodyPr/>
        <a:lstStyle/>
        <a:p>
          <a:endParaRPr lang="es-ES"/>
        </a:p>
      </dgm:t>
    </dgm:pt>
    <dgm:pt modelId="{E2B3DD51-FB2D-4D0E-A350-E025112AC795}">
      <dgm:prSet phldrT="[Texto]"/>
      <dgm:spPr/>
      <dgm:t>
        <a:bodyPr/>
        <a:lstStyle/>
        <a:p>
          <a:r>
            <a:rPr lang="es-ES" dirty="0"/>
            <a:t>Promoción o comercial  </a:t>
          </a:r>
        </a:p>
      </dgm:t>
    </dgm:pt>
    <dgm:pt modelId="{398D6AB8-5106-4DE0-B58B-3EC7910B6EEF}" type="parTrans" cxnId="{17135D9A-3CEF-4C33-9910-3CD4D422E23A}">
      <dgm:prSet/>
      <dgm:spPr/>
      <dgm:t>
        <a:bodyPr/>
        <a:lstStyle/>
        <a:p>
          <a:endParaRPr lang="es-ES"/>
        </a:p>
      </dgm:t>
    </dgm:pt>
    <dgm:pt modelId="{B3EEC821-70C0-4FA6-8318-1686D5FAC52F}" type="sibTrans" cxnId="{17135D9A-3CEF-4C33-9910-3CD4D422E23A}">
      <dgm:prSet/>
      <dgm:spPr/>
      <dgm:t>
        <a:bodyPr/>
        <a:lstStyle/>
        <a:p>
          <a:endParaRPr lang="es-ES"/>
        </a:p>
      </dgm:t>
    </dgm:pt>
    <dgm:pt modelId="{F686F71A-ED8C-460E-A1B7-436308B9CC6A}" type="pres">
      <dgm:prSet presAssocID="{9C1A1F75-C02B-43D2-8044-7FFF5B9602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12384F6-60F8-4D12-AF89-F3E16DEF1512}" type="pres">
      <dgm:prSet presAssocID="{35E9126E-7B3F-4CC9-AD16-6D0F7B70FC02}" presName="linNode" presStyleCnt="0"/>
      <dgm:spPr/>
    </dgm:pt>
    <dgm:pt modelId="{DADDD6B8-3C73-493F-BF1B-3D023321F803}" type="pres">
      <dgm:prSet presAssocID="{35E9126E-7B3F-4CC9-AD16-6D0F7B70FC02}" presName="parentText" presStyleLbl="node1" presStyleIdx="0" presStyleCnt="3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6EA9271-69E4-4BB3-8107-5E0E1E11D736}" type="pres">
      <dgm:prSet presAssocID="{35E9126E-7B3F-4CC9-AD16-6D0F7B70FC02}" presName="descendantText" presStyleLbl="alignAccFollowNode1" presStyleIdx="0" presStyleCnt="3" custLinFactNeighborX="23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127DFA-745E-499D-B2F1-27B721E53E1C}" type="pres">
      <dgm:prSet presAssocID="{3AFCFF1C-D178-4E6A-A5F7-79AF41E27C25}" presName="sp" presStyleCnt="0"/>
      <dgm:spPr/>
    </dgm:pt>
    <dgm:pt modelId="{029F5CFE-6A27-4516-AE29-835AC7D7F06C}" type="pres">
      <dgm:prSet presAssocID="{1CA2DBD2-0F5E-4146-AEF6-796158C67A7D}" presName="linNode" presStyleCnt="0"/>
      <dgm:spPr/>
    </dgm:pt>
    <dgm:pt modelId="{936A3098-EB9C-41BA-9B46-AE119DFF6D68}" type="pres">
      <dgm:prSet presAssocID="{1CA2DBD2-0F5E-4146-AEF6-796158C67A7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B478DC-97AF-4F44-BD91-61D2691B7BA1}" type="pres">
      <dgm:prSet presAssocID="{1CA2DBD2-0F5E-4146-AEF6-796158C67A7D}" presName="descendantText" presStyleLbl="alignAccFollowNode1" presStyleIdx="1" presStyleCnt="3" custLinFactNeighborX="0" custLinFactNeighborY="661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616A65-DE54-429C-921C-17A20B2264B8}" type="pres">
      <dgm:prSet presAssocID="{0937EE3F-922D-418D-B299-214BA95A0C23}" presName="sp" presStyleCnt="0"/>
      <dgm:spPr/>
    </dgm:pt>
    <dgm:pt modelId="{5E1E3255-3970-4D97-B770-18A220FA6F20}" type="pres">
      <dgm:prSet presAssocID="{E5472D66-40AB-4F37-83D7-168FC0F6041B}" presName="linNode" presStyleCnt="0"/>
      <dgm:spPr/>
    </dgm:pt>
    <dgm:pt modelId="{165DBFF8-57C4-44C6-8188-4D58E0204C14}" type="pres">
      <dgm:prSet presAssocID="{E5472D66-40AB-4F37-83D7-168FC0F6041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175381-E2A2-40D0-B72B-986B1897A756}" type="pres">
      <dgm:prSet presAssocID="{E5472D66-40AB-4F37-83D7-168FC0F6041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2C57526-BD94-49FA-8840-1D7336F420B3}" srcId="{9C1A1F75-C02B-43D2-8044-7FFF5B9602D6}" destId="{35E9126E-7B3F-4CC9-AD16-6D0F7B70FC02}" srcOrd="0" destOrd="0" parTransId="{630EED2D-5FDB-4DCF-9B26-7C042B2A09C0}" sibTransId="{3AFCFF1C-D178-4E6A-A5F7-79AF41E27C25}"/>
    <dgm:cxn modelId="{0796B449-3269-4CB8-9E67-C604E88103E6}" type="presOf" srcId="{CEBE1169-CB60-4026-A630-92FF559B5FCE}" destId="{DFB478DC-97AF-4F44-BD91-61D2691B7BA1}" srcOrd="0" destOrd="0" presId="urn:microsoft.com/office/officeart/2005/8/layout/vList5"/>
    <dgm:cxn modelId="{240C3FBD-4074-431F-A963-30B132E135C3}" type="presOf" srcId="{9C1A1F75-C02B-43D2-8044-7FFF5B9602D6}" destId="{F686F71A-ED8C-460E-A1B7-436308B9CC6A}" srcOrd="0" destOrd="0" presId="urn:microsoft.com/office/officeart/2005/8/layout/vList5"/>
    <dgm:cxn modelId="{51A790D9-47DE-4165-B0AF-3E1D3D73A776}" type="presOf" srcId="{E2B3DD51-FB2D-4D0E-A350-E025112AC795}" destId="{97175381-E2A2-40D0-B72B-986B1897A756}" srcOrd="0" destOrd="0" presId="urn:microsoft.com/office/officeart/2005/8/layout/vList5"/>
    <dgm:cxn modelId="{D0DFF4EE-ACF3-4287-96D9-ABDA17C1E74E}" srcId="{1CA2DBD2-0F5E-4146-AEF6-796158C67A7D}" destId="{CEBE1169-CB60-4026-A630-92FF559B5FCE}" srcOrd="0" destOrd="0" parTransId="{F3239B14-FFE4-47C3-AF77-C567E3C6C7CF}" sibTransId="{8001117B-25E2-41BD-867D-118512023CF8}"/>
    <dgm:cxn modelId="{A711E9F9-BFBE-4194-A530-88B2737BC0A8}" type="presOf" srcId="{35E9126E-7B3F-4CC9-AD16-6D0F7B70FC02}" destId="{DADDD6B8-3C73-493F-BF1B-3D023321F803}" srcOrd="0" destOrd="0" presId="urn:microsoft.com/office/officeart/2005/8/layout/vList5"/>
    <dgm:cxn modelId="{0AE729D7-0DA2-4723-B577-DB93A83675FF}" type="presOf" srcId="{E5472D66-40AB-4F37-83D7-168FC0F6041B}" destId="{165DBFF8-57C4-44C6-8188-4D58E0204C14}" srcOrd="0" destOrd="0" presId="urn:microsoft.com/office/officeart/2005/8/layout/vList5"/>
    <dgm:cxn modelId="{89648EE5-0A73-4B3E-A767-69017456532F}" type="presOf" srcId="{1CA2DBD2-0F5E-4146-AEF6-796158C67A7D}" destId="{936A3098-EB9C-41BA-9B46-AE119DFF6D68}" srcOrd="0" destOrd="0" presId="urn:microsoft.com/office/officeart/2005/8/layout/vList5"/>
    <dgm:cxn modelId="{04DB01E7-E5BC-402B-B975-7CBDCC499B0B}" srcId="{9C1A1F75-C02B-43D2-8044-7FFF5B9602D6}" destId="{1CA2DBD2-0F5E-4146-AEF6-796158C67A7D}" srcOrd="1" destOrd="0" parTransId="{C877EB7E-5B01-4AAC-B4D6-23549A8FC762}" sibTransId="{0937EE3F-922D-418D-B299-214BA95A0C23}"/>
    <dgm:cxn modelId="{C1C4BA78-DBD8-41A4-BDA8-2D34F5293BD6}" srcId="{9C1A1F75-C02B-43D2-8044-7FFF5B9602D6}" destId="{E5472D66-40AB-4F37-83D7-168FC0F6041B}" srcOrd="2" destOrd="0" parTransId="{C3C70B0B-2A12-4BF9-B99D-333BAEC329E6}" sibTransId="{C8BA13C4-468B-4A2E-A210-CE4286DF4F46}"/>
    <dgm:cxn modelId="{AE0349E9-B6F6-41A7-818B-1C4E69FA185D}" srcId="{35E9126E-7B3F-4CC9-AD16-6D0F7B70FC02}" destId="{F85911AF-F184-4C46-86C2-4E3132CBC5C3}" srcOrd="0" destOrd="0" parTransId="{84B2C28D-A62D-40E9-9542-A860825BB70D}" sibTransId="{5530E26D-8A1F-41F7-86AB-FCEC5BF0ABAC}"/>
    <dgm:cxn modelId="{17135D9A-3CEF-4C33-9910-3CD4D422E23A}" srcId="{E5472D66-40AB-4F37-83D7-168FC0F6041B}" destId="{E2B3DD51-FB2D-4D0E-A350-E025112AC795}" srcOrd="0" destOrd="0" parTransId="{398D6AB8-5106-4DE0-B58B-3EC7910B6EEF}" sibTransId="{B3EEC821-70C0-4FA6-8318-1686D5FAC52F}"/>
    <dgm:cxn modelId="{138B7001-A79E-4382-8E90-C4F354D0DD18}" type="presOf" srcId="{F85911AF-F184-4C46-86C2-4E3132CBC5C3}" destId="{66EA9271-69E4-4BB3-8107-5E0E1E11D736}" srcOrd="0" destOrd="0" presId="urn:microsoft.com/office/officeart/2005/8/layout/vList5"/>
    <dgm:cxn modelId="{9EC9C3AA-C543-4B0C-A382-EC8C3C6E5CAC}" type="presParOf" srcId="{F686F71A-ED8C-460E-A1B7-436308B9CC6A}" destId="{D12384F6-60F8-4D12-AF89-F3E16DEF1512}" srcOrd="0" destOrd="0" presId="urn:microsoft.com/office/officeart/2005/8/layout/vList5"/>
    <dgm:cxn modelId="{38823022-9EE0-4290-8D65-AA8270C0F5E9}" type="presParOf" srcId="{D12384F6-60F8-4D12-AF89-F3E16DEF1512}" destId="{DADDD6B8-3C73-493F-BF1B-3D023321F803}" srcOrd="0" destOrd="0" presId="urn:microsoft.com/office/officeart/2005/8/layout/vList5"/>
    <dgm:cxn modelId="{0B74A451-2871-462A-A51D-EDE15391E6DB}" type="presParOf" srcId="{D12384F6-60F8-4D12-AF89-F3E16DEF1512}" destId="{66EA9271-69E4-4BB3-8107-5E0E1E11D736}" srcOrd="1" destOrd="0" presId="urn:microsoft.com/office/officeart/2005/8/layout/vList5"/>
    <dgm:cxn modelId="{3E3F5604-B00F-43D1-8968-1D7D7DC1A17C}" type="presParOf" srcId="{F686F71A-ED8C-460E-A1B7-436308B9CC6A}" destId="{71127DFA-745E-499D-B2F1-27B721E53E1C}" srcOrd="1" destOrd="0" presId="urn:microsoft.com/office/officeart/2005/8/layout/vList5"/>
    <dgm:cxn modelId="{992317C4-C204-473E-B1E0-315307F85326}" type="presParOf" srcId="{F686F71A-ED8C-460E-A1B7-436308B9CC6A}" destId="{029F5CFE-6A27-4516-AE29-835AC7D7F06C}" srcOrd="2" destOrd="0" presId="urn:microsoft.com/office/officeart/2005/8/layout/vList5"/>
    <dgm:cxn modelId="{AC292E9C-C7A3-4690-9724-B6A83DB066B5}" type="presParOf" srcId="{029F5CFE-6A27-4516-AE29-835AC7D7F06C}" destId="{936A3098-EB9C-41BA-9B46-AE119DFF6D68}" srcOrd="0" destOrd="0" presId="urn:microsoft.com/office/officeart/2005/8/layout/vList5"/>
    <dgm:cxn modelId="{C5A25F3B-453E-4569-A467-8721F1945304}" type="presParOf" srcId="{029F5CFE-6A27-4516-AE29-835AC7D7F06C}" destId="{DFB478DC-97AF-4F44-BD91-61D2691B7BA1}" srcOrd="1" destOrd="0" presId="urn:microsoft.com/office/officeart/2005/8/layout/vList5"/>
    <dgm:cxn modelId="{5DC0A6F8-BFFD-49EA-9DE0-DA1210B8D769}" type="presParOf" srcId="{F686F71A-ED8C-460E-A1B7-436308B9CC6A}" destId="{DD616A65-DE54-429C-921C-17A20B2264B8}" srcOrd="3" destOrd="0" presId="urn:microsoft.com/office/officeart/2005/8/layout/vList5"/>
    <dgm:cxn modelId="{AF8C66C9-18C2-476D-B09D-70244FB1FB28}" type="presParOf" srcId="{F686F71A-ED8C-460E-A1B7-436308B9CC6A}" destId="{5E1E3255-3970-4D97-B770-18A220FA6F20}" srcOrd="4" destOrd="0" presId="urn:microsoft.com/office/officeart/2005/8/layout/vList5"/>
    <dgm:cxn modelId="{E61C291F-936F-4835-A728-DACB3CDC4B57}" type="presParOf" srcId="{5E1E3255-3970-4D97-B770-18A220FA6F20}" destId="{165DBFF8-57C4-44C6-8188-4D58E0204C14}" srcOrd="0" destOrd="0" presId="urn:microsoft.com/office/officeart/2005/8/layout/vList5"/>
    <dgm:cxn modelId="{2A4B387C-8271-4653-B0CE-FF40C8606637}" type="presParOf" srcId="{5E1E3255-3970-4D97-B770-18A220FA6F20}" destId="{97175381-E2A2-40D0-B72B-986B1897A75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1A1F75-C02B-43D2-8044-7FFF5B9602D6}" type="doc">
      <dgm:prSet loTypeId="urn:microsoft.com/office/officeart/2005/8/layout/vList5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35E9126E-7B3F-4CC9-AD16-6D0F7B70FC02}">
      <dgm:prSet phldrT="[Texto]"/>
      <dgm:spPr/>
      <dgm:t>
        <a:bodyPr/>
        <a:lstStyle/>
        <a:p>
          <a:r>
            <a:rPr lang="es-ES" dirty="0"/>
            <a:t>Nombre  </a:t>
          </a:r>
        </a:p>
      </dgm:t>
    </dgm:pt>
    <dgm:pt modelId="{630EED2D-5FDB-4DCF-9B26-7C042B2A09C0}" type="parTrans" cxnId="{22C57526-BD94-49FA-8840-1D7336F420B3}">
      <dgm:prSet/>
      <dgm:spPr/>
      <dgm:t>
        <a:bodyPr/>
        <a:lstStyle/>
        <a:p>
          <a:endParaRPr lang="es-ES"/>
        </a:p>
      </dgm:t>
    </dgm:pt>
    <dgm:pt modelId="{3AFCFF1C-D178-4E6A-A5F7-79AF41E27C25}" type="sibTrans" cxnId="{22C57526-BD94-49FA-8840-1D7336F420B3}">
      <dgm:prSet/>
      <dgm:spPr/>
      <dgm:t>
        <a:bodyPr/>
        <a:lstStyle/>
        <a:p>
          <a:endParaRPr lang="es-ES"/>
        </a:p>
      </dgm:t>
    </dgm:pt>
    <dgm:pt modelId="{F85911AF-F184-4C46-86C2-4E3132CBC5C3}">
      <dgm:prSet phldrT="[Texto]" custT="1"/>
      <dgm:spPr/>
      <dgm:t>
        <a:bodyPr/>
        <a:lstStyle/>
        <a:p>
          <a:pPr algn="ctr">
            <a:buFontTx/>
            <a:buNone/>
          </a:pPr>
          <a:r>
            <a:rPr lang="es-ES" sz="4000" dirty="0"/>
            <a:t>Exposiciones</a:t>
          </a:r>
        </a:p>
      </dgm:t>
    </dgm:pt>
    <dgm:pt modelId="{84B2C28D-A62D-40E9-9542-A860825BB70D}" type="parTrans" cxnId="{AE0349E9-B6F6-41A7-818B-1C4E69FA185D}">
      <dgm:prSet/>
      <dgm:spPr/>
      <dgm:t>
        <a:bodyPr/>
        <a:lstStyle/>
        <a:p>
          <a:endParaRPr lang="es-ES"/>
        </a:p>
      </dgm:t>
    </dgm:pt>
    <dgm:pt modelId="{5530E26D-8A1F-41F7-86AB-FCEC5BF0ABAC}" type="sibTrans" cxnId="{AE0349E9-B6F6-41A7-818B-1C4E69FA185D}">
      <dgm:prSet/>
      <dgm:spPr/>
      <dgm:t>
        <a:bodyPr/>
        <a:lstStyle/>
        <a:p>
          <a:endParaRPr lang="es-ES"/>
        </a:p>
      </dgm:t>
    </dgm:pt>
    <dgm:pt modelId="{1CA2DBD2-0F5E-4146-AEF6-796158C67A7D}">
      <dgm:prSet phldrT="[Texto]"/>
      <dgm:spPr/>
      <dgm:t>
        <a:bodyPr/>
        <a:lstStyle/>
        <a:p>
          <a:r>
            <a:rPr lang="es-ES" dirty="0"/>
            <a:t>Definición </a:t>
          </a:r>
        </a:p>
      </dgm:t>
    </dgm:pt>
    <dgm:pt modelId="{C877EB7E-5B01-4AAC-B4D6-23549A8FC762}" type="parTrans" cxnId="{04DB01E7-E5BC-402B-B975-7CBDCC499B0B}">
      <dgm:prSet/>
      <dgm:spPr/>
      <dgm:t>
        <a:bodyPr/>
        <a:lstStyle/>
        <a:p>
          <a:endParaRPr lang="es-ES"/>
        </a:p>
      </dgm:t>
    </dgm:pt>
    <dgm:pt modelId="{0937EE3F-922D-418D-B299-214BA95A0C23}" type="sibTrans" cxnId="{04DB01E7-E5BC-402B-B975-7CBDCC499B0B}">
      <dgm:prSet/>
      <dgm:spPr/>
      <dgm:t>
        <a:bodyPr/>
        <a:lstStyle/>
        <a:p>
          <a:endParaRPr lang="es-ES"/>
        </a:p>
      </dgm:t>
    </dgm:pt>
    <dgm:pt modelId="{CEBE1169-CB60-4026-A630-92FF559B5FCE}">
      <dgm:prSet phldrT="[Texto]"/>
      <dgm:spPr/>
      <dgm:t>
        <a:bodyPr/>
        <a:lstStyle/>
        <a:p>
          <a:pPr algn="just"/>
          <a:r>
            <a:rPr lang="es-ES" dirty="0"/>
            <a:t>Evento que se organiza con un propósito comercial o cultural para mostrar productos, servicios y/o documentos a un publico objetivo. Estas pueden ser industriales o comerciales. (Secretaria de Turismo)</a:t>
          </a:r>
        </a:p>
      </dgm:t>
    </dgm:pt>
    <dgm:pt modelId="{F3239B14-FFE4-47C3-AF77-C567E3C6C7CF}" type="parTrans" cxnId="{D0DFF4EE-ACF3-4287-96D9-ABDA17C1E74E}">
      <dgm:prSet/>
      <dgm:spPr/>
      <dgm:t>
        <a:bodyPr/>
        <a:lstStyle/>
        <a:p>
          <a:endParaRPr lang="es-ES"/>
        </a:p>
      </dgm:t>
    </dgm:pt>
    <dgm:pt modelId="{8001117B-25E2-41BD-867D-118512023CF8}" type="sibTrans" cxnId="{D0DFF4EE-ACF3-4287-96D9-ABDA17C1E74E}">
      <dgm:prSet/>
      <dgm:spPr/>
      <dgm:t>
        <a:bodyPr/>
        <a:lstStyle/>
        <a:p>
          <a:endParaRPr lang="es-ES"/>
        </a:p>
      </dgm:t>
    </dgm:pt>
    <dgm:pt modelId="{E5472D66-40AB-4F37-83D7-168FC0F6041B}">
      <dgm:prSet phldrT="[Texto]"/>
      <dgm:spPr/>
      <dgm:t>
        <a:bodyPr/>
        <a:lstStyle/>
        <a:p>
          <a:r>
            <a:rPr lang="es-ES" dirty="0"/>
            <a:t>Objeto   </a:t>
          </a:r>
        </a:p>
      </dgm:t>
    </dgm:pt>
    <dgm:pt modelId="{C3C70B0B-2A12-4BF9-B99D-333BAEC329E6}" type="parTrans" cxnId="{C1C4BA78-DBD8-41A4-BDA8-2D34F5293BD6}">
      <dgm:prSet/>
      <dgm:spPr/>
      <dgm:t>
        <a:bodyPr/>
        <a:lstStyle/>
        <a:p>
          <a:endParaRPr lang="es-ES"/>
        </a:p>
      </dgm:t>
    </dgm:pt>
    <dgm:pt modelId="{C8BA13C4-468B-4A2E-A210-CE4286DF4F46}" type="sibTrans" cxnId="{C1C4BA78-DBD8-41A4-BDA8-2D34F5293BD6}">
      <dgm:prSet/>
      <dgm:spPr/>
      <dgm:t>
        <a:bodyPr/>
        <a:lstStyle/>
        <a:p>
          <a:endParaRPr lang="es-ES"/>
        </a:p>
      </dgm:t>
    </dgm:pt>
    <dgm:pt modelId="{E2B3DD51-FB2D-4D0E-A350-E025112AC795}">
      <dgm:prSet phldrT="[Texto]"/>
      <dgm:spPr/>
      <dgm:t>
        <a:bodyPr/>
        <a:lstStyle/>
        <a:p>
          <a:r>
            <a:rPr lang="es-ES" dirty="0"/>
            <a:t>Venta mayoreo.</a:t>
          </a:r>
        </a:p>
      </dgm:t>
    </dgm:pt>
    <dgm:pt modelId="{398D6AB8-5106-4DE0-B58B-3EC7910B6EEF}" type="parTrans" cxnId="{17135D9A-3CEF-4C33-9910-3CD4D422E23A}">
      <dgm:prSet/>
      <dgm:spPr/>
      <dgm:t>
        <a:bodyPr/>
        <a:lstStyle/>
        <a:p>
          <a:endParaRPr lang="es-ES"/>
        </a:p>
      </dgm:t>
    </dgm:pt>
    <dgm:pt modelId="{B3EEC821-70C0-4FA6-8318-1686D5FAC52F}" type="sibTrans" cxnId="{17135D9A-3CEF-4C33-9910-3CD4D422E23A}">
      <dgm:prSet/>
      <dgm:spPr/>
      <dgm:t>
        <a:bodyPr/>
        <a:lstStyle/>
        <a:p>
          <a:endParaRPr lang="es-ES"/>
        </a:p>
      </dgm:t>
    </dgm:pt>
    <dgm:pt modelId="{F686F71A-ED8C-460E-A1B7-436308B9CC6A}" type="pres">
      <dgm:prSet presAssocID="{9C1A1F75-C02B-43D2-8044-7FFF5B9602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12384F6-60F8-4D12-AF89-F3E16DEF1512}" type="pres">
      <dgm:prSet presAssocID="{35E9126E-7B3F-4CC9-AD16-6D0F7B70FC02}" presName="linNode" presStyleCnt="0"/>
      <dgm:spPr/>
    </dgm:pt>
    <dgm:pt modelId="{DADDD6B8-3C73-493F-BF1B-3D023321F803}" type="pres">
      <dgm:prSet presAssocID="{35E9126E-7B3F-4CC9-AD16-6D0F7B70FC0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6EA9271-69E4-4BB3-8107-5E0E1E11D736}" type="pres">
      <dgm:prSet presAssocID="{35E9126E-7B3F-4CC9-AD16-6D0F7B70FC02}" presName="descendantText" presStyleLbl="alignAccFollowNode1" presStyleIdx="0" presStyleCnt="3" custLinFactNeighborX="23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127DFA-745E-499D-B2F1-27B721E53E1C}" type="pres">
      <dgm:prSet presAssocID="{3AFCFF1C-D178-4E6A-A5F7-79AF41E27C25}" presName="sp" presStyleCnt="0"/>
      <dgm:spPr/>
    </dgm:pt>
    <dgm:pt modelId="{029F5CFE-6A27-4516-AE29-835AC7D7F06C}" type="pres">
      <dgm:prSet presAssocID="{1CA2DBD2-0F5E-4146-AEF6-796158C67A7D}" presName="linNode" presStyleCnt="0"/>
      <dgm:spPr/>
    </dgm:pt>
    <dgm:pt modelId="{936A3098-EB9C-41BA-9B46-AE119DFF6D68}" type="pres">
      <dgm:prSet presAssocID="{1CA2DBD2-0F5E-4146-AEF6-796158C67A7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B478DC-97AF-4F44-BD91-61D2691B7BA1}" type="pres">
      <dgm:prSet presAssocID="{1CA2DBD2-0F5E-4146-AEF6-796158C67A7D}" presName="descendantText" presStyleLbl="alignAccFollowNode1" presStyleIdx="1" presStyleCnt="3" custLinFactNeighborX="0" custLinFactNeighborY="661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616A65-DE54-429C-921C-17A20B2264B8}" type="pres">
      <dgm:prSet presAssocID="{0937EE3F-922D-418D-B299-214BA95A0C23}" presName="sp" presStyleCnt="0"/>
      <dgm:spPr/>
    </dgm:pt>
    <dgm:pt modelId="{5E1E3255-3970-4D97-B770-18A220FA6F20}" type="pres">
      <dgm:prSet presAssocID="{E5472D66-40AB-4F37-83D7-168FC0F6041B}" presName="linNode" presStyleCnt="0"/>
      <dgm:spPr/>
    </dgm:pt>
    <dgm:pt modelId="{165DBFF8-57C4-44C6-8188-4D58E0204C14}" type="pres">
      <dgm:prSet presAssocID="{E5472D66-40AB-4F37-83D7-168FC0F6041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175381-E2A2-40D0-B72B-986B1897A756}" type="pres">
      <dgm:prSet presAssocID="{E5472D66-40AB-4F37-83D7-168FC0F6041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2C57526-BD94-49FA-8840-1D7336F420B3}" srcId="{9C1A1F75-C02B-43D2-8044-7FFF5B9602D6}" destId="{35E9126E-7B3F-4CC9-AD16-6D0F7B70FC02}" srcOrd="0" destOrd="0" parTransId="{630EED2D-5FDB-4DCF-9B26-7C042B2A09C0}" sibTransId="{3AFCFF1C-D178-4E6A-A5F7-79AF41E27C25}"/>
    <dgm:cxn modelId="{0796B449-3269-4CB8-9E67-C604E88103E6}" type="presOf" srcId="{CEBE1169-CB60-4026-A630-92FF559B5FCE}" destId="{DFB478DC-97AF-4F44-BD91-61D2691B7BA1}" srcOrd="0" destOrd="0" presId="urn:microsoft.com/office/officeart/2005/8/layout/vList5"/>
    <dgm:cxn modelId="{240C3FBD-4074-431F-A963-30B132E135C3}" type="presOf" srcId="{9C1A1F75-C02B-43D2-8044-7FFF5B9602D6}" destId="{F686F71A-ED8C-460E-A1B7-436308B9CC6A}" srcOrd="0" destOrd="0" presId="urn:microsoft.com/office/officeart/2005/8/layout/vList5"/>
    <dgm:cxn modelId="{51A790D9-47DE-4165-B0AF-3E1D3D73A776}" type="presOf" srcId="{E2B3DD51-FB2D-4D0E-A350-E025112AC795}" destId="{97175381-E2A2-40D0-B72B-986B1897A756}" srcOrd="0" destOrd="0" presId="urn:microsoft.com/office/officeart/2005/8/layout/vList5"/>
    <dgm:cxn modelId="{D0DFF4EE-ACF3-4287-96D9-ABDA17C1E74E}" srcId="{1CA2DBD2-0F5E-4146-AEF6-796158C67A7D}" destId="{CEBE1169-CB60-4026-A630-92FF559B5FCE}" srcOrd="0" destOrd="0" parTransId="{F3239B14-FFE4-47C3-AF77-C567E3C6C7CF}" sibTransId="{8001117B-25E2-41BD-867D-118512023CF8}"/>
    <dgm:cxn modelId="{A711E9F9-BFBE-4194-A530-88B2737BC0A8}" type="presOf" srcId="{35E9126E-7B3F-4CC9-AD16-6D0F7B70FC02}" destId="{DADDD6B8-3C73-493F-BF1B-3D023321F803}" srcOrd="0" destOrd="0" presId="urn:microsoft.com/office/officeart/2005/8/layout/vList5"/>
    <dgm:cxn modelId="{0AE729D7-0DA2-4723-B577-DB93A83675FF}" type="presOf" srcId="{E5472D66-40AB-4F37-83D7-168FC0F6041B}" destId="{165DBFF8-57C4-44C6-8188-4D58E0204C14}" srcOrd="0" destOrd="0" presId="urn:microsoft.com/office/officeart/2005/8/layout/vList5"/>
    <dgm:cxn modelId="{89648EE5-0A73-4B3E-A767-69017456532F}" type="presOf" srcId="{1CA2DBD2-0F5E-4146-AEF6-796158C67A7D}" destId="{936A3098-EB9C-41BA-9B46-AE119DFF6D68}" srcOrd="0" destOrd="0" presId="urn:microsoft.com/office/officeart/2005/8/layout/vList5"/>
    <dgm:cxn modelId="{04DB01E7-E5BC-402B-B975-7CBDCC499B0B}" srcId="{9C1A1F75-C02B-43D2-8044-7FFF5B9602D6}" destId="{1CA2DBD2-0F5E-4146-AEF6-796158C67A7D}" srcOrd="1" destOrd="0" parTransId="{C877EB7E-5B01-4AAC-B4D6-23549A8FC762}" sibTransId="{0937EE3F-922D-418D-B299-214BA95A0C23}"/>
    <dgm:cxn modelId="{C1C4BA78-DBD8-41A4-BDA8-2D34F5293BD6}" srcId="{9C1A1F75-C02B-43D2-8044-7FFF5B9602D6}" destId="{E5472D66-40AB-4F37-83D7-168FC0F6041B}" srcOrd="2" destOrd="0" parTransId="{C3C70B0B-2A12-4BF9-B99D-333BAEC329E6}" sibTransId="{C8BA13C4-468B-4A2E-A210-CE4286DF4F46}"/>
    <dgm:cxn modelId="{AE0349E9-B6F6-41A7-818B-1C4E69FA185D}" srcId="{35E9126E-7B3F-4CC9-AD16-6D0F7B70FC02}" destId="{F85911AF-F184-4C46-86C2-4E3132CBC5C3}" srcOrd="0" destOrd="0" parTransId="{84B2C28D-A62D-40E9-9542-A860825BB70D}" sibTransId="{5530E26D-8A1F-41F7-86AB-FCEC5BF0ABAC}"/>
    <dgm:cxn modelId="{17135D9A-3CEF-4C33-9910-3CD4D422E23A}" srcId="{E5472D66-40AB-4F37-83D7-168FC0F6041B}" destId="{E2B3DD51-FB2D-4D0E-A350-E025112AC795}" srcOrd="0" destOrd="0" parTransId="{398D6AB8-5106-4DE0-B58B-3EC7910B6EEF}" sibTransId="{B3EEC821-70C0-4FA6-8318-1686D5FAC52F}"/>
    <dgm:cxn modelId="{138B7001-A79E-4382-8E90-C4F354D0DD18}" type="presOf" srcId="{F85911AF-F184-4C46-86C2-4E3132CBC5C3}" destId="{66EA9271-69E4-4BB3-8107-5E0E1E11D736}" srcOrd="0" destOrd="0" presId="urn:microsoft.com/office/officeart/2005/8/layout/vList5"/>
    <dgm:cxn modelId="{9EC9C3AA-C543-4B0C-A382-EC8C3C6E5CAC}" type="presParOf" srcId="{F686F71A-ED8C-460E-A1B7-436308B9CC6A}" destId="{D12384F6-60F8-4D12-AF89-F3E16DEF1512}" srcOrd="0" destOrd="0" presId="urn:microsoft.com/office/officeart/2005/8/layout/vList5"/>
    <dgm:cxn modelId="{38823022-9EE0-4290-8D65-AA8270C0F5E9}" type="presParOf" srcId="{D12384F6-60F8-4D12-AF89-F3E16DEF1512}" destId="{DADDD6B8-3C73-493F-BF1B-3D023321F803}" srcOrd="0" destOrd="0" presId="urn:microsoft.com/office/officeart/2005/8/layout/vList5"/>
    <dgm:cxn modelId="{0B74A451-2871-462A-A51D-EDE15391E6DB}" type="presParOf" srcId="{D12384F6-60F8-4D12-AF89-F3E16DEF1512}" destId="{66EA9271-69E4-4BB3-8107-5E0E1E11D736}" srcOrd="1" destOrd="0" presId="urn:microsoft.com/office/officeart/2005/8/layout/vList5"/>
    <dgm:cxn modelId="{3E3F5604-B00F-43D1-8968-1D7D7DC1A17C}" type="presParOf" srcId="{F686F71A-ED8C-460E-A1B7-436308B9CC6A}" destId="{71127DFA-745E-499D-B2F1-27B721E53E1C}" srcOrd="1" destOrd="0" presId="urn:microsoft.com/office/officeart/2005/8/layout/vList5"/>
    <dgm:cxn modelId="{992317C4-C204-473E-B1E0-315307F85326}" type="presParOf" srcId="{F686F71A-ED8C-460E-A1B7-436308B9CC6A}" destId="{029F5CFE-6A27-4516-AE29-835AC7D7F06C}" srcOrd="2" destOrd="0" presId="urn:microsoft.com/office/officeart/2005/8/layout/vList5"/>
    <dgm:cxn modelId="{AC292E9C-C7A3-4690-9724-B6A83DB066B5}" type="presParOf" srcId="{029F5CFE-6A27-4516-AE29-835AC7D7F06C}" destId="{936A3098-EB9C-41BA-9B46-AE119DFF6D68}" srcOrd="0" destOrd="0" presId="urn:microsoft.com/office/officeart/2005/8/layout/vList5"/>
    <dgm:cxn modelId="{C5A25F3B-453E-4569-A467-8721F1945304}" type="presParOf" srcId="{029F5CFE-6A27-4516-AE29-835AC7D7F06C}" destId="{DFB478DC-97AF-4F44-BD91-61D2691B7BA1}" srcOrd="1" destOrd="0" presId="urn:microsoft.com/office/officeart/2005/8/layout/vList5"/>
    <dgm:cxn modelId="{5DC0A6F8-BFFD-49EA-9DE0-DA1210B8D769}" type="presParOf" srcId="{F686F71A-ED8C-460E-A1B7-436308B9CC6A}" destId="{DD616A65-DE54-429C-921C-17A20B2264B8}" srcOrd="3" destOrd="0" presId="urn:microsoft.com/office/officeart/2005/8/layout/vList5"/>
    <dgm:cxn modelId="{AF8C66C9-18C2-476D-B09D-70244FB1FB28}" type="presParOf" srcId="{F686F71A-ED8C-460E-A1B7-436308B9CC6A}" destId="{5E1E3255-3970-4D97-B770-18A220FA6F20}" srcOrd="4" destOrd="0" presId="urn:microsoft.com/office/officeart/2005/8/layout/vList5"/>
    <dgm:cxn modelId="{E61C291F-936F-4835-A728-DACB3CDC4B57}" type="presParOf" srcId="{5E1E3255-3970-4D97-B770-18A220FA6F20}" destId="{165DBFF8-57C4-44C6-8188-4D58E0204C14}" srcOrd="0" destOrd="0" presId="urn:microsoft.com/office/officeart/2005/8/layout/vList5"/>
    <dgm:cxn modelId="{2A4B387C-8271-4653-B0CE-FF40C8606637}" type="presParOf" srcId="{5E1E3255-3970-4D97-B770-18A220FA6F20}" destId="{97175381-E2A2-40D0-B72B-986B1897A75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1A1F75-C02B-43D2-8044-7FFF5B9602D6}" type="doc">
      <dgm:prSet loTypeId="urn:microsoft.com/office/officeart/2005/8/layout/vList5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35E9126E-7B3F-4CC9-AD16-6D0F7B70FC02}">
      <dgm:prSet phldrT="[Texto]"/>
      <dgm:spPr/>
      <dgm:t>
        <a:bodyPr/>
        <a:lstStyle/>
        <a:p>
          <a:r>
            <a:rPr lang="es-ES" dirty="0"/>
            <a:t>Nombre  </a:t>
          </a:r>
        </a:p>
      </dgm:t>
    </dgm:pt>
    <dgm:pt modelId="{630EED2D-5FDB-4DCF-9B26-7C042B2A09C0}" type="parTrans" cxnId="{22C57526-BD94-49FA-8840-1D7336F420B3}">
      <dgm:prSet/>
      <dgm:spPr/>
      <dgm:t>
        <a:bodyPr/>
        <a:lstStyle/>
        <a:p>
          <a:endParaRPr lang="es-ES"/>
        </a:p>
      </dgm:t>
    </dgm:pt>
    <dgm:pt modelId="{3AFCFF1C-D178-4E6A-A5F7-79AF41E27C25}" type="sibTrans" cxnId="{22C57526-BD94-49FA-8840-1D7336F420B3}">
      <dgm:prSet/>
      <dgm:spPr/>
      <dgm:t>
        <a:bodyPr/>
        <a:lstStyle/>
        <a:p>
          <a:endParaRPr lang="es-ES"/>
        </a:p>
      </dgm:t>
    </dgm:pt>
    <dgm:pt modelId="{F85911AF-F184-4C46-86C2-4E3132CBC5C3}">
      <dgm:prSet phldrT="[Texto]" custT="1"/>
      <dgm:spPr/>
      <dgm:t>
        <a:bodyPr/>
        <a:lstStyle/>
        <a:p>
          <a:pPr algn="ctr">
            <a:buFontTx/>
            <a:buNone/>
          </a:pPr>
          <a:r>
            <a:rPr lang="es-ES" sz="4000" dirty="0"/>
            <a:t>Viajes de incentivos</a:t>
          </a:r>
        </a:p>
      </dgm:t>
    </dgm:pt>
    <dgm:pt modelId="{84B2C28D-A62D-40E9-9542-A860825BB70D}" type="parTrans" cxnId="{AE0349E9-B6F6-41A7-818B-1C4E69FA185D}">
      <dgm:prSet/>
      <dgm:spPr/>
      <dgm:t>
        <a:bodyPr/>
        <a:lstStyle/>
        <a:p>
          <a:endParaRPr lang="es-ES"/>
        </a:p>
      </dgm:t>
    </dgm:pt>
    <dgm:pt modelId="{5530E26D-8A1F-41F7-86AB-FCEC5BF0ABAC}" type="sibTrans" cxnId="{AE0349E9-B6F6-41A7-818B-1C4E69FA185D}">
      <dgm:prSet/>
      <dgm:spPr/>
      <dgm:t>
        <a:bodyPr/>
        <a:lstStyle/>
        <a:p>
          <a:endParaRPr lang="es-ES"/>
        </a:p>
      </dgm:t>
    </dgm:pt>
    <dgm:pt modelId="{1CA2DBD2-0F5E-4146-AEF6-796158C67A7D}">
      <dgm:prSet phldrT="[Texto]"/>
      <dgm:spPr/>
      <dgm:t>
        <a:bodyPr/>
        <a:lstStyle/>
        <a:p>
          <a:r>
            <a:rPr lang="es-ES" dirty="0"/>
            <a:t>Definición </a:t>
          </a:r>
        </a:p>
      </dgm:t>
    </dgm:pt>
    <dgm:pt modelId="{C877EB7E-5B01-4AAC-B4D6-23549A8FC762}" type="parTrans" cxnId="{04DB01E7-E5BC-402B-B975-7CBDCC499B0B}">
      <dgm:prSet/>
      <dgm:spPr/>
      <dgm:t>
        <a:bodyPr/>
        <a:lstStyle/>
        <a:p>
          <a:endParaRPr lang="es-ES"/>
        </a:p>
      </dgm:t>
    </dgm:pt>
    <dgm:pt modelId="{0937EE3F-922D-418D-B299-214BA95A0C23}" type="sibTrans" cxnId="{04DB01E7-E5BC-402B-B975-7CBDCC499B0B}">
      <dgm:prSet/>
      <dgm:spPr/>
      <dgm:t>
        <a:bodyPr/>
        <a:lstStyle/>
        <a:p>
          <a:endParaRPr lang="es-ES"/>
        </a:p>
      </dgm:t>
    </dgm:pt>
    <dgm:pt modelId="{CEBE1169-CB60-4026-A630-92FF559B5FCE}">
      <dgm:prSet phldrT="[Texto]"/>
      <dgm:spPr/>
      <dgm:t>
        <a:bodyPr/>
        <a:lstStyle/>
        <a:p>
          <a:pPr algn="just"/>
          <a:r>
            <a:rPr lang="es-ES" dirty="0"/>
            <a:t>Es una estrategia moderna gerencial utilizada para lograr metas empresariales fuera de lo común al premiar a los participantes con una experiencia extraordinaria de viaje. (Secretaria de Turismo)</a:t>
          </a:r>
        </a:p>
      </dgm:t>
    </dgm:pt>
    <dgm:pt modelId="{F3239B14-FFE4-47C3-AF77-C567E3C6C7CF}" type="parTrans" cxnId="{D0DFF4EE-ACF3-4287-96D9-ABDA17C1E74E}">
      <dgm:prSet/>
      <dgm:spPr/>
      <dgm:t>
        <a:bodyPr/>
        <a:lstStyle/>
        <a:p>
          <a:endParaRPr lang="es-ES"/>
        </a:p>
      </dgm:t>
    </dgm:pt>
    <dgm:pt modelId="{8001117B-25E2-41BD-867D-118512023CF8}" type="sibTrans" cxnId="{D0DFF4EE-ACF3-4287-96D9-ABDA17C1E74E}">
      <dgm:prSet/>
      <dgm:spPr/>
      <dgm:t>
        <a:bodyPr/>
        <a:lstStyle/>
        <a:p>
          <a:endParaRPr lang="es-ES"/>
        </a:p>
      </dgm:t>
    </dgm:pt>
    <dgm:pt modelId="{E5472D66-40AB-4F37-83D7-168FC0F6041B}">
      <dgm:prSet phldrT="[Texto]"/>
      <dgm:spPr/>
      <dgm:t>
        <a:bodyPr/>
        <a:lstStyle/>
        <a:p>
          <a:r>
            <a:rPr lang="es-ES" dirty="0"/>
            <a:t>Objeto   </a:t>
          </a:r>
        </a:p>
      </dgm:t>
    </dgm:pt>
    <dgm:pt modelId="{C3C70B0B-2A12-4BF9-B99D-333BAEC329E6}" type="parTrans" cxnId="{C1C4BA78-DBD8-41A4-BDA8-2D34F5293BD6}">
      <dgm:prSet/>
      <dgm:spPr/>
      <dgm:t>
        <a:bodyPr/>
        <a:lstStyle/>
        <a:p>
          <a:endParaRPr lang="es-ES"/>
        </a:p>
      </dgm:t>
    </dgm:pt>
    <dgm:pt modelId="{C8BA13C4-468B-4A2E-A210-CE4286DF4F46}" type="sibTrans" cxnId="{C1C4BA78-DBD8-41A4-BDA8-2D34F5293BD6}">
      <dgm:prSet/>
      <dgm:spPr/>
      <dgm:t>
        <a:bodyPr/>
        <a:lstStyle/>
        <a:p>
          <a:endParaRPr lang="es-ES"/>
        </a:p>
      </dgm:t>
    </dgm:pt>
    <dgm:pt modelId="{E2B3DD51-FB2D-4D0E-A350-E025112AC795}">
      <dgm:prSet phldrT="[Texto]"/>
      <dgm:spPr/>
      <dgm:t>
        <a:bodyPr/>
        <a:lstStyle/>
        <a:p>
          <a:r>
            <a:rPr lang="es-ES" dirty="0"/>
            <a:t>Premio laboral.</a:t>
          </a:r>
        </a:p>
      </dgm:t>
    </dgm:pt>
    <dgm:pt modelId="{398D6AB8-5106-4DE0-B58B-3EC7910B6EEF}" type="parTrans" cxnId="{17135D9A-3CEF-4C33-9910-3CD4D422E23A}">
      <dgm:prSet/>
      <dgm:spPr/>
      <dgm:t>
        <a:bodyPr/>
        <a:lstStyle/>
        <a:p>
          <a:endParaRPr lang="es-ES"/>
        </a:p>
      </dgm:t>
    </dgm:pt>
    <dgm:pt modelId="{B3EEC821-70C0-4FA6-8318-1686D5FAC52F}" type="sibTrans" cxnId="{17135D9A-3CEF-4C33-9910-3CD4D422E23A}">
      <dgm:prSet/>
      <dgm:spPr/>
      <dgm:t>
        <a:bodyPr/>
        <a:lstStyle/>
        <a:p>
          <a:endParaRPr lang="es-ES"/>
        </a:p>
      </dgm:t>
    </dgm:pt>
    <dgm:pt modelId="{F686F71A-ED8C-460E-A1B7-436308B9CC6A}" type="pres">
      <dgm:prSet presAssocID="{9C1A1F75-C02B-43D2-8044-7FFF5B9602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12384F6-60F8-4D12-AF89-F3E16DEF1512}" type="pres">
      <dgm:prSet presAssocID="{35E9126E-7B3F-4CC9-AD16-6D0F7B70FC02}" presName="linNode" presStyleCnt="0"/>
      <dgm:spPr/>
    </dgm:pt>
    <dgm:pt modelId="{DADDD6B8-3C73-493F-BF1B-3D023321F803}" type="pres">
      <dgm:prSet presAssocID="{35E9126E-7B3F-4CC9-AD16-6D0F7B70FC0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6EA9271-69E4-4BB3-8107-5E0E1E11D736}" type="pres">
      <dgm:prSet presAssocID="{35E9126E-7B3F-4CC9-AD16-6D0F7B70FC02}" presName="descendantText" presStyleLbl="alignAccFollowNode1" presStyleIdx="0" presStyleCnt="3" custLinFactNeighborX="23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127DFA-745E-499D-B2F1-27B721E53E1C}" type="pres">
      <dgm:prSet presAssocID="{3AFCFF1C-D178-4E6A-A5F7-79AF41E27C25}" presName="sp" presStyleCnt="0"/>
      <dgm:spPr/>
    </dgm:pt>
    <dgm:pt modelId="{029F5CFE-6A27-4516-AE29-835AC7D7F06C}" type="pres">
      <dgm:prSet presAssocID="{1CA2DBD2-0F5E-4146-AEF6-796158C67A7D}" presName="linNode" presStyleCnt="0"/>
      <dgm:spPr/>
    </dgm:pt>
    <dgm:pt modelId="{936A3098-EB9C-41BA-9B46-AE119DFF6D68}" type="pres">
      <dgm:prSet presAssocID="{1CA2DBD2-0F5E-4146-AEF6-796158C67A7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B478DC-97AF-4F44-BD91-61D2691B7BA1}" type="pres">
      <dgm:prSet presAssocID="{1CA2DBD2-0F5E-4146-AEF6-796158C67A7D}" presName="descendantText" presStyleLbl="alignAccFollowNode1" presStyleIdx="1" presStyleCnt="3" custLinFactNeighborX="0" custLinFactNeighborY="661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616A65-DE54-429C-921C-17A20B2264B8}" type="pres">
      <dgm:prSet presAssocID="{0937EE3F-922D-418D-B299-214BA95A0C23}" presName="sp" presStyleCnt="0"/>
      <dgm:spPr/>
    </dgm:pt>
    <dgm:pt modelId="{5E1E3255-3970-4D97-B770-18A220FA6F20}" type="pres">
      <dgm:prSet presAssocID="{E5472D66-40AB-4F37-83D7-168FC0F6041B}" presName="linNode" presStyleCnt="0"/>
      <dgm:spPr/>
    </dgm:pt>
    <dgm:pt modelId="{165DBFF8-57C4-44C6-8188-4D58E0204C14}" type="pres">
      <dgm:prSet presAssocID="{E5472D66-40AB-4F37-83D7-168FC0F6041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175381-E2A2-40D0-B72B-986B1897A756}" type="pres">
      <dgm:prSet presAssocID="{E5472D66-40AB-4F37-83D7-168FC0F6041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2C57526-BD94-49FA-8840-1D7336F420B3}" srcId="{9C1A1F75-C02B-43D2-8044-7FFF5B9602D6}" destId="{35E9126E-7B3F-4CC9-AD16-6D0F7B70FC02}" srcOrd="0" destOrd="0" parTransId="{630EED2D-5FDB-4DCF-9B26-7C042B2A09C0}" sibTransId="{3AFCFF1C-D178-4E6A-A5F7-79AF41E27C25}"/>
    <dgm:cxn modelId="{0796B449-3269-4CB8-9E67-C604E88103E6}" type="presOf" srcId="{CEBE1169-CB60-4026-A630-92FF559B5FCE}" destId="{DFB478DC-97AF-4F44-BD91-61D2691B7BA1}" srcOrd="0" destOrd="0" presId="urn:microsoft.com/office/officeart/2005/8/layout/vList5"/>
    <dgm:cxn modelId="{240C3FBD-4074-431F-A963-30B132E135C3}" type="presOf" srcId="{9C1A1F75-C02B-43D2-8044-7FFF5B9602D6}" destId="{F686F71A-ED8C-460E-A1B7-436308B9CC6A}" srcOrd="0" destOrd="0" presId="urn:microsoft.com/office/officeart/2005/8/layout/vList5"/>
    <dgm:cxn modelId="{51A790D9-47DE-4165-B0AF-3E1D3D73A776}" type="presOf" srcId="{E2B3DD51-FB2D-4D0E-A350-E025112AC795}" destId="{97175381-E2A2-40D0-B72B-986B1897A756}" srcOrd="0" destOrd="0" presId="urn:microsoft.com/office/officeart/2005/8/layout/vList5"/>
    <dgm:cxn modelId="{D0DFF4EE-ACF3-4287-96D9-ABDA17C1E74E}" srcId="{1CA2DBD2-0F5E-4146-AEF6-796158C67A7D}" destId="{CEBE1169-CB60-4026-A630-92FF559B5FCE}" srcOrd="0" destOrd="0" parTransId="{F3239B14-FFE4-47C3-AF77-C567E3C6C7CF}" sibTransId="{8001117B-25E2-41BD-867D-118512023CF8}"/>
    <dgm:cxn modelId="{A711E9F9-BFBE-4194-A530-88B2737BC0A8}" type="presOf" srcId="{35E9126E-7B3F-4CC9-AD16-6D0F7B70FC02}" destId="{DADDD6B8-3C73-493F-BF1B-3D023321F803}" srcOrd="0" destOrd="0" presId="urn:microsoft.com/office/officeart/2005/8/layout/vList5"/>
    <dgm:cxn modelId="{0AE729D7-0DA2-4723-B577-DB93A83675FF}" type="presOf" srcId="{E5472D66-40AB-4F37-83D7-168FC0F6041B}" destId="{165DBFF8-57C4-44C6-8188-4D58E0204C14}" srcOrd="0" destOrd="0" presId="urn:microsoft.com/office/officeart/2005/8/layout/vList5"/>
    <dgm:cxn modelId="{89648EE5-0A73-4B3E-A767-69017456532F}" type="presOf" srcId="{1CA2DBD2-0F5E-4146-AEF6-796158C67A7D}" destId="{936A3098-EB9C-41BA-9B46-AE119DFF6D68}" srcOrd="0" destOrd="0" presId="urn:microsoft.com/office/officeart/2005/8/layout/vList5"/>
    <dgm:cxn modelId="{04DB01E7-E5BC-402B-B975-7CBDCC499B0B}" srcId="{9C1A1F75-C02B-43D2-8044-7FFF5B9602D6}" destId="{1CA2DBD2-0F5E-4146-AEF6-796158C67A7D}" srcOrd="1" destOrd="0" parTransId="{C877EB7E-5B01-4AAC-B4D6-23549A8FC762}" sibTransId="{0937EE3F-922D-418D-B299-214BA95A0C23}"/>
    <dgm:cxn modelId="{C1C4BA78-DBD8-41A4-BDA8-2D34F5293BD6}" srcId="{9C1A1F75-C02B-43D2-8044-7FFF5B9602D6}" destId="{E5472D66-40AB-4F37-83D7-168FC0F6041B}" srcOrd="2" destOrd="0" parTransId="{C3C70B0B-2A12-4BF9-B99D-333BAEC329E6}" sibTransId="{C8BA13C4-468B-4A2E-A210-CE4286DF4F46}"/>
    <dgm:cxn modelId="{AE0349E9-B6F6-41A7-818B-1C4E69FA185D}" srcId="{35E9126E-7B3F-4CC9-AD16-6D0F7B70FC02}" destId="{F85911AF-F184-4C46-86C2-4E3132CBC5C3}" srcOrd="0" destOrd="0" parTransId="{84B2C28D-A62D-40E9-9542-A860825BB70D}" sibTransId="{5530E26D-8A1F-41F7-86AB-FCEC5BF0ABAC}"/>
    <dgm:cxn modelId="{17135D9A-3CEF-4C33-9910-3CD4D422E23A}" srcId="{E5472D66-40AB-4F37-83D7-168FC0F6041B}" destId="{E2B3DD51-FB2D-4D0E-A350-E025112AC795}" srcOrd="0" destOrd="0" parTransId="{398D6AB8-5106-4DE0-B58B-3EC7910B6EEF}" sibTransId="{B3EEC821-70C0-4FA6-8318-1686D5FAC52F}"/>
    <dgm:cxn modelId="{138B7001-A79E-4382-8E90-C4F354D0DD18}" type="presOf" srcId="{F85911AF-F184-4C46-86C2-4E3132CBC5C3}" destId="{66EA9271-69E4-4BB3-8107-5E0E1E11D736}" srcOrd="0" destOrd="0" presId="urn:microsoft.com/office/officeart/2005/8/layout/vList5"/>
    <dgm:cxn modelId="{9EC9C3AA-C543-4B0C-A382-EC8C3C6E5CAC}" type="presParOf" srcId="{F686F71A-ED8C-460E-A1B7-436308B9CC6A}" destId="{D12384F6-60F8-4D12-AF89-F3E16DEF1512}" srcOrd="0" destOrd="0" presId="urn:microsoft.com/office/officeart/2005/8/layout/vList5"/>
    <dgm:cxn modelId="{38823022-9EE0-4290-8D65-AA8270C0F5E9}" type="presParOf" srcId="{D12384F6-60F8-4D12-AF89-F3E16DEF1512}" destId="{DADDD6B8-3C73-493F-BF1B-3D023321F803}" srcOrd="0" destOrd="0" presId="urn:microsoft.com/office/officeart/2005/8/layout/vList5"/>
    <dgm:cxn modelId="{0B74A451-2871-462A-A51D-EDE15391E6DB}" type="presParOf" srcId="{D12384F6-60F8-4D12-AF89-F3E16DEF1512}" destId="{66EA9271-69E4-4BB3-8107-5E0E1E11D736}" srcOrd="1" destOrd="0" presId="urn:microsoft.com/office/officeart/2005/8/layout/vList5"/>
    <dgm:cxn modelId="{3E3F5604-B00F-43D1-8968-1D7D7DC1A17C}" type="presParOf" srcId="{F686F71A-ED8C-460E-A1B7-436308B9CC6A}" destId="{71127DFA-745E-499D-B2F1-27B721E53E1C}" srcOrd="1" destOrd="0" presId="urn:microsoft.com/office/officeart/2005/8/layout/vList5"/>
    <dgm:cxn modelId="{992317C4-C204-473E-B1E0-315307F85326}" type="presParOf" srcId="{F686F71A-ED8C-460E-A1B7-436308B9CC6A}" destId="{029F5CFE-6A27-4516-AE29-835AC7D7F06C}" srcOrd="2" destOrd="0" presId="urn:microsoft.com/office/officeart/2005/8/layout/vList5"/>
    <dgm:cxn modelId="{AC292E9C-C7A3-4690-9724-B6A83DB066B5}" type="presParOf" srcId="{029F5CFE-6A27-4516-AE29-835AC7D7F06C}" destId="{936A3098-EB9C-41BA-9B46-AE119DFF6D68}" srcOrd="0" destOrd="0" presId="urn:microsoft.com/office/officeart/2005/8/layout/vList5"/>
    <dgm:cxn modelId="{C5A25F3B-453E-4569-A467-8721F1945304}" type="presParOf" srcId="{029F5CFE-6A27-4516-AE29-835AC7D7F06C}" destId="{DFB478DC-97AF-4F44-BD91-61D2691B7BA1}" srcOrd="1" destOrd="0" presId="urn:microsoft.com/office/officeart/2005/8/layout/vList5"/>
    <dgm:cxn modelId="{5DC0A6F8-BFFD-49EA-9DE0-DA1210B8D769}" type="presParOf" srcId="{F686F71A-ED8C-460E-A1B7-436308B9CC6A}" destId="{DD616A65-DE54-429C-921C-17A20B2264B8}" srcOrd="3" destOrd="0" presId="urn:microsoft.com/office/officeart/2005/8/layout/vList5"/>
    <dgm:cxn modelId="{AF8C66C9-18C2-476D-B09D-70244FB1FB28}" type="presParOf" srcId="{F686F71A-ED8C-460E-A1B7-436308B9CC6A}" destId="{5E1E3255-3970-4D97-B770-18A220FA6F20}" srcOrd="4" destOrd="0" presId="urn:microsoft.com/office/officeart/2005/8/layout/vList5"/>
    <dgm:cxn modelId="{E61C291F-936F-4835-A728-DACB3CDC4B57}" type="presParOf" srcId="{5E1E3255-3970-4D97-B770-18A220FA6F20}" destId="{165DBFF8-57C4-44C6-8188-4D58E0204C14}" srcOrd="0" destOrd="0" presId="urn:microsoft.com/office/officeart/2005/8/layout/vList5"/>
    <dgm:cxn modelId="{2A4B387C-8271-4653-B0CE-FF40C8606637}" type="presParOf" srcId="{5E1E3255-3970-4D97-B770-18A220FA6F20}" destId="{97175381-E2A2-40D0-B72B-986B1897A75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1A1F75-C02B-43D2-8044-7FFF5B9602D6}" type="doc">
      <dgm:prSet loTypeId="urn:microsoft.com/office/officeart/2005/8/layout/vList5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35E9126E-7B3F-4CC9-AD16-6D0F7B70FC02}">
      <dgm:prSet phldrT="[Texto]"/>
      <dgm:spPr/>
      <dgm:t>
        <a:bodyPr/>
        <a:lstStyle/>
        <a:p>
          <a:r>
            <a:rPr lang="es-ES" dirty="0"/>
            <a:t>Nombre  </a:t>
          </a:r>
        </a:p>
      </dgm:t>
    </dgm:pt>
    <dgm:pt modelId="{630EED2D-5FDB-4DCF-9B26-7C042B2A09C0}" type="parTrans" cxnId="{22C57526-BD94-49FA-8840-1D7336F420B3}">
      <dgm:prSet/>
      <dgm:spPr/>
      <dgm:t>
        <a:bodyPr/>
        <a:lstStyle/>
        <a:p>
          <a:endParaRPr lang="es-ES"/>
        </a:p>
      </dgm:t>
    </dgm:pt>
    <dgm:pt modelId="{3AFCFF1C-D178-4E6A-A5F7-79AF41E27C25}" type="sibTrans" cxnId="{22C57526-BD94-49FA-8840-1D7336F420B3}">
      <dgm:prSet/>
      <dgm:spPr/>
      <dgm:t>
        <a:bodyPr/>
        <a:lstStyle/>
        <a:p>
          <a:endParaRPr lang="es-ES"/>
        </a:p>
      </dgm:t>
    </dgm:pt>
    <dgm:pt modelId="{F85911AF-F184-4C46-86C2-4E3132CBC5C3}">
      <dgm:prSet phldrT="[Texto]" custT="1"/>
      <dgm:spPr/>
      <dgm:t>
        <a:bodyPr/>
        <a:lstStyle/>
        <a:p>
          <a:pPr algn="ctr">
            <a:buFontTx/>
            <a:buNone/>
          </a:pPr>
          <a:r>
            <a:rPr lang="es-ES" sz="4000" dirty="0"/>
            <a:t>Exposiciones</a:t>
          </a:r>
        </a:p>
      </dgm:t>
    </dgm:pt>
    <dgm:pt modelId="{84B2C28D-A62D-40E9-9542-A860825BB70D}" type="parTrans" cxnId="{AE0349E9-B6F6-41A7-818B-1C4E69FA185D}">
      <dgm:prSet/>
      <dgm:spPr/>
      <dgm:t>
        <a:bodyPr/>
        <a:lstStyle/>
        <a:p>
          <a:endParaRPr lang="es-ES"/>
        </a:p>
      </dgm:t>
    </dgm:pt>
    <dgm:pt modelId="{5530E26D-8A1F-41F7-86AB-FCEC5BF0ABAC}" type="sibTrans" cxnId="{AE0349E9-B6F6-41A7-818B-1C4E69FA185D}">
      <dgm:prSet/>
      <dgm:spPr/>
      <dgm:t>
        <a:bodyPr/>
        <a:lstStyle/>
        <a:p>
          <a:endParaRPr lang="es-ES"/>
        </a:p>
      </dgm:t>
    </dgm:pt>
    <dgm:pt modelId="{1CA2DBD2-0F5E-4146-AEF6-796158C67A7D}">
      <dgm:prSet phldrT="[Texto]"/>
      <dgm:spPr/>
      <dgm:t>
        <a:bodyPr/>
        <a:lstStyle/>
        <a:p>
          <a:r>
            <a:rPr lang="es-ES" dirty="0"/>
            <a:t>Definición </a:t>
          </a:r>
        </a:p>
      </dgm:t>
    </dgm:pt>
    <dgm:pt modelId="{C877EB7E-5B01-4AAC-B4D6-23549A8FC762}" type="parTrans" cxnId="{04DB01E7-E5BC-402B-B975-7CBDCC499B0B}">
      <dgm:prSet/>
      <dgm:spPr/>
      <dgm:t>
        <a:bodyPr/>
        <a:lstStyle/>
        <a:p>
          <a:endParaRPr lang="es-ES"/>
        </a:p>
      </dgm:t>
    </dgm:pt>
    <dgm:pt modelId="{0937EE3F-922D-418D-B299-214BA95A0C23}" type="sibTrans" cxnId="{04DB01E7-E5BC-402B-B975-7CBDCC499B0B}">
      <dgm:prSet/>
      <dgm:spPr/>
      <dgm:t>
        <a:bodyPr/>
        <a:lstStyle/>
        <a:p>
          <a:endParaRPr lang="es-ES"/>
        </a:p>
      </dgm:t>
    </dgm:pt>
    <dgm:pt modelId="{CEBE1169-CB60-4026-A630-92FF559B5FCE}">
      <dgm:prSet phldrT="[Texto]"/>
      <dgm:spPr/>
      <dgm:t>
        <a:bodyPr/>
        <a:lstStyle/>
        <a:p>
          <a:pPr algn="just"/>
          <a:r>
            <a:rPr lang="es-ES" dirty="0"/>
            <a:t>Evento que se organiza con un propósito comercial o cultural para mostrar productos, servicios y/o documentos a un publico objetivo. Estas pueden ser industriales o comerciales. (Secretaria de Turismo)</a:t>
          </a:r>
        </a:p>
      </dgm:t>
    </dgm:pt>
    <dgm:pt modelId="{F3239B14-FFE4-47C3-AF77-C567E3C6C7CF}" type="parTrans" cxnId="{D0DFF4EE-ACF3-4287-96D9-ABDA17C1E74E}">
      <dgm:prSet/>
      <dgm:spPr/>
      <dgm:t>
        <a:bodyPr/>
        <a:lstStyle/>
        <a:p>
          <a:endParaRPr lang="es-ES"/>
        </a:p>
      </dgm:t>
    </dgm:pt>
    <dgm:pt modelId="{8001117B-25E2-41BD-867D-118512023CF8}" type="sibTrans" cxnId="{D0DFF4EE-ACF3-4287-96D9-ABDA17C1E74E}">
      <dgm:prSet/>
      <dgm:spPr/>
      <dgm:t>
        <a:bodyPr/>
        <a:lstStyle/>
        <a:p>
          <a:endParaRPr lang="es-ES"/>
        </a:p>
      </dgm:t>
    </dgm:pt>
    <dgm:pt modelId="{E5472D66-40AB-4F37-83D7-168FC0F6041B}">
      <dgm:prSet phldrT="[Texto]"/>
      <dgm:spPr/>
      <dgm:t>
        <a:bodyPr/>
        <a:lstStyle/>
        <a:p>
          <a:r>
            <a:rPr lang="es-ES" dirty="0"/>
            <a:t>Objeto   </a:t>
          </a:r>
        </a:p>
      </dgm:t>
    </dgm:pt>
    <dgm:pt modelId="{C3C70B0B-2A12-4BF9-B99D-333BAEC329E6}" type="parTrans" cxnId="{C1C4BA78-DBD8-41A4-BDA8-2D34F5293BD6}">
      <dgm:prSet/>
      <dgm:spPr/>
      <dgm:t>
        <a:bodyPr/>
        <a:lstStyle/>
        <a:p>
          <a:endParaRPr lang="es-ES"/>
        </a:p>
      </dgm:t>
    </dgm:pt>
    <dgm:pt modelId="{C8BA13C4-468B-4A2E-A210-CE4286DF4F46}" type="sibTrans" cxnId="{C1C4BA78-DBD8-41A4-BDA8-2D34F5293BD6}">
      <dgm:prSet/>
      <dgm:spPr/>
      <dgm:t>
        <a:bodyPr/>
        <a:lstStyle/>
        <a:p>
          <a:endParaRPr lang="es-ES"/>
        </a:p>
      </dgm:t>
    </dgm:pt>
    <dgm:pt modelId="{E2B3DD51-FB2D-4D0E-A350-E025112AC795}">
      <dgm:prSet phldrT="[Texto]"/>
      <dgm:spPr/>
      <dgm:t>
        <a:bodyPr/>
        <a:lstStyle/>
        <a:p>
          <a:r>
            <a:rPr lang="es-ES" dirty="0"/>
            <a:t>Venta mayoreo.</a:t>
          </a:r>
        </a:p>
      </dgm:t>
    </dgm:pt>
    <dgm:pt modelId="{398D6AB8-5106-4DE0-B58B-3EC7910B6EEF}" type="parTrans" cxnId="{17135D9A-3CEF-4C33-9910-3CD4D422E23A}">
      <dgm:prSet/>
      <dgm:spPr/>
      <dgm:t>
        <a:bodyPr/>
        <a:lstStyle/>
        <a:p>
          <a:endParaRPr lang="es-ES"/>
        </a:p>
      </dgm:t>
    </dgm:pt>
    <dgm:pt modelId="{B3EEC821-70C0-4FA6-8318-1686D5FAC52F}" type="sibTrans" cxnId="{17135D9A-3CEF-4C33-9910-3CD4D422E23A}">
      <dgm:prSet/>
      <dgm:spPr/>
      <dgm:t>
        <a:bodyPr/>
        <a:lstStyle/>
        <a:p>
          <a:endParaRPr lang="es-ES"/>
        </a:p>
      </dgm:t>
    </dgm:pt>
    <dgm:pt modelId="{F686F71A-ED8C-460E-A1B7-436308B9CC6A}" type="pres">
      <dgm:prSet presAssocID="{9C1A1F75-C02B-43D2-8044-7FFF5B9602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12384F6-60F8-4D12-AF89-F3E16DEF1512}" type="pres">
      <dgm:prSet presAssocID="{35E9126E-7B3F-4CC9-AD16-6D0F7B70FC02}" presName="linNode" presStyleCnt="0"/>
      <dgm:spPr/>
    </dgm:pt>
    <dgm:pt modelId="{DADDD6B8-3C73-493F-BF1B-3D023321F803}" type="pres">
      <dgm:prSet presAssocID="{35E9126E-7B3F-4CC9-AD16-6D0F7B70FC0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6EA9271-69E4-4BB3-8107-5E0E1E11D736}" type="pres">
      <dgm:prSet presAssocID="{35E9126E-7B3F-4CC9-AD16-6D0F7B70FC02}" presName="descendantText" presStyleLbl="alignAccFollowNode1" presStyleIdx="0" presStyleCnt="3" custLinFactNeighborX="23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127DFA-745E-499D-B2F1-27B721E53E1C}" type="pres">
      <dgm:prSet presAssocID="{3AFCFF1C-D178-4E6A-A5F7-79AF41E27C25}" presName="sp" presStyleCnt="0"/>
      <dgm:spPr/>
    </dgm:pt>
    <dgm:pt modelId="{029F5CFE-6A27-4516-AE29-835AC7D7F06C}" type="pres">
      <dgm:prSet presAssocID="{1CA2DBD2-0F5E-4146-AEF6-796158C67A7D}" presName="linNode" presStyleCnt="0"/>
      <dgm:spPr/>
    </dgm:pt>
    <dgm:pt modelId="{936A3098-EB9C-41BA-9B46-AE119DFF6D68}" type="pres">
      <dgm:prSet presAssocID="{1CA2DBD2-0F5E-4146-AEF6-796158C67A7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B478DC-97AF-4F44-BD91-61D2691B7BA1}" type="pres">
      <dgm:prSet presAssocID="{1CA2DBD2-0F5E-4146-AEF6-796158C67A7D}" presName="descendantText" presStyleLbl="alignAccFollowNode1" presStyleIdx="1" presStyleCnt="3" custLinFactNeighborX="0" custLinFactNeighborY="661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616A65-DE54-429C-921C-17A20B2264B8}" type="pres">
      <dgm:prSet presAssocID="{0937EE3F-922D-418D-B299-214BA95A0C23}" presName="sp" presStyleCnt="0"/>
      <dgm:spPr/>
    </dgm:pt>
    <dgm:pt modelId="{5E1E3255-3970-4D97-B770-18A220FA6F20}" type="pres">
      <dgm:prSet presAssocID="{E5472D66-40AB-4F37-83D7-168FC0F6041B}" presName="linNode" presStyleCnt="0"/>
      <dgm:spPr/>
    </dgm:pt>
    <dgm:pt modelId="{165DBFF8-57C4-44C6-8188-4D58E0204C14}" type="pres">
      <dgm:prSet presAssocID="{E5472D66-40AB-4F37-83D7-168FC0F6041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175381-E2A2-40D0-B72B-986B1897A756}" type="pres">
      <dgm:prSet presAssocID="{E5472D66-40AB-4F37-83D7-168FC0F6041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2C57526-BD94-49FA-8840-1D7336F420B3}" srcId="{9C1A1F75-C02B-43D2-8044-7FFF5B9602D6}" destId="{35E9126E-7B3F-4CC9-AD16-6D0F7B70FC02}" srcOrd="0" destOrd="0" parTransId="{630EED2D-5FDB-4DCF-9B26-7C042B2A09C0}" sibTransId="{3AFCFF1C-D178-4E6A-A5F7-79AF41E27C25}"/>
    <dgm:cxn modelId="{0796B449-3269-4CB8-9E67-C604E88103E6}" type="presOf" srcId="{CEBE1169-CB60-4026-A630-92FF559B5FCE}" destId="{DFB478DC-97AF-4F44-BD91-61D2691B7BA1}" srcOrd="0" destOrd="0" presId="urn:microsoft.com/office/officeart/2005/8/layout/vList5"/>
    <dgm:cxn modelId="{240C3FBD-4074-431F-A963-30B132E135C3}" type="presOf" srcId="{9C1A1F75-C02B-43D2-8044-7FFF5B9602D6}" destId="{F686F71A-ED8C-460E-A1B7-436308B9CC6A}" srcOrd="0" destOrd="0" presId="urn:microsoft.com/office/officeart/2005/8/layout/vList5"/>
    <dgm:cxn modelId="{51A790D9-47DE-4165-B0AF-3E1D3D73A776}" type="presOf" srcId="{E2B3DD51-FB2D-4D0E-A350-E025112AC795}" destId="{97175381-E2A2-40D0-B72B-986B1897A756}" srcOrd="0" destOrd="0" presId="urn:microsoft.com/office/officeart/2005/8/layout/vList5"/>
    <dgm:cxn modelId="{D0DFF4EE-ACF3-4287-96D9-ABDA17C1E74E}" srcId="{1CA2DBD2-0F5E-4146-AEF6-796158C67A7D}" destId="{CEBE1169-CB60-4026-A630-92FF559B5FCE}" srcOrd="0" destOrd="0" parTransId="{F3239B14-FFE4-47C3-AF77-C567E3C6C7CF}" sibTransId="{8001117B-25E2-41BD-867D-118512023CF8}"/>
    <dgm:cxn modelId="{A711E9F9-BFBE-4194-A530-88B2737BC0A8}" type="presOf" srcId="{35E9126E-7B3F-4CC9-AD16-6D0F7B70FC02}" destId="{DADDD6B8-3C73-493F-BF1B-3D023321F803}" srcOrd="0" destOrd="0" presId="urn:microsoft.com/office/officeart/2005/8/layout/vList5"/>
    <dgm:cxn modelId="{0AE729D7-0DA2-4723-B577-DB93A83675FF}" type="presOf" srcId="{E5472D66-40AB-4F37-83D7-168FC0F6041B}" destId="{165DBFF8-57C4-44C6-8188-4D58E0204C14}" srcOrd="0" destOrd="0" presId="urn:microsoft.com/office/officeart/2005/8/layout/vList5"/>
    <dgm:cxn modelId="{89648EE5-0A73-4B3E-A767-69017456532F}" type="presOf" srcId="{1CA2DBD2-0F5E-4146-AEF6-796158C67A7D}" destId="{936A3098-EB9C-41BA-9B46-AE119DFF6D68}" srcOrd="0" destOrd="0" presId="urn:microsoft.com/office/officeart/2005/8/layout/vList5"/>
    <dgm:cxn modelId="{04DB01E7-E5BC-402B-B975-7CBDCC499B0B}" srcId="{9C1A1F75-C02B-43D2-8044-7FFF5B9602D6}" destId="{1CA2DBD2-0F5E-4146-AEF6-796158C67A7D}" srcOrd="1" destOrd="0" parTransId="{C877EB7E-5B01-4AAC-B4D6-23549A8FC762}" sibTransId="{0937EE3F-922D-418D-B299-214BA95A0C23}"/>
    <dgm:cxn modelId="{C1C4BA78-DBD8-41A4-BDA8-2D34F5293BD6}" srcId="{9C1A1F75-C02B-43D2-8044-7FFF5B9602D6}" destId="{E5472D66-40AB-4F37-83D7-168FC0F6041B}" srcOrd="2" destOrd="0" parTransId="{C3C70B0B-2A12-4BF9-B99D-333BAEC329E6}" sibTransId="{C8BA13C4-468B-4A2E-A210-CE4286DF4F46}"/>
    <dgm:cxn modelId="{AE0349E9-B6F6-41A7-818B-1C4E69FA185D}" srcId="{35E9126E-7B3F-4CC9-AD16-6D0F7B70FC02}" destId="{F85911AF-F184-4C46-86C2-4E3132CBC5C3}" srcOrd="0" destOrd="0" parTransId="{84B2C28D-A62D-40E9-9542-A860825BB70D}" sibTransId="{5530E26D-8A1F-41F7-86AB-FCEC5BF0ABAC}"/>
    <dgm:cxn modelId="{17135D9A-3CEF-4C33-9910-3CD4D422E23A}" srcId="{E5472D66-40AB-4F37-83D7-168FC0F6041B}" destId="{E2B3DD51-FB2D-4D0E-A350-E025112AC795}" srcOrd="0" destOrd="0" parTransId="{398D6AB8-5106-4DE0-B58B-3EC7910B6EEF}" sibTransId="{B3EEC821-70C0-4FA6-8318-1686D5FAC52F}"/>
    <dgm:cxn modelId="{138B7001-A79E-4382-8E90-C4F354D0DD18}" type="presOf" srcId="{F85911AF-F184-4C46-86C2-4E3132CBC5C3}" destId="{66EA9271-69E4-4BB3-8107-5E0E1E11D736}" srcOrd="0" destOrd="0" presId="urn:microsoft.com/office/officeart/2005/8/layout/vList5"/>
    <dgm:cxn modelId="{9EC9C3AA-C543-4B0C-A382-EC8C3C6E5CAC}" type="presParOf" srcId="{F686F71A-ED8C-460E-A1B7-436308B9CC6A}" destId="{D12384F6-60F8-4D12-AF89-F3E16DEF1512}" srcOrd="0" destOrd="0" presId="urn:microsoft.com/office/officeart/2005/8/layout/vList5"/>
    <dgm:cxn modelId="{38823022-9EE0-4290-8D65-AA8270C0F5E9}" type="presParOf" srcId="{D12384F6-60F8-4D12-AF89-F3E16DEF1512}" destId="{DADDD6B8-3C73-493F-BF1B-3D023321F803}" srcOrd="0" destOrd="0" presId="urn:microsoft.com/office/officeart/2005/8/layout/vList5"/>
    <dgm:cxn modelId="{0B74A451-2871-462A-A51D-EDE15391E6DB}" type="presParOf" srcId="{D12384F6-60F8-4D12-AF89-F3E16DEF1512}" destId="{66EA9271-69E4-4BB3-8107-5E0E1E11D736}" srcOrd="1" destOrd="0" presId="urn:microsoft.com/office/officeart/2005/8/layout/vList5"/>
    <dgm:cxn modelId="{3E3F5604-B00F-43D1-8968-1D7D7DC1A17C}" type="presParOf" srcId="{F686F71A-ED8C-460E-A1B7-436308B9CC6A}" destId="{71127DFA-745E-499D-B2F1-27B721E53E1C}" srcOrd="1" destOrd="0" presId="urn:microsoft.com/office/officeart/2005/8/layout/vList5"/>
    <dgm:cxn modelId="{992317C4-C204-473E-B1E0-315307F85326}" type="presParOf" srcId="{F686F71A-ED8C-460E-A1B7-436308B9CC6A}" destId="{029F5CFE-6A27-4516-AE29-835AC7D7F06C}" srcOrd="2" destOrd="0" presId="urn:microsoft.com/office/officeart/2005/8/layout/vList5"/>
    <dgm:cxn modelId="{AC292E9C-C7A3-4690-9724-B6A83DB066B5}" type="presParOf" srcId="{029F5CFE-6A27-4516-AE29-835AC7D7F06C}" destId="{936A3098-EB9C-41BA-9B46-AE119DFF6D68}" srcOrd="0" destOrd="0" presId="urn:microsoft.com/office/officeart/2005/8/layout/vList5"/>
    <dgm:cxn modelId="{C5A25F3B-453E-4569-A467-8721F1945304}" type="presParOf" srcId="{029F5CFE-6A27-4516-AE29-835AC7D7F06C}" destId="{DFB478DC-97AF-4F44-BD91-61D2691B7BA1}" srcOrd="1" destOrd="0" presId="urn:microsoft.com/office/officeart/2005/8/layout/vList5"/>
    <dgm:cxn modelId="{5DC0A6F8-BFFD-49EA-9DE0-DA1210B8D769}" type="presParOf" srcId="{F686F71A-ED8C-460E-A1B7-436308B9CC6A}" destId="{DD616A65-DE54-429C-921C-17A20B2264B8}" srcOrd="3" destOrd="0" presId="urn:microsoft.com/office/officeart/2005/8/layout/vList5"/>
    <dgm:cxn modelId="{AF8C66C9-18C2-476D-B09D-70244FB1FB28}" type="presParOf" srcId="{F686F71A-ED8C-460E-A1B7-436308B9CC6A}" destId="{5E1E3255-3970-4D97-B770-18A220FA6F20}" srcOrd="4" destOrd="0" presId="urn:microsoft.com/office/officeart/2005/8/layout/vList5"/>
    <dgm:cxn modelId="{E61C291F-936F-4835-A728-DACB3CDC4B57}" type="presParOf" srcId="{5E1E3255-3970-4D97-B770-18A220FA6F20}" destId="{165DBFF8-57C4-44C6-8188-4D58E0204C14}" srcOrd="0" destOrd="0" presId="urn:microsoft.com/office/officeart/2005/8/layout/vList5"/>
    <dgm:cxn modelId="{2A4B387C-8271-4653-B0CE-FF40C8606637}" type="presParOf" srcId="{5E1E3255-3970-4D97-B770-18A220FA6F20}" destId="{97175381-E2A2-40D0-B72B-986B1897A75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3CE405-5E4F-412D-B078-49332F0CD1C7}">
      <dsp:nvSpPr>
        <dsp:cNvPr id="0" name=""/>
        <dsp:cNvSpPr/>
      </dsp:nvSpPr>
      <dsp:spPr>
        <a:xfrm>
          <a:off x="3177767" y="2349675"/>
          <a:ext cx="1421328" cy="142132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>
              <a:latin typeface="Arial Black" panose="020B0A04020102020204" pitchFamily="34" charset="0"/>
            </a:rPr>
            <a:t>Turismo de reuniones </a:t>
          </a:r>
        </a:p>
      </dsp:txBody>
      <dsp:txXfrm>
        <a:off x="3177767" y="2349675"/>
        <a:ext cx="1421328" cy="1421328"/>
      </dsp:txXfrm>
    </dsp:sp>
    <dsp:sp modelId="{38B78F50-F183-453B-B9DD-B4188A737A53}">
      <dsp:nvSpPr>
        <dsp:cNvPr id="0" name=""/>
        <dsp:cNvSpPr/>
      </dsp:nvSpPr>
      <dsp:spPr>
        <a:xfrm rot="16200000">
          <a:off x="3737437" y="1831700"/>
          <a:ext cx="301989" cy="483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 rot="16200000">
        <a:off x="3737437" y="1831700"/>
        <a:ext cx="301989" cy="483251"/>
      </dsp:txXfrm>
    </dsp:sp>
    <dsp:sp modelId="{6C76A63B-6E57-4B89-8715-007821373248}">
      <dsp:nvSpPr>
        <dsp:cNvPr id="0" name=""/>
        <dsp:cNvSpPr/>
      </dsp:nvSpPr>
      <dsp:spPr>
        <a:xfrm>
          <a:off x="3000101" y="3223"/>
          <a:ext cx="1776660" cy="17766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Arial Black" panose="020B0A04020102020204" pitchFamily="34" charset="0"/>
            </a:rPr>
            <a:t>Congresos</a:t>
          </a:r>
          <a:r>
            <a:rPr lang="es-ES" sz="1200" kern="1200" dirty="0"/>
            <a:t> </a:t>
          </a:r>
        </a:p>
      </dsp:txBody>
      <dsp:txXfrm>
        <a:off x="3000101" y="3223"/>
        <a:ext cx="1776660" cy="1776660"/>
      </dsp:txXfrm>
    </dsp:sp>
    <dsp:sp modelId="{8CF4925E-A28E-4FCB-9BC6-FA90F7407A48}">
      <dsp:nvSpPr>
        <dsp:cNvPr id="0" name=""/>
        <dsp:cNvSpPr/>
      </dsp:nvSpPr>
      <dsp:spPr>
        <a:xfrm>
          <a:off x="4724450" y="2818714"/>
          <a:ext cx="301989" cy="483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4724450" y="2818714"/>
        <a:ext cx="301989" cy="483251"/>
      </dsp:txXfrm>
    </dsp:sp>
    <dsp:sp modelId="{1060DE88-E705-44FD-9E10-F584CAE141CD}">
      <dsp:nvSpPr>
        <dsp:cNvPr id="0" name=""/>
        <dsp:cNvSpPr/>
      </dsp:nvSpPr>
      <dsp:spPr>
        <a:xfrm>
          <a:off x="5168888" y="2172009"/>
          <a:ext cx="1776660" cy="17766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Arial Black" panose="020B0A04020102020204" pitchFamily="34" charset="0"/>
            </a:rPr>
            <a:t>Convenciones</a:t>
          </a:r>
        </a:p>
      </dsp:txBody>
      <dsp:txXfrm>
        <a:off x="5168888" y="2172009"/>
        <a:ext cx="1776660" cy="1776660"/>
      </dsp:txXfrm>
    </dsp:sp>
    <dsp:sp modelId="{227695AD-0D13-4D50-AE35-F8622166173D}">
      <dsp:nvSpPr>
        <dsp:cNvPr id="0" name=""/>
        <dsp:cNvSpPr/>
      </dsp:nvSpPr>
      <dsp:spPr>
        <a:xfrm rot="5400000">
          <a:off x="3737437" y="3805727"/>
          <a:ext cx="301989" cy="483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 rot="5400000">
        <a:off x="3737437" y="3805727"/>
        <a:ext cx="301989" cy="483251"/>
      </dsp:txXfrm>
    </dsp:sp>
    <dsp:sp modelId="{A9A9C488-E90E-49F8-9F27-EFADE9C46CC4}">
      <dsp:nvSpPr>
        <dsp:cNvPr id="0" name=""/>
        <dsp:cNvSpPr/>
      </dsp:nvSpPr>
      <dsp:spPr>
        <a:xfrm>
          <a:off x="3000101" y="4340796"/>
          <a:ext cx="1776660" cy="17766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Arial Black" panose="020B0A04020102020204" pitchFamily="34" charset="0"/>
            </a:rPr>
            <a:t>Exposiciones</a:t>
          </a:r>
          <a:r>
            <a:rPr lang="es-ES" sz="1200" kern="1200" dirty="0"/>
            <a:t> </a:t>
          </a:r>
        </a:p>
      </dsp:txBody>
      <dsp:txXfrm>
        <a:off x="3000101" y="4340796"/>
        <a:ext cx="1776660" cy="1776660"/>
      </dsp:txXfrm>
    </dsp:sp>
    <dsp:sp modelId="{0E053129-64A6-444C-8160-4D3CEA7A985B}">
      <dsp:nvSpPr>
        <dsp:cNvPr id="0" name=""/>
        <dsp:cNvSpPr/>
      </dsp:nvSpPr>
      <dsp:spPr>
        <a:xfrm rot="10800000">
          <a:off x="2750423" y="2818714"/>
          <a:ext cx="301989" cy="483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 rot="10800000">
        <a:off x="2750423" y="2818714"/>
        <a:ext cx="301989" cy="483251"/>
      </dsp:txXfrm>
    </dsp:sp>
    <dsp:sp modelId="{A386EB37-0589-4BC9-A0AD-28AB6A13908D}">
      <dsp:nvSpPr>
        <dsp:cNvPr id="0" name=""/>
        <dsp:cNvSpPr/>
      </dsp:nvSpPr>
      <dsp:spPr>
        <a:xfrm>
          <a:off x="831315" y="2172009"/>
          <a:ext cx="1776660" cy="17766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Arial Black" panose="020B0A04020102020204" pitchFamily="34" charset="0"/>
            </a:rPr>
            <a:t>Viajes de Incentivos </a:t>
          </a:r>
        </a:p>
      </dsp:txBody>
      <dsp:txXfrm>
        <a:off x="831315" y="2172009"/>
        <a:ext cx="1776660" cy="17766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EA9271-69E4-4BB3-8107-5E0E1E11D736}">
      <dsp:nvSpPr>
        <dsp:cNvPr id="0" name=""/>
        <dsp:cNvSpPr/>
      </dsp:nvSpPr>
      <dsp:spPr>
        <a:xfrm rot="5400000">
          <a:off x="4163243" y="-1384853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s-ES" sz="4000" kern="1200" dirty="0"/>
            <a:t>Congreso</a:t>
          </a:r>
        </a:p>
      </dsp:txBody>
      <dsp:txXfrm rot="5400000">
        <a:off x="4163243" y="-1384853"/>
        <a:ext cx="1466600" cy="4608512"/>
      </dsp:txXfrm>
    </dsp:sp>
    <dsp:sp modelId="{DADDD6B8-3C73-493F-BF1B-3D023321F803}">
      <dsp:nvSpPr>
        <dsp:cNvPr id="0" name=""/>
        <dsp:cNvSpPr/>
      </dsp:nvSpPr>
      <dsp:spPr>
        <a:xfrm>
          <a:off x="0" y="2777"/>
          <a:ext cx="2592288" cy="183325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Nombre  </a:t>
          </a:r>
        </a:p>
      </dsp:txBody>
      <dsp:txXfrm>
        <a:off x="0" y="2777"/>
        <a:ext cx="2592288" cy="1833250"/>
      </dsp:txXfrm>
    </dsp:sp>
    <dsp:sp modelId="{DFB478DC-97AF-4F44-BD91-61D2691B7BA1}">
      <dsp:nvSpPr>
        <dsp:cNvPr id="0" name=""/>
        <dsp:cNvSpPr/>
      </dsp:nvSpPr>
      <dsp:spPr>
        <a:xfrm rot="5400000">
          <a:off x="4163243" y="637134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/>
            <a:t>Reunión profesional que tiene por objeto realizar una discusión y un intercambio profesional y/o académico en torno a un tema de interés, puede ser gremial o institucional. (Secretaria de Turismo)</a:t>
          </a:r>
        </a:p>
      </dsp:txBody>
      <dsp:txXfrm rot="5400000">
        <a:off x="4163243" y="637134"/>
        <a:ext cx="1466600" cy="4608512"/>
      </dsp:txXfrm>
    </dsp:sp>
    <dsp:sp modelId="{936A3098-EB9C-41BA-9B46-AE119DFF6D68}">
      <dsp:nvSpPr>
        <dsp:cNvPr id="0" name=""/>
        <dsp:cNvSpPr/>
      </dsp:nvSpPr>
      <dsp:spPr>
        <a:xfrm>
          <a:off x="0" y="1927690"/>
          <a:ext cx="2592288" cy="1833250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Definición </a:t>
          </a:r>
        </a:p>
      </dsp:txBody>
      <dsp:txXfrm>
        <a:off x="0" y="1927690"/>
        <a:ext cx="2592288" cy="1833250"/>
      </dsp:txXfrm>
    </dsp:sp>
    <dsp:sp modelId="{97175381-E2A2-40D0-B72B-986B1897A756}">
      <dsp:nvSpPr>
        <dsp:cNvPr id="0" name=""/>
        <dsp:cNvSpPr/>
      </dsp:nvSpPr>
      <dsp:spPr>
        <a:xfrm rot="5400000">
          <a:off x="4163243" y="2464973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/>
            <a:t>Académico o profesional </a:t>
          </a:r>
        </a:p>
      </dsp:txBody>
      <dsp:txXfrm rot="5400000">
        <a:off x="4163243" y="2464973"/>
        <a:ext cx="1466600" cy="4608512"/>
      </dsp:txXfrm>
    </dsp:sp>
    <dsp:sp modelId="{165DBFF8-57C4-44C6-8188-4D58E0204C14}">
      <dsp:nvSpPr>
        <dsp:cNvPr id="0" name=""/>
        <dsp:cNvSpPr/>
      </dsp:nvSpPr>
      <dsp:spPr>
        <a:xfrm>
          <a:off x="0" y="3852603"/>
          <a:ext cx="2592288" cy="1833250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Objeto   </a:t>
          </a:r>
        </a:p>
      </dsp:txBody>
      <dsp:txXfrm>
        <a:off x="0" y="3852603"/>
        <a:ext cx="2592288" cy="18332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EA9271-69E4-4BB3-8107-5E0E1E11D736}">
      <dsp:nvSpPr>
        <dsp:cNvPr id="0" name=""/>
        <dsp:cNvSpPr/>
      </dsp:nvSpPr>
      <dsp:spPr>
        <a:xfrm rot="5400000">
          <a:off x="4172526" y="-1396491"/>
          <a:ext cx="1448035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s-ES" sz="4000" kern="1200" dirty="0"/>
            <a:t>Convenciones</a:t>
          </a:r>
        </a:p>
      </dsp:txBody>
      <dsp:txXfrm rot="5400000">
        <a:off x="4172526" y="-1396491"/>
        <a:ext cx="1448035" cy="4608512"/>
      </dsp:txXfrm>
    </dsp:sp>
    <dsp:sp modelId="{DADDD6B8-3C73-493F-BF1B-3D023321F803}">
      <dsp:nvSpPr>
        <dsp:cNvPr id="0" name=""/>
        <dsp:cNvSpPr/>
      </dsp:nvSpPr>
      <dsp:spPr>
        <a:xfrm>
          <a:off x="0" y="9"/>
          <a:ext cx="2592288" cy="1810044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Nombre  </a:t>
          </a:r>
        </a:p>
      </dsp:txBody>
      <dsp:txXfrm>
        <a:off x="0" y="9"/>
        <a:ext cx="2592288" cy="1810044"/>
      </dsp:txXfrm>
    </dsp:sp>
    <dsp:sp modelId="{DFB478DC-97AF-4F44-BD91-61D2691B7BA1}">
      <dsp:nvSpPr>
        <dsp:cNvPr id="0" name=""/>
        <dsp:cNvSpPr/>
      </dsp:nvSpPr>
      <dsp:spPr>
        <a:xfrm rot="5400000">
          <a:off x="4172526" y="599901"/>
          <a:ext cx="1448035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/>
            <a:t>Toda reunión gremial o empresarial cuyo objetivo es tratar asuntos comerciales entre los participantes entorno a un mercado, producto o marca. (Secretaria de Turismo)</a:t>
          </a:r>
        </a:p>
      </dsp:txBody>
      <dsp:txXfrm rot="5400000">
        <a:off x="4172526" y="599901"/>
        <a:ext cx="1448035" cy="4608512"/>
      </dsp:txXfrm>
    </dsp:sp>
    <dsp:sp modelId="{936A3098-EB9C-41BA-9B46-AE119DFF6D68}">
      <dsp:nvSpPr>
        <dsp:cNvPr id="0" name=""/>
        <dsp:cNvSpPr/>
      </dsp:nvSpPr>
      <dsp:spPr>
        <a:xfrm>
          <a:off x="0" y="1903289"/>
          <a:ext cx="2592288" cy="1810044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Definición </a:t>
          </a:r>
        </a:p>
      </dsp:txBody>
      <dsp:txXfrm>
        <a:off x="0" y="1903289"/>
        <a:ext cx="2592288" cy="1810044"/>
      </dsp:txXfrm>
    </dsp:sp>
    <dsp:sp modelId="{97175381-E2A2-40D0-B72B-986B1897A756}">
      <dsp:nvSpPr>
        <dsp:cNvPr id="0" name=""/>
        <dsp:cNvSpPr/>
      </dsp:nvSpPr>
      <dsp:spPr>
        <a:xfrm rot="5400000">
          <a:off x="4172526" y="2404603"/>
          <a:ext cx="1448035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/>
            <a:t>Promoción o comercial  </a:t>
          </a:r>
        </a:p>
      </dsp:txBody>
      <dsp:txXfrm rot="5400000">
        <a:off x="4172526" y="2404603"/>
        <a:ext cx="1448035" cy="4608512"/>
      </dsp:txXfrm>
    </dsp:sp>
    <dsp:sp modelId="{165DBFF8-57C4-44C6-8188-4D58E0204C14}">
      <dsp:nvSpPr>
        <dsp:cNvPr id="0" name=""/>
        <dsp:cNvSpPr/>
      </dsp:nvSpPr>
      <dsp:spPr>
        <a:xfrm>
          <a:off x="0" y="3803836"/>
          <a:ext cx="2592288" cy="1810044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Objeto   </a:t>
          </a:r>
        </a:p>
      </dsp:txBody>
      <dsp:txXfrm>
        <a:off x="0" y="3803836"/>
        <a:ext cx="2592288" cy="181004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EA9271-69E4-4BB3-8107-5E0E1E11D736}">
      <dsp:nvSpPr>
        <dsp:cNvPr id="0" name=""/>
        <dsp:cNvSpPr/>
      </dsp:nvSpPr>
      <dsp:spPr>
        <a:xfrm rot="5400000">
          <a:off x="4163243" y="-1384853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s-ES" sz="4000" kern="1200" dirty="0"/>
            <a:t>Exposiciones</a:t>
          </a:r>
        </a:p>
      </dsp:txBody>
      <dsp:txXfrm rot="5400000">
        <a:off x="4163243" y="-1384853"/>
        <a:ext cx="1466600" cy="4608512"/>
      </dsp:txXfrm>
    </dsp:sp>
    <dsp:sp modelId="{DADDD6B8-3C73-493F-BF1B-3D023321F803}">
      <dsp:nvSpPr>
        <dsp:cNvPr id="0" name=""/>
        <dsp:cNvSpPr/>
      </dsp:nvSpPr>
      <dsp:spPr>
        <a:xfrm>
          <a:off x="0" y="2777"/>
          <a:ext cx="2592288" cy="183325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Nombre  </a:t>
          </a:r>
        </a:p>
      </dsp:txBody>
      <dsp:txXfrm>
        <a:off x="0" y="2777"/>
        <a:ext cx="2592288" cy="1833250"/>
      </dsp:txXfrm>
    </dsp:sp>
    <dsp:sp modelId="{DFB478DC-97AF-4F44-BD91-61D2691B7BA1}">
      <dsp:nvSpPr>
        <dsp:cNvPr id="0" name=""/>
        <dsp:cNvSpPr/>
      </dsp:nvSpPr>
      <dsp:spPr>
        <a:xfrm rot="5400000">
          <a:off x="4163243" y="637134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/>
            <a:t>Evento que se organiza con un propósito comercial o cultural para mostrar productos, servicios y/o documentos a un publico objetivo. Estas pueden ser industriales o comerciales. (Secretaria de Turismo)</a:t>
          </a:r>
        </a:p>
      </dsp:txBody>
      <dsp:txXfrm rot="5400000">
        <a:off x="4163243" y="637134"/>
        <a:ext cx="1466600" cy="4608512"/>
      </dsp:txXfrm>
    </dsp:sp>
    <dsp:sp modelId="{936A3098-EB9C-41BA-9B46-AE119DFF6D68}">
      <dsp:nvSpPr>
        <dsp:cNvPr id="0" name=""/>
        <dsp:cNvSpPr/>
      </dsp:nvSpPr>
      <dsp:spPr>
        <a:xfrm>
          <a:off x="0" y="1927690"/>
          <a:ext cx="2592288" cy="1833250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Definición </a:t>
          </a:r>
        </a:p>
      </dsp:txBody>
      <dsp:txXfrm>
        <a:off x="0" y="1927690"/>
        <a:ext cx="2592288" cy="1833250"/>
      </dsp:txXfrm>
    </dsp:sp>
    <dsp:sp modelId="{97175381-E2A2-40D0-B72B-986B1897A756}">
      <dsp:nvSpPr>
        <dsp:cNvPr id="0" name=""/>
        <dsp:cNvSpPr/>
      </dsp:nvSpPr>
      <dsp:spPr>
        <a:xfrm rot="5400000">
          <a:off x="4163243" y="2464973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/>
            <a:t>Venta mayoreo.</a:t>
          </a:r>
        </a:p>
      </dsp:txBody>
      <dsp:txXfrm rot="5400000">
        <a:off x="4163243" y="2464973"/>
        <a:ext cx="1466600" cy="4608512"/>
      </dsp:txXfrm>
    </dsp:sp>
    <dsp:sp modelId="{165DBFF8-57C4-44C6-8188-4D58E0204C14}">
      <dsp:nvSpPr>
        <dsp:cNvPr id="0" name=""/>
        <dsp:cNvSpPr/>
      </dsp:nvSpPr>
      <dsp:spPr>
        <a:xfrm>
          <a:off x="0" y="3852603"/>
          <a:ext cx="2592288" cy="1833250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Objeto   </a:t>
          </a:r>
        </a:p>
      </dsp:txBody>
      <dsp:txXfrm>
        <a:off x="0" y="3852603"/>
        <a:ext cx="2592288" cy="183325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EA9271-69E4-4BB3-8107-5E0E1E11D736}">
      <dsp:nvSpPr>
        <dsp:cNvPr id="0" name=""/>
        <dsp:cNvSpPr/>
      </dsp:nvSpPr>
      <dsp:spPr>
        <a:xfrm rot="5400000">
          <a:off x="4163243" y="-1384853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s-ES" sz="4000" kern="1200" dirty="0"/>
            <a:t>Viajes de incentivos</a:t>
          </a:r>
        </a:p>
      </dsp:txBody>
      <dsp:txXfrm rot="5400000">
        <a:off x="4163243" y="-1384853"/>
        <a:ext cx="1466600" cy="4608512"/>
      </dsp:txXfrm>
    </dsp:sp>
    <dsp:sp modelId="{DADDD6B8-3C73-493F-BF1B-3D023321F803}">
      <dsp:nvSpPr>
        <dsp:cNvPr id="0" name=""/>
        <dsp:cNvSpPr/>
      </dsp:nvSpPr>
      <dsp:spPr>
        <a:xfrm>
          <a:off x="0" y="2777"/>
          <a:ext cx="2592288" cy="183325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Nombre  </a:t>
          </a:r>
        </a:p>
      </dsp:txBody>
      <dsp:txXfrm>
        <a:off x="0" y="2777"/>
        <a:ext cx="2592288" cy="1833250"/>
      </dsp:txXfrm>
    </dsp:sp>
    <dsp:sp modelId="{DFB478DC-97AF-4F44-BD91-61D2691B7BA1}">
      <dsp:nvSpPr>
        <dsp:cNvPr id="0" name=""/>
        <dsp:cNvSpPr/>
      </dsp:nvSpPr>
      <dsp:spPr>
        <a:xfrm rot="5400000">
          <a:off x="4163243" y="637134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/>
            <a:t>Es una estrategia moderna gerencial utilizada para lograr metas empresariales fuera de lo común al premiar a los participantes con una experiencia extraordinaria de viaje. (Secretaria de Turismo)</a:t>
          </a:r>
        </a:p>
      </dsp:txBody>
      <dsp:txXfrm rot="5400000">
        <a:off x="4163243" y="637134"/>
        <a:ext cx="1466600" cy="4608512"/>
      </dsp:txXfrm>
    </dsp:sp>
    <dsp:sp modelId="{936A3098-EB9C-41BA-9B46-AE119DFF6D68}">
      <dsp:nvSpPr>
        <dsp:cNvPr id="0" name=""/>
        <dsp:cNvSpPr/>
      </dsp:nvSpPr>
      <dsp:spPr>
        <a:xfrm>
          <a:off x="0" y="1927690"/>
          <a:ext cx="2592288" cy="1833250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Definición </a:t>
          </a:r>
        </a:p>
      </dsp:txBody>
      <dsp:txXfrm>
        <a:off x="0" y="1927690"/>
        <a:ext cx="2592288" cy="1833250"/>
      </dsp:txXfrm>
    </dsp:sp>
    <dsp:sp modelId="{97175381-E2A2-40D0-B72B-986B1897A756}">
      <dsp:nvSpPr>
        <dsp:cNvPr id="0" name=""/>
        <dsp:cNvSpPr/>
      </dsp:nvSpPr>
      <dsp:spPr>
        <a:xfrm rot="5400000">
          <a:off x="4163243" y="2464973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/>
            <a:t>Premio laboral.</a:t>
          </a:r>
        </a:p>
      </dsp:txBody>
      <dsp:txXfrm rot="5400000">
        <a:off x="4163243" y="2464973"/>
        <a:ext cx="1466600" cy="4608512"/>
      </dsp:txXfrm>
    </dsp:sp>
    <dsp:sp modelId="{165DBFF8-57C4-44C6-8188-4D58E0204C14}">
      <dsp:nvSpPr>
        <dsp:cNvPr id="0" name=""/>
        <dsp:cNvSpPr/>
      </dsp:nvSpPr>
      <dsp:spPr>
        <a:xfrm>
          <a:off x="0" y="3852603"/>
          <a:ext cx="2592288" cy="1833250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Objeto   </a:t>
          </a:r>
        </a:p>
      </dsp:txBody>
      <dsp:txXfrm>
        <a:off x="0" y="3852603"/>
        <a:ext cx="2592288" cy="183325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EA9271-69E4-4BB3-8107-5E0E1E11D736}">
      <dsp:nvSpPr>
        <dsp:cNvPr id="0" name=""/>
        <dsp:cNvSpPr/>
      </dsp:nvSpPr>
      <dsp:spPr>
        <a:xfrm rot="5400000">
          <a:off x="4163243" y="-1384853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s-ES" sz="4000" kern="1200" dirty="0"/>
            <a:t>Exposiciones</a:t>
          </a:r>
        </a:p>
      </dsp:txBody>
      <dsp:txXfrm rot="5400000">
        <a:off x="4163243" y="-1384853"/>
        <a:ext cx="1466600" cy="4608512"/>
      </dsp:txXfrm>
    </dsp:sp>
    <dsp:sp modelId="{DADDD6B8-3C73-493F-BF1B-3D023321F803}">
      <dsp:nvSpPr>
        <dsp:cNvPr id="0" name=""/>
        <dsp:cNvSpPr/>
      </dsp:nvSpPr>
      <dsp:spPr>
        <a:xfrm>
          <a:off x="0" y="2777"/>
          <a:ext cx="2592288" cy="183325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Nombre  </a:t>
          </a:r>
        </a:p>
      </dsp:txBody>
      <dsp:txXfrm>
        <a:off x="0" y="2777"/>
        <a:ext cx="2592288" cy="1833250"/>
      </dsp:txXfrm>
    </dsp:sp>
    <dsp:sp modelId="{DFB478DC-97AF-4F44-BD91-61D2691B7BA1}">
      <dsp:nvSpPr>
        <dsp:cNvPr id="0" name=""/>
        <dsp:cNvSpPr/>
      </dsp:nvSpPr>
      <dsp:spPr>
        <a:xfrm rot="5400000">
          <a:off x="4163243" y="637134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/>
            <a:t>Evento que se organiza con un propósito comercial o cultural para mostrar productos, servicios y/o documentos a un publico objetivo. Estas pueden ser industriales o comerciales. (Secretaria de Turismo)</a:t>
          </a:r>
        </a:p>
      </dsp:txBody>
      <dsp:txXfrm rot="5400000">
        <a:off x="4163243" y="637134"/>
        <a:ext cx="1466600" cy="4608512"/>
      </dsp:txXfrm>
    </dsp:sp>
    <dsp:sp modelId="{936A3098-EB9C-41BA-9B46-AE119DFF6D68}">
      <dsp:nvSpPr>
        <dsp:cNvPr id="0" name=""/>
        <dsp:cNvSpPr/>
      </dsp:nvSpPr>
      <dsp:spPr>
        <a:xfrm>
          <a:off x="0" y="1927690"/>
          <a:ext cx="2592288" cy="1833250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Definición </a:t>
          </a:r>
        </a:p>
      </dsp:txBody>
      <dsp:txXfrm>
        <a:off x="0" y="1927690"/>
        <a:ext cx="2592288" cy="1833250"/>
      </dsp:txXfrm>
    </dsp:sp>
    <dsp:sp modelId="{97175381-E2A2-40D0-B72B-986B1897A756}">
      <dsp:nvSpPr>
        <dsp:cNvPr id="0" name=""/>
        <dsp:cNvSpPr/>
      </dsp:nvSpPr>
      <dsp:spPr>
        <a:xfrm rot="5400000">
          <a:off x="4163243" y="2464973"/>
          <a:ext cx="1466600" cy="4608512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/>
            <a:t>Venta mayoreo.</a:t>
          </a:r>
        </a:p>
      </dsp:txBody>
      <dsp:txXfrm rot="5400000">
        <a:off x="4163243" y="2464973"/>
        <a:ext cx="1466600" cy="4608512"/>
      </dsp:txXfrm>
    </dsp:sp>
    <dsp:sp modelId="{165DBFF8-57C4-44C6-8188-4D58E0204C14}">
      <dsp:nvSpPr>
        <dsp:cNvPr id="0" name=""/>
        <dsp:cNvSpPr/>
      </dsp:nvSpPr>
      <dsp:spPr>
        <a:xfrm>
          <a:off x="0" y="3852603"/>
          <a:ext cx="2592288" cy="1833250"/>
        </a:xfrm>
        <a:prstGeom prst="roundRec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/>
            <a:t>Objeto   </a:t>
          </a:r>
        </a:p>
      </dsp:txBody>
      <dsp:txXfrm>
        <a:off x="0" y="3852603"/>
        <a:ext cx="2592288" cy="1833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16040" y="1412776"/>
            <a:ext cx="7054552" cy="1470025"/>
          </a:xfrm>
        </p:spPr>
        <p:txBody>
          <a:bodyPr/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416040" y="3717032"/>
            <a:ext cx="7088832" cy="1752600"/>
          </a:xfrm>
        </p:spPr>
        <p:txBody>
          <a:bodyPr/>
          <a:lstStyle/>
          <a:p>
            <a:r>
              <a:rPr lang="es-ES" b="1" dirty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6995120" cy="1080120"/>
          </a:xfrm>
        </p:spPr>
        <p:txBody>
          <a:bodyPr/>
          <a:lstStyle/>
          <a:p>
            <a:r>
              <a:rPr lang="es-ES" sz="2800" dirty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03648" y="1556792"/>
            <a:ext cx="7355160" cy="4752528"/>
          </a:xfrm>
        </p:spPr>
        <p:txBody>
          <a:bodyPr>
            <a:noAutofit/>
          </a:bodyPr>
          <a:lstStyle/>
          <a:p>
            <a:r>
              <a:rPr lang="es-MX" sz="2000" dirty="0"/>
              <a:t>Ocaña Albar, I. (2014). </a:t>
            </a:r>
            <a:r>
              <a:rPr lang="es-MX" sz="2000" i="1" dirty="0"/>
              <a:t>La gestión de eventos y productos turísticos.</a:t>
            </a:r>
            <a:r>
              <a:rPr lang="es-MX" sz="2000" dirty="0"/>
              <a:t> España: Síntesis.</a:t>
            </a:r>
          </a:p>
          <a:p>
            <a:endParaRPr lang="es-MX" sz="2000" dirty="0"/>
          </a:p>
          <a:p>
            <a:r>
              <a:rPr lang="es-MX" sz="2000" dirty="0"/>
              <a:t>Turismo, S. d. (28 de Abril de 2017). </a:t>
            </a:r>
            <a:r>
              <a:rPr lang="es-MX" sz="2000" i="1" dirty="0"/>
              <a:t>Sistema Nacional de la Información Estadística del Sector Turismo de México</a:t>
            </a:r>
            <a:r>
              <a:rPr lang="es-MX" sz="2000" dirty="0"/>
              <a:t>. Obtenido de Sistema Nacional de la Información Estadística del Sector Turismo de México: http://www.datatur.sectur.gob.mx/SitePages/Glosario.aspx</a:t>
            </a:r>
          </a:p>
          <a:p>
            <a:endParaRPr lang="es-MX" sz="2000" dirty="0"/>
          </a:p>
          <a:p>
            <a:r>
              <a:rPr lang="es-MX" sz="2000" dirty="0" err="1"/>
              <a:t>Yarto</a:t>
            </a:r>
            <a:r>
              <a:rPr lang="es-MX" sz="2000" dirty="0"/>
              <a:t> Aponte, E. (2012). </a:t>
            </a:r>
            <a:r>
              <a:rPr lang="es-MX" sz="2000" i="1" dirty="0"/>
              <a:t>Turismo de Reuniones Convenciones, incentivos, congresos y exposiciones.</a:t>
            </a:r>
            <a:r>
              <a:rPr lang="es-MX" sz="2000" dirty="0"/>
              <a:t> México: Trillas.</a:t>
            </a:r>
          </a:p>
          <a:p>
            <a:endParaRPr lang="es-MX" sz="2000" dirty="0"/>
          </a:p>
          <a:p>
            <a:r>
              <a:rPr lang="es-MX" sz="2000" dirty="0" err="1"/>
              <a:t>Yarto</a:t>
            </a:r>
            <a:r>
              <a:rPr lang="es-MX" sz="2000" dirty="0"/>
              <a:t> Aponte, E. (2015). </a:t>
            </a:r>
            <a:r>
              <a:rPr lang="es-MX" sz="2000" i="1" dirty="0"/>
              <a:t>Destinos Turísticos de Reuniones.</a:t>
            </a:r>
            <a:r>
              <a:rPr lang="es-MX" sz="2000" dirty="0"/>
              <a:t> México: Trillas.</a:t>
            </a:r>
          </a:p>
          <a:p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xmlns="" val="31559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403648" y="1268760"/>
            <a:ext cx="7355160" cy="4525963"/>
          </a:xfrm>
        </p:spPr>
        <p:txBody>
          <a:bodyPr>
            <a:normAutofit lnSpcReduction="10000"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 Turismo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>
                <a:latin typeface="Arial" pitchFamily="34" charset="0"/>
                <a:cs typeface="Arial" pitchFamily="34" charset="0"/>
              </a:rPr>
              <a:t> Conceptos del Turismo de Reuniones en México.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>
                <a:latin typeface="Arial" pitchFamily="34" charset="0"/>
                <a:cs typeface="Arial" pitchFamily="34" charset="0"/>
              </a:rPr>
              <a:t> Ernesto R. Ahumada López, Noemi Vega Lugo, Olga Gabriela Isabel de la Concepción Aceves Chavolla.</a:t>
            </a:r>
          </a:p>
          <a:p>
            <a:pPr lvl="1"/>
            <a:endParaRPr lang="es-MX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>
                <a:latin typeface="Arial" pitchFamily="34" charset="0"/>
                <a:cs typeface="Arial" pitchFamily="34" charset="0"/>
              </a:rPr>
              <a:t> Enero-Junio 2017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9803" y="645840"/>
            <a:ext cx="6995120" cy="910952"/>
          </a:xfrm>
        </p:spPr>
        <p:txBody>
          <a:bodyPr/>
          <a:lstStyle/>
          <a:p>
            <a:r>
              <a:rPr lang="fr-FR" sz="2800" b="1" u="sng" dirty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u="sng" dirty="0">
                <a:latin typeface="Arial" pitchFamily="34" charset="0"/>
                <a:cs typeface="Arial" pitchFamily="34" charset="0"/>
              </a:rPr>
              <a:t>Conceptos del Turismo de Reuniones en México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79803" y="1988840"/>
            <a:ext cx="6852637" cy="4304455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r>
              <a:rPr lang="fr-FR" sz="1400" dirty="0">
                <a:latin typeface="Arial" pitchFamily="34" charset="0"/>
                <a:cs typeface="Arial" pitchFamily="34" charset="0"/>
              </a:rPr>
              <a:t>(Resumen en </a:t>
            </a:r>
            <a:r>
              <a:rPr lang="fr-FR" sz="14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92075" indent="-92075" algn="just">
              <a:lnSpc>
                <a:spcPct val="170000"/>
              </a:lnSpc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This concept has been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modified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over the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years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according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to the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different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prublic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and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private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organizations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, and the business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sector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starting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as business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tourism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and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from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the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Secretary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of Tourism,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defines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as meeting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touris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whit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the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abbreviations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on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englis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 MICE: </a:t>
            </a: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1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Keywords: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  </a:t>
            </a:r>
            <a:r>
              <a:rPr lang="fr-FR" sz="1300" dirty="0">
                <a:latin typeface="Arial" pitchFamily="34" charset="0"/>
                <a:cs typeface="Arial" pitchFamily="34" charset="0"/>
              </a:rPr>
              <a:t>(Palabras clave en </a:t>
            </a:r>
            <a:r>
              <a:rPr lang="fr-FR" sz="13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300" dirty="0">
                <a:latin typeface="Arial" pitchFamily="34" charset="0"/>
                <a:cs typeface="Arial" pitchFamily="34" charset="0"/>
              </a:rPr>
              <a:t>):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  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Meetings, Inventives, Conventions, </a:t>
            </a:r>
          </a:p>
          <a:p>
            <a:pPr>
              <a:lnSpc>
                <a:spcPct val="90000"/>
              </a:lnSpc>
              <a:buNone/>
            </a:pPr>
            <a:r>
              <a:rPr lang="fr-FR" sz="2600" dirty="0">
                <a:latin typeface="Arial" pitchFamily="34" charset="0"/>
                <a:cs typeface="Arial" pitchFamily="34" charset="0"/>
              </a:rPr>
              <a:t>Exhibitions.</a:t>
            </a:r>
            <a:endParaRPr lang="es-MX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38072155"/>
              </p:ext>
            </p:extLst>
          </p:nvPr>
        </p:nvGraphicFramePr>
        <p:xfrm>
          <a:off x="1115617" y="332656"/>
          <a:ext cx="777686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2700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95318623"/>
              </p:ext>
            </p:extLst>
          </p:nvPr>
        </p:nvGraphicFramePr>
        <p:xfrm>
          <a:off x="1619672" y="620688"/>
          <a:ext cx="72008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7855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77903327"/>
              </p:ext>
            </p:extLst>
          </p:nvPr>
        </p:nvGraphicFramePr>
        <p:xfrm>
          <a:off x="1619672" y="692696"/>
          <a:ext cx="72008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6221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93154092"/>
              </p:ext>
            </p:extLst>
          </p:nvPr>
        </p:nvGraphicFramePr>
        <p:xfrm>
          <a:off x="1619672" y="620688"/>
          <a:ext cx="72008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8643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76925718"/>
              </p:ext>
            </p:extLst>
          </p:nvPr>
        </p:nvGraphicFramePr>
        <p:xfrm>
          <a:off x="1619672" y="620688"/>
          <a:ext cx="72008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97657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</p:nvPr>
        </p:nvGraphicFramePr>
        <p:xfrm>
          <a:off x="1619672" y="620688"/>
          <a:ext cx="72008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0012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442</Words>
  <Application>Microsoft Office PowerPoint</Application>
  <PresentationFormat>Presentación en pantalla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UNIVERSIDAD AUTÓNOMA DEL ESTADO DE HIDALGO</vt:lpstr>
      <vt:lpstr>Diapositiva 2</vt:lpstr>
      <vt:lpstr>Tema: Conceptos del Turismo de Reuniones en México</vt:lpstr>
      <vt:lpstr>Diapositiva 4</vt:lpstr>
      <vt:lpstr>Diapositiva 5</vt:lpstr>
      <vt:lpstr>Diapositiva 6</vt:lpstr>
      <vt:lpstr>Diapositiva 7</vt:lpstr>
      <vt:lpstr>Diapositiva 8</vt:lpstr>
      <vt:lpstr>Diapositiva 9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56</cp:revision>
  <dcterms:created xsi:type="dcterms:W3CDTF">2014-12-12T16:57:31Z</dcterms:created>
  <dcterms:modified xsi:type="dcterms:W3CDTF">2017-05-08T16:49:10Z</dcterms:modified>
</cp:coreProperties>
</file>