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14"/>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71" d="100"/>
          <a:sy n="71" d="100"/>
        </p:scale>
        <p:origin x="1272"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extLst>
      <p:ext uri="{BB962C8B-B14F-4D97-AF65-F5344CB8AC3E}">
        <p14:creationId xmlns:p14="http://schemas.microsoft.com/office/powerpoint/2010/main" val="290823867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72" name="Shape 7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61732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126" name="Shape 1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6384944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136" name="Shape 1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946169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a:solidFill>
                <a:schemeClr val="dk1"/>
              </a:solidFill>
              <a:latin typeface="Arial"/>
              <a:ea typeface="Arial"/>
              <a:cs typeface="Arial"/>
              <a:sym typeface="Arial"/>
            </a:endParaRPr>
          </a:p>
        </p:txBody>
      </p:sp>
      <p:sp>
        <p:nvSpPr>
          <p:cNvPr id="142" name="Shape 14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913633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77" name="Shape 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158704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89" name="Shape 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889536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83" name="Shape 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267692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669501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887696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107" name="Shape 1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148199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113" name="Shape 11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811325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Font typeface="Arial"/>
              <a:buNone/>
            </a:pPr>
            <a:endParaRPr sz="1100" b="0" i="0" u="none" strike="noStrike" cap="none" baseline="0" dirty="0">
              <a:solidFill>
                <a:schemeClr val="dk1"/>
              </a:solidFill>
              <a:latin typeface="Arial"/>
              <a:ea typeface="Arial"/>
              <a:cs typeface="Arial"/>
              <a:sym typeface="Arial"/>
            </a:endParaRPr>
          </a:p>
        </p:txBody>
      </p:sp>
      <p:sp>
        <p:nvSpPr>
          <p:cNvPr id="119" name="Shape 1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588663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1403648" y="2130425"/>
            <a:ext cx="7054552" cy="1470023"/>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6A221D"/>
              </a:buClr>
              <a:buFont typeface="Arial"/>
              <a:buNone/>
              <a:defRPr/>
            </a:lvl1pPr>
            <a:lvl2pPr marL="0" marR="0" indent="0" algn="l" rtl="0">
              <a:lnSpc>
                <a:spcPct val="100000"/>
              </a:lnSpc>
              <a:spcBef>
                <a:spcPts val="0"/>
              </a:spcBef>
              <a:spcAft>
                <a:spcPts val="0"/>
              </a:spcAft>
              <a:buClr>
                <a:srgbClr val="000000"/>
              </a:buClr>
              <a:buFont typeface="Arial"/>
              <a:buNone/>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2" name="Shape 12"/>
          <p:cNvSpPr txBox="1">
            <a:spLocks noGrp="1"/>
          </p:cNvSpPr>
          <p:nvPr>
            <p:ph type="subTitle" idx="1"/>
          </p:nvPr>
        </p:nvSpPr>
        <p:spPr>
          <a:xfrm>
            <a:off x="1371600" y="3886200"/>
            <a:ext cx="7088830" cy="1752600"/>
          </a:xfrm>
          <a:prstGeom prst="rect">
            <a:avLst/>
          </a:prstGeom>
          <a:noFill/>
          <a:ln>
            <a:noFill/>
          </a:ln>
        </p:spPr>
        <p:txBody>
          <a:bodyPr lIns="91425" tIns="91425" rIns="91425" bIns="91425" anchor="t" anchorCtr="0"/>
          <a:lstStyle>
            <a:lvl1pPr marL="0" marR="0" indent="0" algn="ctr" rtl="0">
              <a:lnSpc>
                <a:spcPct val="100000"/>
              </a:lnSpc>
              <a:spcBef>
                <a:spcPts val="640"/>
              </a:spcBef>
              <a:spcAft>
                <a:spcPts val="0"/>
              </a:spcAft>
              <a:buClr>
                <a:srgbClr val="0C0C0C"/>
              </a:buClr>
              <a:buFont typeface="Arial"/>
              <a:buNone/>
              <a:defRPr/>
            </a:lvl1pPr>
            <a:lvl2pPr marL="457200" marR="0" indent="0" algn="ctr" rtl="0">
              <a:lnSpc>
                <a:spcPct val="100000"/>
              </a:lnSpc>
              <a:spcBef>
                <a:spcPts val="560"/>
              </a:spcBef>
              <a:spcAft>
                <a:spcPts val="0"/>
              </a:spcAft>
              <a:buClr>
                <a:srgbClr val="888888"/>
              </a:buClr>
              <a:buFont typeface="Arial"/>
              <a:buNone/>
              <a:defRPr/>
            </a:lvl2pPr>
            <a:lvl3pPr marL="914400" marR="0" indent="0" algn="ctr" rtl="0">
              <a:lnSpc>
                <a:spcPct val="100000"/>
              </a:lnSpc>
              <a:spcBef>
                <a:spcPts val="480"/>
              </a:spcBef>
              <a:spcAft>
                <a:spcPts val="0"/>
              </a:spcAft>
              <a:buClr>
                <a:srgbClr val="888888"/>
              </a:buClr>
              <a:buFont typeface="Arial"/>
              <a:buNone/>
              <a:defRPr/>
            </a:lvl3pPr>
            <a:lvl4pPr marL="1371600" marR="0" indent="0" algn="ctr" rtl="0">
              <a:lnSpc>
                <a:spcPct val="100000"/>
              </a:lnSpc>
              <a:spcBef>
                <a:spcPts val="400"/>
              </a:spcBef>
              <a:spcAft>
                <a:spcPts val="0"/>
              </a:spcAft>
              <a:buClr>
                <a:srgbClr val="888888"/>
              </a:buClr>
              <a:buFont typeface="Arial"/>
              <a:buNone/>
              <a:defRPr/>
            </a:lvl4pPr>
            <a:lvl5pPr marL="1828800" marR="0" indent="0" algn="ctr" rtl="0">
              <a:lnSpc>
                <a:spcPct val="100000"/>
              </a:lnSpc>
              <a:spcBef>
                <a:spcPts val="400"/>
              </a:spcBef>
              <a:spcAft>
                <a:spcPts val="0"/>
              </a:spcAft>
              <a:buClr>
                <a:srgbClr val="888888"/>
              </a:buClr>
              <a:buFont typeface="Arial"/>
              <a:buNone/>
              <a:defRPr/>
            </a:lvl5pPr>
            <a:lvl6pPr marL="2286000" marR="0" indent="0" algn="ctr" rtl="0">
              <a:lnSpc>
                <a:spcPct val="100000"/>
              </a:lnSpc>
              <a:spcBef>
                <a:spcPts val="400"/>
              </a:spcBef>
              <a:spcAft>
                <a:spcPts val="0"/>
              </a:spcAft>
              <a:buClr>
                <a:srgbClr val="888888"/>
              </a:buClr>
              <a:buFont typeface="Arial"/>
              <a:buNone/>
              <a:defRPr/>
            </a:lvl6pPr>
            <a:lvl7pPr marL="2743200" marR="0" indent="0" algn="ctr" rtl="0">
              <a:lnSpc>
                <a:spcPct val="100000"/>
              </a:lnSpc>
              <a:spcBef>
                <a:spcPts val="400"/>
              </a:spcBef>
              <a:spcAft>
                <a:spcPts val="0"/>
              </a:spcAft>
              <a:buClr>
                <a:srgbClr val="888888"/>
              </a:buClr>
              <a:buFont typeface="Arial"/>
              <a:buNone/>
              <a:defRPr/>
            </a:lvl7pPr>
            <a:lvl8pPr marL="3200400" marR="0" indent="0" algn="ctr" rtl="0">
              <a:lnSpc>
                <a:spcPct val="100000"/>
              </a:lnSpc>
              <a:spcBef>
                <a:spcPts val="400"/>
              </a:spcBef>
              <a:spcAft>
                <a:spcPts val="0"/>
              </a:spcAft>
              <a:buClr>
                <a:srgbClr val="888888"/>
              </a:buClr>
              <a:buFont typeface="Arial"/>
              <a:buNone/>
              <a:defRPr/>
            </a:lvl8pPr>
            <a:lvl9pPr marL="3657600" marR="0" indent="0" algn="ctr" rtl="0">
              <a:lnSpc>
                <a:spcPct val="100000"/>
              </a:lnSpc>
              <a:spcBef>
                <a:spcPts val="400"/>
              </a:spcBef>
              <a:spcAft>
                <a:spcPts val="0"/>
              </a:spcAft>
              <a:buClr>
                <a:srgbClr val="888888"/>
              </a:buClr>
              <a:buFont typeface="Arial"/>
              <a:buNone/>
              <a:defRPr/>
            </a:lvl9pPr>
          </a:lstStyle>
          <a:p>
            <a:endParaRPr/>
          </a:p>
        </p:txBody>
      </p:sp>
      <p:sp>
        <p:nvSpPr>
          <p:cNvPr id="13" name="Shape 13"/>
          <p:cNvSpPr txBox="1">
            <a:spLocks noGrp="1"/>
          </p:cNvSpPr>
          <p:nvPr>
            <p:ph type="dt" idx="10"/>
          </p:nvPr>
        </p:nvSpPr>
        <p:spPr>
          <a:xfrm>
            <a:off x="971600" y="6520257"/>
            <a:ext cx="2133598"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4" name="Shape 14"/>
          <p:cNvSpPr txBox="1">
            <a:spLocks noGrp="1"/>
          </p:cNvSpPr>
          <p:nvPr>
            <p:ph type="ftr" idx="11"/>
          </p:nvPr>
        </p:nvSpPr>
        <p:spPr>
          <a:xfrm>
            <a:off x="3476600" y="6525344"/>
            <a:ext cx="2895600"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15" name="Shape 15"/>
          <p:cNvSpPr txBox="1">
            <a:spLocks noGrp="1"/>
          </p:cNvSpPr>
          <p:nvPr>
            <p:ph type="sldNum" idx="12"/>
          </p:nvPr>
        </p:nvSpPr>
        <p:spPr>
          <a:xfrm>
            <a:off x="6804246" y="6525344"/>
            <a:ext cx="2133598" cy="365125"/>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000" b="0" i="0" u="none" strike="noStrike" cap="none" baseline="0">
                <a:solidFill>
                  <a:srgbClr val="888888"/>
                </a:solidFill>
                <a:latin typeface="Arial"/>
                <a:ea typeface="Arial"/>
                <a:cs typeface="Arial"/>
                <a:sym typeface="Arial"/>
                <a:rtl val="0"/>
              </a:defRPr>
            </a:lvl1pPr>
          </a:lstStyle>
          <a:p>
            <a:pPr marL="0" lvl="0" indent="0">
              <a:spcBef>
                <a:spcPts val="0"/>
              </a:spcBef>
              <a:buClr>
                <a:srgbClr val="888888"/>
              </a:buClr>
              <a:buSzPct val="25000"/>
              <a:buFont typeface="Arial"/>
              <a:buNone/>
            </a:pPr>
            <a:fld id="{00000000-1234-1234-1234-123412341234}" type="slidenum">
              <a:rPr lang="es-ES"/>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691680" y="274637"/>
            <a:ext cx="6995120" cy="1143000"/>
          </a:xfrm>
          <a:prstGeom prst="rect">
            <a:avLst/>
          </a:prstGeom>
          <a:noFill/>
          <a:ln>
            <a:noFill/>
          </a:ln>
        </p:spPr>
        <p:txBody>
          <a:bodyPr lIns="91425" tIns="91425" rIns="91425" bIns="91425" anchor="ctr" anchorCtr="0"/>
          <a:lstStyle>
            <a:lvl1pPr algn="ctr" rtl="0">
              <a:spcBef>
                <a:spcPts val="0"/>
              </a:spcBef>
              <a:buClr>
                <a:srgbClr val="6A221D"/>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8" name="Shape 18"/>
          <p:cNvSpPr txBox="1">
            <a:spLocks noGrp="1"/>
          </p:cNvSpPr>
          <p:nvPr>
            <p:ph type="body" idx="1"/>
          </p:nvPr>
        </p:nvSpPr>
        <p:spPr>
          <a:xfrm>
            <a:off x="1331640" y="1600200"/>
            <a:ext cx="7355159" cy="4525963"/>
          </a:xfrm>
          <a:prstGeom prst="rect">
            <a:avLst/>
          </a:prstGeom>
          <a:noFill/>
          <a:ln>
            <a:noFill/>
          </a:ln>
        </p:spPr>
        <p:txBody>
          <a:bodyPr lIns="91425" tIns="91425" rIns="91425" bIns="91425" anchor="t" anchorCtr="0"/>
          <a:lstStyle>
            <a:lvl1pPr marL="342900" indent="-50800" algn="l" rtl="0">
              <a:spcBef>
                <a:spcPts val="640"/>
              </a:spcBef>
              <a:buClr>
                <a:srgbClr val="6A221D"/>
              </a:buClr>
              <a:buFont typeface="Arial"/>
              <a:buChar char="•"/>
              <a:defRPr/>
            </a:lvl1pPr>
            <a:lvl2pPr marL="742950" indent="-19050" algn="l" rtl="0">
              <a:spcBef>
                <a:spcPts val="560"/>
              </a:spcBef>
              <a:buClr>
                <a:srgbClr val="6A221D"/>
              </a:buClr>
              <a:buFont typeface="Arial"/>
              <a:buChar char="–"/>
              <a:defRPr/>
            </a:lvl2pPr>
            <a:lvl3pPr marL="1143000" indent="12700" algn="l" rtl="0">
              <a:spcBef>
                <a:spcPts val="480"/>
              </a:spcBef>
              <a:buClr>
                <a:srgbClr val="6A221D"/>
              </a:buClr>
              <a:buFont typeface="Arial"/>
              <a:buChar char="•"/>
              <a:defRPr/>
            </a:lvl3pPr>
            <a:lvl4pPr marL="1600200" indent="-12700" algn="l" rtl="0">
              <a:spcBef>
                <a:spcPts val="400"/>
              </a:spcBef>
              <a:buClr>
                <a:srgbClr val="6A221D"/>
              </a:buClr>
              <a:buFont typeface="Arial"/>
              <a:buChar char="–"/>
              <a:defRPr/>
            </a:lvl4pPr>
            <a:lvl5pPr marL="2057400" indent="-12700" algn="l" rtl="0">
              <a:spcBef>
                <a:spcPts val="400"/>
              </a:spcBef>
              <a:buClr>
                <a:srgbClr val="6A221D"/>
              </a:buClr>
              <a:buFont typeface="Arial"/>
              <a:buChar char="»"/>
              <a:defRPr/>
            </a:lvl5pPr>
            <a:lvl6pPr marL="2514600" indent="-12700" algn="l" rtl="0">
              <a:spcBef>
                <a:spcPts val="400"/>
              </a:spcBef>
              <a:buClr>
                <a:schemeClr val="dk1"/>
              </a:buClr>
              <a:buFont typeface="Arial"/>
              <a:buChar char="•"/>
              <a:defRPr/>
            </a:lvl6pPr>
            <a:lvl7pPr marL="2971800" indent="-12700" algn="l" rtl="0">
              <a:spcBef>
                <a:spcPts val="400"/>
              </a:spcBef>
              <a:buClr>
                <a:schemeClr val="dk1"/>
              </a:buClr>
              <a:buFont typeface="Arial"/>
              <a:buChar char="•"/>
              <a:defRPr/>
            </a:lvl7pPr>
            <a:lvl8pPr marL="3429000" indent="-12700" algn="l" rtl="0">
              <a:spcBef>
                <a:spcPts val="400"/>
              </a:spcBef>
              <a:buClr>
                <a:schemeClr val="dk1"/>
              </a:buClr>
              <a:buFont typeface="Arial"/>
              <a:buChar char="•"/>
              <a:defRPr/>
            </a:lvl8pPr>
            <a:lvl9pPr marL="3886200" indent="-12700" algn="l" rtl="0">
              <a:spcBef>
                <a:spcPts val="400"/>
              </a:spcBef>
              <a:buClr>
                <a:schemeClr val="dk1"/>
              </a:buClr>
              <a:buFont typeface="Arial"/>
              <a:buChar char="•"/>
              <a:defRPr/>
            </a:lvl9pPr>
          </a:lstStyle>
          <a:p>
            <a:endParaRPr/>
          </a:p>
        </p:txBody>
      </p:sp>
      <p:sp>
        <p:nvSpPr>
          <p:cNvPr id="19" name="Shape 19"/>
          <p:cNvSpPr txBox="1">
            <a:spLocks noGrp="1"/>
          </p:cNvSpPr>
          <p:nvPr>
            <p:ph type="dt" idx="10"/>
          </p:nvPr>
        </p:nvSpPr>
        <p:spPr>
          <a:xfrm>
            <a:off x="971600" y="6520257"/>
            <a:ext cx="2133598"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20" name="Shape 20"/>
          <p:cNvSpPr txBox="1">
            <a:spLocks noGrp="1"/>
          </p:cNvSpPr>
          <p:nvPr>
            <p:ph type="ftr" idx="11"/>
          </p:nvPr>
        </p:nvSpPr>
        <p:spPr>
          <a:xfrm>
            <a:off x="3476600" y="6525344"/>
            <a:ext cx="2895600"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21" name="Shape 21"/>
          <p:cNvSpPr txBox="1">
            <a:spLocks noGrp="1"/>
          </p:cNvSpPr>
          <p:nvPr>
            <p:ph type="sldNum" idx="12"/>
          </p:nvPr>
        </p:nvSpPr>
        <p:spPr>
          <a:xfrm>
            <a:off x="6804246" y="6525344"/>
            <a:ext cx="2133598" cy="365125"/>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000" b="0" i="0" u="none" strike="noStrike" cap="none" baseline="0">
                <a:solidFill>
                  <a:srgbClr val="888888"/>
                </a:solidFill>
                <a:latin typeface="Arial"/>
                <a:ea typeface="Arial"/>
                <a:cs typeface="Arial"/>
                <a:sym typeface="Arial"/>
                <a:rtl val="0"/>
              </a:defRPr>
            </a:lvl1pPr>
          </a:lstStyle>
          <a:p>
            <a:pPr marL="0" lvl="0" indent="0">
              <a:spcBef>
                <a:spcPts val="0"/>
              </a:spcBef>
              <a:buClr>
                <a:srgbClr val="888888"/>
              </a:buClr>
              <a:buSzPct val="25000"/>
              <a:buFont typeface="Arial"/>
              <a:buNone/>
            </a:pPr>
            <a:fld id="{00000000-1234-1234-1234-123412341234}" type="slidenum">
              <a:rPr lang="es-ES"/>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Dos objetos">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1691680" y="274637"/>
            <a:ext cx="6995120" cy="1143000"/>
          </a:xfrm>
          <a:prstGeom prst="rect">
            <a:avLst/>
          </a:prstGeom>
          <a:noFill/>
          <a:ln>
            <a:noFill/>
          </a:ln>
        </p:spPr>
        <p:txBody>
          <a:bodyPr lIns="91425" tIns="91425" rIns="91425" bIns="91425" anchor="ctr" anchorCtr="0"/>
          <a:lstStyle>
            <a:lvl1pPr algn="ctr" rtl="0">
              <a:spcBef>
                <a:spcPts val="0"/>
              </a:spcBef>
              <a:buClr>
                <a:srgbClr val="6A221D"/>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4" name="Shape 24"/>
          <p:cNvSpPr txBox="1">
            <a:spLocks noGrp="1"/>
          </p:cNvSpPr>
          <p:nvPr>
            <p:ph type="body" idx="1"/>
          </p:nvPr>
        </p:nvSpPr>
        <p:spPr>
          <a:xfrm>
            <a:off x="1475654" y="1600200"/>
            <a:ext cx="3456382"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5" name="Shape 25"/>
          <p:cNvSpPr txBox="1">
            <a:spLocks noGrp="1"/>
          </p:cNvSpPr>
          <p:nvPr>
            <p:ph type="body" idx="2"/>
          </p:nvPr>
        </p:nvSpPr>
        <p:spPr>
          <a:xfrm>
            <a:off x="5220071" y="1600200"/>
            <a:ext cx="3466726"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6" name="Shape 26"/>
          <p:cNvSpPr txBox="1">
            <a:spLocks noGrp="1"/>
          </p:cNvSpPr>
          <p:nvPr>
            <p:ph type="dt" idx="10"/>
          </p:nvPr>
        </p:nvSpPr>
        <p:spPr>
          <a:xfrm>
            <a:off x="971600" y="6520257"/>
            <a:ext cx="2133598"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27" name="Shape 27"/>
          <p:cNvSpPr txBox="1">
            <a:spLocks noGrp="1"/>
          </p:cNvSpPr>
          <p:nvPr>
            <p:ph type="ftr" idx="11"/>
          </p:nvPr>
        </p:nvSpPr>
        <p:spPr>
          <a:xfrm>
            <a:off x="3476600" y="6525344"/>
            <a:ext cx="2895600"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28" name="Shape 28"/>
          <p:cNvSpPr txBox="1">
            <a:spLocks noGrp="1"/>
          </p:cNvSpPr>
          <p:nvPr>
            <p:ph type="sldNum" idx="12"/>
          </p:nvPr>
        </p:nvSpPr>
        <p:spPr>
          <a:xfrm>
            <a:off x="6804246" y="6525344"/>
            <a:ext cx="2133598" cy="365125"/>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000" b="0" i="0" u="none" strike="noStrike" cap="none" baseline="0">
                <a:solidFill>
                  <a:srgbClr val="888888"/>
                </a:solidFill>
                <a:latin typeface="Arial"/>
                <a:ea typeface="Arial"/>
                <a:cs typeface="Arial"/>
                <a:sym typeface="Arial"/>
                <a:rtl val="0"/>
              </a:defRPr>
            </a:lvl1pPr>
          </a:lstStyle>
          <a:p>
            <a:pPr marL="0" lvl="0" indent="0">
              <a:spcBef>
                <a:spcPts val="0"/>
              </a:spcBef>
              <a:buClr>
                <a:srgbClr val="888888"/>
              </a:buClr>
              <a:buSzPct val="25000"/>
              <a:buFont typeface="Arial"/>
              <a:buNone/>
            </a:pPr>
            <a:fld id="{00000000-1234-1234-1234-123412341234}" type="slidenum">
              <a:rPr lang="es-ES"/>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Encabezado de sección">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1043608" y="4077071"/>
            <a:ext cx="7772400" cy="2016224"/>
          </a:xfrm>
          <a:prstGeom prst="rect">
            <a:avLst/>
          </a:prstGeom>
          <a:noFill/>
          <a:ln>
            <a:noFill/>
          </a:ln>
        </p:spPr>
        <p:txBody>
          <a:bodyPr lIns="91425" tIns="91425" rIns="91425" bIns="91425" anchor="t" anchorCtr="0"/>
          <a:lstStyle>
            <a:lvl1pPr algn="ct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1" name="Shape 31"/>
          <p:cNvSpPr txBox="1">
            <a:spLocks noGrp="1"/>
          </p:cNvSpPr>
          <p:nvPr>
            <p:ph type="body" idx="1"/>
          </p:nvPr>
        </p:nvSpPr>
        <p:spPr>
          <a:xfrm>
            <a:off x="1115616" y="2204864"/>
            <a:ext cx="7772400" cy="1500187"/>
          </a:xfrm>
          <a:prstGeom prst="rect">
            <a:avLst/>
          </a:prstGeom>
          <a:noFill/>
          <a:ln>
            <a:noFill/>
          </a:ln>
        </p:spPr>
        <p:txBody>
          <a:bodyPr lIns="91425" tIns="91425" rIns="91425" bIns="91425" anchor="b" anchorCtr="0"/>
          <a:lstStyle>
            <a:lvl1pPr marL="0" indent="0" rtl="0">
              <a:spcBef>
                <a:spcPts val="0"/>
              </a:spcBef>
              <a:buClr>
                <a:srgbClr val="888888"/>
              </a:buClr>
              <a:buFont typeface="Arial"/>
              <a:buNone/>
              <a:defRPr/>
            </a:lvl1pPr>
            <a:lvl2pPr marL="457200" indent="0" rtl="0">
              <a:spcBef>
                <a:spcPts val="0"/>
              </a:spcBef>
              <a:buClr>
                <a:srgbClr val="888888"/>
              </a:buClr>
              <a:buFont typeface="Arial"/>
              <a:buNone/>
              <a:defRPr/>
            </a:lvl2pPr>
            <a:lvl3pPr marL="914400" indent="0" rtl="0">
              <a:spcBef>
                <a:spcPts val="0"/>
              </a:spcBef>
              <a:buClr>
                <a:srgbClr val="888888"/>
              </a:buClr>
              <a:buFont typeface="Arial"/>
              <a:buNone/>
              <a:defRPr/>
            </a:lvl3pPr>
            <a:lvl4pPr marL="1371600" indent="0" rtl="0">
              <a:spcBef>
                <a:spcPts val="0"/>
              </a:spcBef>
              <a:buClr>
                <a:srgbClr val="888888"/>
              </a:buClr>
              <a:buFont typeface="Arial"/>
              <a:buNone/>
              <a:defRPr/>
            </a:lvl4pPr>
            <a:lvl5pPr marL="1828800" indent="0" rtl="0">
              <a:spcBef>
                <a:spcPts val="0"/>
              </a:spcBef>
              <a:buClr>
                <a:srgbClr val="888888"/>
              </a:buClr>
              <a:buFont typeface="Arial"/>
              <a:buNone/>
              <a:defRPr/>
            </a:lvl5pPr>
            <a:lvl6pPr marL="2286000" indent="0" rtl="0">
              <a:spcBef>
                <a:spcPts val="0"/>
              </a:spcBef>
              <a:buClr>
                <a:srgbClr val="888888"/>
              </a:buClr>
              <a:buFont typeface="Calibri"/>
              <a:buNone/>
              <a:defRPr/>
            </a:lvl6pPr>
            <a:lvl7pPr marL="2743200" indent="0" rtl="0">
              <a:spcBef>
                <a:spcPts val="0"/>
              </a:spcBef>
              <a:buClr>
                <a:srgbClr val="888888"/>
              </a:buClr>
              <a:buFont typeface="Calibri"/>
              <a:buNone/>
              <a:defRPr/>
            </a:lvl7pPr>
            <a:lvl8pPr marL="3200400" indent="0" rtl="0">
              <a:spcBef>
                <a:spcPts val="0"/>
              </a:spcBef>
              <a:buClr>
                <a:srgbClr val="888888"/>
              </a:buClr>
              <a:buFont typeface="Calibri"/>
              <a:buNone/>
              <a:defRPr/>
            </a:lvl8pPr>
            <a:lvl9pPr marL="3657600" indent="0" rtl="0">
              <a:spcBef>
                <a:spcPts val="0"/>
              </a:spcBef>
              <a:buClr>
                <a:srgbClr val="888888"/>
              </a:buClr>
              <a:buFont typeface="Calibri"/>
              <a:buNone/>
              <a:defRPr/>
            </a:lvl9pPr>
          </a:lstStyle>
          <a:p>
            <a:endParaRPr/>
          </a:p>
        </p:txBody>
      </p:sp>
      <p:sp>
        <p:nvSpPr>
          <p:cNvPr id="32" name="Shape 32"/>
          <p:cNvSpPr txBox="1">
            <a:spLocks noGrp="1"/>
          </p:cNvSpPr>
          <p:nvPr>
            <p:ph type="dt" idx="10"/>
          </p:nvPr>
        </p:nvSpPr>
        <p:spPr>
          <a:xfrm>
            <a:off x="971600" y="6520257"/>
            <a:ext cx="2133598"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33" name="Shape 33"/>
          <p:cNvSpPr txBox="1">
            <a:spLocks noGrp="1"/>
          </p:cNvSpPr>
          <p:nvPr>
            <p:ph type="ftr" idx="11"/>
          </p:nvPr>
        </p:nvSpPr>
        <p:spPr>
          <a:xfrm>
            <a:off x="3476600" y="6525344"/>
            <a:ext cx="2895600"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34" name="Shape 34"/>
          <p:cNvSpPr txBox="1">
            <a:spLocks noGrp="1"/>
          </p:cNvSpPr>
          <p:nvPr>
            <p:ph type="sldNum" idx="12"/>
          </p:nvPr>
        </p:nvSpPr>
        <p:spPr>
          <a:xfrm>
            <a:off x="6804246" y="6525344"/>
            <a:ext cx="2133598" cy="365125"/>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000" b="0" i="0" u="none" strike="noStrike" cap="none" baseline="0">
                <a:solidFill>
                  <a:srgbClr val="888888"/>
                </a:solidFill>
                <a:latin typeface="Arial"/>
                <a:ea typeface="Arial"/>
                <a:cs typeface="Arial"/>
                <a:sym typeface="Arial"/>
                <a:rtl val="0"/>
              </a:defRPr>
            </a:lvl1pPr>
          </a:lstStyle>
          <a:p>
            <a:pPr marL="0" lvl="0" indent="0">
              <a:spcBef>
                <a:spcPts val="0"/>
              </a:spcBef>
              <a:buClr>
                <a:srgbClr val="888888"/>
              </a:buClr>
              <a:buSzPct val="25000"/>
              <a:buFont typeface="Arial"/>
              <a:buNone/>
            </a:pPr>
            <a:fld id="{00000000-1234-1234-1234-123412341234}" type="slidenum">
              <a:rPr lang="es-ES"/>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ación">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1691680" y="274637"/>
            <a:ext cx="6995120" cy="11430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7" name="Shape 37"/>
          <p:cNvSpPr txBox="1">
            <a:spLocks noGrp="1"/>
          </p:cNvSpPr>
          <p:nvPr>
            <p:ph type="body" idx="1"/>
          </p:nvPr>
        </p:nvSpPr>
        <p:spPr>
          <a:xfrm>
            <a:off x="1331640" y="1535112"/>
            <a:ext cx="3528390" cy="639762"/>
          </a:xfrm>
          <a:prstGeom prst="rect">
            <a:avLst/>
          </a:prstGeom>
          <a:noFill/>
          <a:ln>
            <a:noFill/>
          </a:ln>
        </p:spPr>
        <p:txBody>
          <a:bodyPr lIns="91425" tIns="91425" rIns="91425" bIns="91425" anchor="b" anchorCtr="0"/>
          <a:lstStyle>
            <a:lvl1pPr marL="0" indent="0" algn="ctr"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38" name="Shape 38"/>
          <p:cNvSpPr txBox="1">
            <a:spLocks noGrp="1"/>
          </p:cNvSpPr>
          <p:nvPr>
            <p:ph type="body" idx="2"/>
          </p:nvPr>
        </p:nvSpPr>
        <p:spPr>
          <a:xfrm>
            <a:off x="1331640" y="2174875"/>
            <a:ext cx="3528390" cy="3951286"/>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9" name="Shape 39"/>
          <p:cNvSpPr txBox="1">
            <a:spLocks noGrp="1"/>
          </p:cNvSpPr>
          <p:nvPr>
            <p:ph type="body" idx="3"/>
          </p:nvPr>
        </p:nvSpPr>
        <p:spPr>
          <a:xfrm>
            <a:off x="5004048" y="1535112"/>
            <a:ext cx="3682752"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40" name="Shape 40"/>
          <p:cNvSpPr txBox="1">
            <a:spLocks noGrp="1"/>
          </p:cNvSpPr>
          <p:nvPr>
            <p:ph type="body" idx="4"/>
          </p:nvPr>
        </p:nvSpPr>
        <p:spPr>
          <a:xfrm>
            <a:off x="5004048" y="2174875"/>
            <a:ext cx="3682752" cy="3951286"/>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1" name="Shape 41"/>
          <p:cNvSpPr txBox="1">
            <a:spLocks noGrp="1"/>
          </p:cNvSpPr>
          <p:nvPr>
            <p:ph type="dt" idx="10"/>
          </p:nvPr>
        </p:nvSpPr>
        <p:spPr>
          <a:xfrm>
            <a:off x="971600" y="6520257"/>
            <a:ext cx="2133598"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42" name="Shape 42"/>
          <p:cNvSpPr txBox="1">
            <a:spLocks noGrp="1"/>
          </p:cNvSpPr>
          <p:nvPr>
            <p:ph type="ftr" idx="11"/>
          </p:nvPr>
        </p:nvSpPr>
        <p:spPr>
          <a:xfrm>
            <a:off x="3476600" y="6525344"/>
            <a:ext cx="2895600"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43" name="Shape 43"/>
          <p:cNvSpPr txBox="1">
            <a:spLocks noGrp="1"/>
          </p:cNvSpPr>
          <p:nvPr>
            <p:ph type="sldNum" idx="12"/>
          </p:nvPr>
        </p:nvSpPr>
        <p:spPr>
          <a:xfrm>
            <a:off x="6804246" y="6525344"/>
            <a:ext cx="2133598" cy="365125"/>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000" b="0" i="0" u="none" strike="noStrike" cap="none" baseline="0">
                <a:solidFill>
                  <a:srgbClr val="888888"/>
                </a:solidFill>
                <a:latin typeface="Arial"/>
                <a:ea typeface="Arial"/>
                <a:cs typeface="Arial"/>
                <a:sym typeface="Arial"/>
                <a:rtl val="0"/>
              </a:defRPr>
            </a:lvl1pPr>
          </a:lstStyle>
          <a:p>
            <a:pPr marL="0" lvl="0" indent="0">
              <a:spcBef>
                <a:spcPts val="0"/>
              </a:spcBef>
              <a:buClr>
                <a:srgbClr val="888888"/>
              </a:buClr>
              <a:buSzPct val="25000"/>
              <a:buFont typeface="Arial"/>
              <a:buNone/>
            </a:pPr>
            <a:fld id="{00000000-1234-1234-1234-123412341234}" type="slidenum">
              <a:rPr lang="es-ES"/>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Sólo el título">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691680" y="274637"/>
            <a:ext cx="6995120" cy="1143000"/>
          </a:xfrm>
          <a:prstGeom prst="rect">
            <a:avLst/>
          </a:prstGeom>
          <a:noFill/>
          <a:ln>
            <a:noFill/>
          </a:ln>
        </p:spPr>
        <p:txBody>
          <a:bodyPr lIns="91425" tIns="91425" rIns="91425" bIns="91425" anchor="ctr" anchorCtr="0"/>
          <a:lstStyle>
            <a:lvl1pPr algn="ctr" rtl="0">
              <a:spcBef>
                <a:spcPts val="0"/>
              </a:spcBef>
              <a:buClr>
                <a:srgbClr val="6A221D"/>
              </a:buClr>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6" name="Shape 46"/>
          <p:cNvSpPr txBox="1">
            <a:spLocks noGrp="1"/>
          </p:cNvSpPr>
          <p:nvPr>
            <p:ph type="dt" idx="10"/>
          </p:nvPr>
        </p:nvSpPr>
        <p:spPr>
          <a:xfrm>
            <a:off x="971600" y="6520257"/>
            <a:ext cx="2133598"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47" name="Shape 47"/>
          <p:cNvSpPr txBox="1">
            <a:spLocks noGrp="1"/>
          </p:cNvSpPr>
          <p:nvPr>
            <p:ph type="ftr" idx="11"/>
          </p:nvPr>
        </p:nvSpPr>
        <p:spPr>
          <a:xfrm>
            <a:off x="3476600" y="6525344"/>
            <a:ext cx="2895600"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48" name="Shape 48"/>
          <p:cNvSpPr txBox="1">
            <a:spLocks noGrp="1"/>
          </p:cNvSpPr>
          <p:nvPr>
            <p:ph type="sldNum" idx="12"/>
          </p:nvPr>
        </p:nvSpPr>
        <p:spPr>
          <a:xfrm>
            <a:off x="6804246" y="6525344"/>
            <a:ext cx="2133598" cy="365125"/>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000" b="0" i="0" u="none" strike="noStrike" cap="none" baseline="0">
                <a:solidFill>
                  <a:srgbClr val="888888"/>
                </a:solidFill>
                <a:latin typeface="Arial"/>
                <a:ea typeface="Arial"/>
                <a:cs typeface="Arial"/>
                <a:sym typeface="Arial"/>
                <a:rtl val="0"/>
              </a:defRPr>
            </a:lvl1pPr>
          </a:lstStyle>
          <a:p>
            <a:pPr marL="0" lvl="0" indent="0">
              <a:spcBef>
                <a:spcPts val="0"/>
              </a:spcBef>
              <a:buClr>
                <a:srgbClr val="888888"/>
              </a:buClr>
              <a:buSzPct val="25000"/>
              <a:buFont typeface="Arial"/>
              <a:buNone/>
            </a:pPr>
            <a:fld id="{00000000-1234-1234-1234-123412341234}" type="slidenum">
              <a:rPr lang="es-ES"/>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Shape 49"/>
        <p:cNvGrpSpPr/>
        <p:nvPr/>
      </p:nvGrpSpPr>
      <p:grpSpPr>
        <a:xfrm>
          <a:off x="0" y="0"/>
          <a:ext cx="0" cy="0"/>
          <a:chOff x="0" y="0"/>
          <a:chExt cx="0" cy="0"/>
        </a:xfrm>
      </p:grpSpPr>
      <p:sp>
        <p:nvSpPr>
          <p:cNvPr id="50" name="Shape 50"/>
          <p:cNvSpPr txBox="1">
            <a:spLocks noGrp="1"/>
          </p:cNvSpPr>
          <p:nvPr>
            <p:ph type="dt" idx="10"/>
          </p:nvPr>
        </p:nvSpPr>
        <p:spPr>
          <a:xfrm>
            <a:off x="971600" y="6520257"/>
            <a:ext cx="2133598"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51" name="Shape 51"/>
          <p:cNvSpPr txBox="1">
            <a:spLocks noGrp="1"/>
          </p:cNvSpPr>
          <p:nvPr>
            <p:ph type="ftr" idx="11"/>
          </p:nvPr>
        </p:nvSpPr>
        <p:spPr>
          <a:xfrm>
            <a:off x="3476600" y="6525344"/>
            <a:ext cx="2895600"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52" name="Shape 52"/>
          <p:cNvSpPr txBox="1">
            <a:spLocks noGrp="1"/>
          </p:cNvSpPr>
          <p:nvPr>
            <p:ph type="sldNum" idx="12"/>
          </p:nvPr>
        </p:nvSpPr>
        <p:spPr>
          <a:xfrm>
            <a:off x="6804246" y="6525344"/>
            <a:ext cx="2133598" cy="365125"/>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000" b="0" i="0" u="none" strike="noStrike" cap="none" baseline="0">
                <a:solidFill>
                  <a:srgbClr val="888888"/>
                </a:solidFill>
                <a:latin typeface="Arial"/>
                <a:ea typeface="Arial"/>
                <a:cs typeface="Arial"/>
                <a:sym typeface="Arial"/>
                <a:rtl val="0"/>
              </a:defRPr>
            </a:lvl1pPr>
          </a:lstStyle>
          <a:p>
            <a:pPr marL="0" lvl="0" indent="0">
              <a:spcBef>
                <a:spcPts val="0"/>
              </a:spcBef>
              <a:buClr>
                <a:srgbClr val="888888"/>
              </a:buClr>
              <a:buSzPct val="25000"/>
              <a:buFont typeface="Arial"/>
              <a:buNone/>
            </a:pPr>
            <a:fld id="{00000000-1234-1234-1234-123412341234}" type="slidenum">
              <a:rPr lang="es-ES"/>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ido con título">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5" name="Shape 55"/>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6" name="Shape 56"/>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57" name="Shape 57"/>
          <p:cNvSpPr txBox="1">
            <a:spLocks noGrp="1"/>
          </p:cNvSpPr>
          <p:nvPr>
            <p:ph type="dt" idx="10"/>
          </p:nvPr>
        </p:nvSpPr>
        <p:spPr>
          <a:xfrm>
            <a:off x="971600" y="6520257"/>
            <a:ext cx="2133598"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58" name="Shape 58"/>
          <p:cNvSpPr txBox="1">
            <a:spLocks noGrp="1"/>
          </p:cNvSpPr>
          <p:nvPr>
            <p:ph type="ftr" idx="11"/>
          </p:nvPr>
        </p:nvSpPr>
        <p:spPr>
          <a:xfrm>
            <a:off x="3476600" y="6525344"/>
            <a:ext cx="2895600"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59" name="Shape 59"/>
          <p:cNvSpPr txBox="1">
            <a:spLocks noGrp="1"/>
          </p:cNvSpPr>
          <p:nvPr>
            <p:ph type="sldNum" idx="12"/>
          </p:nvPr>
        </p:nvSpPr>
        <p:spPr>
          <a:xfrm>
            <a:off x="6804246" y="6525344"/>
            <a:ext cx="2133598" cy="365125"/>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000" b="0" i="0" u="none" strike="noStrike" cap="none" baseline="0">
                <a:solidFill>
                  <a:srgbClr val="888888"/>
                </a:solidFill>
                <a:latin typeface="Arial"/>
                <a:ea typeface="Arial"/>
                <a:cs typeface="Arial"/>
                <a:sym typeface="Arial"/>
                <a:rtl val="0"/>
              </a:defRPr>
            </a:lvl1pPr>
          </a:lstStyle>
          <a:p>
            <a:pPr marL="0" lvl="0" indent="0">
              <a:spcBef>
                <a:spcPts val="0"/>
              </a:spcBef>
              <a:buClr>
                <a:srgbClr val="888888"/>
              </a:buClr>
              <a:buSzPct val="25000"/>
              <a:buFont typeface="Arial"/>
              <a:buNone/>
            </a:pPr>
            <a:fld id="{00000000-1234-1234-1234-123412341234}" type="slidenum">
              <a:rPr lang="es-ES"/>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Imagen con título">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2109934" y="4800600"/>
            <a:ext cx="5486399" cy="566736"/>
          </a:xfrm>
          <a:prstGeom prst="rect">
            <a:avLst/>
          </a:prstGeom>
          <a:noFill/>
          <a:ln>
            <a:noFill/>
          </a:ln>
        </p:spPr>
        <p:txBody>
          <a:bodyPr lIns="91425" tIns="91425" rIns="91425" bIns="91425" anchor="b" anchorCtr="0"/>
          <a:lstStyle>
            <a:lvl1pPr algn="ct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2" name="Shape 62"/>
          <p:cNvSpPr>
            <a:spLocks noGrp="1"/>
          </p:cNvSpPr>
          <p:nvPr>
            <p:ph type="pic" idx="2"/>
          </p:nvPr>
        </p:nvSpPr>
        <p:spPr>
          <a:xfrm>
            <a:off x="2109934" y="612775"/>
            <a:ext cx="5486399" cy="4114800"/>
          </a:xfrm>
          <a:prstGeom prst="rect">
            <a:avLst/>
          </a:prstGeom>
          <a:noFill/>
          <a:ln>
            <a:noFill/>
          </a:ln>
        </p:spPr>
      </p:sp>
      <p:sp>
        <p:nvSpPr>
          <p:cNvPr id="63" name="Shape 63"/>
          <p:cNvSpPr txBox="1">
            <a:spLocks noGrp="1"/>
          </p:cNvSpPr>
          <p:nvPr>
            <p:ph type="body" idx="1"/>
          </p:nvPr>
        </p:nvSpPr>
        <p:spPr>
          <a:xfrm>
            <a:off x="2109934" y="5367337"/>
            <a:ext cx="5486399" cy="804861"/>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64" name="Shape 64"/>
          <p:cNvSpPr txBox="1">
            <a:spLocks noGrp="1"/>
          </p:cNvSpPr>
          <p:nvPr>
            <p:ph type="dt" idx="10"/>
          </p:nvPr>
        </p:nvSpPr>
        <p:spPr>
          <a:xfrm>
            <a:off x="971600" y="6520257"/>
            <a:ext cx="2133598"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65" name="Shape 65"/>
          <p:cNvSpPr txBox="1">
            <a:spLocks noGrp="1"/>
          </p:cNvSpPr>
          <p:nvPr>
            <p:ph type="ftr" idx="11"/>
          </p:nvPr>
        </p:nvSpPr>
        <p:spPr>
          <a:xfrm>
            <a:off x="3476600" y="6525344"/>
            <a:ext cx="2895600"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66" name="Shape 66"/>
          <p:cNvSpPr txBox="1">
            <a:spLocks noGrp="1"/>
          </p:cNvSpPr>
          <p:nvPr>
            <p:ph type="sldNum" idx="12"/>
          </p:nvPr>
        </p:nvSpPr>
        <p:spPr>
          <a:xfrm>
            <a:off x="6804246" y="6525344"/>
            <a:ext cx="2133598" cy="365125"/>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000" b="0" i="0" u="none" strike="noStrike" cap="none" baseline="0">
                <a:solidFill>
                  <a:srgbClr val="888888"/>
                </a:solidFill>
                <a:latin typeface="Arial"/>
                <a:ea typeface="Arial"/>
                <a:cs typeface="Arial"/>
                <a:sym typeface="Arial"/>
                <a:rtl val="0"/>
              </a:defRPr>
            </a:lvl1pPr>
          </a:lstStyle>
          <a:p>
            <a:pPr marL="0" lvl="0" indent="0">
              <a:spcBef>
                <a:spcPts val="0"/>
              </a:spcBef>
              <a:buClr>
                <a:srgbClr val="888888"/>
              </a:buClr>
              <a:buSzPct val="25000"/>
              <a:buFont typeface="Arial"/>
              <a:buNone/>
            </a:pPr>
            <a:fld id="{00000000-1234-1234-1234-123412341234}" type="slidenum">
              <a:rPr lang="es-ES"/>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1">
            <a:alphaModFix/>
          </a:blip>
          <a:stretch>
            <a:fillRect/>
          </a:stretch>
        </a:blip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1691680" y="274637"/>
            <a:ext cx="6995120" cy="1143000"/>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6A221D"/>
              </a:buClr>
              <a:buFont typeface="Arial"/>
              <a:buNone/>
              <a:defRPr/>
            </a:lvl1pPr>
            <a:lvl2pPr marL="0" marR="0" indent="0" algn="l" rtl="0">
              <a:lnSpc>
                <a:spcPct val="100000"/>
              </a:lnSpc>
              <a:spcBef>
                <a:spcPts val="0"/>
              </a:spcBef>
              <a:spcAft>
                <a:spcPts val="0"/>
              </a:spcAft>
              <a:buClr>
                <a:srgbClr val="000000"/>
              </a:buClr>
              <a:buFont typeface="Arial"/>
              <a:buNone/>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6" name="Shape 6"/>
          <p:cNvSpPr txBox="1">
            <a:spLocks noGrp="1"/>
          </p:cNvSpPr>
          <p:nvPr>
            <p:ph type="body" idx="1"/>
          </p:nvPr>
        </p:nvSpPr>
        <p:spPr>
          <a:xfrm>
            <a:off x="1331640" y="1600200"/>
            <a:ext cx="7355159" cy="4525963"/>
          </a:xfrm>
          <a:prstGeom prst="rect">
            <a:avLst/>
          </a:prstGeom>
          <a:noFill/>
          <a:ln>
            <a:noFill/>
          </a:ln>
        </p:spPr>
        <p:txBody>
          <a:bodyPr lIns="91425" tIns="91425" rIns="91425" bIns="91425" anchor="t" anchorCtr="0"/>
          <a:lstStyle>
            <a:lvl1pPr marL="342900" marR="0" indent="-50800" algn="l" rtl="0">
              <a:lnSpc>
                <a:spcPct val="100000"/>
              </a:lnSpc>
              <a:spcBef>
                <a:spcPts val="640"/>
              </a:spcBef>
              <a:spcAft>
                <a:spcPts val="0"/>
              </a:spcAft>
              <a:buClr>
                <a:srgbClr val="6A221D"/>
              </a:buClr>
              <a:buFont typeface="Arial"/>
              <a:buChar char="•"/>
              <a:defRPr/>
            </a:lvl1pPr>
            <a:lvl2pPr marL="742950" marR="0" indent="-19050" algn="l" rtl="0">
              <a:lnSpc>
                <a:spcPct val="100000"/>
              </a:lnSpc>
              <a:spcBef>
                <a:spcPts val="560"/>
              </a:spcBef>
              <a:spcAft>
                <a:spcPts val="0"/>
              </a:spcAft>
              <a:buClr>
                <a:srgbClr val="6A221D"/>
              </a:buClr>
              <a:buFont typeface="Arial"/>
              <a:buChar char="–"/>
              <a:defRPr/>
            </a:lvl2pPr>
            <a:lvl3pPr marL="1143000" marR="0" indent="12700" algn="l" rtl="0">
              <a:lnSpc>
                <a:spcPct val="100000"/>
              </a:lnSpc>
              <a:spcBef>
                <a:spcPts val="480"/>
              </a:spcBef>
              <a:spcAft>
                <a:spcPts val="0"/>
              </a:spcAft>
              <a:buClr>
                <a:srgbClr val="6A221D"/>
              </a:buClr>
              <a:buFont typeface="Arial"/>
              <a:buChar char="•"/>
              <a:defRPr/>
            </a:lvl3pPr>
            <a:lvl4pPr marL="1600200" marR="0" indent="-12700" algn="l" rtl="0">
              <a:lnSpc>
                <a:spcPct val="100000"/>
              </a:lnSpc>
              <a:spcBef>
                <a:spcPts val="400"/>
              </a:spcBef>
              <a:spcAft>
                <a:spcPts val="0"/>
              </a:spcAft>
              <a:buClr>
                <a:srgbClr val="6A221D"/>
              </a:buClr>
              <a:buFont typeface="Arial"/>
              <a:buChar char="–"/>
              <a:defRPr/>
            </a:lvl4pPr>
            <a:lvl5pPr marL="2057400" marR="0" indent="-12700" algn="l" rtl="0">
              <a:lnSpc>
                <a:spcPct val="100000"/>
              </a:lnSpc>
              <a:spcBef>
                <a:spcPts val="400"/>
              </a:spcBef>
              <a:spcAft>
                <a:spcPts val="0"/>
              </a:spcAft>
              <a:buClr>
                <a:srgbClr val="6A221D"/>
              </a:buClr>
              <a:buFont typeface="Arial"/>
              <a:buChar char="»"/>
              <a:defRPr/>
            </a:lvl5pPr>
            <a:lvl6pPr marL="2514600" marR="0" indent="-12700" algn="l" rtl="0">
              <a:lnSpc>
                <a:spcPct val="100000"/>
              </a:lnSpc>
              <a:spcBef>
                <a:spcPts val="400"/>
              </a:spcBef>
              <a:spcAft>
                <a:spcPts val="0"/>
              </a:spcAft>
              <a:buClr>
                <a:schemeClr val="dk1"/>
              </a:buClr>
              <a:buFont typeface="Arial"/>
              <a:buChar char="•"/>
              <a:defRPr/>
            </a:lvl6pPr>
            <a:lvl7pPr marL="2971800" marR="0" indent="-12700" algn="l" rtl="0">
              <a:lnSpc>
                <a:spcPct val="100000"/>
              </a:lnSpc>
              <a:spcBef>
                <a:spcPts val="400"/>
              </a:spcBef>
              <a:spcAft>
                <a:spcPts val="0"/>
              </a:spcAft>
              <a:buClr>
                <a:schemeClr val="dk1"/>
              </a:buClr>
              <a:buFont typeface="Arial"/>
              <a:buChar char="•"/>
              <a:defRPr/>
            </a:lvl7pPr>
            <a:lvl8pPr marL="3429000" marR="0" indent="-12700" algn="l" rtl="0">
              <a:lnSpc>
                <a:spcPct val="100000"/>
              </a:lnSpc>
              <a:spcBef>
                <a:spcPts val="400"/>
              </a:spcBef>
              <a:spcAft>
                <a:spcPts val="0"/>
              </a:spcAft>
              <a:buClr>
                <a:schemeClr val="dk1"/>
              </a:buClr>
              <a:buFont typeface="Arial"/>
              <a:buChar char="•"/>
              <a:defRPr/>
            </a:lvl8pPr>
            <a:lvl9pPr marL="3886200" marR="0" indent="-12700" algn="l" rtl="0">
              <a:lnSpc>
                <a:spcPct val="100000"/>
              </a:lnSpc>
              <a:spcBef>
                <a:spcPts val="400"/>
              </a:spcBef>
              <a:spcAft>
                <a:spcPts val="0"/>
              </a:spcAft>
              <a:buClr>
                <a:schemeClr val="dk1"/>
              </a:buClr>
              <a:buFont typeface="Arial"/>
              <a:buChar char="•"/>
              <a:defRPr/>
            </a:lvl9pPr>
          </a:lstStyle>
          <a:p>
            <a:endParaRPr/>
          </a:p>
        </p:txBody>
      </p:sp>
      <p:sp>
        <p:nvSpPr>
          <p:cNvPr id="7" name="Shape 7"/>
          <p:cNvSpPr txBox="1">
            <a:spLocks noGrp="1"/>
          </p:cNvSpPr>
          <p:nvPr>
            <p:ph type="dt" idx="10"/>
          </p:nvPr>
        </p:nvSpPr>
        <p:spPr>
          <a:xfrm>
            <a:off x="971600" y="6520257"/>
            <a:ext cx="2133598"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8" name="Shape 8"/>
          <p:cNvSpPr txBox="1">
            <a:spLocks noGrp="1"/>
          </p:cNvSpPr>
          <p:nvPr>
            <p:ph type="ftr" idx="11"/>
          </p:nvPr>
        </p:nvSpPr>
        <p:spPr>
          <a:xfrm>
            <a:off x="3476600" y="6525344"/>
            <a:ext cx="2895600" cy="365125"/>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buClr>
                <a:srgbClr val="000000"/>
              </a:buClr>
              <a:buFont typeface="Arial"/>
              <a:buNone/>
              <a:defRPr/>
            </a:lvl1pPr>
            <a:lvl2pPr marL="457200" marR="0" indent="0" algn="l" rtl="0">
              <a:lnSpc>
                <a:spcPct val="100000"/>
              </a:lnSpc>
              <a:spcBef>
                <a:spcPts val="0"/>
              </a:spcBef>
              <a:spcAft>
                <a:spcPts val="0"/>
              </a:spcAft>
              <a:buClr>
                <a:srgbClr val="000000"/>
              </a:buClr>
              <a:buFont typeface="Arial"/>
              <a:buNone/>
              <a:defRPr/>
            </a:lvl2pPr>
            <a:lvl3pPr marL="914400" marR="0" indent="0" algn="l" rtl="0">
              <a:lnSpc>
                <a:spcPct val="100000"/>
              </a:lnSpc>
              <a:spcBef>
                <a:spcPts val="0"/>
              </a:spcBef>
              <a:spcAft>
                <a:spcPts val="0"/>
              </a:spcAft>
              <a:buClr>
                <a:srgbClr val="000000"/>
              </a:buClr>
              <a:buFont typeface="Arial"/>
              <a:buNone/>
              <a:defRPr/>
            </a:lvl3pPr>
            <a:lvl4pPr marL="1371600" marR="0" indent="0" algn="l" rtl="0">
              <a:lnSpc>
                <a:spcPct val="100000"/>
              </a:lnSpc>
              <a:spcBef>
                <a:spcPts val="0"/>
              </a:spcBef>
              <a:spcAft>
                <a:spcPts val="0"/>
              </a:spcAft>
              <a:buClr>
                <a:srgbClr val="000000"/>
              </a:buClr>
              <a:buFont typeface="Arial"/>
              <a:buNone/>
              <a:defRPr/>
            </a:lvl4pPr>
            <a:lvl5pPr marL="1828800" marR="0" indent="0" algn="l" rtl="0">
              <a:lnSpc>
                <a:spcPct val="100000"/>
              </a:lnSpc>
              <a:spcBef>
                <a:spcPts val="0"/>
              </a:spcBef>
              <a:spcAft>
                <a:spcPts val="0"/>
              </a:spcAft>
              <a:buClr>
                <a:srgbClr val="000000"/>
              </a:buClr>
              <a:buFont typeface="Arial"/>
              <a:buNone/>
              <a:defRPr/>
            </a:lvl5pPr>
            <a:lvl6pPr marL="2286000" marR="0" indent="0" algn="l" rtl="0">
              <a:lnSpc>
                <a:spcPct val="100000"/>
              </a:lnSpc>
              <a:spcBef>
                <a:spcPts val="0"/>
              </a:spcBef>
              <a:spcAft>
                <a:spcPts val="0"/>
              </a:spcAft>
              <a:buClr>
                <a:srgbClr val="000000"/>
              </a:buClr>
              <a:buFont typeface="Arial"/>
              <a:buNone/>
              <a:defRPr/>
            </a:lvl6pPr>
            <a:lvl7pPr marL="2743200" marR="0" indent="0" algn="l" rtl="0">
              <a:lnSpc>
                <a:spcPct val="100000"/>
              </a:lnSpc>
              <a:spcBef>
                <a:spcPts val="0"/>
              </a:spcBef>
              <a:spcAft>
                <a:spcPts val="0"/>
              </a:spcAft>
              <a:buClr>
                <a:srgbClr val="000000"/>
              </a:buClr>
              <a:buFont typeface="Arial"/>
              <a:buNone/>
              <a:defRPr/>
            </a:lvl7pPr>
            <a:lvl8pPr marL="3200400" marR="0" indent="0" algn="l" rtl="0">
              <a:lnSpc>
                <a:spcPct val="100000"/>
              </a:lnSpc>
              <a:spcBef>
                <a:spcPts val="0"/>
              </a:spcBef>
              <a:spcAft>
                <a:spcPts val="0"/>
              </a:spcAft>
              <a:buClr>
                <a:srgbClr val="000000"/>
              </a:buClr>
              <a:buFont typeface="Arial"/>
              <a:buNone/>
              <a:defRPr/>
            </a:lvl8pPr>
            <a:lvl9pPr marL="3657600" marR="0" indent="0" algn="l" rtl="0">
              <a:lnSpc>
                <a:spcPct val="100000"/>
              </a:lnSpc>
              <a:spcBef>
                <a:spcPts val="0"/>
              </a:spcBef>
              <a:spcAft>
                <a:spcPts val="0"/>
              </a:spcAft>
              <a:buClr>
                <a:srgbClr val="000000"/>
              </a:buClr>
              <a:buFont typeface="Arial"/>
              <a:buNone/>
              <a:defRPr/>
            </a:lvl9pPr>
          </a:lstStyle>
          <a:p>
            <a:endParaRPr/>
          </a:p>
        </p:txBody>
      </p:sp>
      <p:sp>
        <p:nvSpPr>
          <p:cNvPr id="9" name="Shape 9"/>
          <p:cNvSpPr txBox="1">
            <a:spLocks noGrp="1"/>
          </p:cNvSpPr>
          <p:nvPr>
            <p:ph type="sldNum" idx="12"/>
          </p:nvPr>
        </p:nvSpPr>
        <p:spPr>
          <a:xfrm>
            <a:off x="6804246" y="6525344"/>
            <a:ext cx="2133598" cy="365125"/>
          </a:xfrm>
          <a:prstGeom prst="rect">
            <a:avLst/>
          </a:prstGeom>
          <a:noFill/>
          <a:ln>
            <a:noFill/>
          </a:ln>
        </p:spPr>
        <p:txBody>
          <a:bodyPr lIns="91425" tIns="45700" rIns="91425" bIns="45700" anchor="ctr" anchorCtr="0">
            <a:noAutofit/>
          </a:bodyPr>
          <a:lstStyle>
            <a:lvl1pPr marL="0" marR="0" indent="0" algn="r" rtl="0">
              <a:lnSpc>
                <a:spcPct val="100000"/>
              </a:lnSpc>
              <a:spcBef>
                <a:spcPts val="0"/>
              </a:spcBef>
              <a:spcAft>
                <a:spcPts val="0"/>
              </a:spcAft>
              <a:buNone/>
              <a:defRPr sz="1000" b="0" i="0" u="none" strike="noStrike" cap="none" baseline="0">
                <a:solidFill>
                  <a:srgbClr val="888888"/>
                </a:solidFill>
                <a:latin typeface="Arial"/>
                <a:ea typeface="Arial"/>
                <a:cs typeface="Arial"/>
                <a:sym typeface="Arial"/>
                <a:rtl val="0"/>
              </a:defRPr>
            </a:lvl1pPr>
          </a:lstStyle>
          <a:p>
            <a:pPr marL="0" lvl="0" indent="0">
              <a:spcBef>
                <a:spcPts val="0"/>
              </a:spcBef>
              <a:buClr>
                <a:srgbClr val="888888"/>
              </a:buClr>
              <a:buSzPct val="25000"/>
              <a:buFont typeface="Arial"/>
              <a:buNone/>
            </a:pPr>
            <a:fld id="{00000000-1234-1234-1234-123412341234}" type="slidenum">
              <a:rPr lang="es-ES"/>
              <a:t>‹Nº›</a:t>
            </a:fld>
            <a:endParaRPr lang="es-E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cee.colmex.mx/documentos/documentos-de-trabajo/2003/dt20033.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ctrTitle"/>
          </p:nvPr>
        </p:nvSpPr>
        <p:spPr>
          <a:xfrm>
            <a:off x="1403648" y="1785925"/>
            <a:ext cx="7054552" cy="1470023"/>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6A221D"/>
              </a:buClr>
              <a:buSzPct val="25000"/>
              <a:buFont typeface="Arial"/>
              <a:buNone/>
            </a:pPr>
            <a:r>
              <a:rPr lang="es-ES" sz="3600" b="0" i="0" u="none" strike="noStrike" cap="none" baseline="0" dirty="0">
                <a:solidFill>
                  <a:srgbClr val="6A221D"/>
                </a:solidFill>
                <a:latin typeface="Arial"/>
                <a:ea typeface="Arial"/>
                <a:cs typeface="Arial"/>
                <a:sym typeface="Arial"/>
                <a:rtl val="0"/>
              </a:rPr>
              <a:t>UNIVERSIDAD AUTÓNOMA DEL ESTADO DE HIDALGO</a:t>
            </a:r>
          </a:p>
        </p:txBody>
      </p:sp>
      <p:sp>
        <p:nvSpPr>
          <p:cNvPr id="69" name="Shape 69"/>
          <p:cNvSpPr txBox="1">
            <a:spLocks noGrp="1"/>
          </p:cNvSpPr>
          <p:nvPr>
            <p:ph type="subTitle" idx="1"/>
          </p:nvPr>
        </p:nvSpPr>
        <p:spPr>
          <a:xfrm>
            <a:off x="1371600" y="4105292"/>
            <a:ext cx="7088830" cy="1752600"/>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0C0C0C"/>
              </a:buClr>
              <a:buSzPct val="25000"/>
              <a:buFont typeface="Arial"/>
              <a:buNone/>
            </a:pPr>
            <a:r>
              <a:rPr lang="es-ES" sz="3200" b="1" i="0" u="none" strike="noStrike" cap="none" baseline="0" dirty="0">
                <a:solidFill>
                  <a:srgbClr val="632423"/>
                </a:solidFill>
                <a:latin typeface="Arial"/>
                <a:ea typeface="Arial"/>
                <a:cs typeface="Arial"/>
                <a:sym typeface="Arial"/>
                <a:rtl val="0"/>
              </a:rPr>
              <a:t>Instituto de Ciencias Económico Administrativas</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Shape 121"/>
          <p:cNvSpPr txBox="1">
            <a:spLocks noGrp="1"/>
          </p:cNvSpPr>
          <p:nvPr>
            <p:ph type="title"/>
          </p:nvPr>
        </p:nvSpPr>
        <p:spPr>
          <a:xfrm>
            <a:off x="1691680" y="274637"/>
            <a:ext cx="699512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6A221D"/>
              </a:buClr>
              <a:buSzPct val="25000"/>
              <a:buFont typeface="Arial"/>
              <a:buNone/>
            </a:pPr>
            <a:r>
              <a:rPr lang="es-ES" sz="3600" b="0" i="0" u="none" strike="noStrike" cap="none" baseline="0" dirty="0">
                <a:solidFill>
                  <a:srgbClr val="6A221D"/>
                </a:solidFill>
                <a:latin typeface="Arial"/>
                <a:ea typeface="Arial"/>
                <a:cs typeface="Arial"/>
                <a:sym typeface="Arial"/>
                <a:rtl val="0"/>
              </a:rPr>
              <a:t> Aspectos políticos y efectos sociales. </a:t>
            </a:r>
          </a:p>
        </p:txBody>
      </p:sp>
      <p:sp>
        <p:nvSpPr>
          <p:cNvPr id="122" name="Shape 122"/>
          <p:cNvSpPr txBox="1">
            <a:spLocks noGrp="1"/>
          </p:cNvSpPr>
          <p:nvPr>
            <p:ph type="body" idx="1"/>
          </p:nvPr>
        </p:nvSpPr>
        <p:spPr>
          <a:xfrm>
            <a:off x="1475650" y="1600200"/>
            <a:ext cx="6794699" cy="2157600"/>
          </a:xfrm>
          <a:prstGeom prst="rect">
            <a:avLst/>
          </a:prstGeom>
          <a:noFill/>
          <a:ln>
            <a:noFill/>
          </a:ln>
        </p:spPr>
        <p:txBody>
          <a:bodyPr lIns="91425" tIns="45700" rIns="91425" bIns="45700" anchor="t" anchorCtr="0">
            <a:noAutofit/>
          </a:bodyPr>
          <a:lstStyle/>
          <a:p>
            <a:pPr marL="635000" marR="0" lvl="0" indent="-279400" algn="just" rtl="0">
              <a:lnSpc>
                <a:spcPct val="100000"/>
              </a:lnSpc>
              <a:spcBef>
                <a:spcPts val="0"/>
              </a:spcBef>
              <a:spcAft>
                <a:spcPts val="0"/>
              </a:spcAft>
              <a:buClr>
                <a:srgbClr val="6A221D"/>
              </a:buClr>
              <a:buSzPct val="127272"/>
              <a:buFont typeface="Arial"/>
              <a:buNone/>
            </a:pPr>
            <a:r>
              <a:rPr lang="es-ES" sz="2200" dirty="0" smtClean="0">
                <a:solidFill>
                  <a:srgbClr val="6A221D"/>
                </a:solidFill>
              </a:rPr>
              <a:t>Ávila </a:t>
            </a:r>
            <a:r>
              <a:rPr lang="es-ES" sz="2200" dirty="0">
                <a:solidFill>
                  <a:srgbClr val="6A221D"/>
                </a:solidFill>
              </a:rPr>
              <a:t>Camacho, por su parte, presentó como plataforma un segundo Plan Sexenal, siendo muy moderado en su discurso. Las elecciones, efectuadas el 7 de julio de 1940, fueron copiosas en las zonas urbanas y de gran abstencionismo en las rurales.</a:t>
            </a:r>
          </a:p>
        </p:txBody>
      </p:sp>
      <p:sp>
        <p:nvSpPr>
          <p:cNvPr id="123" name="Shape 123"/>
          <p:cNvSpPr txBox="1"/>
          <p:nvPr/>
        </p:nvSpPr>
        <p:spPr>
          <a:xfrm>
            <a:off x="1691675" y="3617950"/>
            <a:ext cx="7241100" cy="3000000"/>
          </a:xfrm>
          <a:prstGeom prst="rect">
            <a:avLst/>
          </a:prstGeom>
          <a:noFill/>
          <a:ln>
            <a:noFill/>
          </a:ln>
        </p:spPr>
        <p:txBody>
          <a:bodyPr lIns="91425" tIns="91425" rIns="91425" bIns="91425" anchor="ctr" anchorCtr="0">
            <a:noAutofit/>
          </a:bodyPr>
          <a:lstStyle/>
          <a:p>
            <a:pPr lvl="0" algn="just" rtl="0">
              <a:spcBef>
                <a:spcPts val="0"/>
              </a:spcBef>
              <a:buNone/>
            </a:pPr>
            <a:r>
              <a:rPr lang="es-ES" sz="2000" dirty="0">
                <a:solidFill>
                  <a:srgbClr val="85200C"/>
                </a:solidFill>
              </a:rPr>
              <a:t>Tomó posesión de un país dividido no sólo entre latifundistas y agraristas, sino entre ejidatarios y campesinos sin tierra, y obreros sindicalizados corporativizados y trabajadores no sindicalizados, en el marco internacional de la Segunda Guerra Mundial. Al seno del gobierno y del partido se inició, en 1941, una lucha entre izquierdistas y conservadores, que generó cambios en el gabinete y se fue quedando sin influencia cardenista. (Domínguez, H., Carrillo, R. 2009</a:t>
            </a:r>
            <a:r>
              <a:rPr lang="es-ES" sz="2000" dirty="0" smtClean="0">
                <a:solidFill>
                  <a:srgbClr val="85200C"/>
                </a:solidFill>
              </a:rPr>
              <a:t>).</a:t>
            </a:r>
            <a:endParaRPr lang="es-ES" sz="2000" dirty="0">
              <a:solidFill>
                <a:srgbClr val="85200C"/>
              </a:solidFill>
            </a:endParaRP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title"/>
          </p:nvPr>
        </p:nvSpPr>
        <p:spPr>
          <a:xfrm>
            <a:off x="1691680" y="274637"/>
            <a:ext cx="69951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6A221D"/>
              </a:buClr>
              <a:buSzPct val="25000"/>
              <a:buFont typeface="Arial"/>
              <a:buNone/>
            </a:pPr>
            <a:r>
              <a:rPr lang="es-ES" sz="3600" b="0" i="0" u="none" strike="noStrike" cap="none" baseline="0" dirty="0">
                <a:solidFill>
                  <a:srgbClr val="6A221D"/>
                </a:solidFill>
                <a:latin typeface="Arial"/>
                <a:ea typeface="Arial"/>
                <a:cs typeface="Arial"/>
                <a:sym typeface="Arial"/>
              </a:rPr>
              <a:t> Aspectos políticos y efectos sociales. </a:t>
            </a:r>
          </a:p>
        </p:txBody>
      </p:sp>
      <p:sp>
        <p:nvSpPr>
          <p:cNvPr id="129" name="Shape 129"/>
          <p:cNvSpPr/>
          <p:nvPr/>
        </p:nvSpPr>
        <p:spPr>
          <a:xfrm>
            <a:off x="5322075" y="1632257"/>
            <a:ext cx="3530700" cy="4100999"/>
          </a:xfrm>
          <a:prstGeom prst="roundRect">
            <a:avLst>
              <a:gd name="adj" fmla="val 16667"/>
            </a:avLst>
          </a:prstGeom>
          <a:solidFill>
            <a:schemeClr val="lt1"/>
          </a:solidFill>
          <a:ln w="19050" cap="flat" cmpd="sng">
            <a:solidFill>
              <a:srgbClr val="660000"/>
            </a:solidFill>
            <a:prstDash val="solid"/>
            <a:round/>
            <a:headEnd type="none" w="med" len="med"/>
            <a:tailEnd type="none" w="med" len="med"/>
          </a:ln>
        </p:spPr>
        <p:txBody>
          <a:bodyPr lIns="91425" tIns="91425" rIns="91425" bIns="91425" anchor="ctr" anchorCtr="0">
            <a:noAutofit/>
          </a:bodyPr>
          <a:lstStyle/>
          <a:p>
            <a:pPr marL="457200" lvl="0" indent="-368300" rtl="0">
              <a:lnSpc>
                <a:spcPct val="115000"/>
              </a:lnSpc>
              <a:spcBef>
                <a:spcPts val="0"/>
              </a:spcBef>
              <a:buClr>
                <a:srgbClr val="A52A2A"/>
              </a:buClr>
              <a:buSzPct val="100000"/>
              <a:buFont typeface="Arial"/>
              <a:buChar char="●"/>
            </a:pPr>
            <a:r>
              <a:rPr lang="es-ES" sz="2200" dirty="0">
                <a:solidFill>
                  <a:srgbClr val="A52A2A"/>
                </a:solidFill>
              </a:rPr>
              <a:t> El desarrollo de la urbanización y el impulso a la formación de una emergente clase media</a:t>
            </a:r>
          </a:p>
          <a:p>
            <a:pPr marL="457200" lvl="0" indent="-368300" rtl="0">
              <a:lnSpc>
                <a:spcPct val="115000"/>
              </a:lnSpc>
              <a:spcBef>
                <a:spcPts val="0"/>
              </a:spcBef>
              <a:buClr>
                <a:srgbClr val="A52A2A"/>
              </a:buClr>
              <a:buSzPct val="100000"/>
              <a:buFont typeface="Arial"/>
              <a:buChar char="●"/>
            </a:pPr>
            <a:r>
              <a:rPr lang="es-ES" sz="2200" dirty="0">
                <a:solidFill>
                  <a:srgbClr val="A52A2A"/>
                </a:solidFill>
              </a:rPr>
              <a:t>El abandono del protagonismo rural</a:t>
            </a:r>
          </a:p>
          <a:p>
            <a:pPr marL="457200" lvl="0" indent="-368300" rtl="0">
              <a:lnSpc>
                <a:spcPct val="115000"/>
              </a:lnSpc>
              <a:spcBef>
                <a:spcPts val="0"/>
              </a:spcBef>
              <a:buClr>
                <a:srgbClr val="A52A2A"/>
              </a:buClr>
              <a:buSzPct val="100000"/>
              <a:buFont typeface="Arial"/>
              <a:buChar char="●"/>
            </a:pPr>
            <a:r>
              <a:rPr lang="es-ES" sz="2200" dirty="0">
                <a:solidFill>
                  <a:srgbClr val="A52A2A"/>
                </a:solidFill>
              </a:rPr>
              <a:t> La reducción del laicismo</a:t>
            </a:r>
          </a:p>
        </p:txBody>
      </p:sp>
      <p:pic>
        <p:nvPicPr>
          <p:cNvPr id="130" name="Shape 130"/>
          <p:cNvPicPr preferRelativeResize="0"/>
          <p:nvPr/>
        </p:nvPicPr>
        <p:blipFill>
          <a:blip r:embed="rId3">
            <a:alphaModFix/>
          </a:blip>
          <a:stretch>
            <a:fillRect/>
          </a:stretch>
        </p:blipFill>
        <p:spPr>
          <a:xfrm>
            <a:off x="152400" y="152400"/>
            <a:ext cx="126999" cy="126999"/>
          </a:xfrm>
          <a:prstGeom prst="rect">
            <a:avLst/>
          </a:prstGeom>
          <a:noFill/>
          <a:ln>
            <a:noFill/>
          </a:ln>
        </p:spPr>
      </p:pic>
      <p:pic>
        <p:nvPicPr>
          <p:cNvPr id="131" name="Shape 131"/>
          <p:cNvPicPr preferRelativeResize="0"/>
          <p:nvPr/>
        </p:nvPicPr>
        <p:blipFill>
          <a:blip r:embed="rId3">
            <a:alphaModFix/>
          </a:blip>
          <a:stretch>
            <a:fillRect/>
          </a:stretch>
        </p:blipFill>
        <p:spPr>
          <a:xfrm>
            <a:off x="304800" y="304800"/>
            <a:ext cx="126999" cy="126999"/>
          </a:xfrm>
          <a:prstGeom prst="rect">
            <a:avLst/>
          </a:prstGeom>
          <a:noFill/>
          <a:ln>
            <a:noFill/>
          </a:ln>
        </p:spPr>
      </p:pic>
      <p:pic>
        <p:nvPicPr>
          <p:cNvPr id="132" name="Shape 132"/>
          <p:cNvPicPr preferRelativeResize="0"/>
          <p:nvPr/>
        </p:nvPicPr>
        <p:blipFill>
          <a:blip r:embed="rId3">
            <a:alphaModFix/>
          </a:blip>
          <a:stretch>
            <a:fillRect/>
          </a:stretch>
        </p:blipFill>
        <p:spPr>
          <a:xfrm>
            <a:off x="152400" y="152400"/>
            <a:ext cx="126999" cy="126999"/>
          </a:xfrm>
          <a:prstGeom prst="rect">
            <a:avLst/>
          </a:prstGeom>
          <a:noFill/>
          <a:ln>
            <a:noFill/>
          </a:ln>
        </p:spPr>
      </p:pic>
      <p:sp>
        <p:nvSpPr>
          <p:cNvPr id="133" name="Shape 133"/>
          <p:cNvSpPr/>
          <p:nvPr/>
        </p:nvSpPr>
        <p:spPr>
          <a:xfrm>
            <a:off x="1261600" y="1849456"/>
            <a:ext cx="4549199" cy="3883800"/>
          </a:xfrm>
          <a:prstGeom prst="homePlate">
            <a:avLst>
              <a:gd name="adj" fmla="val 50000"/>
            </a:avLst>
          </a:prstGeom>
          <a:solidFill>
            <a:schemeClr val="lt1"/>
          </a:solidFill>
          <a:ln w="19050" cap="flat" cmpd="sng">
            <a:solidFill>
              <a:srgbClr val="660000"/>
            </a:solidFill>
            <a:prstDash val="solid"/>
            <a:round/>
            <a:headEnd type="none" w="med" len="med"/>
            <a:tailEnd type="none" w="med" len="med"/>
          </a:ln>
        </p:spPr>
        <p:txBody>
          <a:bodyPr lIns="91425" tIns="91425" rIns="91425" bIns="91425" anchor="ctr" anchorCtr="0">
            <a:noAutofit/>
          </a:bodyPr>
          <a:lstStyle/>
          <a:p>
            <a:pPr marL="457200" lvl="0" indent="-355600" rtl="0">
              <a:lnSpc>
                <a:spcPct val="115000"/>
              </a:lnSpc>
              <a:spcBef>
                <a:spcPts val="0"/>
              </a:spcBef>
              <a:buClr>
                <a:srgbClr val="A52A2A"/>
              </a:buClr>
              <a:buSzPct val="100000"/>
              <a:buFont typeface="Arial"/>
              <a:buChar char="●"/>
            </a:pPr>
            <a:r>
              <a:rPr lang="es-ES" sz="2000" dirty="0">
                <a:solidFill>
                  <a:srgbClr val="A52A2A"/>
                </a:solidFill>
              </a:rPr>
              <a:t>Fortalecimiento del presidencialismo y del corporativismo con la ampliación del Estado Benefactor</a:t>
            </a:r>
          </a:p>
          <a:p>
            <a:pPr marL="457200" lvl="0" indent="-355600" rtl="0">
              <a:lnSpc>
                <a:spcPct val="115000"/>
              </a:lnSpc>
              <a:spcBef>
                <a:spcPts val="0"/>
              </a:spcBef>
              <a:buClr>
                <a:srgbClr val="A52A2A"/>
              </a:buClr>
              <a:buSzPct val="100000"/>
              <a:buFont typeface="Arial"/>
              <a:buChar char="●"/>
            </a:pPr>
            <a:r>
              <a:rPr lang="es-ES" sz="2000" dirty="0">
                <a:solidFill>
                  <a:srgbClr val="A52A2A"/>
                </a:solidFill>
              </a:rPr>
              <a:t> El fin del radicalismo "socialista" mexicano, y la conciliación con la burguesía y la Iglesia Católica</a:t>
            </a:r>
          </a:p>
          <a:p>
            <a:pPr>
              <a:spcBef>
                <a:spcPts val="0"/>
              </a:spcBef>
              <a:buNone/>
            </a:pPr>
            <a:endParaRPr dirty="0"/>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691680" y="274637"/>
            <a:ext cx="6995120" cy="1143000"/>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6A221D"/>
              </a:buClr>
              <a:buSzPct val="25000"/>
              <a:buFont typeface="Arial"/>
              <a:buNone/>
            </a:pPr>
            <a:r>
              <a:rPr lang="es-ES" sz="3600" b="0" i="0" u="none" strike="noStrike" cap="none" baseline="0" dirty="0">
                <a:solidFill>
                  <a:srgbClr val="6A221D"/>
                </a:solidFill>
                <a:latin typeface="Arial"/>
                <a:ea typeface="Arial"/>
                <a:cs typeface="Arial"/>
                <a:sym typeface="Arial"/>
                <a:rtl val="0"/>
              </a:rPr>
              <a:t>Referencias Bibliográficas</a:t>
            </a:r>
          </a:p>
        </p:txBody>
      </p:sp>
      <p:sp>
        <p:nvSpPr>
          <p:cNvPr id="139" name="Shape 139"/>
          <p:cNvSpPr txBox="1">
            <a:spLocks noGrp="1"/>
          </p:cNvSpPr>
          <p:nvPr>
            <p:ph type="body" idx="1"/>
          </p:nvPr>
        </p:nvSpPr>
        <p:spPr>
          <a:xfrm>
            <a:off x="1643041" y="1600200"/>
            <a:ext cx="7043756" cy="4525963"/>
          </a:xfrm>
          <a:prstGeom prst="rect">
            <a:avLst/>
          </a:prstGeom>
          <a:noFill/>
          <a:ln>
            <a:noFill/>
          </a:ln>
        </p:spPr>
        <p:txBody>
          <a:bodyPr lIns="91425" tIns="45700" rIns="91425" bIns="45700" anchor="t" anchorCtr="0">
            <a:noAutofit/>
          </a:bodyPr>
          <a:lstStyle/>
          <a:p>
            <a:pPr marL="0" marR="0" indent="0" algn="l" rtl="0">
              <a:lnSpc>
                <a:spcPct val="100000"/>
              </a:lnSpc>
              <a:spcBef>
                <a:spcPts val="0"/>
              </a:spcBef>
              <a:spcAft>
                <a:spcPts val="0"/>
              </a:spcAft>
              <a:buNone/>
            </a:pPr>
            <a:r>
              <a:rPr lang="es-ES" sz="2000" u="sng" dirty="0">
                <a:solidFill>
                  <a:schemeClr val="hlink"/>
                </a:solidFill>
                <a:hlinkClick r:id="rId3"/>
              </a:rPr>
              <a:t>http://cee.colmex.mx/documentos/documentos-de-trabajo/2003/</a:t>
            </a:r>
            <a:r>
              <a:rPr lang="es-ES" sz="2000" u="sng" dirty="0" err="1">
                <a:solidFill>
                  <a:schemeClr val="hlink"/>
                </a:solidFill>
                <a:hlinkClick r:id="rId3"/>
              </a:rPr>
              <a:t>dt20033.pdf</a:t>
            </a:r>
            <a:r>
              <a:rPr lang="es-ES" sz="2000" dirty="0">
                <a:solidFill>
                  <a:srgbClr val="6A221D"/>
                </a:solidFill>
              </a:rPr>
              <a:t> </a:t>
            </a:r>
            <a:r>
              <a:rPr lang="es-ES" sz="2000" dirty="0" err="1">
                <a:solidFill>
                  <a:srgbClr val="6A221D"/>
                </a:solidFill>
              </a:rPr>
              <a:t>Gollás</a:t>
            </a:r>
            <a:r>
              <a:rPr lang="es-ES" sz="2000" dirty="0">
                <a:solidFill>
                  <a:srgbClr val="6A221D"/>
                </a:solidFill>
              </a:rPr>
              <a:t>, M. El Colegio de México Febrero, 2003</a:t>
            </a:r>
            <a:r>
              <a:rPr lang="es-ES" sz="2000" i="1" dirty="0">
                <a:solidFill>
                  <a:srgbClr val="6A221D"/>
                </a:solidFill>
              </a:rPr>
              <a:t> “MÉXICO. CRECIMIENTO CON DESIGUALDAD Y POBREZA (DE LA SUSTITUCIÓN DE IMPORTACIONES A LOS TRATADOS DE LIBRE COMERCIO CON QUIEN SE DEJE).”  </a:t>
            </a:r>
          </a:p>
          <a:p>
            <a:pPr marL="0" marR="0" indent="0" algn="l" rtl="0">
              <a:lnSpc>
                <a:spcPct val="100000"/>
              </a:lnSpc>
              <a:spcBef>
                <a:spcPts val="0"/>
              </a:spcBef>
              <a:spcAft>
                <a:spcPts val="0"/>
              </a:spcAft>
              <a:buNone/>
            </a:pPr>
            <a:endParaRPr sz="2000" i="1" dirty="0">
              <a:solidFill>
                <a:srgbClr val="6A221D"/>
              </a:solidFill>
            </a:endParaRPr>
          </a:p>
          <a:p>
            <a:pPr marL="0" marR="0" lvl="0" indent="0" algn="l" rtl="0">
              <a:lnSpc>
                <a:spcPct val="100000"/>
              </a:lnSpc>
              <a:spcBef>
                <a:spcPts val="0"/>
              </a:spcBef>
              <a:spcAft>
                <a:spcPts val="0"/>
              </a:spcAft>
              <a:buNone/>
            </a:pPr>
            <a:r>
              <a:rPr lang="es-ES" sz="2000" dirty="0">
                <a:solidFill>
                  <a:srgbClr val="85200C"/>
                </a:solidFill>
              </a:rPr>
              <a:t>Domínguez, H., Carrillo, R. 2009 </a:t>
            </a:r>
            <a:r>
              <a:rPr lang="es-ES" sz="2000" i="1" dirty="0">
                <a:solidFill>
                  <a:srgbClr val="85200C"/>
                </a:solidFill>
              </a:rPr>
              <a:t>“El cambio de rumbo en el gobierno de Manuel </a:t>
            </a:r>
            <a:r>
              <a:rPr lang="es-ES" sz="2000" i="1" dirty="0" err="1">
                <a:solidFill>
                  <a:srgbClr val="85200C"/>
                </a:solidFill>
              </a:rPr>
              <a:t>Avila</a:t>
            </a:r>
            <a:r>
              <a:rPr lang="es-ES" sz="2000" i="1" dirty="0">
                <a:solidFill>
                  <a:srgbClr val="85200C"/>
                </a:solidFill>
              </a:rPr>
              <a:t> Camacho (1940-1946)” </a:t>
            </a:r>
            <a:r>
              <a:rPr lang="es-ES" sz="2000" dirty="0">
                <a:solidFill>
                  <a:srgbClr val="85200C"/>
                </a:solidFill>
              </a:rPr>
              <a:t>México. UNAM</a:t>
            </a: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Shape 74"/>
          <p:cNvSpPr txBox="1">
            <a:spLocks noGrp="1"/>
          </p:cNvSpPr>
          <p:nvPr>
            <p:ph type="body" idx="1"/>
          </p:nvPr>
        </p:nvSpPr>
        <p:spPr>
          <a:xfrm>
            <a:off x="1648696" y="1196752"/>
            <a:ext cx="7485795" cy="5289450"/>
          </a:xfrm>
          <a:prstGeom prst="rect">
            <a:avLst/>
          </a:prstGeom>
          <a:noFill/>
          <a:ln>
            <a:noFill/>
          </a:ln>
        </p:spPr>
        <p:txBody>
          <a:bodyPr lIns="91425" tIns="45700" rIns="91425" bIns="45700" anchor="t" anchorCtr="0">
            <a:noAutofit/>
          </a:bodyPr>
          <a:lstStyle/>
          <a:p>
            <a:pPr marL="742950" marR="0" lvl="1" indent="-285750" algn="l" rtl="0">
              <a:lnSpc>
                <a:spcPct val="100000"/>
              </a:lnSpc>
              <a:spcBef>
                <a:spcPts val="0"/>
              </a:spcBef>
              <a:spcAft>
                <a:spcPts val="0"/>
              </a:spcAft>
              <a:buClr>
                <a:srgbClr val="6A221D"/>
              </a:buClr>
              <a:buSzPct val="100000"/>
              <a:buFont typeface="Arial"/>
              <a:buChar char="–"/>
            </a:pPr>
            <a:r>
              <a:rPr lang="es-ES" sz="2800" b="0" i="0" u="none" strike="noStrike" cap="none" baseline="0" dirty="0">
                <a:solidFill>
                  <a:srgbClr val="6A221D"/>
                </a:solidFill>
                <a:latin typeface="Arial"/>
                <a:ea typeface="Arial"/>
                <a:cs typeface="Arial"/>
                <a:sym typeface="Arial"/>
                <a:rtl val="0"/>
              </a:rPr>
              <a:t>Área Académica: Licenciatura en Economía </a:t>
            </a:r>
            <a:endParaRPr lang="es-ES" sz="2800" b="0" i="0" u="none" strike="noStrike" cap="none" baseline="0" dirty="0" smtClean="0">
              <a:solidFill>
                <a:srgbClr val="6A221D"/>
              </a:solidFill>
              <a:latin typeface="Arial"/>
              <a:ea typeface="Arial"/>
              <a:cs typeface="Arial"/>
              <a:sym typeface="Arial"/>
              <a:rtl val="0"/>
            </a:endParaRPr>
          </a:p>
          <a:p>
            <a:pPr marL="742950" marR="0" lvl="1" indent="-285750" algn="l" rtl="0">
              <a:lnSpc>
                <a:spcPct val="100000"/>
              </a:lnSpc>
              <a:spcBef>
                <a:spcPts val="0"/>
              </a:spcBef>
              <a:spcAft>
                <a:spcPts val="0"/>
              </a:spcAft>
              <a:buClr>
                <a:srgbClr val="6A221D"/>
              </a:buClr>
              <a:buSzPct val="100000"/>
              <a:buFont typeface="Arial"/>
              <a:buChar char="–"/>
            </a:pPr>
            <a:endParaRPr lang="es-ES" sz="2800" b="0" i="0" u="none" strike="noStrike" cap="none" baseline="0" dirty="0">
              <a:solidFill>
                <a:srgbClr val="6A221D"/>
              </a:solidFill>
              <a:latin typeface="Arial"/>
              <a:ea typeface="Arial"/>
              <a:cs typeface="Arial"/>
              <a:sym typeface="Arial"/>
              <a:rtl val="0"/>
            </a:endParaRPr>
          </a:p>
          <a:p>
            <a:pPr marL="742950" marR="0" lvl="1" indent="-285750" algn="l" rtl="0">
              <a:lnSpc>
                <a:spcPct val="100000"/>
              </a:lnSpc>
              <a:spcBef>
                <a:spcPts val="560"/>
              </a:spcBef>
              <a:spcAft>
                <a:spcPts val="0"/>
              </a:spcAft>
              <a:buClr>
                <a:srgbClr val="6A221D"/>
              </a:buClr>
              <a:buSzPct val="100000"/>
              <a:buFont typeface="Arial"/>
              <a:buChar char="–"/>
            </a:pPr>
            <a:r>
              <a:rPr lang="es-ES" sz="2800" b="0" i="0" u="none" strike="noStrike" cap="none" baseline="0" dirty="0">
                <a:solidFill>
                  <a:srgbClr val="6A221D"/>
                </a:solidFill>
                <a:latin typeface="Arial"/>
                <a:ea typeface="Arial"/>
                <a:cs typeface="Arial"/>
                <a:sym typeface="Arial"/>
                <a:rtl val="0"/>
              </a:rPr>
              <a:t>Tema: </a:t>
            </a:r>
            <a:r>
              <a:rPr lang="es-ES" sz="2800" b="0" i="0" u="none" strike="noStrike" cap="none" baseline="0" dirty="0" smtClean="0">
                <a:solidFill>
                  <a:srgbClr val="6A221D"/>
                </a:solidFill>
                <a:latin typeface="Arial"/>
                <a:ea typeface="Arial"/>
                <a:cs typeface="Arial"/>
                <a:sym typeface="Arial"/>
                <a:rtl val="0"/>
              </a:rPr>
              <a:t>Industrialización a través</a:t>
            </a:r>
            <a:r>
              <a:rPr lang="es-ES" sz="2800" b="0" i="0" u="none" strike="noStrike" cap="none" dirty="0" smtClean="0">
                <a:solidFill>
                  <a:srgbClr val="6A221D"/>
                </a:solidFill>
                <a:latin typeface="Arial"/>
                <a:ea typeface="Arial"/>
                <a:cs typeface="Arial"/>
                <a:sym typeface="Arial"/>
                <a:rtl val="0"/>
              </a:rPr>
              <a:t> de la sustitución de </a:t>
            </a:r>
            <a:r>
              <a:rPr lang="es-ES" sz="2800" b="0" i="0" u="none" strike="noStrike" cap="none" dirty="0" smtClean="0">
                <a:solidFill>
                  <a:srgbClr val="6A221D"/>
                </a:solidFill>
                <a:latin typeface="Arial"/>
                <a:ea typeface="Arial"/>
                <a:cs typeface="Arial"/>
                <a:sym typeface="Arial"/>
                <a:rtl val="0"/>
              </a:rPr>
              <a:t>importaciones</a:t>
            </a:r>
          </a:p>
          <a:p>
            <a:pPr marL="742950" marR="0" lvl="1" indent="-285750" algn="l" rtl="0">
              <a:lnSpc>
                <a:spcPct val="100000"/>
              </a:lnSpc>
              <a:spcBef>
                <a:spcPts val="560"/>
              </a:spcBef>
              <a:spcAft>
                <a:spcPts val="0"/>
              </a:spcAft>
              <a:buClr>
                <a:srgbClr val="6A221D"/>
              </a:buClr>
              <a:buSzPct val="100000"/>
              <a:buFont typeface="Arial"/>
              <a:buChar char="–"/>
            </a:pPr>
            <a:endParaRPr lang="es-ES" sz="2800" b="0" i="0" u="none" strike="noStrike" cap="none" baseline="0" dirty="0" smtClean="0">
              <a:solidFill>
                <a:srgbClr val="6A221D"/>
              </a:solidFill>
              <a:latin typeface="Arial"/>
              <a:ea typeface="Arial"/>
              <a:cs typeface="Arial"/>
              <a:sym typeface="Arial"/>
              <a:rtl val="0"/>
            </a:endParaRPr>
          </a:p>
          <a:p>
            <a:pPr marL="742950" marR="0" lvl="1" indent="-285750" algn="l" rtl="0">
              <a:lnSpc>
                <a:spcPct val="100000"/>
              </a:lnSpc>
              <a:spcBef>
                <a:spcPts val="560"/>
              </a:spcBef>
              <a:spcAft>
                <a:spcPts val="0"/>
              </a:spcAft>
              <a:buClr>
                <a:srgbClr val="6A221D"/>
              </a:buClr>
              <a:buSzPct val="100000"/>
              <a:buFont typeface="Arial"/>
              <a:buChar char="–"/>
            </a:pPr>
            <a:r>
              <a:rPr lang="es-ES" sz="2800" b="0" i="0" u="none" strike="noStrike" cap="none" baseline="0" dirty="0" smtClean="0">
                <a:solidFill>
                  <a:srgbClr val="6A221D"/>
                </a:solidFill>
                <a:latin typeface="Arial"/>
                <a:ea typeface="Arial"/>
                <a:cs typeface="Arial"/>
                <a:sym typeface="Arial"/>
                <a:rtl val="0"/>
              </a:rPr>
              <a:t>Profesor</a:t>
            </a:r>
            <a:r>
              <a:rPr lang="es-ES" sz="2800" b="0" i="0" u="none" strike="noStrike" cap="none" baseline="0" dirty="0" smtClean="0">
                <a:solidFill>
                  <a:srgbClr val="6A221D"/>
                </a:solidFill>
                <a:latin typeface="Arial"/>
                <a:ea typeface="Arial"/>
                <a:cs typeface="Arial"/>
                <a:sym typeface="Arial"/>
                <a:rtl val="0"/>
              </a:rPr>
              <a:t>: </a:t>
            </a:r>
            <a:r>
              <a:rPr lang="es-ES" sz="2800" b="0" i="0" u="none" strike="noStrike" cap="none" baseline="0" dirty="0">
                <a:solidFill>
                  <a:srgbClr val="6A221D"/>
                </a:solidFill>
                <a:latin typeface="Arial"/>
                <a:ea typeface="Arial"/>
                <a:cs typeface="Arial"/>
                <a:sym typeface="Arial"/>
                <a:rtl val="0"/>
              </a:rPr>
              <a:t>Elías Gaona Rivera</a:t>
            </a:r>
          </a:p>
          <a:p>
            <a:pPr marL="742950" marR="0" lvl="1" indent="-158750" algn="l" rtl="0">
              <a:lnSpc>
                <a:spcPct val="100000"/>
              </a:lnSpc>
              <a:spcBef>
                <a:spcPts val="400"/>
              </a:spcBef>
              <a:spcAft>
                <a:spcPts val="0"/>
              </a:spcAft>
              <a:buClr>
                <a:srgbClr val="6A221D"/>
              </a:buClr>
              <a:buFont typeface="Arial"/>
              <a:buNone/>
            </a:pPr>
            <a:endParaRPr sz="2000" b="0" i="0" u="none" strike="noStrike" cap="none" baseline="0" dirty="0">
              <a:solidFill>
                <a:srgbClr val="6A221D"/>
              </a:solidFill>
              <a:latin typeface="Arial"/>
              <a:ea typeface="Arial"/>
              <a:cs typeface="Arial"/>
              <a:sym typeface="Arial"/>
              <a:rtl val="0"/>
            </a:endParaRPr>
          </a:p>
          <a:p>
            <a:pPr marL="742950" marR="0" lvl="1" indent="-285750" algn="l" rtl="0">
              <a:lnSpc>
                <a:spcPct val="100000"/>
              </a:lnSpc>
              <a:spcBef>
                <a:spcPts val="560"/>
              </a:spcBef>
              <a:spcAft>
                <a:spcPts val="0"/>
              </a:spcAft>
              <a:buClr>
                <a:srgbClr val="6A221D"/>
              </a:buClr>
              <a:buSzPct val="100000"/>
              <a:buFont typeface="Arial"/>
              <a:buChar char="–"/>
            </a:pPr>
            <a:r>
              <a:rPr lang="es-ES" sz="2800" b="0" i="0" u="none" strike="noStrike" cap="none" baseline="0" dirty="0">
                <a:solidFill>
                  <a:srgbClr val="6A221D"/>
                </a:solidFill>
                <a:latin typeface="Arial"/>
                <a:ea typeface="Arial"/>
                <a:cs typeface="Arial"/>
                <a:sym typeface="Arial"/>
                <a:rtl val="0"/>
              </a:rPr>
              <a:t>Periodo: Enero-Junio </a:t>
            </a:r>
            <a:r>
              <a:rPr lang="es-ES" sz="2800" b="0" i="0" u="none" strike="noStrike" cap="none" baseline="0" dirty="0" smtClean="0">
                <a:solidFill>
                  <a:srgbClr val="6A221D"/>
                </a:solidFill>
                <a:latin typeface="Arial"/>
                <a:ea typeface="Arial"/>
                <a:cs typeface="Arial"/>
                <a:sym typeface="Arial"/>
                <a:rtl val="0"/>
              </a:rPr>
              <a:t>2016</a:t>
            </a:r>
            <a:endParaRPr lang="es-ES" sz="2800" b="0" i="0" u="none" strike="noStrike" cap="none" baseline="0" dirty="0">
              <a:solidFill>
                <a:srgbClr val="6A221D"/>
              </a:solidFill>
              <a:latin typeface="Arial"/>
              <a:ea typeface="Arial"/>
              <a:cs typeface="Arial"/>
              <a:sym typeface="Arial"/>
              <a:rtl val="0"/>
            </a:endParaRPr>
          </a:p>
          <a:p>
            <a:pPr marL="342900" marR="0" lvl="0" indent="-139700" algn="l" rtl="0">
              <a:lnSpc>
                <a:spcPct val="100000"/>
              </a:lnSpc>
              <a:spcBef>
                <a:spcPts val="640"/>
              </a:spcBef>
              <a:spcAft>
                <a:spcPts val="0"/>
              </a:spcAft>
              <a:buClr>
                <a:srgbClr val="6A221D"/>
              </a:buClr>
              <a:buFont typeface="Arial"/>
              <a:buNone/>
            </a:pPr>
            <a:endParaRPr sz="3200" b="0" i="0" u="none" strike="noStrike" cap="none" baseline="0" dirty="0">
              <a:solidFill>
                <a:srgbClr val="6A221D"/>
              </a:solidFill>
              <a:latin typeface="Arial"/>
              <a:ea typeface="Arial"/>
              <a:cs typeface="Arial"/>
              <a:sym typeface="Arial"/>
              <a:rtl val="0"/>
            </a:endParaRPr>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1691680" y="274637"/>
            <a:ext cx="6995100" cy="1143000"/>
          </a:xfrm>
          <a:prstGeom prst="rect">
            <a:avLst/>
          </a:prstGeom>
          <a:noFill/>
          <a:ln>
            <a:noFill/>
          </a:ln>
        </p:spPr>
        <p:txBody>
          <a:bodyPr lIns="91425" tIns="45700" rIns="91425" bIns="45700" anchor="ctr" anchorCtr="0">
            <a:noAutofit/>
          </a:bodyPr>
          <a:lstStyle/>
          <a:p>
            <a:pPr lvl="0">
              <a:buSzPct val="25000"/>
            </a:pPr>
            <a:r>
              <a:rPr lang="es-ES" sz="2800" b="1" i="0" u="sng" strike="noStrike" cap="none" baseline="0" dirty="0">
                <a:solidFill>
                  <a:srgbClr val="6A221D"/>
                </a:solidFill>
                <a:latin typeface="Arial"/>
                <a:ea typeface="Arial"/>
                <a:cs typeface="Arial"/>
                <a:sym typeface="Arial"/>
                <a:rtl val="0"/>
              </a:rPr>
              <a:t>Tema: </a:t>
            </a:r>
            <a:r>
              <a:rPr lang="es-ES" sz="2800" b="1" u="sng" dirty="0">
                <a:solidFill>
                  <a:srgbClr val="6A221D"/>
                </a:solidFill>
              </a:rPr>
              <a:t>Import substitution industrialization</a:t>
            </a:r>
            <a:endParaRPr lang="es-ES" sz="2800" b="1" i="0" u="sng" strike="noStrike" cap="none" baseline="0" dirty="0">
              <a:solidFill>
                <a:srgbClr val="6A221D"/>
              </a:solidFill>
              <a:latin typeface="Arial"/>
              <a:ea typeface="Arial"/>
              <a:cs typeface="Arial"/>
              <a:sym typeface="Arial"/>
              <a:rtl val="0"/>
            </a:endParaRPr>
          </a:p>
        </p:txBody>
      </p:sp>
      <p:sp>
        <p:nvSpPr>
          <p:cNvPr id="86" name="Shape 86"/>
          <p:cNvSpPr txBox="1">
            <a:spLocks noGrp="1"/>
          </p:cNvSpPr>
          <p:nvPr>
            <p:ph type="body" idx="1"/>
          </p:nvPr>
        </p:nvSpPr>
        <p:spPr>
          <a:xfrm>
            <a:off x="1331640" y="1600200"/>
            <a:ext cx="7355099" cy="4526100"/>
          </a:xfrm>
          <a:prstGeom prst="rect">
            <a:avLst/>
          </a:prstGeom>
          <a:noFill/>
          <a:ln>
            <a:noFill/>
          </a:ln>
        </p:spPr>
        <p:txBody>
          <a:bodyPr lIns="91425" tIns="45700" rIns="91425" bIns="45700" anchor="t" anchorCtr="0">
            <a:noAutofit/>
          </a:bodyPr>
          <a:lstStyle/>
          <a:p>
            <a:pPr marL="342900" marR="0" lvl="0" indent="-342900" algn="ctr" rtl="0">
              <a:lnSpc>
                <a:spcPct val="75000"/>
              </a:lnSpc>
              <a:spcBef>
                <a:spcPts val="0"/>
              </a:spcBef>
              <a:spcAft>
                <a:spcPts val="0"/>
              </a:spcAft>
              <a:buClr>
                <a:srgbClr val="6A221D"/>
              </a:buClr>
              <a:buSzPct val="25000"/>
              <a:buFont typeface="Arial"/>
              <a:buNone/>
            </a:pPr>
            <a:r>
              <a:rPr lang="es-ES" sz="2250" b="1" i="0" u="sng" strike="noStrike" cap="none" baseline="0" dirty="0">
                <a:solidFill>
                  <a:srgbClr val="6A221D"/>
                </a:solidFill>
                <a:latin typeface="Arial"/>
                <a:ea typeface="Arial"/>
                <a:cs typeface="Arial"/>
                <a:sym typeface="Arial"/>
                <a:rtl val="0"/>
              </a:rPr>
              <a:t> Abstract</a:t>
            </a:r>
            <a:r>
              <a:rPr lang="es-ES" sz="2250" b="1" i="0" u="sng" strike="noStrike" cap="none" baseline="0" dirty="0" smtClean="0">
                <a:solidFill>
                  <a:srgbClr val="6A221D"/>
                </a:solidFill>
                <a:latin typeface="Arial"/>
                <a:ea typeface="Arial"/>
                <a:cs typeface="Arial"/>
                <a:sym typeface="Arial"/>
                <a:rtl val="0"/>
              </a:rPr>
              <a:t>:</a:t>
            </a:r>
          </a:p>
          <a:p>
            <a:pPr marL="342900" marR="0" lvl="0" indent="-342900" algn="just" rtl="0">
              <a:lnSpc>
                <a:spcPct val="75000"/>
              </a:lnSpc>
              <a:spcBef>
                <a:spcPts val="0"/>
              </a:spcBef>
              <a:spcAft>
                <a:spcPts val="0"/>
              </a:spcAft>
              <a:buClr>
                <a:srgbClr val="6A221D"/>
              </a:buClr>
              <a:buSzPct val="25000"/>
              <a:buFont typeface="Arial"/>
              <a:buNone/>
            </a:pPr>
            <a:endParaRPr lang="es-ES" sz="2250" b="1" u="sng" dirty="0">
              <a:solidFill>
                <a:srgbClr val="6A221D"/>
              </a:solidFill>
            </a:endParaRPr>
          </a:p>
          <a:p>
            <a:pPr marL="342900" marR="0" lvl="0" indent="-342900" algn="just" rtl="0">
              <a:lnSpc>
                <a:spcPct val="75000"/>
              </a:lnSpc>
              <a:spcBef>
                <a:spcPts val="0"/>
              </a:spcBef>
              <a:spcAft>
                <a:spcPts val="0"/>
              </a:spcAft>
              <a:buClr>
                <a:srgbClr val="6A221D"/>
              </a:buClr>
              <a:buSzPct val="25000"/>
              <a:buFont typeface="Arial"/>
              <a:buNone/>
            </a:pPr>
            <a:endParaRPr lang="es-ES" sz="2250" b="1" i="0" u="sng" strike="noStrike" cap="none" baseline="0" dirty="0">
              <a:solidFill>
                <a:srgbClr val="6A221D"/>
              </a:solidFill>
              <a:latin typeface="Arial"/>
              <a:ea typeface="Arial"/>
              <a:cs typeface="Arial"/>
              <a:sym typeface="Arial"/>
              <a:rtl val="0"/>
            </a:endParaRPr>
          </a:p>
          <a:p>
            <a:pPr marL="342900" marR="0" lvl="0" indent="-342900" algn="just" rtl="0">
              <a:lnSpc>
                <a:spcPct val="75000"/>
              </a:lnSpc>
              <a:spcBef>
                <a:spcPts val="0"/>
              </a:spcBef>
              <a:spcAft>
                <a:spcPts val="0"/>
              </a:spcAft>
              <a:buClr>
                <a:schemeClr val="dk1"/>
              </a:buClr>
              <a:buFont typeface="Arial"/>
              <a:buNone/>
            </a:pPr>
            <a:endParaRPr sz="2250" b="1" i="0" u="sng" strike="noStrike" cap="none" baseline="0" dirty="0">
              <a:solidFill>
                <a:srgbClr val="6A221D"/>
              </a:solidFill>
              <a:latin typeface="Arial"/>
              <a:ea typeface="Arial"/>
              <a:cs typeface="Arial"/>
              <a:sym typeface="Arial"/>
              <a:rtl val="0"/>
            </a:endParaRPr>
          </a:p>
          <a:p>
            <a:pPr marL="0" marR="0" lvl="0" indent="0" algn="just" rtl="0">
              <a:lnSpc>
                <a:spcPct val="75000"/>
              </a:lnSpc>
              <a:spcBef>
                <a:spcPts val="0"/>
              </a:spcBef>
              <a:spcAft>
                <a:spcPts val="0"/>
              </a:spcAft>
              <a:buClr>
                <a:schemeClr val="dk1"/>
              </a:buClr>
              <a:buSzPct val="25000"/>
              <a:buFont typeface="Arial"/>
              <a:buNone/>
            </a:pPr>
            <a:r>
              <a:rPr lang="es-ES" sz="2250" b="0" i="0" u="none" strike="noStrike" cap="none" baseline="0" dirty="0">
                <a:solidFill>
                  <a:srgbClr val="6A221D"/>
                </a:solidFill>
                <a:latin typeface="Arial"/>
                <a:ea typeface="Arial"/>
                <a:cs typeface="Arial"/>
                <a:sym typeface="Arial"/>
                <a:rtl val="0"/>
              </a:rPr>
              <a:t>The following material presents the program of Comparative History of the Mexican economy , coursing in the second semester of the Bachelor in Economy. We study the issues concerning the the economic policies of the </a:t>
            </a:r>
            <a:r>
              <a:rPr lang="es-ES" sz="2250" b="0" i="0" u="none" strike="noStrike" cap="none" baseline="0" dirty="0" smtClean="0">
                <a:solidFill>
                  <a:srgbClr val="6A221D"/>
                </a:solidFill>
                <a:latin typeface="Arial"/>
                <a:ea typeface="Arial"/>
                <a:cs typeface="Arial"/>
                <a:sym typeface="Arial"/>
                <a:rtl val="0"/>
              </a:rPr>
              <a:t>40's, </a:t>
            </a:r>
            <a:r>
              <a:rPr lang="es-ES" sz="2250" b="0" i="0" u="none" strike="noStrike" cap="none" baseline="0" dirty="0">
                <a:solidFill>
                  <a:srgbClr val="6A221D"/>
                </a:solidFill>
                <a:latin typeface="Arial"/>
                <a:ea typeface="Arial"/>
                <a:cs typeface="Arial"/>
                <a:sym typeface="Arial"/>
                <a:rtl val="0"/>
              </a:rPr>
              <a:t>the process of industrialization and social and economic aspects</a:t>
            </a:r>
            <a:r>
              <a:rPr lang="es-ES" sz="2250" b="0" i="0" u="none" strike="noStrike" cap="none" baseline="0" dirty="0" smtClean="0">
                <a:solidFill>
                  <a:srgbClr val="6A221D"/>
                </a:solidFill>
                <a:latin typeface="Arial"/>
                <a:ea typeface="Arial"/>
                <a:cs typeface="Arial"/>
                <a:sym typeface="Arial"/>
                <a:rtl val="0"/>
              </a:rPr>
              <a:t>.</a:t>
            </a:r>
          </a:p>
          <a:p>
            <a:pPr marL="342900" marR="0" lvl="0" indent="-342900" algn="just" rtl="0">
              <a:lnSpc>
                <a:spcPct val="75000"/>
              </a:lnSpc>
              <a:spcBef>
                <a:spcPts val="0"/>
              </a:spcBef>
              <a:spcAft>
                <a:spcPts val="0"/>
              </a:spcAft>
              <a:buClr>
                <a:schemeClr val="dk1"/>
              </a:buClr>
              <a:buSzPct val="25000"/>
              <a:buFont typeface="Arial"/>
              <a:buNone/>
            </a:pPr>
            <a:endParaRPr lang="es-ES" sz="2250" b="0" i="0" u="none" strike="noStrike" cap="none" baseline="0" dirty="0">
              <a:solidFill>
                <a:srgbClr val="6A221D"/>
              </a:solidFill>
              <a:latin typeface="Arial"/>
              <a:ea typeface="Arial"/>
              <a:cs typeface="Arial"/>
              <a:sym typeface="Arial"/>
              <a:rtl val="0"/>
            </a:endParaRPr>
          </a:p>
          <a:p>
            <a:pPr marL="342900" marR="0" lvl="0" indent="-342900" algn="just" rtl="0">
              <a:lnSpc>
                <a:spcPct val="75000"/>
              </a:lnSpc>
              <a:spcBef>
                <a:spcPts val="0"/>
              </a:spcBef>
              <a:spcAft>
                <a:spcPts val="0"/>
              </a:spcAft>
              <a:buClr>
                <a:schemeClr val="dk1"/>
              </a:buClr>
              <a:buSzPct val="25000"/>
              <a:buFont typeface="Arial"/>
              <a:buNone/>
            </a:pPr>
            <a:r>
              <a:rPr lang="es-ES" sz="2250" b="1" i="0" u="sng" strike="noStrike" cap="none" baseline="0" dirty="0">
                <a:solidFill>
                  <a:srgbClr val="6A221D"/>
                </a:solidFill>
                <a:latin typeface="Arial"/>
                <a:ea typeface="Arial"/>
                <a:cs typeface="Arial"/>
                <a:sym typeface="Arial"/>
                <a:rtl val="0"/>
              </a:rPr>
              <a:t>Keywords: </a:t>
            </a:r>
            <a:r>
              <a:rPr lang="es-ES" sz="2250" dirty="0" smtClean="0">
                <a:solidFill>
                  <a:srgbClr val="6A221D"/>
                </a:solidFill>
                <a:rtl val="0"/>
              </a:rPr>
              <a:t>Decade </a:t>
            </a:r>
            <a:r>
              <a:rPr lang="es-ES" sz="2250" dirty="0">
                <a:solidFill>
                  <a:srgbClr val="6A221D"/>
                </a:solidFill>
                <a:rtl val="0"/>
              </a:rPr>
              <a:t>of 40s , industrialization </a:t>
            </a:r>
            <a:r>
              <a:rPr lang="es-ES" sz="2250" dirty="0" smtClean="0">
                <a:solidFill>
                  <a:srgbClr val="6A221D"/>
                </a:solidFill>
                <a:rtl val="0"/>
              </a:rPr>
              <a:t>process, </a:t>
            </a:r>
            <a:r>
              <a:rPr lang="es-ES" sz="2250" dirty="0">
                <a:solidFill>
                  <a:srgbClr val="6A221D"/>
                </a:solidFill>
                <a:rtl val="0"/>
              </a:rPr>
              <a:t>social and economic conditions .</a:t>
            </a: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1691680" y="274637"/>
            <a:ext cx="699512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6A221D"/>
              </a:buClr>
              <a:buSzPct val="25000"/>
              <a:buFont typeface="Arial"/>
              <a:buNone/>
            </a:pPr>
            <a:r>
              <a:rPr lang="es-ES" sz="2800" b="1" i="0" u="sng" strike="noStrike" cap="none" baseline="0" dirty="0">
                <a:solidFill>
                  <a:srgbClr val="6A221D"/>
                </a:solidFill>
                <a:latin typeface="Arial"/>
                <a:ea typeface="Arial"/>
                <a:cs typeface="Arial"/>
                <a:sym typeface="Arial"/>
                <a:rtl val="0"/>
              </a:rPr>
              <a:t>Tema: El periodo de Industrialización (1940-1950). </a:t>
            </a:r>
          </a:p>
        </p:txBody>
      </p:sp>
      <p:sp>
        <p:nvSpPr>
          <p:cNvPr id="80" name="Shape 80"/>
          <p:cNvSpPr txBox="1">
            <a:spLocks noGrp="1"/>
          </p:cNvSpPr>
          <p:nvPr>
            <p:ph type="body" idx="1"/>
          </p:nvPr>
        </p:nvSpPr>
        <p:spPr>
          <a:xfrm>
            <a:off x="1331640" y="1600200"/>
            <a:ext cx="7355159" cy="4525963"/>
          </a:xfrm>
          <a:prstGeom prst="rect">
            <a:avLst/>
          </a:prstGeom>
          <a:noFill/>
          <a:ln>
            <a:noFill/>
          </a:ln>
        </p:spPr>
        <p:txBody>
          <a:bodyPr lIns="91425" tIns="45700" rIns="91425" bIns="45700" anchor="t" anchorCtr="0">
            <a:noAutofit/>
          </a:bodyPr>
          <a:lstStyle/>
          <a:p>
            <a:pPr marL="342900" marR="0" lvl="0" indent="-342900" algn="ctr" rtl="0">
              <a:lnSpc>
                <a:spcPct val="75000"/>
              </a:lnSpc>
              <a:spcBef>
                <a:spcPts val="0"/>
              </a:spcBef>
              <a:spcAft>
                <a:spcPts val="0"/>
              </a:spcAft>
              <a:buClr>
                <a:srgbClr val="6A221D"/>
              </a:buClr>
              <a:buSzPct val="25000"/>
              <a:buFont typeface="Arial"/>
              <a:buNone/>
            </a:pPr>
            <a:r>
              <a:rPr lang="es-ES" sz="2250" b="1" i="0" u="sng" strike="noStrike" cap="none" baseline="0" dirty="0">
                <a:solidFill>
                  <a:srgbClr val="6A221D"/>
                </a:solidFill>
                <a:latin typeface="Arial"/>
                <a:ea typeface="Arial"/>
                <a:cs typeface="Arial"/>
                <a:sym typeface="Arial"/>
                <a:rtl val="0"/>
              </a:rPr>
              <a:t> Resumen</a:t>
            </a:r>
            <a:r>
              <a:rPr lang="es-ES" sz="2250" b="1" i="0" u="sng" strike="noStrike" cap="none" baseline="0" dirty="0" smtClean="0">
                <a:solidFill>
                  <a:srgbClr val="6A221D"/>
                </a:solidFill>
                <a:latin typeface="Arial"/>
                <a:ea typeface="Arial"/>
                <a:cs typeface="Arial"/>
                <a:sym typeface="Arial"/>
                <a:rtl val="0"/>
              </a:rPr>
              <a:t>:</a:t>
            </a:r>
          </a:p>
          <a:p>
            <a:pPr marL="342900" marR="0" lvl="0" indent="-342900" algn="ctr" rtl="0">
              <a:lnSpc>
                <a:spcPct val="75000"/>
              </a:lnSpc>
              <a:spcBef>
                <a:spcPts val="0"/>
              </a:spcBef>
              <a:spcAft>
                <a:spcPts val="0"/>
              </a:spcAft>
              <a:buClr>
                <a:srgbClr val="6A221D"/>
              </a:buClr>
              <a:buSzPct val="25000"/>
              <a:buFont typeface="Arial"/>
              <a:buNone/>
            </a:pPr>
            <a:endParaRPr lang="es-ES" sz="2250" b="1" u="sng" dirty="0">
              <a:solidFill>
                <a:srgbClr val="6A221D"/>
              </a:solidFill>
            </a:endParaRPr>
          </a:p>
          <a:p>
            <a:pPr marL="342900" marR="0" lvl="0" indent="-342900" algn="ctr" rtl="0">
              <a:lnSpc>
                <a:spcPct val="75000"/>
              </a:lnSpc>
              <a:spcBef>
                <a:spcPts val="0"/>
              </a:spcBef>
              <a:spcAft>
                <a:spcPts val="0"/>
              </a:spcAft>
              <a:buClr>
                <a:srgbClr val="6A221D"/>
              </a:buClr>
              <a:buSzPct val="25000"/>
              <a:buFont typeface="Arial"/>
              <a:buNone/>
            </a:pPr>
            <a:endParaRPr lang="es-ES" sz="2250" b="1" i="0" u="sng" strike="noStrike" cap="none" baseline="0" dirty="0">
              <a:solidFill>
                <a:srgbClr val="6A221D"/>
              </a:solidFill>
              <a:latin typeface="Arial"/>
              <a:ea typeface="Arial"/>
              <a:cs typeface="Arial"/>
              <a:sym typeface="Arial"/>
              <a:rtl val="0"/>
            </a:endParaRPr>
          </a:p>
          <a:p>
            <a:pPr marL="0" marR="0" lvl="0" indent="0" algn="just" rtl="0">
              <a:lnSpc>
                <a:spcPct val="75000"/>
              </a:lnSpc>
              <a:spcBef>
                <a:spcPts val="448"/>
              </a:spcBef>
              <a:spcAft>
                <a:spcPts val="0"/>
              </a:spcAft>
              <a:buClr>
                <a:schemeClr val="dk1"/>
              </a:buClr>
              <a:buSzPct val="25000"/>
              <a:buFont typeface="Arial"/>
              <a:buNone/>
            </a:pPr>
            <a:r>
              <a:rPr lang="es-ES" sz="2250" b="0" i="0" u="none" strike="noStrike" cap="none" baseline="0" dirty="0">
                <a:solidFill>
                  <a:srgbClr val="6A221D"/>
                </a:solidFill>
                <a:latin typeface="Arial"/>
                <a:ea typeface="Arial"/>
                <a:cs typeface="Arial"/>
                <a:sym typeface="Arial"/>
                <a:rtl val="0"/>
              </a:rPr>
              <a:t>En el siguiente material se presenta el programa de la materia de Historia Comparada de la Economía Mexicana, cursada en segundo semestre de la Licenciatura en Economía. Estudiaremos los temas referentes</a:t>
            </a:r>
            <a:r>
              <a:rPr lang="es-ES" sz="2250" dirty="0">
                <a:solidFill>
                  <a:srgbClr val="6A221D"/>
                </a:solidFill>
                <a:rtl val="0"/>
              </a:rPr>
              <a:t> a la política económica de los años </a:t>
            </a:r>
            <a:r>
              <a:rPr lang="es-ES" sz="2250" dirty="0" smtClean="0">
                <a:solidFill>
                  <a:srgbClr val="6A221D"/>
                </a:solidFill>
                <a:rtl val="0"/>
              </a:rPr>
              <a:t>40’s, </a:t>
            </a:r>
            <a:r>
              <a:rPr lang="es-ES" sz="2250" dirty="0">
                <a:solidFill>
                  <a:srgbClr val="6A221D"/>
                </a:solidFill>
                <a:rtl val="0"/>
              </a:rPr>
              <a:t>el proceso de industrialización y los aspectos sociales y económicos</a:t>
            </a:r>
            <a:r>
              <a:rPr lang="es-ES" sz="2250" dirty="0" smtClean="0">
                <a:solidFill>
                  <a:srgbClr val="6A221D"/>
                </a:solidFill>
                <a:rtl val="0"/>
              </a:rPr>
              <a:t>.</a:t>
            </a:r>
          </a:p>
          <a:p>
            <a:pPr marL="0" marR="0" lvl="0" indent="0" algn="just" rtl="0">
              <a:lnSpc>
                <a:spcPct val="75000"/>
              </a:lnSpc>
              <a:spcBef>
                <a:spcPts val="448"/>
              </a:spcBef>
              <a:spcAft>
                <a:spcPts val="0"/>
              </a:spcAft>
              <a:buClr>
                <a:schemeClr val="dk1"/>
              </a:buClr>
              <a:buSzPct val="25000"/>
              <a:buFont typeface="Arial"/>
              <a:buNone/>
            </a:pPr>
            <a:r>
              <a:rPr lang="es-ES" sz="2250" dirty="0" smtClean="0">
                <a:solidFill>
                  <a:srgbClr val="6A221D"/>
                </a:solidFill>
                <a:rtl val="0"/>
              </a:rPr>
              <a:t> </a:t>
            </a:r>
            <a:endParaRPr lang="es-ES" sz="2250" dirty="0">
              <a:solidFill>
                <a:srgbClr val="6A221D"/>
              </a:solidFill>
              <a:rtl val="0"/>
            </a:endParaRPr>
          </a:p>
          <a:p>
            <a:pPr marL="0" marR="0" lvl="0" indent="0" algn="just" rtl="0">
              <a:lnSpc>
                <a:spcPct val="75000"/>
              </a:lnSpc>
              <a:spcBef>
                <a:spcPts val="450"/>
              </a:spcBef>
              <a:spcAft>
                <a:spcPts val="0"/>
              </a:spcAft>
              <a:buClr>
                <a:srgbClr val="6A221D"/>
              </a:buClr>
              <a:buSzPct val="25000"/>
              <a:buFont typeface="Arial"/>
              <a:buNone/>
            </a:pPr>
            <a:r>
              <a:rPr lang="es-ES" sz="2250" b="1" i="0" u="sng" strike="noStrike" cap="none" baseline="0" dirty="0">
                <a:solidFill>
                  <a:srgbClr val="6A221D"/>
                </a:solidFill>
                <a:latin typeface="Arial"/>
                <a:ea typeface="Arial"/>
                <a:cs typeface="Arial"/>
                <a:sym typeface="Arial"/>
                <a:rtl val="0"/>
              </a:rPr>
              <a:t>Palabras clave</a:t>
            </a:r>
            <a:r>
              <a:rPr lang="es-ES" sz="2250" b="1" i="0" u="none" strike="noStrike" cap="none" baseline="0" dirty="0">
                <a:solidFill>
                  <a:srgbClr val="6A221D"/>
                </a:solidFill>
                <a:latin typeface="Arial"/>
                <a:ea typeface="Arial"/>
                <a:cs typeface="Arial"/>
                <a:sym typeface="Arial"/>
                <a:rtl val="0"/>
              </a:rPr>
              <a:t>:</a:t>
            </a:r>
            <a:r>
              <a:rPr lang="es-ES" sz="2250" b="0" i="0" u="none" strike="noStrike" cap="none" baseline="0" dirty="0">
                <a:solidFill>
                  <a:srgbClr val="6A221D"/>
                </a:solidFill>
                <a:latin typeface="Arial"/>
                <a:ea typeface="Arial"/>
                <a:cs typeface="Arial"/>
                <a:sym typeface="Arial"/>
                <a:rtl val="0"/>
              </a:rPr>
              <a:t> </a:t>
            </a:r>
            <a:r>
              <a:rPr lang="es-ES" sz="2250" dirty="0" smtClean="0">
                <a:solidFill>
                  <a:srgbClr val="6A221D"/>
                </a:solidFill>
                <a:rtl val="0"/>
              </a:rPr>
              <a:t>Años </a:t>
            </a:r>
            <a:r>
              <a:rPr lang="es-ES" sz="2250" dirty="0">
                <a:solidFill>
                  <a:srgbClr val="6A221D"/>
                </a:solidFill>
                <a:rtl val="0"/>
              </a:rPr>
              <a:t>40’s, Proceso de industrialización, condiciones sociales y </a:t>
            </a:r>
            <a:r>
              <a:rPr lang="es-ES" sz="2250" dirty="0" smtClean="0">
                <a:solidFill>
                  <a:srgbClr val="6A221D"/>
                </a:solidFill>
                <a:rtl val="0"/>
              </a:rPr>
              <a:t>económicas. </a:t>
            </a:r>
            <a:endParaRPr lang="es-ES" sz="2250" dirty="0">
              <a:solidFill>
                <a:srgbClr val="6A221D"/>
              </a:solidFill>
              <a:rtl val="0"/>
            </a:endParaRP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1691680" y="274637"/>
            <a:ext cx="699512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6A221D"/>
              </a:buClr>
              <a:buSzPct val="25000"/>
              <a:buFont typeface="Arial"/>
              <a:buNone/>
            </a:pPr>
            <a:r>
              <a:rPr lang="es-ES" sz="3600" b="0" i="0" u="none" strike="noStrike" cap="none" baseline="0" dirty="0">
                <a:solidFill>
                  <a:srgbClr val="6A221D"/>
                </a:solidFill>
                <a:latin typeface="Arial"/>
                <a:ea typeface="Arial"/>
                <a:cs typeface="Arial"/>
                <a:sym typeface="Arial"/>
                <a:rtl val="0"/>
              </a:rPr>
              <a:t>Política Económica de los años 40.</a:t>
            </a:r>
          </a:p>
        </p:txBody>
      </p:sp>
      <p:sp>
        <p:nvSpPr>
          <p:cNvPr id="92" name="Shape 92"/>
          <p:cNvSpPr txBox="1">
            <a:spLocks noGrp="1"/>
          </p:cNvSpPr>
          <p:nvPr>
            <p:ph type="body" idx="1"/>
          </p:nvPr>
        </p:nvSpPr>
        <p:spPr>
          <a:xfrm>
            <a:off x="1643041" y="1600200"/>
            <a:ext cx="7043756" cy="4525963"/>
          </a:xfrm>
          <a:prstGeom prst="rect">
            <a:avLst/>
          </a:prstGeom>
          <a:noFill/>
          <a:ln>
            <a:noFill/>
          </a:ln>
        </p:spPr>
        <p:txBody>
          <a:bodyPr lIns="91425" tIns="45700" rIns="91425" bIns="45700" anchor="t" anchorCtr="0">
            <a:noAutofit/>
          </a:bodyPr>
          <a:lstStyle/>
          <a:p>
            <a:pPr marL="0" marR="0" lvl="0" indent="0" algn="just" rtl="0">
              <a:lnSpc>
                <a:spcPct val="100000"/>
              </a:lnSpc>
              <a:spcBef>
                <a:spcPts val="0"/>
              </a:spcBef>
              <a:spcAft>
                <a:spcPts val="0"/>
              </a:spcAft>
              <a:buClr>
                <a:srgbClr val="6A221D"/>
              </a:buClr>
              <a:buSzPct val="25000"/>
              <a:buFont typeface="Arial"/>
              <a:buNone/>
            </a:pPr>
            <a:r>
              <a:rPr lang="es-ES" sz="2000" dirty="0">
                <a:solidFill>
                  <a:srgbClr val="6A221D"/>
                </a:solidFill>
              </a:rPr>
              <a:t>Desde 1940, hasta aproximadamente 1970, la tasa anual de crecimiento de la economía había oscilado entre 6 y 7 por ciento en términos reales. Esto equivalía a un crecimiento del ingreso </a:t>
            </a:r>
            <a:r>
              <a:rPr lang="es-ES" sz="2000" dirty="0" smtClean="0">
                <a:solidFill>
                  <a:srgbClr val="6A221D"/>
                </a:solidFill>
              </a:rPr>
              <a:t>per-cápita </a:t>
            </a:r>
            <a:r>
              <a:rPr lang="es-ES" sz="2000" dirty="0">
                <a:solidFill>
                  <a:srgbClr val="6A221D"/>
                </a:solidFill>
              </a:rPr>
              <a:t>de aproximadamente 3 por ciento si se tomaba la tasa promedio de crecimiento demográfico de </a:t>
            </a:r>
            <a:r>
              <a:rPr lang="es-ES" sz="2000" dirty="0" smtClean="0">
                <a:solidFill>
                  <a:srgbClr val="6A221D"/>
                </a:solidFill>
              </a:rPr>
              <a:t>3.1 por </a:t>
            </a:r>
            <a:r>
              <a:rPr lang="es-ES" sz="2000" dirty="0">
                <a:solidFill>
                  <a:srgbClr val="6A221D"/>
                </a:solidFill>
              </a:rPr>
              <a:t>ciento por año. No obstante el crecimiento del PIB (Producto Interno Bruto), el empleo no creció a igual ritmo. Se estima que en 1970 existían 5.8 millones de personas subocupadas, número que representaba el 44.8 por ciento de la fuerza de trabajo. De este total, 60 por ciento se encontraba en el sector agropecuario, 14.4 por ciento en los servicios, 10 por ciento en la industria de transformación, 6.4 por ciento en el comercio y, el resto, en actividades insuficientemente especificadas.</a:t>
            </a:r>
            <a:r>
              <a:rPr lang="es-ES" sz="2250" dirty="0">
                <a:solidFill>
                  <a:srgbClr val="6A221D"/>
                </a:solidFill>
              </a:rPr>
              <a:t> </a:t>
            </a: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1691680" y="274637"/>
            <a:ext cx="69951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6A221D"/>
              </a:buClr>
              <a:buSzPct val="25000"/>
              <a:buFont typeface="Arial"/>
              <a:buNone/>
            </a:pPr>
            <a:r>
              <a:rPr lang="es-ES" sz="3600" b="0" i="0" u="none" strike="noStrike" cap="none" baseline="0" dirty="0">
                <a:solidFill>
                  <a:srgbClr val="6A221D"/>
                </a:solidFill>
                <a:latin typeface="Arial"/>
                <a:ea typeface="Arial"/>
                <a:cs typeface="Arial"/>
                <a:sym typeface="Arial"/>
              </a:rPr>
              <a:t>Política Económica de los años 40.</a:t>
            </a:r>
          </a:p>
        </p:txBody>
      </p:sp>
      <p:sp>
        <p:nvSpPr>
          <p:cNvPr id="98" name="Shape 98"/>
          <p:cNvSpPr txBox="1">
            <a:spLocks noGrp="1"/>
          </p:cNvSpPr>
          <p:nvPr>
            <p:ph type="body" idx="1"/>
          </p:nvPr>
        </p:nvSpPr>
        <p:spPr>
          <a:xfrm>
            <a:off x="1643041" y="1600200"/>
            <a:ext cx="7043699" cy="4997152"/>
          </a:xfrm>
          <a:prstGeom prst="rect">
            <a:avLst/>
          </a:prstGeom>
          <a:noFill/>
          <a:ln>
            <a:noFill/>
          </a:ln>
        </p:spPr>
        <p:txBody>
          <a:bodyPr lIns="91425" tIns="45700" rIns="91425" bIns="45700" anchor="t" anchorCtr="0">
            <a:noAutofit/>
          </a:bodyPr>
          <a:lstStyle/>
          <a:p>
            <a:pPr marL="0" marR="0" lvl="0" indent="0" algn="just" rtl="0">
              <a:lnSpc>
                <a:spcPct val="150000"/>
              </a:lnSpc>
              <a:spcBef>
                <a:spcPts val="0"/>
              </a:spcBef>
              <a:spcAft>
                <a:spcPts val="0"/>
              </a:spcAft>
              <a:buClr>
                <a:srgbClr val="6A221D"/>
              </a:buClr>
              <a:buSzPct val="25000"/>
              <a:buFont typeface="Arial"/>
              <a:buNone/>
            </a:pPr>
            <a:r>
              <a:rPr lang="es-ES" sz="2200" dirty="0">
                <a:solidFill>
                  <a:srgbClr val="6A221D"/>
                </a:solidFill>
              </a:rPr>
              <a:t>En 1940 los objetivos más importantes de la política económica se dirigían a la construcción de infraestructura física en carreteras, ferrocarriles, telecomunicaciones, etc., y a la producción de electricidad, hidrocarburos y obras hidráulicas para asegurar al sector privado un suministro de insumos baratos. La política económica se orientó también a estimular la inversión privada con el propósito de crear y fortalecer la industria y la agricultura comercial.</a:t>
            </a:r>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1691680" y="274637"/>
            <a:ext cx="69951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6A221D"/>
              </a:buClr>
              <a:buSzPct val="25000"/>
              <a:buFont typeface="Arial"/>
              <a:buNone/>
            </a:pPr>
            <a:r>
              <a:rPr lang="es-ES" sz="3600" b="0" i="0" u="none" strike="noStrike" cap="none" baseline="0" dirty="0">
                <a:solidFill>
                  <a:srgbClr val="6A221D"/>
                </a:solidFill>
                <a:latin typeface="Arial"/>
                <a:ea typeface="Arial"/>
                <a:cs typeface="Arial"/>
                <a:sym typeface="Arial"/>
              </a:rPr>
              <a:t>Política Económica de los años 40.</a:t>
            </a:r>
          </a:p>
        </p:txBody>
      </p:sp>
      <p:sp>
        <p:nvSpPr>
          <p:cNvPr id="104" name="Shape 104"/>
          <p:cNvSpPr txBox="1">
            <a:spLocks noGrp="1"/>
          </p:cNvSpPr>
          <p:nvPr>
            <p:ph type="body" idx="1"/>
          </p:nvPr>
        </p:nvSpPr>
        <p:spPr>
          <a:xfrm>
            <a:off x="1643041" y="1600200"/>
            <a:ext cx="7043699" cy="4526100"/>
          </a:xfrm>
          <a:prstGeom prst="rect">
            <a:avLst/>
          </a:prstGeom>
          <a:noFill/>
          <a:ln>
            <a:noFill/>
          </a:ln>
        </p:spPr>
        <p:txBody>
          <a:bodyPr lIns="91425" tIns="45700" rIns="91425" bIns="45700" anchor="t" anchorCtr="0">
            <a:noAutofit/>
          </a:bodyPr>
          <a:lstStyle/>
          <a:p>
            <a:pPr lvl="0" indent="203200" algn="just" rtl="0">
              <a:spcBef>
                <a:spcPts val="0"/>
              </a:spcBef>
              <a:buClr>
                <a:srgbClr val="6A221D"/>
              </a:buClr>
              <a:buSzPct val="25000"/>
              <a:buFont typeface="Arial"/>
              <a:buNone/>
            </a:pPr>
            <a:r>
              <a:rPr lang="es-ES" sz="2200" dirty="0">
                <a:solidFill>
                  <a:srgbClr val="6A221D"/>
                </a:solidFill>
              </a:rPr>
              <a:t> La política económica se propuso así asegurar a la industria incipiente ganancias elevadas, y a crear un mercado en donde los precios de los factores trabajo y capital las hicieran posibles. Esta política se sustentó en la protección a la industria nacional de la competencia exterior; en políticas fiscales favorables; en permitir sólo aumentos reducidos en los salarios reales; en mantener bajos los precios de los energéticos; en la construcción de grandes obras de infraestructura para la industria y la agricultura comercial; en políticas crediticias favorables al sector manufacturero, así como en otras medidas que estimularan la importación de maquinaria y equipo. </a:t>
            </a:r>
          </a:p>
          <a:p>
            <a:pPr marL="342900" marR="0" lvl="0" indent="-139700" algn="l" rtl="0">
              <a:lnSpc>
                <a:spcPct val="100000"/>
              </a:lnSpc>
              <a:spcBef>
                <a:spcPts val="0"/>
              </a:spcBef>
              <a:spcAft>
                <a:spcPts val="0"/>
              </a:spcAft>
              <a:buClr>
                <a:srgbClr val="6A221D"/>
              </a:buClr>
              <a:buFont typeface="Arial"/>
              <a:buNone/>
            </a:pPr>
            <a:endParaRPr sz="2000" dirty="0">
              <a:solidFill>
                <a:srgbClr val="6A221D"/>
              </a:solidFill>
            </a:endParaRP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xfrm>
            <a:off x="1691680" y="274637"/>
            <a:ext cx="699512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6A221D"/>
              </a:buClr>
              <a:buSzPct val="25000"/>
              <a:buFont typeface="Arial"/>
              <a:buNone/>
            </a:pPr>
            <a:r>
              <a:rPr lang="es-ES" sz="3600" b="0" i="0" u="none" strike="noStrike" cap="none" baseline="0" dirty="0">
                <a:solidFill>
                  <a:srgbClr val="6A221D"/>
                </a:solidFill>
                <a:latin typeface="Arial"/>
                <a:ea typeface="Arial"/>
                <a:cs typeface="Arial"/>
                <a:sym typeface="Arial"/>
                <a:rtl val="0"/>
              </a:rPr>
              <a:t>Proceso de industrialización.</a:t>
            </a:r>
          </a:p>
        </p:txBody>
      </p:sp>
      <p:sp>
        <p:nvSpPr>
          <p:cNvPr id="110" name="Shape 110"/>
          <p:cNvSpPr txBox="1">
            <a:spLocks noGrp="1"/>
          </p:cNvSpPr>
          <p:nvPr>
            <p:ph type="body" idx="1"/>
          </p:nvPr>
        </p:nvSpPr>
        <p:spPr>
          <a:xfrm>
            <a:off x="1643041" y="1600200"/>
            <a:ext cx="7043756" cy="4525963"/>
          </a:xfrm>
          <a:prstGeom prst="rect">
            <a:avLst/>
          </a:prstGeom>
          <a:noFill/>
          <a:ln>
            <a:noFill/>
          </a:ln>
        </p:spPr>
        <p:txBody>
          <a:bodyPr lIns="91425" tIns="45700" rIns="91425" bIns="45700" anchor="t" anchorCtr="0">
            <a:noAutofit/>
          </a:bodyPr>
          <a:lstStyle/>
          <a:p>
            <a:pPr marL="0" marR="0" lvl="0" indent="0" algn="just" rtl="0">
              <a:lnSpc>
                <a:spcPct val="100000"/>
              </a:lnSpc>
              <a:spcBef>
                <a:spcPts val="0"/>
              </a:spcBef>
              <a:spcAft>
                <a:spcPts val="0"/>
              </a:spcAft>
              <a:buClr>
                <a:srgbClr val="6A221D"/>
              </a:buClr>
              <a:buSzPct val="25000"/>
              <a:buFont typeface="Arial"/>
              <a:buNone/>
            </a:pPr>
            <a:r>
              <a:rPr lang="es-ES" sz="2000" dirty="0">
                <a:solidFill>
                  <a:srgbClr val="6A221D"/>
                </a:solidFill>
              </a:rPr>
              <a:t>Para apoyar al aparato productivo norteamericano se exportó mano de obra mexicana, para ocupar los puestos dejados por los jóvenes incorporados en sus fuerzas armadas; alcanzando los 300 mil trabajadores en un acuerdo firmado en 1942, lo que impulsó que ilegalmente emigraron miles más. La visión cardenista de una sociedad agraria se transformó y dio paso a la industrialización, en una expansión económica en manos privadas que, necesariamente generaría el impulso hacia la urbanización, al iniciarse el continuo éxodo de miles de campesinos a las ciudades en busca de mejores condiciones de vida, además de pretender un mejor futuro para sus hijos con la escolarización que se generaba en las zonas urbanas. </a:t>
            </a:r>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1691680" y="274637"/>
            <a:ext cx="69951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rgbClr val="6A221D"/>
              </a:buClr>
              <a:buSzPct val="25000"/>
              <a:buFont typeface="Arial"/>
              <a:buNone/>
            </a:pPr>
            <a:r>
              <a:rPr lang="es-ES" sz="3600" b="0" i="0" u="none" strike="noStrike" cap="none" baseline="0" dirty="0">
                <a:solidFill>
                  <a:srgbClr val="6A221D"/>
                </a:solidFill>
                <a:latin typeface="Arial"/>
                <a:ea typeface="Arial"/>
                <a:cs typeface="Arial"/>
                <a:sym typeface="Arial"/>
              </a:rPr>
              <a:t>Proceso de industrialización.</a:t>
            </a:r>
          </a:p>
        </p:txBody>
      </p:sp>
      <p:sp>
        <p:nvSpPr>
          <p:cNvPr id="116" name="Shape 116"/>
          <p:cNvSpPr txBox="1">
            <a:spLocks noGrp="1"/>
          </p:cNvSpPr>
          <p:nvPr>
            <p:ph type="body" idx="1"/>
          </p:nvPr>
        </p:nvSpPr>
        <p:spPr>
          <a:xfrm>
            <a:off x="1643041" y="1600200"/>
            <a:ext cx="7043699" cy="4526100"/>
          </a:xfrm>
          <a:prstGeom prst="rect">
            <a:avLst/>
          </a:prstGeom>
          <a:noFill/>
          <a:ln>
            <a:noFill/>
          </a:ln>
        </p:spPr>
        <p:txBody>
          <a:bodyPr lIns="91425" tIns="45700" rIns="91425" bIns="45700" anchor="t" anchorCtr="0">
            <a:noAutofit/>
          </a:bodyPr>
          <a:lstStyle/>
          <a:p>
            <a:pPr marL="0" lvl="0" indent="0" algn="just" rtl="0">
              <a:spcBef>
                <a:spcPts val="0"/>
              </a:spcBef>
              <a:buClr>
                <a:srgbClr val="6A221D"/>
              </a:buClr>
              <a:buSzPct val="25000"/>
              <a:buFont typeface="Arial"/>
              <a:buNone/>
            </a:pPr>
            <a:r>
              <a:rPr lang="es-ES" sz="2250" dirty="0">
                <a:solidFill>
                  <a:srgbClr val="6A221D"/>
                </a:solidFill>
              </a:rPr>
              <a:t>Se aprovechó el auge en las exportaciones, la moderación de los dirigentes políticos, la inversión privada y los créditos del exterior. Transformación paulatina de la ciudad de México AGN, Archivo Fotográfico Díaz, Delgado y García Se mantuvo una política de exenciones fiscales, impuestos bajos y créditos del gobierno para los empresarios. La inversión extranjera abandonó las áreas minera, eléctrica y de transportes, y se avocó a la industria. Entre 1940- 1946 creció el PIB a precios constantes en un 5.9% y se inició la explosión demográfica, pasando de 19.7 a 23 millones de habitantes. </a:t>
            </a:r>
          </a:p>
          <a:p>
            <a:pPr marL="342900" marR="0" lvl="0" indent="-139700" algn="l" rtl="0">
              <a:lnSpc>
                <a:spcPct val="100000"/>
              </a:lnSpc>
              <a:spcBef>
                <a:spcPts val="0"/>
              </a:spcBef>
              <a:spcAft>
                <a:spcPts val="0"/>
              </a:spcAft>
              <a:buClr>
                <a:srgbClr val="6A221D"/>
              </a:buClr>
              <a:buFont typeface="Arial"/>
              <a:buNone/>
            </a:pPr>
            <a:endParaRPr sz="2000" dirty="0">
              <a:solidFill>
                <a:srgbClr val="6A221D"/>
              </a:solidFill>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1049</Words>
  <Application>Microsoft Office PowerPoint</Application>
  <PresentationFormat>Presentación en pantalla (4:3)</PresentationFormat>
  <Paragraphs>47</Paragraphs>
  <Slides>12</Slides>
  <Notes>12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12</vt:i4>
      </vt:variant>
    </vt:vector>
  </HeadingPairs>
  <TitlesOfParts>
    <vt:vector size="15" baseType="lpstr">
      <vt:lpstr>Arial</vt:lpstr>
      <vt:lpstr>Calibri</vt:lpstr>
      <vt:lpstr>Tema de Office</vt:lpstr>
      <vt:lpstr>UNIVERSIDAD AUTÓNOMA DEL ESTADO DE HIDALGO</vt:lpstr>
      <vt:lpstr>Presentación de PowerPoint</vt:lpstr>
      <vt:lpstr>Tema: Import substitution industrialization</vt:lpstr>
      <vt:lpstr>Tema: El periodo de Industrialización (1940-1950). </vt:lpstr>
      <vt:lpstr>Política Económica de los años 40.</vt:lpstr>
      <vt:lpstr>Política Económica de los años 40.</vt:lpstr>
      <vt:lpstr>Política Económica de los años 40.</vt:lpstr>
      <vt:lpstr>Proceso de industrialización.</vt:lpstr>
      <vt:lpstr>Proceso de industrialización.</vt:lpstr>
      <vt:lpstr> Aspectos políticos y efectos sociales. </vt:lpstr>
      <vt:lpstr> Aspectos políticos y efectos sociales. </vt:lpstr>
      <vt:lpstr>Referencias Bibliográficas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AUTÓNOMA DEL ESTADO DE HIDALGO</dc:title>
  <dc:creator>El Ro</dc:creator>
  <cp:lastModifiedBy>Full name</cp:lastModifiedBy>
  <cp:revision>5</cp:revision>
  <dcterms:modified xsi:type="dcterms:W3CDTF">2016-05-16T14:03:36Z</dcterms:modified>
</cp:coreProperties>
</file>