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257" r:id="rId4"/>
    <p:sldId id="260" r:id="rId5"/>
    <p:sldId id="258" r:id="rId6"/>
    <p:sldId id="263" r:id="rId7"/>
    <p:sldId id="264" r:id="rId8"/>
    <p:sldId id="266" r:id="rId9"/>
    <p:sldId id="271" r:id="rId10"/>
    <p:sldId id="272" r:id="rId11"/>
    <p:sldId id="273" r:id="rId12"/>
    <p:sldId id="270" r:id="rId13"/>
    <p:sldId id="274" r:id="rId14"/>
    <p:sldId id="261" r:id="rId1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22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7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7DC565A-9F11-421A-809D-8DE1160EF796}" type="doc">
      <dgm:prSet loTypeId="urn:microsoft.com/office/officeart/2005/8/layout/vList6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s-MX"/>
        </a:p>
      </dgm:t>
    </dgm:pt>
    <dgm:pt modelId="{B1706C4E-ADF4-4463-AA43-A2AB68F6013D}">
      <dgm:prSet phldrT="[Texto]"/>
      <dgm:spPr/>
      <dgm:t>
        <a:bodyPr/>
        <a:lstStyle/>
        <a:p>
          <a:r>
            <a:rPr lang="es-MX" dirty="0" smtClean="0"/>
            <a:t>Denominación</a:t>
          </a:r>
          <a:endParaRPr lang="es-MX" dirty="0"/>
        </a:p>
      </dgm:t>
    </dgm:pt>
    <dgm:pt modelId="{0D8A48AF-2D19-425A-B8ED-B929FF1E61E1}" type="parTrans" cxnId="{C103E8FC-CEA0-42AA-AAC1-D517F1F0702A}">
      <dgm:prSet/>
      <dgm:spPr/>
      <dgm:t>
        <a:bodyPr/>
        <a:lstStyle/>
        <a:p>
          <a:endParaRPr lang="es-MX"/>
        </a:p>
      </dgm:t>
    </dgm:pt>
    <dgm:pt modelId="{865747F0-592B-46EF-A04E-B192B9DE714B}" type="sibTrans" cxnId="{C103E8FC-CEA0-42AA-AAC1-D517F1F0702A}">
      <dgm:prSet/>
      <dgm:spPr/>
      <dgm:t>
        <a:bodyPr/>
        <a:lstStyle/>
        <a:p>
          <a:endParaRPr lang="es-MX"/>
        </a:p>
      </dgm:t>
    </dgm:pt>
    <dgm:pt modelId="{55CED319-C846-4DF8-BB13-F411A3B0E7E9}">
      <dgm:prSet phldrT="[Texto]"/>
      <dgm:spPr/>
      <dgm:t>
        <a:bodyPr/>
        <a:lstStyle/>
        <a:p>
          <a:r>
            <a:rPr lang="es-MX" dirty="0" smtClean="0"/>
            <a:t>Información de los accionistas</a:t>
          </a:r>
          <a:endParaRPr lang="es-MX" dirty="0"/>
        </a:p>
      </dgm:t>
    </dgm:pt>
    <dgm:pt modelId="{4753C6D6-88A4-429B-A901-52D1B61A6F66}" type="parTrans" cxnId="{FAD7199B-8F70-44DC-BC89-A4345E71311E}">
      <dgm:prSet/>
      <dgm:spPr/>
      <dgm:t>
        <a:bodyPr/>
        <a:lstStyle/>
        <a:p>
          <a:endParaRPr lang="es-MX"/>
        </a:p>
      </dgm:t>
    </dgm:pt>
    <dgm:pt modelId="{C8A1FEF7-197D-457F-A1E3-66C985FE8CEA}" type="sibTrans" cxnId="{FAD7199B-8F70-44DC-BC89-A4345E71311E}">
      <dgm:prSet/>
      <dgm:spPr/>
      <dgm:t>
        <a:bodyPr/>
        <a:lstStyle/>
        <a:p>
          <a:endParaRPr lang="es-MX"/>
        </a:p>
      </dgm:t>
    </dgm:pt>
    <dgm:pt modelId="{255CD35A-3037-4EC8-89D8-8EDFB354CD96}">
      <dgm:prSet/>
      <dgm:spPr/>
      <dgm:t>
        <a:bodyPr/>
        <a:lstStyle/>
        <a:p>
          <a:r>
            <a:rPr lang="es-MX" dirty="0" smtClean="0"/>
            <a:t>El lápiz mágico S.A.S</a:t>
          </a:r>
          <a:endParaRPr lang="es-MX" dirty="0"/>
        </a:p>
      </dgm:t>
    </dgm:pt>
    <dgm:pt modelId="{8AA888B0-731B-41B5-B2CE-5E2A0091DBC3}" type="parTrans" cxnId="{580F9A08-A85E-41CB-AEE4-B0E1922099BE}">
      <dgm:prSet/>
      <dgm:spPr/>
      <dgm:t>
        <a:bodyPr/>
        <a:lstStyle/>
        <a:p>
          <a:endParaRPr lang="es-MX"/>
        </a:p>
      </dgm:t>
    </dgm:pt>
    <dgm:pt modelId="{619AFC6C-9892-4676-B265-DCA689A8A857}" type="sibTrans" cxnId="{580F9A08-A85E-41CB-AEE4-B0E1922099BE}">
      <dgm:prSet/>
      <dgm:spPr/>
      <dgm:t>
        <a:bodyPr/>
        <a:lstStyle/>
        <a:p>
          <a:endParaRPr lang="es-MX"/>
        </a:p>
      </dgm:t>
    </dgm:pt>
    <dgm:pt modelId="{1AF10D2F-3E20-4CAD-8C1D-8A6AA854BE7E}">
      <dgm:prSet/>
      <dgm:spPr/>
      <dgm:t>
        <a:bodyPr/>
        <a:lstStyle/>
        <a:p>
          <a:r>
            <a:rPr lang="es-MX" dirty="0" smtClean="0"/>
            <a:t>Nombres, dirección, </a:t>
          </a:r>
          <a:endParaRPr lang="es-MX" dirty="0"/>
        </a:p>
      </dgm:t>
    </dgm:pt>
    <dgm:pt modelId="{5E9C5A6F-79A1-47BC-9790-0D73D89D523D}" type="parTrans" cxnId="{53E1F449-B715-4687-8A5C-73EC6279737D}">
      <dgm:prSet/>
      <dgm:spPr/>
      <dgm:t>
        <a:bodyPr/>
        <a:lstStyle/>
        <a:p>
          <a:endParaRPr lang="es-MX"/>
        </a:p>
      </dgm:t>
    </dgm:pt>
    <dgm:pt modelId="{385C06E1-479C-40E6-B6FA-91AED7603F39}" type="sibTrans" cxnId="{53E1F449-B715-4687-8A5C-73EC6279737D}">
      <dgm:prSet/>
      <dgm:spPr/>
      <dgm:t>
        <a:bodyPr/>
        <a:lstStyle/>
        <a:p>
          <a:endParaRPr lang="es-MX"/>
        </a:p>
      </dgm:t>
    </dgm:pt>
    <dgm:pt modelId="{4348EB88-8654-4FD7-9F83-8EAFF5716203}">
      <dgm:prSet/>
      <dgm:spPr/>
      <dgm:t>
        <a:bodyPr/>
        <a:lstStyle/>
        <a:p>
          <a:r>
            <a:rPr lang="es-MX" dirty="0" smtClean="0"/>
            <a:t>RFC y Correo electrónico</a:t>
          </a:r>
          <a:endParaRPr lang="es-MX" dirty="0"/>
        </a:p>
      </dgm:t>
    </dgm:pt>
    <dgm:pt modelId="{AA69D7BC-3F02-4F4B-BE3C-F96814F53F52}" type="parTrans" cxnId="{518C03CA-0099-4259-94D7-25D8D373298A}">
      <dgm:prSet/>
      <dgm:spPr/>
      <dgm:t>
        <a:bodyPr/>
        <a:lstStyle/>
        <a:p>
          <a:endParaRPr lang="es-MX"/>
        </a:p>
      </dgm:t>
    </dgm:pt>
    <dgm:pt modelId="{AD3B5B3B-6A44-4285-A954-C59E3E11E1D1}" type="sibTrans" cxnId="{518C03CA-0099-4259-94D7-25D8D373298A}">
      <dgm:prSet/>
      <dgm:spPr/>
      <dgm:t>
        <a:bodyPr/>
        <a:lstStyle/>
        <a:p>
          <a:endParaRPr lang="es-MX"/>
        </a:p>
      </dgm:t>
    </dgm:pt>
    <dgm:pt modelId="{C739DECB-FB72-4A38-8816-46B5F158CACA}">
      <dgm:prSet/>
      <dgm:spPr/>
      <dgm:t>
        <a:bodyPr/>
        <a:lstStyle/>
        <a:p>
          <a:endParaRPr lang="es-MX" dirty="0"/>
        </a:p>
      </dgm:t>
    </dgm:pt>
    <dgm:pt modelId="{A3358A5C-0A34-4199-A296-3C3EA8F62846}" type="parTrans" cxnId="{7F53A609-A341-4A6E-A803-EE5F85259607}">
      <dgm:prSet/>
      <dgm:spPr/>
    </dgm:pt>
    <dgm:pt modelId="{84447899-468C-499A-8A75-E7AEF7A4826C}" type="sibTrans" cxnId="{7F53A609-A341-4A6E-A803-EE5F85259607}">
      <dgm:prSet/>
      <dgm:spPr/>
    </dgm:pt>
    <dgm:pt modelId="{20E893BA-9306-488B-B318-DAF534ACA68F}">
      <dgm:prSet phldrT="[Texto]"/>
      <dgm:spPr/>
      <dgm:t>
        <a:bodyPr/>
        <a:lstStyle/>
        <a:p>
          <a:r>
            <a:rPr lang="es-MX" dirty="0" smtClean="0"/>
            <a:t>Domicilio de la sociedad</a:t>
          </a:r>
          <a:endParaRPr lang="es-MX" dirty="0"/>
        </a:p>
      </dgm:t>
    </dgm:pt>
    <dgm:pt modelId="{78687634-9F25-4610-BF12-71D1FBA12218}" type="sibTrans" cxnId="{34F125B5-4ABD-47FF-8B0B-8488A4AD425B}">
      <dgm:prSet/>
      <dgm:spPr/>
      <dgm:t>
        <a:bodyPr/>
        <a:lstStyle/>
        <a:p>
          <a:endParaRPr lang="es-MX"/>
        </a:p>
      </dgm:t>
    </dgm:pt>
    <dgm:pt modelId="{B2EAD152-7906-4AA8-81C3-0EAE00E7AB9C}" type="parTrans" cxnId="{34F125B5-4ABD-47FF-8B0B-8488A4AD425B}">
      <dgm:prSet/>
      <dgm:spPr/>
      <dgm:t>
        <a:bodyPr/>
        <a:lstStyle/>
        <a:p>
          <a:endParaRPr lang="es-MX"/>
        </a:p>
      </dgm:t>
    </dgm:pt>
    <dgm:pt modelId="{82E26E66-4D26-4E17-BB60-22A277A9D8E4}">
      <dgm:prSet/>
      <dgm:spPr/>
      <dgm:t>
        <a:bodyPr/>
        <a:lstStyle/>
        <a:p>
          <a:r>
            <a:rPr lang="es-MX" dirty="0" smtClean="0"/>
            <a:t>Calle Margaritas # 234 Col. Las flores, ……..</a:t>
          </a:r>
          <a:endParaRPr lang="es-MX" dirty="0"/>
        </a:p>
      </dgm:t>
    </dgm:pt>
    <dgm:pt modelId="{200B199F-1B4F-4FA7-BCD0-8E7309F6763B}" type="parTrans" cxnId="{20AD3907-D088-40A5-A40B-428D233BDBAC}">
      <dgm:prSet/>
      <dgm:spPr/>
    </dgm:pt>
    <dgm:pt modelId="{ED295304-C27D-4ED7-873A-1F84228C96CB}" type="sibTrans" cxnId="{20AD3907-D088-40A5-A40B-428D233BDBAC}">
      <dgm:prSet/>
      <dgm:spPr/>
    </dgm:pt>
    <dgm:pt modelId="{F210DA78-A283-4E1C-A66A-B84FA8BFCCEA}">
      <dgm:prSet/>
      <dgm:spPr/>
      <dgm:t>
        <a:bodyPr/>
        <a:lstStyle/>
        <a:p>
          <a:r>
            <a:rPr lang="es-MX" dirty="0" smtClean="0"/>
            <a:t>C.P. 34434</a:t>
          </a:r>
          <a:endParaRPr lang="es-MX" dirty="0"/>
        </a:p>
      </dgm:t>
    </dgm:pt>
    <dgm:pt modelId="{9944DB61-A95D-4A2A-A69F-F445774466D6}" type="parTrans" cxnId="{16AC8EB6-3E9A-4C0F-B991-365DAA5333B3}">
      <dgm:prSet/>
      <dgm:spPr/>
    </dgm:pt>
    <dgm:pt modelId="{F8FAF737-654A-419A-A122-1354D7A0B062}" type="sibTrans" cxnId="{16AC8EB6-3E9A-4C0F-B991-365DAA5333B3}">
      <dgm:prSet/>
      <dgm:spPr/>
    </dgm:pt>
    <dgm:pt modelId="{691E2DDA-787E-482D-A9DB-815897B87D14}" type="pres">
      <dgm:prSet presAssocID="{37DC565A-9F11-421A-809D-8DE1160EF796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6631AA44-7CCA-4BEE-B2AD-2A06F31624C5}" type="pres">
      <dgm:prSet presAssocID="{B1706C4E-ADF4-4463-AA43-A2AB68F6013D}" presName="linNode" presStyleCnt="0"/>
      <dgm:spPr/>
    </dgm:pt>
    <dgm:pt modelId="{43BF1258-FFDD-44A0-B454-479A447BC79A}" type="pres">
      <dgm:prSet presAssocID="{B1706C4E-ADF4-4463-AA43-A2AB68F6013D}" presName="parent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E935D40-2664-4F64-AD63-0A0DDCED79DA}" type="pres">
      <dgm:prSet presAssocID="{B1706C4E-ADF4-4463-AA43-A2AB68F6013D}" presName="childShp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085E27E-D29A-4C89-9CAF-0FB6FFD89AF6}" type="pres">
      <dgm:prSet presAssocID="{865747F0-592B-46EF-A04E-B192B9DE714B}" presName="spacing" presStyleCnt="0"/>
      <dgm:spPr/>
    </dgm:pt>
    <dgm:pt modelId="{810B96BD-640B-4434-A3CC-A7D9488393CF}" type="pres">
      <dgm:prSet presAssocID="{55CED319-C846-4DF8-BB13-F411A3B0E7E9}" presName="linNode" presStyleCnt="0"/>
      <dgm:spPr/>
    </dgm:pt>
    <dgm:pt modelId="{D8316DCB-64C0-4CB5-BB78-F866D5074664}" type="pres">
      <dgm:prSet presAssocID="{55CED319-C846-4DF8-BB13-F411A3B0E7E9}" presName="parent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D0D5C7E-3DE8-41C2-AA83-A38D817E87B2}" type="pres">
      <dgm:prSet presAssocID="{55CED319-C846-4DF8-BB13-F411A3B0E7E9}" presName="childShp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0E74213-E077-488C-9C30-C61C7C4C6063}" type="pres">
      <dgm:prSet presAssocID="{C8A1FEF7-197D-457F-A1E3-66C985FE8CEA}" presName="spacing" presStyleCnt="0"/>
      <dgm:spPr/>
    </dgm:pt>
    <dgm:pt modelId="{BF5F8776-8E46-40BD-BFDA-0A6C866E8A1A}" type="pres">
      <dgm:prSet presAssocID="{20E893BA-9306-488B-B318-DAF534ACA68F}" presName="linNode" presStyleCnt="0"/>
      <dgm:spPr/>
    </dgm:pt>
    <dgm:pt modelId="{4BC2312F-441A-4397-8345-FD39AC155028}" type="pres">
      <dgm:prSet presAssocID="{20E893BA-9306-488B-B318-DAF534ACA68F}" presName="parent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529D8BA-8B6D-465D-BB4A-0399DA721DD7}" type="pres">
      <dgm:prSet presAssocID="{20E893BA-9306-488B-B318-DAF534ACA68F}" presName="childShp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52EF8AEB-D2B8-4027-9753-808A654F9D81}" type="presOf" srcId="{1AF10D2F-3E20-4CAD-8C1D-8A6AA854BE7E}" destId="{DD0D5C7E-3DE8-41C2-AA83-A38D817E87B2}" srcOrd="0" destOrd="0" presId="urn:microsoft.com/office/officeart/2005/8/layout/vList6"/>
    <dgm:cxn modelId="{94CE2CBF-F3FF-44AF-8769-48FD7A7AEE5D}" type="presOf" srcId="{255CD35A-3037-4EC8-89D8-8EDFB354CD96}" destId="{AE935D40-2664-4F64-AD63-0A0DDCED79DA}" srcOrd="0" destOrd="1" presId="urn:microsoft.com/office/officeart/2005/8/layout/vList6"/>
    <dgm:cxn modelId="{580F9A08-A85E-41CB-AEE4-B0E1922099BE}" srcId="{B1706C4E-ADF4-4463-AA43-A2AB68F6013D}" destId="{255CD35A-3037-4EC8-89D8-8EDFB354CD96}" srcOrd="1" destOrd="0" parTransId="{8AA888B0-731B-41B5-B2CE-5E2A0091DBC3}" sibTransId="{619AFC6C-9892-4676-B265-DCA689A8A857}"/>
    <dgm:cxn modelId="{FE3BD4FA-2C13-4971-AD48-A5857A76536A}" type="presOf" srcId="{20E893BA-9306-488B-B318-DAF534ACA68F}" destId="{4BC2312F-441A-4397-8345-FD39AC155028}" srcOrd="0" destOrd="0" presId="urn:microsoft.com/office/officeart/2005/8/layout/vList6"/>
    <dgm:cxn modelId="{34F125B5-4ABD-47FF-8B0B-8488A4AD425B}" srcId="{37DC565A-9F11-421A-809D-8DE1160EF796}" destId="{20E893BA-9306-488B-B318-DAF534ACA68F}" srcOrd="2" destOrd="0" parTransId="{B2EAD152-7906-4AA8-81C3-0EAE00E7AB9C}" sibTransId="{78687634-9F25-4610-BF12-71D1FBA12218}"/>
    <dgm:cxn modelId="{8B681E4F-4E19-4807-91C2-AC9C2E61A36E}" type="presOf" srcId="{37DC565A-9F11-421A-809D-8DE1160EF796}" destId="{691E2DDA-787E-482D-A9DB-815897B87D14}" srcOrd="0" destOrd="0" presId="urn:microsoft.com/office/officeart/2005/8/layout/vList6"/>
    <dgm:cxn modelId="{D03B42C7-1780-4928-AA7B-CDC99C9AF0F0}" type="presOf" srcId="{B1706C4E-ADF4-4463-AA43-A2AB68F6013D}" destId="{43BF1258-FFDD-44A0-B454-479A447BC79A}" srcOrd="0" destOrd="0" presId="urn:microsoft.com/office/officeart/2005/8/layout/vList6"/>
    <dgm:cxn modelId="{C103E8FC-CEA0-42AA-AAC1-D517F1F0702A}" srcId="{37DC565A-9F11-421A-809D-8DE1160EF796}" destId="{B1706C4E-ADF4-4463-AA43-A2AB68F6013D}" srcOrd="0" destOrd="0" parTransId="{0D8A48AF-2D19-425A-B8ED-B929FF1E61E1}" sibTransId="{865747F0-592B-46EF-A04E-B192B9DE714B}"/>
    <dgm:cxn modelId="{518C03CA-0099-4259-94D7-25D8D373298A}" srcId="{55CED319-C846-4DF8-BB13-F411A3B0E7E9}" destId="{4348EB88-8654-4FD7-9F83-8EAFF5716203}" srcOrd="1" destOrd="0" parTransId="{AA69D7BC-3F02-4F4B-BE3C-F96814F53F52}" sibTransId="{AD3B5B3B-6A44-4285-A954-C59E3E11E1D1}"/>
    <dgm:cxn modelId="{16AC8EB6-3E9A-4C0F-B991-365DAA5333B3}" srcId="{20E893BA-9306-488B-B318-DAF534ACA68F}" destId="{F210DA78-A283-4E1C-A66A-B84FA8BFCCEA}" srcOrd="1" destOrd="0" parTransId="{9944DB61-A95D-4A2A-A69F-F445774466D6}" sibTransId="{F8FAF737-654A-419A-A122-1354D7A0B062}"/>
    <dgm:cxn modelId="{7F53A609-A341-4A6E-A803-EE5F85259607}" srcId="{B1706C4E-ADF4-4463-AA43-A2AB68F6013D}" destId="{C739DECB-FB72-4A38-8816-46B5F158CACA}" srcOrd="0" destOrd="0" parTransId="{A3358A5C-0A34-4199-A296-3C3EA8F62846}" sibTransId="{84447899-468C-499A-8A75-E7AEF7A4826C}"/>
    <dgm:cxn modelId="{20AD138F-C14E-4D03-8152-80115635FF8D}" type="presOf" srcId="{82E26E66-4D26-4E17-BB60-22A277A9D8E4}" destId="{8529D8BA-8B6D-465D-BB4A-0399DA721DD7}" srcOrd="0" destOrd="0" presId="urn:microsoft.com/office/officeart/2005/8/layout/vList6"/>
    <dgm:cxn modelId="{7B938FC2-F601-43AA-92D9-C8F93C64A551}" type="presOf" srcId="{C739DECB-FB72-4A38-8816-46B5F158CACA}" destId="{AE935D40-2664-4F64-AD63-0A0DDCED79DA}" srcOrd="0" destOrd="0" presId="urn:microsoft.com/office/officeart/2005/8/layout/vList6"/>
    <dgm:cxn modelId="{20AD3907-D088-40A5-A40B-428D233BDBAC}" srcId="{20E893BA-9306-488B-B318-DAF534ACA68F}" destId="{82E26E66-4D26-4E17-BB60-22A277A9D8E4}" srcOrd="0" destOrd="0" parTransId="{200B199F-1B4F-4FA7-BCD0-8E7309F6763B}" sibTransId="{ED295304-C27D-4ED7-873A-1F84228C96CB}"/>
    <dgm:cxn modelId="{DD9C7FB6-5363-4061-9A4A-3D7036F06785}" type="presOf" srcId="{55CED319-C846-4DF8-BB13-F411A3B0E7E9}" destId="{D8316DCB-64C0-4CB5-BB78-F866D5074664}" srcOrd="0" destOrd="0" presId="urn:microsoft.com/office/officeart/2005/8/layout/vList6"/>
    <dgm:cxn modelId="{8C6F7424-FBDE-48BD-94C0-622AA165142C}" type="presOf" srcId="{4348EB88-8654-4FD7-9F83-8EAFF5716203}" destId="{DD0D5C7E-3DE8-41C2-AA83-A38D817E87B2}" srcOrd="0" destOrd="1" presId="urn:microsoft.com/office/officeart/2005/8/layout/vList6"/>
    <dgm:cxn modelId="{BD4D0429-4D78-4D58-9A8F-D0AD2B6B106C}" type="presOf" srcId="{F210DA78-A283-4E1C-A66A-B84FA8BFCCEA}" destId="{8529D8BA-8B6D-465D-BB4A-0399DA721DD7}" srcOrd="0" destOrd="1" presId="urn:microsoft.com/office/officeart/2005/8/layout/vList6"/>
    <dgm:cxn modelId="{53E1F449-B715-4687-8A5C-73EC6279737D}" srcId="{55CED319-C846-4DF8-BB13-F411A3B0E7E9}" destId="{1AF10D2F-3E20-4CAD-8C1D-8A6AA854BE7E}" srcOrd="0" destOrd="0" parTransId="{5E9C5A6F-79A1-47BC-9790-0D73D89D523D}" sibTransId="{385C06E1-479C-40E6-B6FA-91AED7603F39}"/>
    <dgm:cxn modelId="{FAD7199B-8F70-44DC-BC89-A4345E71311E}" srcId="{37DC565A-9F11-421A-809D-8DE1160EF796}" destId="{55CED319-C846-4DF8-BB13-F411A3B0E7E9}" srcOrd="1" destOrd="0" parTransId="{4753C6D6-88A4-429B-A901-52D1B61A6F66}" sibTransId="{C8A1FEF7-197D-457F-A1E3-66C985FE8CEA}"/>
    <dgm:cxn modelId="{D09BC5EB-A83F-4248-B09F-06D841D01408}" type="presParOf" srcId="{691E2DDA-787E-482D-A9DB-815897B87D14}" destId="{6631AA44-7CCA-4BEE-B2AD-2A06F31624C5}" srcOrd="0" destOrd="0" presId="urn:microsoft.com/office/officeart/2005/8/layout/vList6"/>
    <dgm:cxn modelId="{F21A5C89-581B-4B86-B116-25011EDDD147}" type="presParOf" srcId="{6631AA44-7CCA-4BEE-B2AD-2A06F31624C5}" destId="{43BF1258-FFDD-44A0-B454-479A447BC79A}" srcOrd="0" destOrd="0" presId="urn:microsoft.com/office/officeart/2005/8/layout/vList6"/>
    <dgm:cxn modelId="{2E92DCD4-5244-4F8D-B938-CF8668C33932}" type="presParOf" srcId="{6631AA44-7CCA-4BEE-B2AD-2A06F31624C5}" destId="{AE935D40-2664-4F64-AD63-0A0DDCED79DA}" srcOrd="1" destOrd="0" presId="urn:microsoft.com/office/officeart/2005/8/layout/vList6"/>
    <dgm:cxn modelId="{85599AE9-9F35-4971-836F-9FB7D255897A}" type="presParOf" srcId="{691E2DDA-787E-482D-A9DB-815897B87D14}" destId="{0085E27E-D29A-4C89-9CAF-0FB6FFD89AF6}" srcOrd="1" destOrd="0" presId="urn:microsoft.com/office/officeart/2005/8/layout/vList6"/>
    <dgm:cxn modelId="{E1424C56-7DF8-4841-A46C-AF000C2AAD8C}" type="presParOf" srcId="{691E2DDA-787E-482D-A9DB-815897B87D14}" destId="{810B96BD-640B-4434-A3CC-A7D9488393CF}" srcOrd="2" destOrd="0" presId="urn:microsoft.com/office/officeart/2005/8/layout/vList6"/>
    <dgm:cxn modelId="{C46F918F-6EFF-47A6-954F-E67B7DE1D99B}" type="presParOf" srcId="{810B96BD-640B-4434-A3CC-A7D9488393CF}" destId="{D8316DCB-64C0-4CB5-BB78-F866D5074664}" srcOrd="0" destOrd="0" presId="urn:microsoft.com/office/officeart/2005/8/layout/vList6"/>
    <dgm:cxn modelId="{F88B7ABD-0B8A-4BC7-A4EE-9ED2F925B6EC}" type="presParOf" srcId="{810B96BD-640B-4434-A3CC-A7D9488393CF}" destId="{DD0D5C7E-3DE8-41C2-AA83-A38D817E87B2}" srcOrd="1" destOrd="0" presId="urn:microsoft.com/office/officeart/2005/8/layout/vList6"/>
    <dgm:cxn modelId="{CA39C0DF-BFA9-4795-8FBB-F2EDCDE70090}" type="presParOf" srcId="{691E2DDA-787E-482D-A9DB-815897B87D14}" destId="{80E74213-E077-488C-9C30-C61C7C4C6063}" srcOrd="3" destOrd="0" presId="urn:microsoft.com/office/officeart/2005/8/layout/vList6"/>
    <dgm:cxn modelId="{C9385AAE-FB5C-41CC-95EC-D3B25B08C475}" type="presParOf" srcId="{691E2DDA-787E-482D-A9DB-815897B87D14}" destId="{BF5F8776-8E46-40BD-BFDA-0A6C866E8A1A}" srcOrd="4" destOrd="0" presId="urn:microsoft.com/office/officeart/2005/8/layout/vList6"/>
    <dgm:cxn modelId="{4174DF02-98D9-4DF6-B185-C73A8AFB4525}" type="presParOf" srcId="{BF5F8776-8E46-40BD-BFDA-0A6C866E8A1A}" destId="{4BC2312F-441A-4397-8345-FD39AC155028}" srcOrd="0" destOrd="0" presId="urn:microsoft.com/office/officeart/2005/8/layout/vList6"/>
    <dgm:cxn modelId="{61D2C2D9-4AB1-4063-84DB-388CC8C531C9}" type="presParOf" srcId="{BF5F8776-8E46-40BD-BFDA-0A6C866E8A1A}" destId="{8529D8BA-8B6D-465D-BB4A-0399DA721DD7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7DC565A-9F11-421A-809D-8DE1160EF796}" type="doc">
      <dgm:prSet loTypeId="urn:microsoft.com/office/officeart/2005/8/layout/vList6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s-MX"/>
        </a:p>
      </dgm:t>
    </dgm:pt>
    <dgm:pt modelId="{B1706C4E-ADF4-4463-AA43-A2AB68F6013D}">
      <dgm:prSet phldrT="[Texto]"/>
      <dgm:spPr/>
      <dgm:t>
        <a:bodyPr/>
        <a:lstStyle/>
        <a:p>
          <a:r>
            <a:rPr lang="es-MX" dirty="0" smtClean="0"/>
            <a:t>Acciones</a:t>
          </a:r>
          <a:endParaRPr lang="es-MX" dirty="0"/>
        </a:p>
      </dgm:t>
    </dgm:pt>
    <dgm:pt modelId="{0D8A48AF-2D19-425A-B8ED-B929FF1E61E1}" type="parTrans" cxnId="{C103E8FC-CEA0-42AA-AAC1-D517F1F0702A}">
      <dgm:prSet/>
      <dgm:spPr/>
      <dgm:t>
        <a:bodyPr/>
        <a:lstStyle/>
        <a:p>
          <a:endParaRPr lang="es-MX"/>
        </a:p>
      </dgm:t>
    </dgm:pt>
    <dgm:pt modelId="{865747F0-592B-46EF-A04E-B192B9DE714B}" type="sibTrans" cxnId="{C103E8FC-CEA0-42AA-AAC1-D517F1F0702A}">
      <dgm:prSet/>
      <dgm:spPr/>
      <dgm:t>
        <a:bodyPr/>
        <a:lstStyle/>
        <a:p>
          <a:endParaRPr lang="es-MX"/>
        </a:p>
      </dgm:t>
    </dgm:pt>
    <dgm:pt modelId="{55CED319-C846-4DF8-BB13-F411A3B0E7E9}">
      <dgm:prSet phldrT="[Texto]"/>
      <dgm:spPr/>
      <dgm:t>
        <a:bodyPr/>
        <a:lstStyle/>
        <a:p>
          <a:r>
            <a:rPr lang="es-MX" dirty="0" smtClean="0"/>
            <a:t>Objeto de la sociedad</a:t>
          </a:r>
          <a:endParaRPr lang="es-MX" dirty="0"/>
        </a:p>
      </dgm:t>
    </dgm:pt>
    <dgm:pt modelId="{4753C6D6-88A4-429B-A901-52D1B61A6F66}" type="parTrans" cxnId="{FAD7199B-8F70-44DC-BC89-A4345E71311E}">
      <dgm:prSet/>
      <dgm:spPr/>
      <dgm:t>
        <a:bodyPr/>
        <a:lstStyle/>
        <a:p>
          <a:endParaRPr lang="es-MX"/>
        </a:p>
      </dgm:t>
    </dgm:pt>
    <dgm:pt modelId="{C8A1FEF7-197D-457F-A1E3-66C985FE8CEA}" type="sibTrans" cxnId="{FAD7199B-8F70-44DC-BC89-A4345E71311E}">
      <dgm:prSet/>
      <dgm:spPr/>
      <dgm:t>
        <a:bodyPr/>
        <a:lstStyle/>
        <a:p>
          <a:endParaRPr lang="es-MX"/>
        </a:p>
      </dgm:t>
    </dgm:pt>
    <dgm:pt modelId="{255CD35A-3037-4EC8-89D8-8EDFB354CD96}">
      <dgm:prSet/>
      <dgm:spPr/>
      <dgm:t>
        <a:bodyPr/>
        <a:lstStyle/>
        <a:p>
          <a:r>
            <a:rPr lang="es-MX" dirty="0" smtClean="0"/>
            <a:t>Forma y termino para suscribir, numero, valor  y naturaleza</a:t>
          </a:r>
          <a:endParaRPr lang="es-MX" dirty="0"/>
        </a:p>
      </dgm:t>
    </dgm:pt>
    <dgm:pt modelId="{8AA888B0-731B-41B5-B2CE-5E2A0091DBC3}" type="parTrans" cxnId="{580F9A08-A85E-41CB-AEE4-B0E1922099BE}">
      <dgm:prSet/>
      <dgm:spPr/>
      <dgm:t>
        <a:bodyPr/>
        <a:lstStyle/>
        <a:p>
          <a:endParaRPr lang="es-MX"/>
        </a:p>
      </dgm:t>
    </dgm:pt>
    <dgm:pt modelId="{619AFC6C-9892-4676-B265-DCA689A8A857}" type="sibTrans" cxnId="{580F9A08-A85E-41CB-AEE4-B0E1922099BE}">
      <dgm:prSet/>
      <dgm:spPr/>
      <dgm:t>
        <a:bodyPr/>
        <a:lstStyle/>
        <a:p>
          <a:endParaRPr lang="es-MX"/>
        </a:p>
      </dgm:t>
    </dgm:pt>
    <dgm:pt modelId="{1AF10D2F-3E20-4CAD-8C1D-8A6AA854BE7E}">
      <dgm:prSet/>
      <dgm:spPr/>
      <dgm:t>
        <a:bodyPr/>
        <a:lstStyle/>
        <a:p>
          <a:r>
            <a:rPr lang="es-MX" dirty="0" smtClean="0"/>
            <a:t>Venta y distribución de dulces </a:t>
          </a:r>
          <a:endParaRPr lang="es-MX" dirty="0"/>
        </a:p>
      </dgm:t>
    </dgm:pt>
    <dgm:pt modelId="{5E9C5A6F-79A1-47BC-9790-0D73D89D523D}" type="parTrans" cxnId="{53E1F449-B715-4687-8A5C-73EC6279737D}">
      <dgm:prSet/>
      <dgm:spPr/>
      <dgm:t>
        <a:bodyPr/>
        <a:lstStyle/>
        <a:p>
          <a:endParaRPr lang="es-MX"/>
        </a:p>
      </dgm:t>
    </dgm:pt>
    <dgm:pt modelId="{385C06E1-479C-40E6-B6FA-91AED7603F39}" type="sibTrans" cxnId="{53E1F449-B715-4687-8A5C-73EC6279737D}">
      <dgm:prSet/>
      <dgm:spPr/>
      <dgm:t>
        <a:bodyPr/>
        <a:lstStyle/>
        <a:p>
          <a:endParaRPr lang="es-MX"/>
        </a:p>
      </dgm:t>
    </dgm:pt>
    <dgm:pt modelId="{C739DECB-FB72-4A38-8816-46B5F158CACA}">
      <dgm:prSet/>
      <dgm:spPr/>
      <dgm:t>
        <a:bodyPr/>
        <a:lstStyle/>
        <a:p>
          <a:endParaRPr lang="es-MX" dirty="0"/>
        </a:p>
      </dgm:t>
    </dgm:pt>
    <dgm:pt modelId="{A3358A5C-0A34-4199-A296-3C3EA8F62846}" type="parTrans" cxnId="{7F53A609-A341-4A6E-A803-EE5F85259607}">
      <dgm:prSet/>
      <dgm:spPr/>
      <dgm:t>
        <a:bodyPr/>
        <a:lstStyle/>
        <a:p>
          <a:endParaRPr lang="es-MX"/>
        </a:p>
      </dgm:t>
    </dgm:pt>
    <dgm:pt modelId="{84447899-468C-499A-8A75-E7AEF7A4826C}" type="sibTrans" cxnId="{7F53A609-A341-4A6E-A803-EE5F85259607}">
      <dgm:prSet/>
      <dgm:spPr/>
      <dgm:t>
        <a:bodyPr/>
        <a:lstStyle/>
        <a:p>
          <a:endParaRPr lang="es-MX"/>
        </a:p>
      </dgm:t>
    </dgm:pt>
    <dgm:pt modelId="{20E893BA-9306-488B-B318-DAF534ACA68F}">
      <dgm:prSet phldrT="[Texto]"/>
      <dgm:spPr/>
      <dgm:t>
        <a:bodyPr/>
        <a:lstStyle/>
        <a:p>
          <a:r>
            <a:rPr lang="es-MX" dirty="0" smtClean="0"/>
            <a:t>Administración</a:t>
          </a:r>
          <a:endParaRPr lang="es-MX" dirty="0"/>
        </a:p>
      </dgm:t>
    </dgm:pt>
    <dgm:pt modelId="{78687634-9F25-4610-BF12-71D1FBA12218}" type="sibTrans" cxnId="{34F125B5-4ABD-47FF-8B0B-8488A4AD425B}">
      <dgm:prSet/>
      <dgm:spPr/>
      <dgm:t>
        <a:bodyPr/>
        <a:lstStyle/>
        <a:p>
          <a:endParaRPr lang="es-MX"/>
        </a:p>
      </dgm:t>
    </dgm:pt>
    <dgm:pt modelId="{B2EAD152-7906-4AA8-81C3-0EAE00E7AB9C}" type="parTrans" cxnId="{34F125B5-4ABD-47FF-8B0B-8488A4AD425B}">
      <dgm:prSet/>
      <dgm:spPr/>
      <dgm:t>
        <a:bodyPr/>
        <a:lstStyle/>
        <a:p>
          <a:endParaRPr lang="es-MX"/>
        </a:p>
      </dgm:t>
    </dgm:pt>
    <dgm:pt modelId="{82E26E66-4D26-4E17-BB60-22A277A9D8E4}">
      <dgm:prSet/>
      <dgm:spPr/>
      <dgm:t>
        <a:bodyPr/>
        <a:lstStyle/>
        <a:p>
          <a:r>
            <a:rPr lang="es-MX" dirty="0" smtClean="0"/>
            <a:t>Consejo de administración</a:t>
          </a:r>
          <a:endParaRPr lang="es-MX" dirty="0"/>
        </a:p>
      </dgm:t>
    </dgm:pt>
    <dgm:pt modelId="{200B199F-1B4F-4FA7-BCD0-8E7309F6763B}" type="parTrans" cxnId="{20AD3907-D088-40A5-A40B-428D233BDBAC}">
      <dgm:prSet/>
      <dgm:spPr/>
      <dgm:t>
        <a:bodyPr/>
        <a:lstStyle/>
        <a:p>
          <a:endParaRPr lang="es-MX"/>
        </a:p>
      </dgm:t>
    </dgm:pt>
    <dgm:pt modelId="{ED295304-C27D-4ED7-873A-1F84228C96CB}" type="sibTrans" cxnId="{20AD3907-D088-40A5-A40B-428D233BDBAC}">
      <dgm:prSet/>
      <dgm:spPr/>
      <dgm:t>
        <a:bodyPr/>
        <a:lstStyle/>
        <a:p>
          <a:endParaRPr lang="es-MX"/>
        </a:p>
      </dgm:t>
    </dgm:pt>
    <dgm:pt modelId="{C0D48EDB-DB72-472C-B495-448163178C94}">
      <dgm:prSet/>
      <dgm:spPr/>
      <dgm:t>
        <a:bodyPr/>
        <a:lstStyle/>
        <a:p>
          <a:endParaRPr lang="es-MX" dirty="0"/>
        </a:p>
      </dgm:t>
    </dgm:pt>
    <dgm:pt modelId="{D1FA49E6-2DB6-4027-B5F5-AAC12568C9A3}" type="parTrans" cxnId="{6F3E825D-5480-4F52-B932-3E3F1825BA78}">
      <dgm:prSet/>
      <dgm:spPr/>
    </dgm:pt>
    <dgm:pt modelId="{62720332-38AF-46F4-8C67-55454A117799}" type="sibTrans" cxnId="{6F3E825D-5480-4F52-B932-3E3F1825BA78}">
      <dgm:prSet/>
      <dgm:spPr/>
    </dgm:pt>
    <dgm:pt modelId="{90C93BDA-C8C3-4588-A920-FB9567C860B6}">
      <dgm:prSet/>
      <dgm:spPr/>
      <dgm:t>
        <a:bodyPr/>
        <a:lstStyle/>
        <a:p>
          <a:endParaRPr lang="es-MX" dirty="0"/>
        </a:p>
      </dgm:t>
    </dgm:pt>
    <dgm:pt modelId="{F8A702FB-6D16-4558-8021-3FA27DE403CA}" type="parTrans" cxnId="{90443BB4-3E93-42C9-A6BC-9039FF90603E}">
      <dgm:prSet/>
      <dgm:spPr/>
    </dgm:pt>
    <dgm:pt modelId="{B9780F09-269C-478E-B541-BA31F0EE3BB3}" type="sibTrans" cxnId="{90443BB4-3E93-42C9-A6BC-9039FF90603E}">
      <dgm:prSet/>
      <dgm:spPr/>
    </dgm:pt>
    <dgm:pt modelId="{43469F5C-57D5-42A0-AC66-0A1649424425}">
      <dgm:prSet/>
      <dgm:spPr/>
      <dgm:t>
        <a:bodyPr/>
        <a:lstStyle/>
        <a:p>
          <a:r>
            <a:rPr lang="es-MX" dirty="0" smtClean="0"/>
            <a:t>Administrador único</a:t>
          </a:r>
          <a:endParaRPr lang="es-MX" dirty="0"/>
        </a:p>
      </dgm:t>
    </dgm:pt>
    <dgm:pt modelId="{D2D37E74-3089-4F29-8F0A-2E78907C3D1B}" type="parTrans" cxnId="{68867212-8B35-4C27-9FAA-1B20697F93A9}">
      <dgm:prSet/>
      <dgm:spPr/>
    </dgm:pt>
    <dgm:pt modelId="{4325D942-7A6B-4925-8E92-8182FF5A91E5}" type="sibTrans" cxnId="{68867212-8B35-4C27-9FAA-1B20697F93A9}">
      <dgm:prSet/>
      <dgm:spPr/>
    </dgm:pt>
    <dgm:pt modelId="{691E2DDA-787E-482D-A9DB-815897B87D14}" type="pres">
      <dgm:prSet presAssocID="{37DC565A-9F11-421A-809D-8DE1160EF796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6631AA44-7CCA-4BEE-B2AD-2A06F31624C5}" type="pres">
      <dgm:prSet presAssocID="{B1706C4E-ADF4-4463-AA43-A2AB68F6013D}" presName="linNode" presStyleCnt="0"/>
      <dgm:spPr/>
    </dgm:pt>
    <dgm:pt modelId="{43BF1258-FFDD-44A0-B454-479A447BC79A}" type="pres">
      <dgm:prSet presAssocID="{B1706C4E-ADF4-4463-AA43-A2AB68F6013D}" presName="parentShp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E935D40-2664-4F64-AD63-0A0DDCED79DA}" type="pres">
      <dgm:prSet presAssocID="{B1706C4E-ADF4-4463-AA43-A2AB68F6013D}" presName="childShp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0085E27E-D29A-4C89-9CAF-0FB6FFD89AF6}" type="pres">
      <dgm:prSet presAssocID="{865747F0-592B-46EF-A04E-B192B9DE714B}" presName="spacing" presStyleCnt="0"/>
      <dgm:spPr/>
    </dgm:pt>
    <dgm:pt modelId="{810B96BD-640B-4434-A3CC-A7D9488393CF}" type="pres">
      <dgm:prSet presAssocID="{55CED319-C846-4DF8-BB13-F411A3B0E7E9}" presName="linNode" presStyleCnt="0"/>
      <dgm:spPr/>
    </dgm:pt>
    <dgm:pt modelId="{D8316DCB-64C0-4CB5-BB78-F866D5074664}" type="pres">
      <dgm:prSet presAssocID="{55CED319-C846-4DF8-BB13-F411A3B0E7E9}" presName="parentShp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D0D5C7E-3DE8-41C2-AA83-A38D817E87B2}" type="pres">
      <dgm:prSet presAssocID="{55CED319-C846-4DF8-BB13-F411A3B0E7E9}" presName="childShp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0E74213-E077-488C-9C30-C61C7C4C6063}" type="pres">
      <dgm:prSet presAssocID="{C8A1FEF7-197D-457F-A1E3-66C985FE8CEA}" presName="spacing" presStyleCnt="0"/>
      <dgm:spPr/>
    </dgm:pt>
    <dgm:pt modelId="{BF5F8776-8E46-40BD-BFDA-0A6C866E8A1A}" type="pres">
      <dgm:prSet presAssocID="{20E893BA-9306-488B-B318-DAF534ACA68F}" presName="linNode" presStyleCnt="0"/>
      <dgm:spPr/>
    </dgm:pt>
    <dgm:pt modelId="{4BC2312F-441A-4397-8345-FD39AC155028}" type="pres">
      <dgm:prSet presAssocID="{20E893BA-9306-488B-B318-DAF534ACA68F}" presName="parentShp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8529D8BA-8B6D-465D-BB4A-0399DA721DD7}" type="pres">
      <dgm:prSet presAssocID="{20E893BA-9306-488B-B318-DAF534ACA68F}" presName="childShp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67394F6E-C972-4722-854B-48A260968D6A}" type="presOf" srcId="{255CD35A-3037-4EC8-89D8-8EDFB354CD96}" destId="{AE935D40-2664-4F64-AD63-0A0DDCED79DA}" srcOrd="0" destOrd="1" presId="urn:microsoft.com/office/officeart/2005/8/layout/vList6"/>
    <dgm:cxn modelId="{580F9A08-A85E-41CB-AEE4-B0E1922099BE}" srcId="{B1706C4E-ADF4-4463-AA43-A2AB68F6013D}" destId="{255CD35A-3037-4EC8-89D8-8EDFB354CD96}" srcOrd="1" destOrd="0" parTransId="{8AA888B0-731B-41B5-B2CE-5E2A0091DBC3}" sibTransId="{619AFC6C-9892-4676-B265-DCA689A8A857}"/>
    <dgm:cxn modelId="{E1F297C4-6ECC-4385-BED7-12B8368D1121}" type="presOf" srcId="{43469F5C-57D5-42A0-AC66-0A1649424425}" destId="{8529D8BA-8B6D-465D-BB4A-0399DA721DD7}" srcOrd="0" destOrd="2" presId="urn:microsoft.com/office/officeart/2005/8/layout/vList6"/>
    <dgm:cxn modelId="{68867212-8B35-4C27-9FAA-1B20697F93A9}" srcId="{20E893BA-9306-488B-B318-DAF534ACA68F}" destId="{43469F5C-57D5-42A0-AC66-0A1649424425}" srcOrd="2" destOrd="0" parTransId="{D2D37E74-3089-4F29-8F0A-2E78907C3D1B}" sibTransId="{4325D942-7A6B-4925-8E92-8182FF5A91E5}"/>
    <dgm:cxn modelId="{6F3E825D-5480-4F52-B932-3E3F1825BA78}" srcId="{55CED319-C846-4DF8-BB13-F411A3B0E7E9}" destId="{C0D48EDB-DB72-472C-B495-448163178C94}" srcOrd="0" destOrd="0" parTransId="{D1FA49E6-2DB6-4027-B5F5-AAC12568C9A3}" sibTransId="{62720332-38AF-46F4-8C67-55454A117799}"/>
    <dgm:cxn modelId="{34F125B5-4ABD-47FF-8B0B-8488A4AD425B}" srcId="{37DC565A-9F11-421A-809D-8DE1160EF796}" destId="{20E893BA-9306-488B-B318-DAF534ACA68F}" srcOrd="2" destOrd="0" parTransId="{B2EAD152-7906-4AA8-81C3-0EAE00E7AB9C}" sibTransId="{78687634-9F25-4610-BF12-71D1FBA12218}"/>
    <dgm:cxn modelId="{A1A6B0AA-E366-4109-9F46-1CABE419D68B}" type="presOf" srcId="{90C93BDA-C8C3-4588-A920-FB9567C860B6}" destId="{8529D8BA-8B6D-465D-BB4A-0399DA721DD7}" srcOrd="0" destOrd="0" presId="urn:microsoft.com/office/officeart/2005/8/layout/vList6"/>
    <dgm:cxn modelId="{CF5C578C-C876-452D-9E57-8B6DC8F7E91A}" type="presOf" srcId="{C0D48EDB-DB72-472C-B495-448163178C94}" destId="{DD0D5C7E-3DE8-41C2-AA83-A38D817E87B2}" srcOrd="0" destOrd="0" presId="urn:microsoft.com/office/officeart/2005/8/layout/vList6"/>
    <dgm:cxn modelId="{793EF53F-1DC9-421B-B732-52A8273D6481}" type="presOf" srcId="{20E893BA-9306-488B-B318-DAF534ACA68F}" destId="{4BC2312F-441A-4397-8345-FD39AC155028}" srcOrd="0" destOrd="0" presId="urn:microsoft.com/office/officeart/2005/8/layout/vList6"/>
    <dgm:cxn modelId="{06CC293B-7AC3-4E46-903F-4095F80206F4}" type="presOf" srcId="{1AF10D2F-3E20-4CAD-8C1D-8A6AA854BE7E}" destId="{DD0D5C7E-3DE8-41C2-AA83-A38D817E87B2}" srcOrd="0" destOrd="1" presId="urn:microsoft.com/office/officeart/2005/8/layout/vList6"/>
    <dgm:cxn modelId="{5D51E8FF-F469-43F7-AA4E-E6CFDD836A98}" type="presOf" srcId="{B1706C4E-ADF4-4463-AA43-A2AB68F6013D}" destId="{43BF1258-FFDD-44A0-B454-479A447BC79A}" srcOrd="0" destOrd="0" presId="urn:microsoft.com/office/officeart/2005/8/layout/vList6"/>
    <dgm:cxn modelId="{102FEBA9-2403-48DA-A218-F559ADBB6274}" type="presOf" srcId="{C739DECB-FB72-4A38-8816-46B5F158CACA}" destId="{AE935D40-2664-4F64-AD63-0A0DDCED79DA}" srcOrd="0" destOrd="0" presId="urn:microsoft.com/office/officeart/2005/8/layout/vList6"/>
    <dgm:cxn modelId="{C103E8FC-CEA0-42AA-AAC1-D517F1F0702A}" srcId="{37DC565A-9F11-421A-809D-8DE1160EF796}" destId="{B1706C4E-ADF4-4463-AA43-A2AB68F6013D}" srcOrd="0" destOrd="0" parTransId="{0D8A48AF-2D19-425A-B8ED-B929FF1E61E1}" sibTransId="{865747F0-592B-46EF-A04E-B192B9DE714B}"/>
    <dgm:cxn modelId="{7E92A077-B57F-4175-8352-83ACE2D96E4E}" type="presOf" srcId="{82E26E66-4D26-4E17-BB60-22A277A9D8E4}" destId="{8529D8BA-8B6D-465D-BB4A-0399DA721DD7}" srcOrd="0" destOrd="1" presId="urn:microsoft.com/office/officeart/2005/8/layout/vList6"/>
    <dgm:cxn modelId="{7F53A609-A341-4A6E-A803-EE5F85259607}" srcId="{B1706C4E-ADF4-4463-AA43-A2AB68F6013D}" destId="{C739DECB-FB72-4A38-8816-46B5F158CACA}" srcOrd="0" destOrd="0" parTransId="{A3358A5C-0A34-4199-A296-3C3EA8F62846}" sibTransId="{84447899-468C-499A-8A75-E7AEF7A4826C}"/>
    <dgm:cxn modelId="{20AD3907-D088-40A5-A40B-428D233BDBAC}" srcId="{20E893BA-9306-488B-B318-DAF534ACA68F}" destId="{82E26E66-4D26-4E17-BB60-22A277A9D8E4}" srcOrd="1" destOrd="0" parTransId="{200B199F-1B4F-4FA7-BCD0-8E7309F6763B}" sibTransId="{ED295304-C27D-4ED7-873A-1F84228C96CB}"/>
    <dgm:cxn modelId="{EACBD1DF-68F5-4643-A1E4-955AB23D4AB3}" type="presOf" srcId="{55CED319-C846-4DF8-BB13-F411A3B0E7E9}" destId="{D8316DCB-64C0-4CB5-BB78-F866D5074664}" srcOrd="0" destOrd="0" presId="urn:microsoft.com/office/officeart/2005/8/layout/vList6"/>
    <dgm:cxn modelId="{6B2DB2A4-DB33-498D-B3F7-5F0213BA45C4}" type="presOf" srcId="{37DC565A-9F11-421A-809D-8DE1160EF796}" destId="{691E2DDA-787E-482D-A9DB-815897B87D14}" srcOrd="0" destOrd="0" presId="urn:microsoft.com/office/officeart/2005/8/layout/vList6"/>
    <dgm:cxn modelId="{53E1F449-B715-4687-8A5C-73EC6279737D}" srcId="{55CED319-C846-4DF8-BB13-F411A3B0E7E9}" destId="{1AF10D2F-3E20-4CAD-8C1D-8A6AA854BE7E}" srcOrd="1" destOrd="0" parTransId="{5E9C5A6F-79A1-47BC-9790-0D73D89D523D}" sibTransId="{385C06E1-479C-40E6-B6FA-91AED7603F39}"/>
    <dgm:cxn modelId="{FAD7199B-8F70-44DC-BC89-A4345E71311E}" srcId="{37DC565A-9F11-421A-809D-8DE1160EF796}" destId="{55CED319-C846-4DF8-BB13-F411A3B0E7E9}" srcOrd="1" destOrd="0" parTransId="{4753C6D6-88A4-429B-A901-52D1B61A6F66}" sibTransId="{C8A1FEF7-197D-457F-A1E3-66C985FE8CEA}"/>
    <dgm:cxn modelId="{90443BB4-3E93-42C9-A6BC-9039FF90603E}" srcId="{20E893BA-9306-488B-B318-DAF534ACA68F}" destId="{90C93BDA-C8C3-4588-A920-FB9567C860B6}" srcOrd="0" destOrd="0" parTransId="{F8A702FB-6D16-4558-8021-3FA27DE403CA}" sibTransId="{B9780F09-269C-478E-B541-BA31F0EE3BB3}"/>
    <dgm:cxn modelId="{57B65DF5-D6CC-4486-B4AD-0F72686EF03D}" type="presParOf" srcId="{691E2DDA-787E-482D-A9DB-815897B87D14}" destId="{6631AA44-7CCA-4BEE-B2AD-2A06F31624C5}" srcOrd="0" destOrd="0" presId="urn:microsoft.com/office/officeart/2005/8/layout/vList6"/>
    <dgm:cxn modelId="{122EEABF-E2AF-4FC0-B640-81FCFB5D45E6}" type="presParOf" srcId="{6631AA44-7CCA-4BEE-B2AD-2A06F31624C5}" destId="{43BF1258-FFDD-44A0-B454-479A447BC79A}" srcOrd="0" destOrd="0" presId="urn:microsoft.com/office/officeart/2005/8/layout/vList6"/>
    <dgm:cxn modelId="{B02CE622-E18E-48FD-8273-B1FAB84BBE96}" type="presParOf" srcId="{6631AA44-7CCA-4BEE-B2AD-2A06F31624C5}" destId="{AE935D40-2664-4F64-AD63-0A0DDCED79DA}" srcOrd="1" destOrd="0" presId="urn:microsoft.com/office/officeart/2005/8/layout/vList6"/>
    <dgm:cxn modelId="{A4B55C8B-9D2C-4E80-B364-05509FFF8E94}" type="presParOf" srcId="{691E2DDA-787E-482D-A9DB-815897B87D14}" destId="{0085E27E-D29A-4C89-9CAF-0FB6FFD89AF6}" srcOrd="1" destOrd="0" presId="urn:microsoft.com/office/officeart/2005/8/layout/vList6"/>
    <dgm:cxn modelId="{9503A2D2-A935-4E10-8AF9-3344FB3CA070}" type="presParOf" srcId="{691E2DDA-787E-482D-A9DB-815897B87D14}" destId="{810B96BD-640B-4434-A3CC-A7D9488393CF}" srcOrd="2" destOrd="0" presId="urn:microsoft.com/office/officeart/2005/8/layout/vList6"/>
    <dgm:cxn modelId="{21F2431A-B94C-46C1-96CA-71028ABC3346}" type="presParOf" srcId="{810B96BD-640B-4434-A3CC-A7D9488393CF}" destId="{D8316DCB-64C0-4CB5-BB78-F866D5074664}" srcOrd="0" destOrd="0" presId="urn:microsoft.com/office/officeart/2005/8/layout/vList6"/>
    <dgm:cxn modelId="{6FF153D1-3608-40F4-9F5F-BDC2356CBDC4}" type="presParOf" srcId="{810B96BD-640B-4434-A3CC-A7D9488393CF}" destId="{DD0D5C7E-3DE8-41C2-AA83-A38D817E87B2}" srcOrd="1" destOrd="0" presId="urn:microsoft.com/office/officeart/2005/8/layout/vList6"/>
    <dgm:cxn modelId="{C225327F-E0E8-48E3-B87A-A973D4D93256}" type="presParOf" srcId="{691E2DDA-787E-482D-A9DB-815897B87D14}" destId="{80E74213-E077-488C-9C30-C61C7C4C6063}" srcOrd="3" destOrd="0" presId="urn:microsoft.com/office/officeart/2005/8/layout/vList6"/>
    <dgm:cxn modelId="{24FB7FDB-C35C-473A-B972-A7F94C515513}" type="presParOf" srcId="{691E2DDA-787E-482D-A9DB-815897B87D14}" destId="{BF5F8776-8E46-40BD-BFDA-0A6C866E8A1A}" srcOrd="4" destOrd="0" presId="urn:microsoft.com/office/officeart/2005/8/layout/vList6"/>
    <dgm:cxn modelId="{043B8CC4-FAED-4924-B4A4-946453FA9CFA}" type="presParOf" srcId="{BF5F8776-8E46-40BD-BFDA-0A6C866E8A1A}" destId="{4BC2312F-441A-4397-8345-FD39AC155028}" srcOrd="0" destOrd="0" presId="urn:microsoft.com/office/officeart/2005/8/layout/vList6"/>
    <dgm:cxn modelId="{20FC3173-E971-4AFD-B38A-51BBA378A208}" type="presParOf" srcId="{BF5F8776-8E46-40BD-BFDA-0A6C866E8A1A}" destId="{8529D8BA-8B6D-465D-BB4A-0399DA721DD7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935D40-2664-4F64-AD63-0A0DDCED79DA}">
      <dsp:nvSpPr>
        <dsp:cNvPr id="0" name=""/>
        <dsp:cNvSpPr/>
      </dsp:nvSpPr>
      <dsp:spPr>
        <a:xfrm>
          <a:off x="2966729" y="0"/>
          <a:ext cx="4450094" cy="1504373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MX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400" kern="1200" dirty="0" smtClean="0"/>
            <a:t>El lápiz mágico S.A.S</a:t>
          </a:r>
          <a:endParaRPr lang="es-MX" sz="2400" kern="1200" dirty="0"/>
        </a:p>
      </dsp:txBody>
      <dsp:txXfrm>
        <a:off x="2966729" y="188047"/>
        <a:ext cx="3885954" cy="1128279"/>
      </dsp:txXfrm>
    </dsp:sp>
    <dsp:sp modelId="{43BF1258-FFDD-44A0-B454-479A447BC79A}">
      <dsp:nvSpPr>
        <dsp:cNvPr id="0" name=""/>
        <dsp:cNvSpPr/>
      </dsp:nvSpPr>
      <dsp:spPr>
        <a:xfrm>
          <a:off x="0" y="0"/>
          <a:ext cx="2966729" cy="150437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dirty="0" smtClean="0"/>
            <a:t>Denominación</a:t>
          </a:r>
          <a:endParaRPr lang="es-MX" sz="3200" kern="1200" dirty="0"/>
        </a:p>
      </dsp:txBody>
      <dsp:txXfrm>
        <a:off x="73437" y="73437"/>
        <a:ext cx="2819855" cy="1357499"/>
      </dsp:txXfrm>
    </dsp:sp>
    <dsp:sp modelId="{DD0D5C7E-3DE8-41C2-AA83-A38D817E87B2}">
      <dsp:nvSpPr>
        <dsp:cNvPr id="0" name=""/>
        <dsp:cNvSpPr/>
      </dsp:nvSpPr>
      <dsp:spPr>
        <a:xfrm>
          <a:off x="2966729" y="1654810"/>
          <a:ext cx="4450094" cy="1504373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400" kern="1200" dirty="0" smtClean="0"/>
            <a:t>Nombres, dirección, </a:t>
          </a:r>
          <a:endParaRPr lang="es-MX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400" kern="1200" dirty="0" smtClean="0"/>
            <a:t>RFC y Correo electrónico</a:t>
          </a:r>
          <a:endParaRPr lang="es-MX" sz="2400" kern="1200" dirty="0"/>
        </a:p>
      </dsp:txBody>
      <dsp:txXfrm>
        <a:off x="2966729" y="1842857"/>
        <a:ext cx="3885954" cy="1128279"/>
      </dsp:txXfrm>
    </dsp:sp>
    <dsp:sp modelId="{D8316DCB-64C0-4CB5-BB78-F866D5074664}">
      <dsp:nvSpPr>
        <dsp:cNvPr id="0" name=""/>
        <dsp:cNvSpPr/>
      </dsp:nvSpPr>
      <dsp:spPr>
        <a:xfrm>
          <a:off x="0" y="1654810"/>
          <a:ext cx="2966729" cy="150437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dirty="0" smtClean="0"/>
            <a:t>Información de los accionistas</a:t>
          </a:r>
          <a:endParaRPr lang="es-MX" sz="3200" kern="1200" dirty="0"/>
        </a:p>
      </dsp:txBody>
      <dsp:txXfrm>
        <a:off x="73437" y="1728247"/>
        <a:ext cx="2819855" cy="1357499"/>
      </dsp:txXfrm>
    </dsp:sp>
    <dsp:sp modelId="{8529D8BA-8B6D-465D-BB4A-0399DA721DD7}">
      <dsp:nvSpPr>
        <dsp:cNvPr id="0" name=""/>
        <dsp:cNvSpPr/>
      </dsp:nvSpPr>
      <dsp:spPr>
        <a:xfrm>
          <a:off x="2966729" y="3309621"/>
          <a:ext cx="4450094" cy="1504373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400" kern="1200" dirty="0" smtClean="0"/>
            <a:t>Calle Margaritas # 234 Col. Las flores, ……..</a:t>
          </a:r>
          <a:endParaRPr lang="es-MX" sz="240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400" kern="1200" dirty="0" smtClean="0"/>
            <a:t>C.P. 34434</a:t>
          </a:r>
          <a:endParaRPr lang="es-MX" sz="2400" kern="1200" dirty="0"/>
        </a:p>
      </dsp:txBody>
      <dsp:txXfrm>
        <a:off x="2966729" y="3497668"/>
        <a:ext cx="3885954" cy="1128279"/>
      </dsp:txXfrm>
    </dsp:sp>
    <dsp:sp modelId="{4BC2312F-441A-4397-8345-FD39AC155028}">
      <dsp:nvSpPr>
        <dsp:cNvPr id="0" name=""/>
        <dsp:cNvSpPr/>
      </dsp:nvSpPr>
      <dsp:spPr>
        <a:xfrm>
          <a:off x="0" y="3309621"/>
          <a:ext cx="2966729" cy="150437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60960" rIns="121920" bIns="6096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200" kern="1200" dirty="0" smtClean="0"/>
            <a:t>Domicilio de la sociedad</a:t>
          </a:r>
          <a:endParaRPr lang="es-MX" sz="3200" kern="1200" dirty="0"/>
        </a:p>
      </dsp:txBody>
      <dsp:txXfrm>
        <a:off x="73437" y="3383058"/>
        <a:ext cx="2819855" cy="135749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935D40-2664-4F64-AD63-0A0DDCED79DA}">
      <dsp:nvSpPr>
        <dsp:cNvPr id="0" name=""/>
        <dsp:cNvSpPr/>
      </dsp:nvSpPr>
      <dsp:spPr>
        <a:xfrm>
          <a:off x="2966729" y="0"/>
          <a:ext cx="4450094" cy="1504373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MX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200" kern="1200" dirty="0" smtClean="0"/>
            <a:t>Forma y termino para suscribir, numero, valor  y naturaleza</a:t>
          </a:r>
          <a:endParaRPr lang="es-MX" sz="2200" kern="1200" dirty="0"/>
        </a:p>
      </dsp:txBody>
      <dsp:txXfrm>
        <a:off x="2966729" y="188047"/>
        <a:ext cx="3885954" cy="1128279"/>
      </dsp:txXfrm>
    </dsp:sp>
    <dsp:sp modelId="{43BF1258-FFDD-44A0-B454-479A447BC79A}">
      <dsp:nvSpPr>
        <dsp:cNvPr id="0" name=""/>
        <dsp:cNvSpPr/>
      </dsp:nvSpPr>
      <dsp:spPr>
        <a:xfrm>
          <a:off x="0" y="0"/>
          <a:ext cx="2966729" cy="150437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100" kern="1200" dirty="0" smtClean="0"/>
            <a:t>Acciones</a:t>
          </a:r>
          <a:endParaRPr lang="es-MX" sz="3100" kern="1200" dirty="0"/>
        </a:p>
      </dsp:txBody>
      <dsp:txXfrm>
        <a:off x="73437" y="73437"/>
        <a:ext cx="2819855" cy="1357499"/>
      </dsp:txXfrm>
    </dsp:sp>
    <dsp:sp modelId="{DD0D5C7E-3DE8-41C2-AA83-A38D817E87B2}">
      <dsp:nvSpPr>
        <dsp:cNvPr id="0" name=""/>
        <dsp:cNvSpPr/>
      </dsp:nvSpPr>
      <dsp:spPr>
        <a:xfrm>
          <a:off x="2966729" y="1654810"/>
          <a:ext cx="4450094" cy="1504373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MX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200" kern="1200" dirty="0" smtClean="0"/>
            <a:t>Venta y distribución de dulces </a:t>
          </a:r>
          <a:endParaRPr lang="es-MX" sz="2200" kern="1200" dirty="0"/>
        </a:p>
      </dsp:txBody>
      <dsp:txXfrm>
        <a:off x="2966729" y="1842857"/>
        <a:ext cx="3885954" cy="1128279"/>
      </dsp:txXfrm>
    </dsp:sp>
    <dsp:sp modelId="{D8316DCB-64C0-4CB5-BB78-F866D5074664}">
      <dsp:nvSpPr>
        <dsp:cNvPr id="0" name=""/>
        <dsp:cNvSpPr/>
      </dsp:nvSpPr>
      <dsp:spPr>
        <a:xfrm>
          <a:off x="0" y="1654810"/>
          <a:ext cx="2966729" cy="150437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100" kern="1200" dirty="0" smtClean="0"/>
            <a:t>Objeto de la sociedad</a:t>
          </a:r>
          <a:endParaRPr lang="es-MX" sz="3100" kern="1200" dirty="0"/>
        </a:p>
      </dsp:txBody>
      <dsp:txXfrm>
        <a:off x="73437" y="1728247"/>
        <a:ext cx="2819855" cy="1357499"/>
      </dsp:txXfrm>
    </dsp:sp>
    <dsp:sp modelId="{8529D8BA-8B6D-465D-BB4A-0399DA721DD7}">
      <dsp:nvSpPr>
        <dsp:cNvPr id="0" name=""/>
        <dsp:cNvSpPr/>
      </dsp:nvSpPr>
      <dsp:spPr>
        <a:xfrm>
          <a:off x="2966729" y="3309621"/>
          <a:ext cx="4450094" cy="1504373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s-MX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200" kern="1200" dirty="0" smtClean="0"/>
            <a:t>Consejo de administración</a:t>
          </a:r>
          <a:endParaRPr lang="es-MX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2200" kern="1200" dirty="0" smtClean="0"/>
            <a:t>Administrador único</a:t>
          </a:r>
          <a:endParaRPr lang="es-MX" sz="2200" kern="1200" dirty="0"/>
        </a:p>
      </dsp:txBody>
      <dsp:txXfrm>
        <a:off x="2966729" y="3497668"/>
        <a:ext cx="3885954" cy="1128279"/>
      </dsp:txXfrm>
    </dsp:sp>
    <dsp:sp modelId="{4BC2312F-441A-4397-8345-FD39AC155028}">
      <dsp:nvSpPr>
        <dsp:cNvPr id="0" name=""/>
        <dsp:cNvSpPr/>
      </dsp:nvSpPr>
      <dsp:spPr>
        <a:xfrm>
          <a:off x="0" y="3309621"/>
          <a:ext cx="2966729" cy="1504373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59055" rIns="118110" bIns="5905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100" kern="1200" dirty="0" smtClean="0"/>
            <a:t>Administración</a:t>
          </a:r>
          <a:endParaRPr lang="es-MX" sz="3100" kern="1200" dirty="0"/>
        </a:p>
      </dsp:txBody>
      <dsp:txXfrm>
        <a:off x="73437" y="3383058"/>
        <a:ext cx="2819855" cy="13574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14/10/2016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357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14/10/2016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31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14/10/2016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4808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14/10/2016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584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14/10/2016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429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14/10/2016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14/10/2016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14/10/2016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14/10/2016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333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1757F3E5-681C-4C9D-BD31-99541B831678}" type="datetimeFigureOut">
              <a:rPr lang="es-MX" smtClean="0"/>
              <a:pPr/>
              <a:t>14/10/2016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gaceta.diputados.gob.mx/Gaceta/63/2016/feb/20160201-III.html#DecDictamen5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Desventajas</a:t>
            </a:r>
            <a:endParaRPr lang="es-MX" dirty="0"/>
          </a:p>
        </p:txBody>
      </p:sp>
      <p:sp>
        <p:nvSpPr>
          <p:cNvPr id="4" name="Marcador de contenido 3"/>
          <p:cNvSpPr txBox="1">
            <a:spLocks noGrp="1"/>
          </p:cNvSpPr>
          <p:nvPr>
            <p:ph idx="1"/>
          </p:nvPr>
        </p:nvSpPr>
        <p:spPr>
          <a:xfrm>
            <a:off x="1835696" y="1600200"/>
            <a:ext cx="685110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ndalus" panose="02020603050405020304" pitchFamily="18" charset="-78"/>
              <a:buChar char="x"/>
            </a:pPr>
            <a:r>
              <a:rPr lang="es-MX" sz="2400" dirty="0">
                <a:solidFill>
                  <a:prstClr val="black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Podría considerarse como más propensa o vulnerable a actividades ilícitas</a:t>
            </a:r>
            <a:r>
              <a:rPr lang="es-MX" sz="2400" dirty="0" smtClean="0">
                <a:solidFill>
                  <a:prstClr val="black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.</a:t>
            </a:r>
          </a:p>
          <a:p>
            <a:pPr algn="just">
              <a:buFont typeface="Andalus" panose="02020603050405020304" pitchFamily="18" charset="-78"/>
              <a:buChar char="x"/>
            </a:pPr>
            <a:endParaRPr lang="es-MX" sz="2400" dirty="0">
              <a:solidFill>
                <a:prstClr val="black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just">
              <a:buFont typeface="Andalus" panose="02020603050405020304" pitchFamily="18" charset="-78"/>
              <a:buChar char="x"/>
            </a:pPr>
            <a:r>
              <a:rPr lang="es-MX" sz="2400" dirty="0">
                <a:solidFill>
                  <a:prstClr val="black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Existe el riesgo de que deban atenerse a las cláusulas predeterminadas en el formato que emita la Secretaría de Economía.</a:t>
            </a:r>
          </a:p>
          <a:p>
            <a:pPr algn="just">
              <a:buFont typeface="Andalus" panose="02020603050405020304" pitchFamily="18" charset="-78"/>
              <a:buChar char="x"/>
            </a:pPr>
            <a:endParaRPr lang="es-MX" sz="2400" dirty="0" smtClean="0">
              <a:solidFill>
                <a:prstClr val="black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just">
              <a:buFont typeface="Andalus" panose="02020603050405020304" pitchFamily="18" charset="-78"/>
              <a:buChar char="x"/>
            </a:pPr>
            <a:r>
              <a:rPr lang="es-MX" sz="2400" dirty="0" smtClean="0">
                <a:solidFill>
                  <a:prstClr val="black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Mayor </a:t>
            </a:r>
            <a:r>
              <a:rPr lang="es-MX" sz="2400" dirty="0">
                <a:solidFill>
                  <a:prstClr val="black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gasto al erario, ya que se deberán destinar recursos a la Secretaría de Economía.</a:t>
            </a:r>
          </a:p>
          <a:p>
            <a:pPr algn="just">
              <a:buFont typeface="Andalus" panose="02020603050405020304" pitchFamily="18" charset="-78"/>
              <a:buChar char="x"/>
            </a:pPr>
            <a:endParaRPr lang="es-MX" sz="2400" dirty="0">
              <a:solidFill>
                <a:prstClr val="black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682986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Desventajas</a:t>
            </a:r>
            <a:endParaRPr lang="es-MX" dirty="0"/>
          </a:p>
        </p:txBody>
      </p:sp>
      <p:sp>
        <p:nvSpPr>
          <p:cNvPr id="4" name="Marcador de contenido 3"/>
          <p:cNvSpPr txBox="1">
            <a:spLocks noGrp="1"/>
          </p:cNvSpPr>
          <p:nvPr>
            <p:ph idx="1"/>
          </p:nvPr>
        </p:nvSpPr>
        <p:spPr>
          <a:xfrm>
            <a:off x="1835696" y="1600200"/>
            <a:ext cx="6408712" cy="37117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Andalus" panose="02020603050405020304" pitchFamily="18" charset="-78"/>
              <a:buChar char="x"/>
            </a:pPr>
            <a:r>
              <a:rPr lang="es-MX" sz="2400" dirty="0">
                <a:solidFill>
                  <a:prstClr val="black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Va en contra de la naturaleza de la Sociedad</a:t>
            </a:r>
            <a:r>
              <a:rPr lang="es-MX" sz="2400" dirty="0" smtClean="0">
                <a:solidFill>
                  <a:prstClr val="black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.</a:t>
            </a:r>
          </a:p>
          <a:p>
            <a:pPr algn="just">
              <a:buFont typeface="Andalus" panose="02020603050405020304" pitchFamily="18" charset="-78"/>
              <a:buChar char="x"/>
            </a:pPr>
            <a:endParaRPr lang="es-MX" sz="2400" dirty="0">
              <a:solidFill>
                <a:prstClr val="black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just">
              <a:buFont typeface="Andalus" panose="02020603050405020304" pitchFamily="18" charset="-78"/>
              <a:buChar char="x"/>
            </a:pPr>
            <a:r>
              <a:rPr lang="es-MX" sz="2400" dirty="0">
                <a:solidFill>
                  <a:prstClr val="black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Como máximo, los ingresos anuales totales no deben rebasar los $5,000,000.00 </a:t>
            </a:r>
            <a:endParaRPr lang="es-MX" sz="2400" dirty="0" smtClean="0">
              <a:solidFill>
                <a:prstClr val="black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just">
              <a:buFont typeface="Andalus" panose="02020603050405020304" pitchFamily="18" charset="-78"/>
              <a:buChar char="x"/>
            </a:pPr>
            <a:endParaRPr lang="es-MX" sz="2400" dirty="0">
              <a:solidFill>
                <a:prstClr val="black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just">
              <a:buFont typeface="Andalus" panose="02020603050405020304" pitchFamily="18" charset="-78"/>
              <a:buChar char="x"/>
            </a:pPr>
            <a:r>
              <a:rPr lang="es-MX" sz="2400" dirty="0">
                <a:solidFill>
                  <a:prstClr val="black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Las personas físicas no podrán ser Accionistas de otra sociedad mercantil </a:t>
            </a:r>
            <a:r>
              <a:rPr lang="es-MX" sz="2400" dirty="0" smtClean="0">
                <a:solidFill>
                  <a:prstClr val="black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ni </a:t>
            </a:r>
            <a:r>
              <a:rPr lang="es-MX" sz="2400" dirty="0">
                <a:solidFill>
                  <a:prstClr val="black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se les permite tener el control de la sociedad o de su </a:t>
            </a:r>
            <a:r>
              <a:rPr lang="es-MX" sz="2400" dirty="0" smtClean="0">
                <a:solidFill>
                  <a:prstClr val="black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administración</a:t>
            </a:r>
            <a:endParaRPr lang="es-MX" sz="2400" dirty="0">
              <a:solidFill>
                <a:prstClr val="black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7366188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Estatutos Sociales</a:t>
            </a:r>
            <a:endParaRPr lang="es-MX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85092091"/>
              </p:ext>
            </p:extLst>
          </p:nvPr>
        </p:nvGraphicFramePr>
        <p:xfrm>
          <a:off x="1475656" y="1340768"/>
          <a:ext cx="7416824" cy="48139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177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Estatutos Sociales</a:t>
            </a:r>
            <a:endParaRPr lang="es-MX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55664302"/>
              </p:ext>
            </p:extLst>
          </p:nvPr>
        </p:nvGraphicFramePr>
        <p:xfrm>
          <a:off x="1475656" y="1340768"/>
          <a:ext cx="7416824" cy="48139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61430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>
                <a:latin typeface="Arial" pitchFamily="34" charset="0"/>
                <a:cs typeface="Arial" pitchFamily="34" charset="0"/>
              </a:rPr>
              <a:t>Referencias Bibliográficas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643042" y="1600200"/>
            <a:ext cx="7043758" cy="4525963"/>
          </a:xfrm>
        </p:spPr>
        <p:txBody>
          <a:bodyPr>
            <a:normAutofit/>
          </a:bodyPr>
          <a:lstStyle/>
          <a:p>
            <a:r>
              <a:rPr lang="es-MX" sz="2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Comisión </a:t>
            </a:r>
            <a:r>
              <a:rPr lang="es-MX" sz="2400" dirty="0">
                <a:latin typeface="Andalus" panose="02020603050405020304" pitchFamily="18" charset="-78"/>
                <a:cs typeface="Andalus" panose="02020603050405020304" pitchFamily="18" charset="-78"/>
              </a:rPr>
              <a:t>de Economía. (2016). De la Comisión de Economía, con proyecto de decreto por el que se reforman y adicionan diversas disposiciones de la Ley General de Sociedades Mercantiles. 11 Agosto de 2016, de Congreso de la Unión Sitio web: </a:t>
            </a:r>
            <a:r>
              <a:rPr lang="es-MX" sz="2400" dirty="0">
                <a:latin typeface="Andalus" panose="02020603050405020304" pitchFamily="18" charset="-78"/>
                <a:cs typeface="Andalus" panose="02020603050405020304" pitchFamily="18" charset="-78"/>
                <a:hlinkClick r:id="rId2"/>
              </a:rPr>
              <a:t>http://</a:t>
            </a:r>
            <a:r>
              <a:rPr lang="es-MX" sz="2400" dirty="0" smtClean="0">
                <a:latin typeface="Andalus" panose="02020603050405020304" pitchFamily="18" charset="-78"/>
                <a:cs typeface="Andalus" panose="02020603050405020304" pitchFamily="18" charset="-78"/>
                <a:hlinkClick r:id="rId2"/>
              </a:rPr>
              <a:t>gaceta.diputados.gob.mx/Gaceta/63/2016/feb/20160201-III.html#DecDictamen5</a:t>
            </a:r>
            <a:endParaRPr lang="es-MX" sz="2400" dirty="0" smtClean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r>
              <a:rPr lang="es-MX" sz="2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Ley General de sociedades (2016)</a:t>
            </a:r>
            <a:endParaRPr lang="es-MX" sz="2400" dirty="0"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Académica: Contaduría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r>
              <a:rPr lang="es-MX" dirty="0">
                <a:latin typeface="Arial" pitchFamily="34" charset="0"/>
                <a:cs typeface="Arial" pitchFamily="34" charset="0"/>
              </a:rPr>
              <a:t>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Sociedades de Acciones simplificadas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Profesora: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Margarita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Elizabeth Varela Toledo</a:t>
            </a:r>
          </a:p>
          <a:p>
            <a:pPr lvl="1"/>
            <a:endParaRPr lang="es-MX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Julio diciembre 2016</a:t>
            </a:r>
            <a:endParaRPr lang="es-MX" sz="2000" dirty="0"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0035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ctr" rtl="0">
              <a:spcBef>
                <a:spcPct val="0"/>
              </a:spcBef>
            </a:pPr>
            <a:r>
              <a:rPr lang="fr-FR" sz="2400" b="1" u="sng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Sociedades de Acciones simplificadas</a:t>
            </a:r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Abstract:</a:t>
            </a: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90000"/>
              </a:lnSpc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The main objective is to know the generalities of the decree amending the General Law of Commercial Companies, which includes a new type of corporation with a quick and easy constitution digitally achieving lower costs and time of constitution</a:t>
            </a: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fr-FR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Incorporation, </a:t>
            </a:r>
            <a:r>
              <a:rPr lang="fr-FR" sz="19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Laws</a:t>
            </a:r>
            <a:r>
              <a:rPr lang="fr-FR" sz="1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, social </a:t>
            </a:r>
            <a:r>
              <a:rPr lang="fr-FR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capital, </a:t>
            </a:r>
            <a:r>
              <a:rPr lang="fr-FR" sz="19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requirements</a:t>
            </a:r>
            <a:r>
              <a:rPr lang="fr-FR" sz="1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35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latin typeface="Arial" pitchFamily="34" charset="0"/>
                <a:cs typeface="Arial" pitchFamily="34" charset="0"/>
              </a:rPr>
              <a:t>Concepto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619672" y="2132856"/>
            <a:ext cx="7043758" cy="4525963"/>
          </a:xfrm>
        </p:spPr>
        <p:txBody>
          <a:bodyPr/>
          <a:lstStyle/>
          <a:p>
            <a:pPr lvl="0" algn="just"/>
            <a:r>
              <a:rPr lang="es-MX" dirty="0">
                <a:latin typeface="Andalus" panose="02020603050405020304" pitchFamily="18" charset="-78"/>
                <a:cs typeface="Andalus" panose="02020603050405020304" pitchFamily="18" charset="-78"/>
              </a:rPr>
              <a:t>Es una sociedad mercantil que promueve el emprendimiento Constituida por una o más personas físicas Obligadas  únicamente al pago de sus aportaciones representadas en </a:t>
            </a:r>
            <a:r>
              <a:rPr lang="es-MX" dirty="0" smtClean="0">
                <a:latin typeface="Andalus" panose="02020603050405020304" pitchFamily="18" charset="-78"/>
                <a:cs typeface="Andalus" panose="02020603050405020304" pitchFamily="18" charset="-78"/>
              </a:rPr>
              <a:t>acciones.</a:t>
            </a:r>
            <a:endParaRPr lang="es-MX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>
              <a:buNone/>
            </a:pPr>
            <a:endParaRPr lang="es-MX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latin typeface="Arial" pitchFamily="34" charset="0"/>
                <a:cs typeface="Arial" pitchFamily="34" charset="0"/>
              </a:rPr>
              <a:t>Decreto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http://aanogueira.com/wp-content/uploads/2015/09/dof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5616" y="1340768"/>
            <a:ext cx="2735580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uadroTexto 6"/>
          <p:cNvSpPr txBox="1"/>
          <p:nvPr/>
        </p:nvSpPr>
        <p:spPr>
          <a:xfrm>
            <a:off x="1979712" y="4437112"/>
            <a:ext cx="6624736" cy="1490543"/>
          </a:xfrm>
          <a:prstGeom prst="flowChartDocument">
            <a:avLst/>
          </a:prstGeom>
          <a:noFill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MX" sz="2400" dirty="0" smtClean="0">
                <a:solidFill>
                  <a:prstClr val="black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CAPITULO XIV LGSM (ART. 260-273)</a:t>
            </a:r>
          </a:p>
          <a:p>
            <a:r>
              <a:rPr lang="es-MX" sz="2400" dirty="0" smtClean="0">
                <a:solidFill>
                  <a:prstClr val="black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Denominación social con abreviatura S.A.S.</a:t>
            </a:r>
          </a:p>
          <a:p>
            <a:r>
              <a:rPr lang="es-MX" sz="2400" dirty="0" smtClean="0">
                <a:solidFill>
                  <a:prstClr val="black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Reforma “Ley de empresas en un día y costo cero” </a:t>
            </a:r>
            <a:endParaRPr lang="es-MX" sz="2400" dirty="0">
              <a:solidFill>
                <a:prstClr val="black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grpSp>
        <p:nvGrpSpPr>
          <p:cNvPr id="9" name="8 Grupo"/>
          <p:cNvGrpSpPr/>
          <p:nvPr/>
        </p:nvGrpSpPr>
        <p:grpSpPr>
          <a:xfrm>
            <a:off x="4993813" y="1196752"/>
            <a:ext cx="3600400" cy="1293801"/>
            <a:chOff x="6075" y="1750986"/>
            <a:chExt cx="1815862" cy="1293801"/>
          </a:xfrm>
          <a:solidFill>
            <a:srgbClr val="C00000"/>
          </a:solidFill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</p:grpSpPr>
        <p:sp>
          <p:nvSpPr>
            <p:cNvPr id="10" name="9 Rectángulo redondeado"/>
            <p:cNvSpPr/>
            <p:nvPr/>
          </p:nvSpPr>
          <p:spPr>
            <a:xfrm>
              <a:off x="6075" y="1750986"/>
              <a:ext cx="1815862" cy="1293801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  <a:effectLst/>
            <a:sp3d>
              <a:bevelT w="139700" h="139700"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1" name="10 Rectángulo"/>
            <p:cNvSpPr/>
            <p:nvPr/>
          </p:nvSpPr>
          <p:spPr>
            <a:xfrm>
              <a:off x="43969" y="1788880"/>
              <a:ext cx="1740074" cy="1218013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2000" kern="1200" dirty="0" smtClean="0">
                  <a:solidFill>
                    <a:schemeClr val="bg1"/>
                  </a:solidFill>
                  <a:latin typeface="Andalus" panose="02020603050405020304" pitchFamily="18" charset="-78"/>
                  <a:cs typeface="Andalus" panose="02020603050405020304" pitchFamily="18" charset="-78"/>
                </a:rPr>
                <a:t>Publicado el 16 de Marzo de 2016</a:t>
              </a:r>
              <a:endParaRPr lang="es-MX" sz="2000" kern="1200" dirty="0">
                <a:solidFill>
                  <a:schemeClr val="bg1"/>
                </a:solidFill>
                <a:latin typeface="Andalus" panose="02020603050405020304" pitchFamily="18" charset="-78"/>
                <a:cs typeface="Andalus" panose="02020603050405020304" pitchFamily="18" charset="-78"/>
              </a:endParaRPr>
            </a:p>
          </p:txBody>
        </p:sp>
      </p:grpSp>
      <p:grpSp>
        <p:nvGrpSpPr>
          <p:cNvPr id="12" name="11 Grupo"/>
          <p:cNvGrpSpPr/>
          <p:nvPr/>
        </p:nvGrpSpPr>
        <p:grpSpPr>
          <a:xfrm>
            <a:off x="4211960" y="2852936"/>
            <a:ext cx="4666958" cy="1040673"/>
            <a:chOff x="3397710" y="1569400"/>
            <a:chExt cx="2421149" cy="1656974"/>
          </a:xfrm>
          <a:solidFill>
            <a:srgbClr val="FFC000"/>
          </a:solidFill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</p:grpSpPr>
        <p:sp>
          <p:nvSpPr>
            <p:cNvPr id="13" name="12 Rectángulo redondeado"/>
            <p:cNvSpPr/>
            <p:nvPr/>
          </p:nvSpPr>
          <p:spPr>
            <a:xfrm>
              <a:off x="3397710" y="1569400"/>
              <a:ext cx="2421149" cy="1656974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  <a:effectLst/>
            <a:sp3d>
              <a:bevelT w="139700" h="139700"/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</p:sp>
        <p:sp>
          <p:nvSpPr>
            <p:cNvPr id="14" name="13 Rectángulo"/>
            <p:cNvSpPr/>
            <p:nvPr/>
          </p:nvSpPr>
          <p:spPr>
            <a:xfrm>
              <a:off x="3446241" y="1617931"/>
              <a:ext cx="2324087" cy="1559912"/>
            </a:xfrm>
            <a:prstGeom prst="rect">
              <a:avLst/>
            </a:prstGeom>
            <a:grpFill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MX" sz="2000" kern="1200" dirty="0" smtClean="0">
                  <a:solidFill>
                    <a:schemeClr val="tx1"/>
                  </a:solidFill>
                  <a:latin typeface="Andalus" panose="02020603050405020304" pitchFamily="18" charset="-78"/>
                  <a:cs typeface="Andalus" panose="02020603050405020304" pitchFamily="18" charset="-78"/>
                </a:rPr>
                <a:t>Entrar en vigor a los seis </a:t>
              </a:r>
              <a:r>
                <a:rPr lang="es-MX" sz="2000" kern="1200" smtClean="0">
                  <a:solidFill>
                    <a:schemeClr val="tx1"/>
                  </a:solidFill>
                  <a:latin typeface="Andalus" panose="02020603050405020304" pitchFamily="18" charset="-78"/>
                  <a:cs typeface="Andalus" panose="02020603050405020304" pitchFamily="18" charset="-78"/>
                </a:rPr>
                <a:t>meses contados Al día siguiente de su publicación</a:t>
              </a:r>
              <a:endParaRPr lang="es-MX" sz="2000" kern="1200" dirty="0">
                <a:solidFill>
                  <a:schemeClr val="tx1"/>
                </a:solidFill>
                <a:latin typeface="Andalus" panose="02020603050405020304" pitchFamily="18" charset="-78"/>
                <a:cs typeface="Andalus" panose="02020603050405020304" pitchFamily="18" charset="-7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150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Proceso de Constitución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547664" y="1600200"/>
            <a:ext cx="5616624" cy="4525963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/>
            </a:pPr>
            <a:r>
              <a:rPr lang="es-MX" sz="2400" dirty="0">
                <a:latin typeface="Andalus" panose="02020603050405020304" pitchFamily="18" charset="-78"/>
                <a:cs typeface="Andalus" panose="02020603050405020304" pitchFamily="18" charset="-78"/>
              </a:rPr>
              <a:t>Se abrirá un número de folio por cada </a:t>
            </a:r>
            <a:r>
              <a:rPr lang="es-MX" sz="2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constitución.</a:t>
            </a:r>
          </a:p>
          <a:p>
            <a:pPr marL="514350" indent="-514350" algn="just">
              <a:buFont typeface="+mj-lt"/>
              <a:buAutoNum type="arabicPeriod"/>
            </a:pPr>
            <a:endParaRPr lang="es-MX" sz="2400" dirty="0" smtClean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s-MX" sz="2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El </a:t>
            </a:r>
            <a:r>
              <a:rPr lang="es-MX" sz="2400" dirty="0">
                <a:latin typeface="Andalus" panose="02020603050405020304" pitchFamily="18" charset="-78"/>
                <a:cs typeface="Andalus" panose="02020603050405020304" pitchFamily="18" charset="-78"/>
              </a:rPr>
              <a:t>o los accionistas deberán seleccionar </a:t>
            </a:r>
            <a:r>
              <a:rPr lang="es-MX" sz="2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las cláusulas </a:t>
            </a:r>
            <a:r>
              <a:rPr lang="es-MX" sz="2400" dirty="0">
                <a:latin typeface="Andalus" panose="02020603050405020304" pitchFamily="18" charset="-78"/>
                <a:cs typeface="Andalus" panose="02020603050405020304" pitchFamily="18" charset="-78"/>
              </a:rPr>
              <a:t>de los estatutos sociales que más </a:t>
            </a:r>
            <a:r>
              <a:rPr lang="es-MX" sz="2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convengan.</a:t>
            </a:r>
          </a:p>
          <a:p>
            <a:pPr marL="514350" indent="-514350" algn="just">
              <a:buFont typeface="+mj-lt"/>
              <a:buAutoNum type="arabicPeriod"/>
            </a:pPr>
            <a:endParaRPr lang="es-MX" sz="2400" dirty="0" smtClean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s-MX" sz="2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Se </a:t>
            </a:r>
            <a:r>
              <a:rPr lang="es-MX" sz="2400" dirty="0">
                <a:latin typeface="Andalus" panose="02020603050405020304" pitchFamily="18" charset="-78"/>
                <a:cs typeface="Andalus" panose="02020603050405020304" pitchFamily="18" charset="-78"/>
              </a:rPr>
              <a:t>generará un contrato social firmado electrónicamente por todos los accionistas, usando el certificado de firma electrónica vigente.</a:t>
            </a:r>
          </a:p>
          <a:p>
            <a:pPr marL="0" indent="0" algn="just">
              <a:buNone/>
            </a:pPr>
            <a:endParaRPr lang="es-MX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 algn="just">
              <a:buNone/>
            </a:pPr>
            <a:endParaRPr lang="es-MX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just">
              <a:buFont typeface="Wingdings" panose="05000000000000000000" pitchFamily="2" charset="2"/>
              <a:buChar char="v"/>
            </a:pPr>
            <a:endParaRPr lang="es-MX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endParaRPr lang="es-MX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9790" y="1052736"/>
            <a:ext cx="1164056" cy="1224136"/>
          </a:xfrm>
          <a:prstGeom prst="rect">
            <a:avLst/>
          </a:prstGeom>
        </p:spPr>
      </p:pic>
      <p:pic>
        <p:nvPicPr>
          <p:cNvPr id="5" name="4 Imagen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78478" y="4869160"/>
            <a:ext cx="1253480" cy="1253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3558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Proceso de Constitución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547664" y="1600200"/>
            <a:ext cx="7200800" cy="4781128"/>
          </a:xfrm>
        </p:spPr>
        <p:txBody>
          <a:bodyPr>
            <a:normAutofit/>
          </a:bodyPr>
          <a:lstStyle/>
          <a:p>
            <a:pPr marL="514350" indent="-514350" algn="just">
              <a:buFont typeface="+mj-lt"/>
              <a:buAutoNum type="arabicPeriod" startAt="4"/>
            </a:pPr>
            <a:r>
              <a:rPr lang="es-MX" sz="2400" dirty="0">
                <a:latin typeface="Andalus" panose="02020603050405020304" pitchFamily="18" charset="-78"/>
                <a:cs typeface="Andalus" panose="02020603050405020304" pitchFamily="18" charset="-78"/>
              </a:rPr>
              <a:t>La SE verificará que se tengan todos los requisitos necesarios, y de ser procedente, lo enviará para su inscripción en el Registro Público de </a:t>
            </a:r>
            <a:r>
              <a:rPr lang="es-MX" sz="2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Comercio</a:t>
            </a:r>
          </a:p>
          <a:p>
            <a:pPr marL="514350" indent="-514350" algn="just">
              <a:buFont typeface="+mj-lt"/>
              <a:buAutoNum type="arabicPeriod" startAt="4"/>
            </a:pPr>
            <a:endParaRPr lang="es-MX" sz="24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514350" indent="-514350" algn="just">
              <a:buFont typeface="+mj-lt"/>
              <a:buAutoNum type="arabicPeriod" startAt="4"/>
            </a:pPr>
            <a:endParaRPr lang="es-MX" sz="2400" dirty="0" smtClean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514350" indent="-514350" algn="just">
              <a:buFont typeface="+mj-lt"/>
              <a:buAutoNum type="arabicPeriod" startAt="4"/>
            </a:pPr>
            <a:endParaRPr lang="es-MX" sz="24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514350" indent="-514350" algn="just">
              <a:buFont typeface="+mj-lt"/>
              <a:buAutoNum type="arabicPeriod" startAt="4"/>
            </a:pPr>
            <a:endParaRPr lang="es-MX" sz="2400" dirty="0" smtClean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514350" indent="-514350" algn="just">
              <a:buFont typeface="+mj-lt"/>
              <a:buAutoNum type="arabicPeriod" startAt="4"/>
            </a:pPr>
            <a:endParaRPr lang="es-MX" sz="24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514350" indent="-514350" algn="just">
              <a:buFont typeface="+mj-lt"/>
              <a:buAutoNum type="arabicPeriod" startAt="4"/>
            </a:pPr>
            <a:r>
              <a:rPr lang="es-MX" sz="2400" dirty="0" smtClean="0">
                <a:latin typeface="Andalus" panose="02020603050405020304" pitchFamily="18" charset="-78"/>
                <a:cs typeface="Andalus" panose="02020603050405020304" pitchFamily="18" charset="-78"/>
              </a:rPr>
              <a:t>El </a:t>
            </a:r>
            <a:r>
              <a:rPr lang="es-MX" sz="2400" dirty="0">
                <a:latin typeface="Andalus" panose="02020603050405020304" pitchFamily="18" charset="-78"/>
                <a:cs typeface="Andalus" panose="02020603050405020304" pitchFamily="18" charset="-78"/>
              </a:rPr>
              <a:t>sistema generará de manera digital la boleta de inscripción de la sociedad en el Registro Público de Comercio.</a:t>
            </a:r>
          </a:p>
          <a:p>
            <a:pPr marL="514350" indent="-514350" algn="just">
              <a:buFont typeface="+mj-lt"/>
              <a:buAutoNum type="arabicPeriod" startAt="4"/>
            </a:pPr>
            <a:endParaRPr lang="es-MX" sz="2400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514350" indent="-514350" algn="just">
              <a:buFont typeface="+mj-lt"/>
              <a:buAutoNum type="arabicPeriod" startAt="4"/>
            </a:pPr>
            <a:endParaRPr lang="es-MX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514350" indent="-514350" algn="just">
              <a:buFont typeface="+mj-lt"/>
              <a:buAutoNum type="arabicPeriod" startAt="4"/>
            </a:pPr>
            <a:endParaRPr lang="es-MX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514350" indent="-514350">
              <a:buFont typeface="+mj-lt"/>
              <a:buAutoNum type="arabicPeriod" startAt="4"/>
            </a:pPr>
            <a:endParaRPr lang="es-MX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2780928"/>
            <a:ext cx="1977083" cy="19770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4785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619672" y="1484784"/>
            <a:ext cx="640763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MX" sz="2400" dirty="0">
                <a:solidFill>
                  <a:prstClr val="black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Mayor celeridad para la creación de una nueva sociedad mercantil. </a:t>
            </a:r>
            <a:endParaRPr lang="es-MX" sz="2400" dirty="0" smtClean="0">
              <a:solidFill>
                <a:prstClr val="black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s-MX" sz="2400" dirty="0">
              <a:solidFill>
                <a:prstClr val="black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MX" sz="2400" dirty="0">
                <a:solidFill>
                  <a:prstClr val="black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Los accionistas elegirán las cláusulas del Contrato </a:t>
            </a:r>
            <a:r>
              <a:rPr lang="es-MX" sz="2400" dirty="0" smtClean="0">
                <a:solidFill>
                  <a:prstClr val="black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Social.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s-MX" sz="2400" dirty="0" smtClean="0">
              <a:solidFill>
                <a:prstClr val="black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MX" sz="2400" dirty="0" smtClean="0">
                <a:solidFill>
                  <a:prstClr val="black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Gastos </a:t>
            </a:r>
            <a:r>
              <a:rPr lang="es-MX" sz="2400" dirty="0">
                <a:solidFill>
                  <a:prstClr val="black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menores o nulos. </a:t>
            </a:r>
            <a:r>
              <a:rPr lang="es-MX" sz="2400" dirty="0" smtClean="0">
                <a:solidFill>
                  <a:prstClr val="black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No </a:t>
            </a:r>
            <a:r>
              <a:rPr lang="es-MX" sz="2400" dirty="0">
                <a:solidFill>
                  <a:prstClr val="black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se deberán pagar derechos por la </a:t>
            </a:r>
            <a:r>
              <a:rPr lang="es-MX" sz="2400" dirty="0" smtClean="0">
                <a:solidFill>
                  <a:prstClr val="black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inscripción al </a:t>
            </a:r>
            <a:r>
              <a:rPr lang="es-MX" sz="2400" dirty="0">
                <a:solidFill>
                  <a:prstClr val="black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Registro Público del Comercio. 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s-MX" sz="2400" dirty="0">
              <a:solidFill>
                <a:prstClr val="black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Ventajas</a:t>
            </a:r>
            <a:endParaRPr lang="es-MX" dirty="0"/>
          </a:p>
        </p:txBody>
      </p:sp>
      <p:pic>
        <p:nvPicPr>
          <p:cNvPr id="8" name="7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5014490"/>
            <a:ext cx="591312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702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Ventajas</a:t>
            </a:r>
            <a:endParaRPr lang="es-MX" dirty="0"/>
          </a:p>
        </p:txBody>
      </p:sp>
      <p:sp>
        <p:nvSpPr>
          <p:cNvPr id="5" name="CuadroTexto 3"/>
          <p:cNvSpPr txBox="1"/>
          <p:nvPr/>
        </p:nvSpPr>
        <p:spPr>
          <a:xfrm>
            <a:off x="1547664" y="2060848"/>
            <a:ext cx="655272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MX" sz="2400" dirty="0">
                <a:solidFill>
                  <a:prstClr val="black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Totalidad de trámites por Internet. </a:t>
            </a:r>
            <a:endParaRPr lang="es-MX" sz="2400" dirty="0" smtClean="0">
              <a:solidFill>
                <a:prstClr val="black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s-MX" sz="2400" dirty="0">
              <a:solidFill>
                <a:prstClr val="black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MX" sz="2400" dirty="0">
                <a:solidFill>
                  <a:prstClr val="black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Se podrá constituir a partir de uno o más Accionistas. </a:t>
            </a:r>
            <a:endParaRPr lang="es-MX" sz="2400" dirty="0" smtClean="0">
              <a:solidFill>
                <a:prstClr val="black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s-MX" sz="2400" dirty="0">
              <a:solidFill>
                <a:prstClr val="black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MX" sz="2400" dirty="0">
                <a:solidFill>
                  <a:prstClr val="black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Enfocada a promover la creación de micro y pequeñas empresas</a:t>
            </a:r>
            <a:r>
              <a:rPr lang="es-MX" sz="2400" dirty="0" smtClean="0">
                <a:solidFill>
                  <a:prstClr val="black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endParaRPr lang="es-MX" sz="2400" dirty="0">
              <a:solidFill>
                <a:prstClr val="black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es-MX" sz="2400" dirty="0">
                <a:solidFill>
                  <a:prstClr val="black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No pone en riesgo el patrimonio ya que sólo responderán por el pago de sus </a:t>
            </a:r>
            <a:r>
              <a:rPr lang="es-MX" sz="2400" dirty="0" smtClean="0">
                <a:solidFill>
                  <a:prstClr val="black"/>
                </a:solidFill>
                <a:latin typeface="Andalus" panose="02020603050405020304" pitchFamily="18" charset="-78"/>
                <a:cs typeface="Andalus" panose="02020603050405020304" pitchFamily="18" charset="-78"/>
              </a:rPr>
              <a:t>acciones.</a:t>
            </a:r>
            <a:endParaRPr lang="es-MX" sz="2400" dirty="0">
              <a:solidFill>
                <a:prstClr val="black"/>
              </a:solidFill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9763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1737</TotalTime>
  <Words>575</Words>
  <Application>Microsoft Office PowerPoint</Application>
  <PresentationFormat>Presentación en pantalla (4:3)</PresentationFormat>
  <Paragraphs>87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9" baseType="lpstr">
      <vt:lpstr>Andalus</vt:lpstr>
      <vt:lpstr>Arial</vt:lpstr>
      <vt:lpstr>Berlin Sans FB</vt:lpstr>
      <vt:lpstr>Wingdings</vt:lpstr>
      <vt:lpstr>Tema de Office</vt:lpstr>
      <vt:lpstr>UNIVERSIDAD AUTÓNOMA DEL ESTADO DE HIDALGO</vt:lpstr>
      <vt:lpstr>Presentación de PowerPoint</vt:lpstr>
      <vt:lpstr>Tema: Sociedades de Acciones simplificadas</vt:lpstr>
      <vt:lpstr>Concepto</vt:lpstr>
      <vt:lpstr>Decreto</vt:lpstr>
      <vt:lpstr>Proceso de Constitución</vt:lpstr>
      <vt:lpstr>Proceso de Constitución</vt:lpstr>
      <vt:lpstr>Ventajas</vt:lpstr>
      <vt:lpstr>Ventajas</vt:lpstr>
      <vt:lpstr>Desventajas</vt:lpstr>
      <vt:lpstr>Desventajas</vt:lpstr>
      <vt:lpstr>Estatutos Sociales</vt:lpstr>
      <vt:lpstr>Estatutos Sociales</vt:lpstr>
      <vt:lpstr>Referencias Bibliográficas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JHP</cp:lastModifiedBy>
  <cp:revision>27</cp:revision>
  <dcterms:created xsi:type="dcterms:W3CDTF">2014-12-12T16:57:31Z</dcterms:created>
  <dcterms:modified xsi:type="dcterms:W3CDTF">2016-10-14T12:25:06Z</dcterms:modified>
</cp:coreProperties>
</file>