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9" r:id="rId2"/>
    <p:sldId id="256" r:id="rId3"/>
    <p:sldId id="257" r:id="rId4"/>
    <p:sldId id="262" r:id="rId5"/>
    <p:sldId id="260" r:id="rId6"/>
    <p:sldId id="258" r:id="rId7"/>
    <p:sldId id="263" r:id="rId8"/>
    <p:sldId id="266" r:id="rId9"/>
    <p:sldId id="264" r:id="rId10"/>
    <p:sldId id="268" r:id="rId11"/>
    <p:sldId id="261" r:id="rId1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22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76"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ata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808B9E-A322-4F5E-A48C-638A4081B17B}" type="doc">
      <dgm:prSet loTypeId="urn:microsoft.com/office/officeart/2005/8/layout/radial5" loCatId="cycle" qsTypeId="urn:microsoft.com/office/officeart/2005/8/quickstyle/3d1" qsCatId="3D" csTypeId="urn:microsoft.com/office/officeart/2005/8/colors/accent6_5" csCatId="accent6" phldr="1"/>
      <dgm:spPr/>
      <dgm:t>
        <a:bodyPr/>
        <a:lstStyle/>
        <a:p>
          <a:endParaRPr lang="es-MX"/>
        </a:p>
      </dgm:t>
    </dgm:pt>
    <dgm:pt modelId="{9D8E022A-E107-4D99-B734-D4EC542D50EF}">
      <dgm:prSet phldrT="[Texto]" custT="1"/>
      <dgm:spPr/>
      <dgm:t>
        <a:bodyPr/>
        <a:lstStyle/>
        <a:p>
          <a:r>
            <a:rPr lang="es-MX" sz="1600" dirty="0" smtClean="0">
              <a:latin typeface="Arial" pitchFamily="34" charset="0"/>
              <a:cs typeface="Arial" pitchFamily="34" charset="0"/>
            </a:rPr>
            <a:t>Primeramente se produce una idea sobre lo que se quiera investigar</a:t>
          </a:r>
          <a:endParaRPr lang="es-MX" sz="1600" dirty="0">
            <a:latin typeface="Arial" pitchFamily="34" charset="0"/>
            <a:cs typeface="Arial" pitchFamily="34" charset="0"/>
          </a:endParaRPr>
        </a:p>
      </dgm:t>
    </dgm:pt>
    <dgm:pt modelId="{2AEBED96-D2EB-43A5-A703-3F69757E71C8}" type="parTrans" cxnId="{3F064B20-9D45-498A-9888-E4564417A380}">
      <dgm:prSet custT="1"/>
      <dgm:spPr/>
      <dgm:t>
        <a:bodyPr/>
        <a:lstStyle/>
        <a:p>
          <a:endParaRPr lang="es-MX" sz="1600">
            <a:solidFill>
              <a:srgbClr val="6A221D"/>
            </a:solidFill>
            <a:latin typeface="Arial" pitchFamily="34" charset="0"/>
            <a:cs typeface="Arial" pitchFamily="34" charset="0"/>
          </a:endParaRPr>
        </a:p>
      </dgm:t>
    </dgm:pt>
    <dgm:pt modelId="{F347E626-CA6E-4FED-BF16-F6FD03A0B73D}" type="sibTrans" cxnId="{3F064B20-9D45-498A-9888-E4564417A380}">
      <dgm:prSet/>
      <dgm:spPr/>
      <dgm:t>
        <a:bodyPr/>
        <a:lstStyle/>
        <a:p>
          <a:endParaRPr lang="es-MX" sz="1600">
            <a:solidFill>
              <a:srgbClr val="6A221D"/>
            </a:solidFill>
            <a:latin typeface="Arial" pitchFamily="34" charset="0"/>
            <a:cs typeface="Arial" pitchFamily="34" charset="0"/>
          </a:endParaRPr>
        </a:p>
      </dgm:t>
    </dgm:pt>
    <dgm:pt modelId="{7FCB6CC3-CA73-4374-A4BF-5D97FF574EA9}">
      <dgm:prSet phldrT="[Texto]" custT="1"/>
      <dgm:spPr/>
      <dgm:t>
        <a:bodyPr/>
        <a:lstStyle/>
        <a:p>
          <a:r>
            <a:rPr lang="es-MX" sz="1600" dirty="0" smtClean="0">
              <a:latin typeface="Arial" pitchFamily="34" charset="0"/>
              <a:cs typeface="Arial" pitchFamily="34" charset="0"/>
            </a:rPr>
            <a:t>Planteamientos precisos y estructurados, de acuerdo a la familiaridad sobre el tema a investigar</a:t>
          </a:r>
          <a:endParaRPr lang="es-MX" sz="1600" dirty="0">
            <a:latin typeface="Arial" pitchFamily="34" charset="0"/>
            <a:cs typeface="Arial" pitchFamily="34" charset="0"/>
          </a:endParaRPr>
        </a:p>
      </dgm:t>
    </dgm:pt>
    <dgm:pt modelId="{10349D8E-B681-4F73-B536-47BCF6AA18A4}" type="parTrans" cxnId="{78DBFACB-8921-4834-A888-824765F70A7B}">
      <dgm:prSet custT="1"/>
      <dgm:spPr/>
      <dgm:t>
        <a:bodyPr/>
        <a:lstStyle/>
        <a:p>
          <a:endParaRPr lang="es-MX" sz="1600">
            <a:solidFill>
              <a:srgbClr val="6A221D"/>
            </a:solidFill>
            <a:latin typeface="Arial" pitchFamily="34" charset="0"/>
            <a:cs typeface="Arial" pitchFamily="34" charset="0"/>
          </a:endParaRPr>
        </a:p>
      </dgm:t>
    </dgm:pt>
    <dgm:pt modelId="{92B93195-9B60-4E56-90C1-308E1AF582B0}" type="sibTrans" cxnId="{78DBFACB-8921-4834-A888-824765F70A7B}">
      <dgm:prSet/>
      <dgm:spPr/>
      <dgm:t>
        <a:bodyPr/>
        <a:lstStyle/>
        <a:p>
          <a:endParaRPr lang="es-MX" sz="1600">
            <a:solidFill>
              <a:srgbClr val="6A221D"/>
            </a:solidFill>
            <a:latin typeface="Arial" pitchFamily="34" charset="0"/>
            <a:cs typeface="Arial" pitchFamily="34" charset="0"/>
          </a:endParaRPr>
        </a:p>
      </dgm:t>
    </dgm:pt>
    <dgm:pt modelId="{C213A142-25E3-4DE9-BE29-B333D89E875A}">
      <dgm:prSet phldrT="[Texto]" custT="1"/>
      <dgm:spPr/>
      <dgm:t>
        <a:bodyPr/>
        <a:lstStyle/>
        <a:p>
          <a:r>
            <a:rPr lang="es-MX" sz="1600" dirty="0" smtClean="0">
              <a:latin typeface="Arial" pitchFamily="34" charset="0"/>
              <a:cs typeface="Arial" pitchFamily="34" charset="0"/>
            </a:rPr>
            <a:t>Considerar todos aquellos estudios previos sobre el tema</a:t>
          </a:r>
          <a:endParaRPr lang="es-MX" sz="1600" dirty="0">
            <a:latin typeface="Arial" pitchFamily="34" charset="0"/>
            <a:cs typeface="Arial" pitchFamily="34" charset="0"/>
          </a:endParaRPr>
        </a:p>
      </dgm:t>
    </dgm:pt>
    <dgm:pt modelId="{79A7C857-979F-4AE0-A8E8-AE4C121833B2}" type="parTrans" cxnId="{13029CEB-753B-4FB2-B430-9BBB03788333}">
      <dgm:prSet custT="1"/>
      <dgm:spPr/>
      <dgm:t>
        <a:bodyPr/>
        <a:lstStyle/>
        <a:p>
          <a:endParaRPr lang="es-MX" sz="1600">
            <a:solidFill>
              <a:srgbClr val="6A221D"/>
            </a:solidFill>
            <a:latin typeface="Arial" pitchFamily="34" charset="0"/>
            <a:cs typeface="Arial" pitchFamily="34" charset="0"/>
          </a:endParaRPr>
        </a:p>
      </dgm:t>
    </dgm:pt>
    <dgm:pt modelId="{1D1BEC96-7887-463D-8CFB-FE67E081C8C8}" type="sibTrans" cxnId="{13029CEB-753B-4FB2-B430-9BBB03788333}">
      <dgm:prSet/>
      <dgm:spPr/>
      <dgm:t>
        <a:bodyPr/>
        <a:lstStyle/>
        <a:p>
          <a:endParaRPr lang="es-MX" sz="1600">
            <a:solidFill>
              <a:srgbClr val="6A221D"/>
            </a:solidFill>
            <a:latin typeface="Arial" pitchFamily="34" charset="0"/>
            <a:cs typeface="Arial" pitchFamily="34" charset="0"/>
          </a:endParaRPr>
        </a:p>
      </dgm:t>
    </dgm:pt>
    <dgm:pt modelId="{29E418B2-6844-4259-86BA-14CDC69D6303}">
      <dgm:prSet phldrT="[Texto]" custT="1"/>
      <dgm:spPr/>
      <dgm:t>
        <a:bodyPr/>
        <a:lstStyle/>
        <a:p>
          <a:r>
            <a:rPr lang="es-MX" sz="1600" dirty="0" smtClean="0">
              <a:latin typeface="Arial" pitchFamily="34" charset="0"/>
              <a:cs typeface="Arial" pitchFamily="34" charset="0"/>
            </a:rPr>
            <a:t>Empeño y habilidades personales que se tengan como investigador</a:t>
          </a:r>
        </a:p>
        <a:p>
          <a:endParaRPr lang="es-MX" sz="1600" dirty="0">
            <a:latin typeface="Arial" pitchFamily="34" charset="0"/>
            <a:cs typeface="Arial" pitchFamily="34" charset="0"/>
          </a:endParaRPr>
        </a:p>
      </dgm:t>
    </dgm:pt>
    <dgm:pt modelId="{B16BA1E9-FF7B-435F-BABF-74B059CB41B6}" type="parTrans" cxnId="{2B5E88C6-1556-4B01-9D31-BC91A76DFE79}">
      <dgm:prSet custT="1"/>
      <dgm:spPr/>
      <dgm:t>
        <a:bodyPr/>
        <a:lstStyle/>
        <a:p>
          <a:endParaRPr lang="es-MX" sz="1600">
            <a:solidFill>
              <a:srgbClr val="6A221D"/>
            </a:solidFill>
            <a:latin typeface="Arial" pitchFamily="34" charset="0"/>
            <a:cs typeface="Arial" pitchFamily="34" charset="0"/>
          </a:endParaRPr>
        </a:p>
      </dgm:t>
    </dgm:pt>
    <dgm:pt modelId="{01176B54-2DF4-4817-9CE5-333BD62B40F3}" type="sibTrans" cxnId="{2B5E88C6-1556-4B01-9D31-BC91A76DFE79}">
      <dgm:prSet/>
      <dgm:spPr/>
      <dgm:t>
        <a:bodyPr/>
        <a:lstStyle/>
        <a:p>
          <a:endParaRPr lang="es-MX" sz="1600">
            <a:solidFill>
              <a:srgbClr val="6A221D"/>
            </a:solidFill>
            <a:latin typeface="Arial" pitchFamily="34" charset="0"/>
            <a:cs typeface="Arial" pitchFamily="34" charset="0"/>
          </a:endParaRPr>
        </a:p>
      </dgm:t>
    </dgm:pt>
    <dgm:pt modelId="{63695D18-FE69-4486-A6BA-614015CE53EB}">
      <dgm:prSet phldrT="[Texto]" custT="1"/>
      <dgm:spPr>
        <a:blipFill rotWithShape="0">
          <a:blip xmlns:r="http://schemas.openxmlformats.org/officeDocument/2006/relationships" r:embed="rId1"/>
          <a:stretch>
            <a:fillRect/>
          </a:stretch>
        </a:blipFill>
      </dgm:spPr>
      <dgm:t>
        <a:bodyPr/>
        <a:lstStyle/>
        <a:p>
          <a:r>
            <a:rPr lang="es-MX" sz="1600" dirty="0" smtClean="0">
              <a:latin typeface="Arial" pitchFamily="34" charset="0"/>
              <a:cs typeface="Arial" pitchFamily="34" charset="0"/>
            </a:rPr>
            <a:t>Investigación</a:t>
          </a:r>
          <a:endParaRPr lang="es-MX" sz="1600" dirty="0">
            <a:latin typeface="Arial" pitchFamily="34" charset="0"/>
            <a:cs typeface="Arial" pitchFamily="34" charset="0"/>
          </a:endParaRPr>
        </a:p>
      </dgm:t>
    </dgm:pt>
    <dgm:pt modelId="{A2090BDB-B485-4612-80F2-DBE5E1FBCB53}" type="sibTrans" cxnId="{927B0D83-6F2A-44C5-A280-AF33831F21D4}">
      <dgm:prSet/>
      <dgm:spPr/>
      <dgm:t>
        <a:bodyPr/>
        <a:lstStyle/>
        <a:p>
          <a:endParaRPr lang="es-MX" sz="1600">
            <a:solidFill>
              <a:srgbClr val="6A221D"/>
            </a:solidFill>
            <a:latin typeface="Arial" pitchFamily="34" charset="0"/>
            <a:cs typeface="Arial" pitchFamily="34" charset="0"/>
          </a:endParaRPr>
        </a:p>
      </dgm:t>
    </dgm:pt>
    <dgm:pt modelId="{2BDF3F9D-20BD-4041-BA1E-B1A5674A23A8}" type="parTrans" cxnId="{927B0D83-6F2A-44C5-A280-AF33831F21D4}">
      <dgm:prSet/>
      <dgm:spPr/>
      <dgm:t>
        <a:bodyPr/>
        <a:lstStyle/>
        <a:p>
          <a:endParaRPr lang="es-MX" sz="1600">
            <a:solidFill>
              <a:srgbClr val="6A221D"/>
            </a:solidFill>
            <a:latin typeface="Arial" pitchFamily="34" charset="0"/>
            <a:cs typeface="Arial" pitchFamily="34" charset="0"/>
          </a:endParaRPr>
        </a:p>
      </dgm:t>
    </dgm:pt>
    <dgm:pt modelId="{23EBC93D-7AC0-4A8C-B9F0-1459308BE4A0}" type="pres">
      <dgm:prSet presAssocID="{4A808B9E-A322-4F5E-A48C-638A4081B17B}" presName="Name0" presStyleCnt="0">
        <dgm:presLayoutVars>
          <dgm:chMax val="1"/>
          <dgm:dir/>
          <dgm:animLvl val="ctr"/>
          <dgm:resizeHandles val="exact"/>
        </dgm:presLayoutVars>
      </dgm:prSet>
      <dgm:spPr/>
      <dgm:t>
        <a:bodyPr/>
        <a:lstStyle/>
        <a:p>
          <a:endParaRPr lang="es-MX"/>
        </a:p>
      </dgm:t>
    </dgm:pt>
    <dgm:pt modelId="{2A06FCC7-0B03-4B13-B4D2-E867FC85781B}" type="pres">
      <dgm:prSet presAssocID="{63695D18-FE69-4486-A6BA-614015CE53EB}" presName="centerShape" presStyleLbl="node0" presStyleIdx="0" presStyleCnt="1" custScaleX="161541" custScaleY="123729"/>
      <dgm:spPr/>
      <dgm:t>
        <a:bodyPr/>
        <a:lstStyle/>
        <a:p>
          <a:endParaRPr lang="es-MX"/>
        </a:p>
      </dgm:t>
    </dgm:pt>
    <dgm:pt modelId="{30156DEB-A7A7-4F32-815B-C0E6C788EB6F}" type="pres">
      <dgm:prSet presAssocID="{2AEBED96-D2EB-43A5-A703-3F69757E71C8}" presName="parTrans" presStyleLbl="sibTrans2D1" presStyleIdx="0" presStyleCnt="4"/>
      <dgm:spPr/>
      <dgm:t>
        <a:bodyPr/>
        <a:lstStyle/>
        <a:p>
          <a:endParaRPr lang="es-MX"/>
        </a:p>
      </dgm:t>
    </dgm:pt>
    <dgm:pt modelId="{CA13F3F8-CA99-433C-AB08-FF17739B52B6}" type="pres">
      <dgm:prSet presAssocID="{2AEBED96-D2EB-43A5-A703-3F69757E71C8}" presName="connectorText" presStyleLbl="sibTrans2D1" presStyleIdx="0" presStyleCnt="4"/>
      <dgm:spPr/>
      <dgm:t>
        <a:bodyPr/>
        <a:lstStyle/>
        <a:p>
          <a:endParaRPr lang="es-MX"/>
        </a:p>
      </dgm:t>
    </dgm:pt>
    <dgm:pt modelId="{DDBC040E-3C05-42C2-9D20-43100C7F5CBC}" type="pres">
      <dgm:prSet presAssocID="{9D8E022A-E107-4D99-B734-D4EC542D50EF}" presName="node" presStyleLbl="node1" presStyleIdx="0" presStyleCnt="4" custScaleX="190094">
        <dgm:presLayoutVars>
          <dgm:bulletEnabled val="1"/>
        </dgm:presLayoutVars>
      </dgm:prSet>
      <dgm:spPr/>
      <dgm:t>
        <a:bodyPr/>
        <a:lstStyle/>
        <a:p>
          <a:endParaRPr lang="es-MX"/>
        </a:p>
      </dgm:t>
    </dgm:pt>
    <dgm:pt modelId="{2FA48D89-725C-4C53-8C14-930F81BF04A2}" type="pres">
      <dgm:prSet presAssocID="{10349D8E-B681-4F73-B536-47BCF6AA18A4}" presName="parTrans" presStyleLbl="sibTrans2D1" presStyleIdx="1" presStyleCnt="4"/>
      <dgm:spPr/>
      <dgm:t>
        <a:bodyPr/>
        <a:lstStyle/>
        <a:p>
          <a:endParaRPr lang="es-MX"/>
        </a:p>
      </dgm:t>
    </dgm:pt>
    <dgm:pt modelId="{B1C1600F-8791-44EF-9D15-2768BF58689A}" type="pres">
      <dgm:prSet presAssocID="{10349D8E-B681-4F73-B536-47BCF6AA18A4}" presName="connectorText" presStyleLbl="sibTrans2D1" presStyleIdx="1" presStyleCnt="4"/>
      <dgm:spPr/>
      <dgm:t>
        <a:bodyPr/>
        <a:lstStyle/>
        <a:p>
          <a:endParaRPr lang="es-MX"/>
        </a:p>
      </dgm:t>
    </dgm:pt>
    <dgm:pt modelId="{DE2ED6A7-2EFE-4EAA-B021-0143FB61CD2A}" type="pres">
      <dgm:prSet presAssocID="{7FCB6CC3-CA73-4374-A4BF-5D97FF574EA9}" presName="node" presStyleLbl="node1" presStyleIdx="1" presStyleCnt="4" custScaleX="147459" custScaleY="119033" custRadScaleRad="123871" custRadScaleInc="1768">
        <dgm:presLayoutVars>
          <dgm:bulletEnabled val="1"/>
        </dgm:presLayoutVars>
      </dgm:prSet>
      <dgm:spPr/>
      <dgm:t>
        <a:bodyPr/>
        <a:lstStyle/>
        <a:p>
          <a:endParaRPr lang="es-MX"/>
        </a:p>
      </dgm:t>
    </dgm:pt>
    <dgm:pt modelId="{F3F6A4D1-E6E4-4C2E-B814-1AC99260FB6F}" type="pres">
      <dgm:prSet presAssocID="{79A7C857-979F-4AE0-A8E8-AE4C121833B2}" presName="parTrans" presStyleLbl="sibTrans2D1" presStyleIdx="2" presStyleCnt="4"/>
      <dgm:spPr/>
      <dgm:t>
        <a:bodyPr/>
        <a:lstStyle/>
        <a:p>
          <a:endParaRPr lang="es-MX"/>
        </a:p>
      </dgm:t>
    </dgm:pt>
    <dgm:pt modelId="{4D1FED01-1487-46BB-A7B1-618C04B340C1}" type="pres">
      <dgm:prSet presAssocID="{79A7C857-979F-4AE0-A8E8-AE4C121833B2}" presName="connectorText" presStyleLbl="sibTrans2D1" presStyleIdx="2" presStyleCnt="4"/>
      <dgm:spPr/>
      <dgm:t>
        <a:bodyPr/>
        <a:lstStyle/>
        <a:p>
          <a:endParaRPr lang="es-MX"/>
        </a:p>
      </dgm:t>
    </dgm:pt>
    <dgm:pt modelId="{7AFB79E8-BE0A-4BEB-8F99-32BC1430FD51}" type="pres">
      <dgm:prSet presAssocID="{C213A142-25E3-4DE9-BE29-B333D89E875A}" presName="node" presStyleLbl="node1" presStyleIdx="2" presStyleCnt="4" custScaleX="180577">
        <dgm:presLayoutVars>
          <dgm:bulletEnabled val="1"/>
        </dgm:presLayoutVars>
      </dgm:prSet>
      <dgm:spPr/>
      <dgm:t>
        <a:bodyPr/>
        <a:lstStyle/>
        <a:p>
          <a:endParaRPr lang="es-MX"/>
        </a:p>
      </dgm:t>
    </dgm:pt>
    <dgm:pt modelId="{06582CFE-6ECF-4899-9B77-826E921273C7}" type="pres">
      <dgm:prSet presAssocID="{B16BA1E9-FF7B-435F-BABF-74B059CB41B6}" presName="parTrans" presStyleLbl="sibTrans2D1" presStyleIdx="3" presStyleCnt="4"/>
      <dgm:spPr/>
      <dgm:t>
        <a:bodyPr/>
        <a:lstStyle/>
        <a:p>
          <a:endParaRPr lang="es-MX"/>
        </a:p>
      </dgm:t>
    </dgm:pt>
    <dgm:pt modelId="{C48777A5-B536-4106-8981-16C1B8CB427D}" type="pres">
      <dgm:prSet presAssocID="{B16BA1E9-FF7B-435F-BABF-74B059CB41B6}" presName="connectorText" presStyleLbl="sibTrans2D1" presStyleIdx="3" presStyleCnt="4"/>
      <dgm:spPr/>
      <dgm:t>
        <a:bodyPr/>
        <a:lstStyle/>
        <a:p>
          <a:endParaRPr lang="es-MX"/>
        </a:p>
      </dgm:t>
    </dgm:pt>
    <dgm:pt modelId="{DB977EE8-8A96-4EBB-85BF-F98AD102B5EE}" type="pres">
      <dgm:prSet presAssocID="{29E418B2-6844-4259-86BA-14CDC69D6303}" presName="node" presStyleLbl="node1" presStyleIdx="3" presStyleCnt="4" custScaleX="147975" custScaleY="114211" custRadScaleRad="127254">
        <dgm:presLayoutVars>
          <dgm:bulletEnabled val="1"/>
        </dgm:presLayoutVars>
      </dgm:prSet>
      <dgm:spPr/>
      <dgm:t>
        <a:bodyPr/>
        <a:lstStyle/>
        <a:p>
          <a:endParaRPr lang="es-MX"/>
        </a:p>
      </dgm:t>
    </dgm:pt>
  </dgm:ptLst>
  <dgm:cxnLst>
    <dgm:cxn modelId="{927B0D83-6F2A-44C5-A280-AF33831F21D4}" srcId="{4A808B9E-A322-4F5E-A48C-638A4081B17B}" destId="{63695D18-FE69-4486-A6BA-614015CE53EB}" srcOrd="0" destOrd="0" parTransId="{2BDF3F9D-20BD-4041-BA1E-B1A5674A23A8}" sibTransId="{A2090BDB-B485-4612-80F2-DBE5E1FBCB53}"/>
    <dgm:cxn modelId="{A2CB158D-561E-490C-86E9-483689C549A9}" type="presOf" srcId="{7FCB6CC3-CA73-4374-A4BF-5D97FF574EA9}" destId="{DE2ED6A7-2EFE-4EAA-B021-0143FB61CD2A}" srcOrd="0" destOrd="0" presId="urn:microsoft.com/office/officeart/2005/8/layout/radial5"/>
    <dgm:cxn modelId="{D34905C2-BB55-4440-BD38-837516CC6DDB}" type="presOf" srcId="{79A7C857-979F-4AE0-A8E8-AE4C121833B2}" destId="{F3F6A4D1-E6E4-4C2E-B814-1AC99260FB6F}" srcOrd="0" destOrd="0" presId="urn:microsoft.com/office/officeart/2005/8/layout/radial5"/>
    <dgm:cxn modelId="{CF380919-A2C0-4EC4-B7BA-7493B3D0AEFD}" type="presOf" srcId="{2AEBED96-D2EB-43A5-A703-3F69757E71C8}" destId="{CA13F3F8-CA99-433C-AB08-FF17739B52B6}" srcOrd="1" destOrd="0" presId="urn:microsoft.com/office/officeart/2005/8/layout/radial5"/>
    <dgm:cxn modelId="{65B732B2-D697-4A1A-80CE-D3C16D6C7EEF}" type="presOf" srcId="{B16BA1E9-FF7B-435F-BABF-74B059CB41B6}" destId="{06582CFE-6ECF-4899-9B77-826E921273C7}" srcOrd="0" destOrd="0" presId="urn:microsoft.com/office/officeart/2005/8/layout/radial5"/>
    <dgm:cxn modelId="{4E03F22D-305D-4934-86CF-C8BE229AC7E7}" type="presOf" srcId="{10349D8E-B681-4F73-B536-47BCF6AA18A4}" destId="{B1C1600F-8791-44EF-9D15-2768BF58689A}" srcOrd="1" destOrd="0" presId="urn:microsoft.com/office/officeart/2005/8/layout/radial5"/>
    <dgm:cxn modelId="{3F064B20-9D45-498A-9888-E4564417A380}" srcId="{63695D18-FE69-4486-A6BA-614015CE53EB}" destId="{9D8E022A-E107-4D99-B734-D4EC542D50EF}" srcOrd="0" destOrd="0" parTransId="{2AEBED96-D2EB-43A5-A703-3F69757E71C8}" sibTransId="{F347E626-CA6E-4FED-BF16-F6FD03A0B73D}"/>
    <dgm:cxn modelId="{78DBFACB-8921-4834-A888-824765F70A7B}" srcId="{63695D18-FE69-4486-A6BA-614015CE53EB}" destId="{7FCB6CC3-CA73-4374-A4BF-5D97FF574EA9}" srcOrd="1" destOrd="0" parTransId="{10349D8E-B681-4F73-B536-47BCF6AA18A4}" sibTransId="{92B93195-9B60-4E56-90C1-308E1AF582B0}"/>
    <dgm:cxn modelId="{EE176BDE-4BF1-4DF3-B2B3-271E3BED432B}" type="presOf" srcId="{4A808B9E-A322-4F5E-A48C-638A4081B17B}" destId="{23EBC93D-7AC0-4A8C-B9F0-1459308BE4A0}" srcOrd="0" destOrd="0" presId="urn:microsoft.com/office/officeart/2005/8/layout/radial5"/>
    <dgm:cxn modelId="{24BEADFC-31A8-4A6A-ADB4-45F351179964}" type="presOf" srcId="{9D8E022A-E107-4D99-B734-D4EC542D50EF}" destId="{DDBC040E-3C05-42C2-9D20-43100C7F5CBC}" srcOrd="0" destOrd="0" presId="urn:microsoft.com/office/officeart/2005/8/layout/radial5"/>
    <dgm:cxn modelId="{13029CEB-753B-4FB2-B430-9BBB03788333}" srcId="{63695D18-FE69-4486-A6BA-614015CE53EB}" destId="{C213A142-25E3-4DE9-BE29-B333D89E875A}" srcOrd="2" destOrd="0" parTransId="{79A7C857-979F-4AE0-A8E8-AE4C121833B2}" sibTransId="{1D1BEC96-7887-463D-8CFB-FE67E081C8C8}"/>
    <dgm:cxn modelId="{62DEBC79-E697-4F07-AF9F-20DBC0D69E6C}" type="presOf" srcId="{63695D18-FE69-4486-A6BA-614015CE53EB}" destId="{2A06FCC7-0B03-4B13-B4D2-E867FC85781B}" srcOrd="0" destOrd="0" presId="urn:microsoft.com/office/officeart/2005/8/layout/radial5"/>
    <dgm:cxn modelId="{3D7D977C-9AA8-4EF8-8754-90D8E9E24D1C}" type="presOf" srcId="{10349D8E-B681-4F73-B536-47BCF6AA18A4}" destId="{2FA48D89-725C-4C53-8C14-930F81BF04A2}" srcOrd="0" destOrd="0" presId="urn:microsoft.com/office/officeart/2005/8/layout/radial5"/>
    <dgm:cxn modelId="{60A498B0-D15A-4613-8140-34FB755860D2}" type="presOf" srcId="{29E418B2-6844-4259-86BA-14CDC69D6303}" destId="{DB977EE8-8A96-4EBB-85BF-F98AD102B5EE}" srcOrd="0" destOrd="0" presId="urn:microsoft.com/office/officeart/2005/8/layout/radial5"/>
    <dgm:cxn modelId="{6B739CDF-3E44-4FC5-AE68-E0D7292CB521}" type="presOf" srcId="{79A7C857-979F-4AE0-A8E8-AE4C121833B2}" destId="{4D1FED01-1487-46BB-A7B1-618C04B340C1}" srcOrd="1" destOrd="0" presId="urn:microsoft.com/office/officeart/2005/8/layout/radial5"/>
    <dgm:cxn modelId="{2B5E88C6-1556-4B01-9D31-BC91A76DFE79}" srcId="{63695D18-FE69-4486-A6BA-614015CE53EB}" destId="{29E418B2-6844-4259-86BA-14CDC69D6303}" srcOrd="3" destOrd="0" parTransId="{B16BA1E9-FF7B-435F-BABF-74B059CB41B6}" sibTransId="{01176B54-2DF4-4817-9CE5-333BD62B40F3}"/>
    <dgm:cxn modelId="{FC45D3EA-197A-4B3C-98B4-02F104F54878}" type="presOf" srcId="{B16BA1E9-FF7B-435F-BABF-74B059CB41B6}" destId="{C48777A5-B536-4106-8981-16C1B8CB427D}" srcOrd="1" destOrd="0" presId="urn:microsoft.com/office/officeart/2005/8/layout/radial5"/>
    <dgm:cxn modelId="{B01156E4-A3DB-49FB-9892-B747B02CB95F}" type="presOf" srcId="{2AEBED96-D2EB-43A5-A703-3F69757E71C8}" destId="{30156DEB-A7A7-4F32-815B-C0E6C788EB6F}" srcOrd="0" destOrd="0" presId="urn:microsoft.com/office/officeart/2005/8/layout/radial5"/>
    <dgm:cxn modelId="{FC0EC997-AC52-466D-93C0-4E9500483FB1}" type="presOf" srcId="{C213A142-25E3-4DE9-BE29-B333D89E875A}" destId="{7AFB79E8-BE0A-4BEB-8F99-32BC1430FD51}" srcOrd="0" destOrd="0" presId="urn:microsoft.com/office/officeart/2005/8/layout/radial5"/>
    <dgm:cxn modelId="{3490C82D-E8B9-4694-9026-BD1BF8BFCE76}" type="presParOf" srcId="{23EBC93D-7AC0-4A8C-B9F0-1459308BE4A0}" destId="{2A06FCC7-0B03-4B13-B4D2-E867FC85781B}" srcOrd="0" destOrd="0" presId="urn:microsoft.com/office/officeart/2005/8/layout/radial5"/>
    <dgm:cxn modelId="{B7D35613-A174-4EC7-A9E1-C517554AE1A2}" type="presParOf" srcId="{23EBC93D-7AC0-4A8C-B9F0-1459308BE4A0}" destId="{30156DEB-A7A7-4F32-815B-C0E6C788EB6F}" srcOrd="1" destOrd="0" presId="urn:microsoft.com/office/officeart/2005/8/layout/radial5"/>
    <dgm:cxn modelId="{2C31CED0-259F-46C6-BAE7-8745F201A5FE}" type="presParOf" srcId="{30156DEB-A7A7-4F32-815B-C0E6C788EB6F}" destId="{CA13F3F8-CA99-433C-AB08-FF17739B52B6}" srcOrd="0" destOrd="0" presId="urn:microsoft.com/office/officeart/2005/8/layout/radial5"/>
    <dgm:cxn modelId="{A5A36F7E-9755-4C0B-B80F-547E9FB14205}" type="presParOf" srcId="{23EBC93D-7AC0-4A8C-B9F0-1459308BE4A0}" destId="{DDBC040E-3C05-42C2-9D20-43100C7F5CBC}" srcOrd="2" destOrd="0" presId="urn:microsoft.com/office/officeart/2005/8/layout/radial5"/>
    <dgm:cxn modelId="{01D59DD9-5DA2-4242-9BBB-22D7AE3DE0C2}" type="presParOf" srcId="{23EBC93D-7AC0-4A8C-B9F0-1459308BE4A0}" destId="{2FA48D89-725C-4C53-8C14-930F81BF04A2}" srcOrd="3" destOrd="0" presId="urn:microsoft.com/office/officeart/2005/8/layout/radial5"/>
    <dgm:cxn modelId="{C8983262-D96A-4F5E-A455-25DB0D34685F}" type="presParOf" srcId="{2FA48D89-725C-4C53-8C14-930F81BF04A2}" destId="{B1C1600F-8791-44EF-9D15-2768BF58689A}" srcOrd="0" destOrd="0" presId="urn:microsoft.com/office/officeart/2005/8/layout/radial5"/>
    <dgm:cxn modelId="{33AD6554-D11F-45B4-A84B-3613BAB2C1F6}" type="presParOf" srcId="{23EBC93D-7AC0-4A8C-B9F0-1459308BE4A0}" destId="{DE2ED6A7-2EFE-4EAA-B021-0143FB61CD2A}" srcOrd="4" destOrd="0" presId="urn:microsoft.com/office/officeart/2005/8/layout/radial5"/>
    <dgm:cxn modelId="{12F31C49-D213-428E-89EE-9693FA1A1D25}" type="presParOf" srcId="{23EBC93D-7AC0-4A8C-B9F0-1459308BE4A0}" destId="{F3F6A4D1-E6E4-4C2E-B814-1AC99260FB6F}" srcOrd="5" destOrd="0" presId="urn:microsoft.com/office/officeart/2005/8/layout/radial5"/>
    <dgm:cxn modelId="{0A14965E-FF5A-4989-B4B1-83C4AC7ABBAB}" type="presParOf" srcId="{F3F6A4D1-E6E4-4C2E-B814-1AC99260FB6F}" destId="{4D1FED01-1487-46BB-A7B1-618C04B340C1}" srcOrd="0" destOrd="0" presId="urn:microsoft.com/office/officeart/2005/8/layout/radial5"/>
    <dgm:cxn modelId="{0FFDD2F3-F9F8-4E97-A387-43F4321E6C15}" type="presParOf" srcId="{23EBC93D-7AC0-4A8C-B9F0-1459308BE4A0}" destId="{7AFB79E8-BE0A-4BEB-8F99-32BC1430FD51}" srcOrd="6" destOrd="0" presId="urn:microsoft.com/office/officeart/2005/8/layout/radial5"/>
    <dgm:cxn modelId="{BDB678CE-393D-4DC8-B006-13C6C216C725}" type="presParOf" srcId="{23EBC93D-7AC0-4A8C-B9F0-1459308BE4A0}" destId="{06582CFE-6ECF-4899-9B77-826E921273C7}" srcOrd="7" destOrd="0" presId="urn:microsoft.com/office/officeart/2005/8/layout/radial5"/>
    <dgm:cxn modelId="{0D3A6B01-7C3B-48A1-A896-6B362D261F2F}" type="presParOf" srcId="{06582CFE-6ECF-4899-9B77-826E921273C7}" destId="{C48777A5-B536-4106-8981-16C1B8CB427D}" srcOrd="0" destOrd="0" presId="urn:microsoft.com/office/officeart/2005/8/layout/radial5"/>
    <dgm:cxn modelId="{3F07BB1B-8E80-48E2-9734-38D386A40893}" type="presParOf" srcId="{23EBC93D-7AC0-4A8C-B9F0-1459308BE4A0}" destId="{DB977EE8-8A96-4EBB-85BF-F98AD102B5EE}"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4BD527-A303-4294-BD62-16CA82E719DE}" type="doc">
      <dgm:prSet loTypeId="urn:microsoft.com/office/officeart/2005/8/layout/hList3" loCatId="list" qsTypeId="urn:microsoft.com/office/officeart/2005/8/quickstyle/3d2" qsCatId="3D" csTypeId="urn:microsoft.com/office/officeart/2005/8/colors/accent6_1" csCatId="accent6" phldr="1"/>
      <dgm:spPr/>
      <dgm:t>
        <a:bodyPr/>
        <a:lstStyle/>
        <a:p>
          <a:endParaRPr lang="es-MX"/>
        </a:p>
      </dgm:t>
    </dgm:pt>
    <dgm:pt modelId="{1835A0B5-9CFA-46E8-9510-67B25FE97180}">
      <dgm:prSet phldrT="[Texto]" custT="1"/>
      <dgm:spPr/>
      <dgm:t>
        <a:bodyPr/>
        <a:lstStyle/>
        <a:p>
          <a:pPr algn="ctr"/>
          <a:r>
            <a:rPr lang="es-MX" sz="2000" b="1" dirty="0" smtClean="0">
              <a:latin typeface="Arial" pitchFamily="34" charset="0"/>
              <a:cs typeface="Arial" pitchFamily="34" charset="0"/>
            </a:rPr>
            <a:t>Criterios a considerar para seleccionar el tema de investigación:</a:t>
          </a:r>
          <a:endParaRPr lang="es-MX" sz="2000" dirty="0">
            <a:latin typeface="Arial" pitchFamily="34" charset="0"/>
            <a:cs typeface="Arial" pitchFamily="34" charset="0"/>
          </a:endParaRPr>
        </a:p>
      </dgm:t>
    </dgm:pt>
    <dgm:pt modelId="{374B68A3-B0CD-445A-8B2E-BB6A7943CE13}" type="parTrans" cxnId="{1CDAD85D-E379-42AF-B0FC-2F1C18F4ADC7}">
      <dgm:prSet/>
      <dgm:spPr/>
      <dgm:t>
        <a:bodyPr/>
        <a:lstStyle/>
        <a:p>
          <a:pPr algn="ctr"/>
          <a:endParaRPr lang="es-MX" sz="1400">
            <a:latin typeface="Arial" pitchFamily="34" charset="0"/>
            <a:cs typeface="Arial" pitchFamily="34" charset="0"/>
          </a:endParaRPr>
        </a:p>
      </dgm:t>
    </dgm:pt>
    <dgm:pt modelId="{620B27B9-B38E-4C45-B2E4-53D1CC53D946}" type="sibTrans" cxnId="{1CDAD85D-E379-42AF-B0FC-2F1C18F4ADC7}">
      <dgm:prSet/>
      <dgm:spPr/>
      <dgm:t>
        <a:bodyPr/>
        <a:lstStyle/>
        <a:p>
          <a:pPr algn="ctr"/>
          <a:endParaRPr lang="es-MX" sz="1400">
            <a:latin typeface="Arial" pitchFamily="34" charset="0"/>
            <a:cs typeface="Arial" pitchFamily="34" charset="0"/>
          </a:endParaRPr>
        </a:p>
      </dgm:t>
    </dgm:pt>
    <dgm:pt modelId="{517DFFC7-85CA-484D-907B-1D779022C70A}">
      <dgm:prSet phldrT="[Texto]" custT="1"/>
      <dgm:spPr/>
      <dgm:t>
        <a:bodyPr/>
        <a:lstStyle/>
        <a:p>
          <a:pPr algn="ctr"/>
          <a:endParaRPr lang="es-MX" sz="1400" dirty="0">
            <a:latin typeface="Arial" pitchFamily="34" charset="0"/>
            <a:cs typeface="Arial" pitchFamily="34" charset="0"/>
          </a:endParaRPr>
        </a:p>
      </dgm:t>
    </dgm:pt>
    <dgm:pt modelId="{1A225CFA-9645-4E79-B028-BA9D26386268}" type="parTrans" cxnId="{8BFC1069-098D-42DA-948A-5ECE1AFFF60A}">
      <dgm:prSet/>
      <dgm:spPr/>
      <dgm:t>
        <a:bodyPr/>
        <a:lstStyle/>
        <a:p>
          <a:pPr algn="ctr"/>
          <a:endParaRPr lang="es-MX" sz="1400">
            <a:latin typeface="Arial" pitchFamily="34" charset="0"/>
            <a:cs typeface="Arial" pitchFamily="34" charset="0"/>
          </a:endParaRPr>
        </a:p>
      </dgm:t>
    </dgm:pt>
    <dgm:pt modelId="{5587D775-299E-49FA-A89A-3E0F5E10B4E6}" type="sibTrans" cxnId="{8BFC1069-098D-42DA-948A-5ECE1AFFF60A}">
      <dgm:prSet/>
      <dgm:spPr/>
      <dgm:t>
        <a:bodyPr/>
        <a:lstStyle/>
        <a:p>
          <a:pPr algn="ctr"/>
          <a:endParaRPr lang="es-MX" sz="1400">
            <a:latin typeface="Arial" pitchFamily="34" charset="0"/>
            <a:cs typeface="Arial" pitchFamily="34" charset="0"/>
          </a:endParaRPr>
        </a:p>
      </dgm:t>
    </dgm:pt>
    <dgm:pt modelId="{053D2BDF-CDF7-4665-ADC9-10FC1844C26E}">
      <dgm:prSet custT="1"/>
      <dgm:spPr/>
      <dgm:t>
        <a:bodyPr/>
        <a:lstStyle/>
        <a:p>
          <a:pPr algn="ctr"/>
          <a:r>
            <a:rPr lang="es-MX" sz="1400" dirty="0" smtClean="0">
              <a:latin typeface="Arial" pitchFamily="34" charset="0"/>
              <a:cs typeface="Arial" pitchFamily="34" charset="0"/>
            </a:rPr>
            <a:t>El tema es de interés?</a:t>
          </a:r>
        </a:p>
      </dgm:t>
    </dgm:pt>
    <dgm:pt modelId="{BB5354E5-245E-41C9-B6BD-54A7D071D76D}" type="parTrans" cxnId="{E6B95866-938F-4F53-B155-E74E14526087}">
      <dgm:prSet/>
      <dgm:spPr/>
      <dgm:t>
        <a:bodyPr/>
        <a:lstStyle/>
        <a:p>
          <a:pPr algn="ctr"/>
          <a:endParaRPr lang="es-MX" sz="1400">
            <a:latin typeface="Arial" pitchFamily="34" charset="0"/>
            <a:cs typeface="Arial" pitchFamily="34" charset="0"/>
          </a:endParaRPr>
        </a:p>
      </dgm:t>
    </dgm:pt>
    <dgm:pt modelId="{B1855350-553C-4455-9409-A4198F15EC7D}" type="sibTrans" cxnId="{E6B95866-938F-4F53-B155-E74E14526087}">
      <dgm:prSet/>
      <dgm:spPr/>
      <dgm:t>
        <a:bodyPr/>
        <a:lstStyle/>
        <a:p>
          <a:pPr algn="ctr"/>
          <a:endParaRPr lang="es-MX" sz="1400">
            <a:latin typeface="Arial" pitchFamily="34" charset="0"/>
            <a:cs typeface="Arial" pitchFamily="34" charset="0"/>
          </a:endParaRPr>
        </a:p>
      </dgm:t>
    </dgm:pt>
    <dgm:pt modelId="{386914EE-5D90-4239-843C-30692D1ACA7F}">
      <dgm:prSet custT="1"/>
      <dgm:spPr/>
      <dgm:t>
        <a:bodyPr/>
        <a:lstStyle/>
        <a:p>
          <a:pPr algn="ctr"/>
          <a:r>
            <a:rPr lang="es-MX" sz="1400" dirty="0" smtClean="0">
              <a:latin typeface="Arial" pitchFamily="34" charset="0"/>
              <a:cs typeface="Arial" pitchFamily="34" charset="0"/>
            </a:rPr>
            <a:t>El tema cuenta con información fehaciente y se puede acceder a ella?</a:t>
          </a:r>
        </a:p>
      </dgm:t>
    </dgm:pt>
    <dgm:pt modelId="{035809D3-5B90-4CFC-B3A6-CB655167EB04}" type="parTrans" cxnId="{16D47F43-248C-4BDB-A0EA-74D40001AAB8}">
      <dgm:prSet/>
      <dgm:spPr/>
      <dgm:t>
        <a:bodyPr/>
        <a:lstStyle/>
        <a:p>
          <a:pPr algn="ctr"/>
          <a:endParaRPr lang="es-MX" sz="1400">
            <a:latin typeface="Arial" pitchFamily="34" charset="0"/>
            <a:cs typeface="Arial" pitchFamily="34" charset="0"/>
          </a:endParaRPr>
        </a:p>
      </dgm:t>
    </dgm:pt>
    <dgm:pt modelId="{68048C4D-50AA-4F72-84E2-2D2063A3E846}" type="sibTrans" cxnId="{16D47F43-248C-4BDB-A0EA-74D40001AAB8}">
      <dgm:prSet/>
      <dgm:spPr/>
      <dgm:t>
        <a:bodyPr/>
        <a:lstStyle/>
        <a:p>
          <a:pPr algn="ctr"/>
          <a:endParaRPr lang="es-MX" sz="1400">
            <a:latin typeface="Arial" pitchFamily="34" charset="0"/>
            <a:cs typeface="Arial" pitchFamily="34" charset="0"/>
          </a:endParaRPr>
        </a:p>
      </dgm:t>
    </dgm:pt>
    <dgm:pt modelId="{E730A78D-7056-4A62-A1AF-FAE62B77AF9C}">
      <dgm:prSet custT="1"/>
      <dgm:spPr/>
      <dgm:t>
        <a:bodyPr/>
        <a:lstStyle/>
        <a:p>
          <a:pPr algn="ctr"/>
          <a:r>
            <a:rPr lang="es-MX" sz="1400" dirty="0" smtClean="0">
              <a:latin typeface="Arial" pitchFamily="34" charset="0"/>
              <a:cs typeface="Arial" pitchFamily="34" charset="0"/>
            </a:rPr>
            <a:t>Habrá aportación científica del tema?</a:t>
          </a:r>
        </a:p>
      </dgm:t>
    </dgm:pt>
    <dgm:pt modelId="{513A939E-9328-40E7-B090-B795622DBF00}" type="parTrans" cxnId="{C808CB17-9D9D-4B4E-95BD-E34757A671E1}">
      <dgm:prSet/>
      <dgm:spPr/>
      <dgm:t>
        <a:bodyPr/>
        <a:lstStyle/>
        <a:p>
          <a:pPr algn="ctr"/>
          <a:endParaRPr lang="es-MX" sz="1400">
            <a:latin typeface="Arial" pitchFamily="34" charset="0"/>
            <a:cs typeface="Arial" pitchFamily="34" charset="0"/>
          </a:endParaRPr>
        </a:p>
      </dgm:t>
    </dgm:pt>
    <dgm:pt modelId="{22382BA1-FA0F-486B-8676-F73791F49FFE}" type="sibTrans" cxnId="{C808CB17-9D9D-4B4E-95BD-E34757A671E1}">
      <dgm:prSet/>
      <dgm:spPr/>
      <dgm:t>
        <a:bodyPr/>
        <a:lstStyle/>
        <a:p>
          <a:pPr algn="ctr"/>
          <a:endParaRPr lang="es-MX" sz="1400">
            <a:latin typeface="Arial" pitchFamily="34" charset="0"/>
            <a:cs typeface="Arial" pitchFamily="34" charset="0"/>
          </a:endParaRPr>
        </a:p>
      </dgm:t>
    </dgm:pt>
    <dgm:pt modelId="{E1BC26FB-D84C-493D-B9F2-EF8BB8041CA1}">
      <dgm:prSet custT="1"/>
      <dgm:spPr/>
      <dgm:t>
        <a:bodyPr/>
        <a:lstStyle/>
        <a:p>
          <a:pPr algn="ctr"/>
          <a:endParaRPr lang="es-MX" sz="1400" dirty="0" smtClean="0">
            <a:latin typeface="Arial" pitchFamily="34" charset="0"/>
            <a:cs typeface="Arial" pitchFamily="34" charset="0"/>
          </a:endParaRPr>
        </a:p>
        <a:p>
          <a:pPr algn="ctr"/>
          <a:endParaRPr lang="es-MX" sz="1400" dirty="0" smtClean="0">
            <a:latin typeface="Arial" pitchFamily="34" charset="0"/>
            <a:cs typeface="Arial" pitchFamily="34" charset="0"/>
          </a:endParaRPr>
        </a:p>
        <a:p>
          <a:pPr algn="ctr"/>
          <a:r>
            <a:rPr lang="es-MX" sz="1400" dirty="0" smtClean="0">
              <a:latin typeface="Arial" pitchFamily="34" charset="0"/>
              <a:cs typeface="Arial" pitchFamily="34" charset="0"/>
            </a:rPr>
            <a:t>Qué resultados personales  aportará el desarrollo de la investigación?</a:t>
          </a:r>
        </a:p>
      </dgm:t>
    </dgm:pt>
    <dgm:pt modelId="{B2A964FB-3D90-4EB6-A6E2-4327309B0AC3}" type="parTrans" cxnId="{803435E7-9465-4DE5-B790-B839475DC34C}">
      <dgm:prSet/>
      <dgm:spPr/>
      <dgm:t>
        <a:bodyPr/>
        <a:lstStyle/>
        <a:p>
          <a:pPr algn="ctr"/>
          <a:endParaRPr lang="es-MX" sz="1400">
            <a:latin typeface="Arial" pitchFamily="34" charset="0"/>
            <a:cs typeface="Arial" pitchFamily="34" charset="0"/>
          </a:endParaRPr>
        </a:p>
      </dgm:t>
    </dgm:pt>
    <dgm:pt modelId="{2C22C12F-F145-48DE-859B-2AABA1153E0A}" type="sibTrans" cxnId="{803435E7-9465-4DE5-B790-B839475DC34C}">
      <dgm:prSet/>
      <dgm:spPr/>
      <dgm:t>
        <a:bodyPr/>
        <a:lstStyle/>
        <a:p>
          <a:pPr algn="ctr"/>
          <a:endParaRPr lang="es-MX" sz="1400">
            <a:latin typeface="Arial" pitchFamily="34" charset="0"/>
            <a:cs typeface="Arial" pitchFamily="34" charset="0"/>
          </a:endParaRPr>
        </a:p>
      </dgm:t>
    </dgm:pt>
    <dgm:pt modelId="{3A5ABDB4-D4AD-4195-9EA3-35B80CC2B592}" type="pres">
      <dgm:prSet presAssocID="{7B4BD527-A303-4294-BD62-16CA82E719DE}" presName="composite" presStyleCnt="0">
        <dgm:presLayoutVars>
          <dgm:chMax val="1"/>
          <dgm:dir/>
          <dgm:resizeHandles val="exact"/>
        </dgm:presLayoutVars>
      </dgm:prSet>
      <dgm:spPr/>
      <dgm:t>
        <a:bodyPr/>
        <a:lstStyle/>
        <a:p>
          <a:endParaRPr lang="es-MX"/>
        </a:p>
      </dgm:t>
    </dgm:pt>
    <dgm:pt modelId="{2333134D-0829-417D-A54D-4F845B3EF2D6}" type="pres">
      <dgm:prSet presAssocID="{1835A0B5-9CFA-46E8-9510-67B25FE97180}" presName="roof" presStyleLbl="dkBgShp" presStyleIdx="0" presStyleCnt="2"/>
      <dgm:spPr/>
      <dgm:t>
        <a:bodyPr/>
        <a:lstStyle/>
        <a:p>
          <a:endParaRPr lang="es-MX"/>
        </a:p>
      </dgm:t>
    </dgm:pt>
    <dgm:pt modelId="{7F034362-96E3-4813-A16C-AD6848EF8679}" type="pres">
      <dgm:prSet presAssocID="{1835A0B5-9CFA-46E8-9510-67B25FE97180}" presName="pillars" presStyleCnt="0"/>
      <dgm:spPr/>
      <dgm:t>
        <a:bodyPr/>
        <a:lstStyle/>
        <a:p>
          <a:endParaRPr lang="es-MX"/>
        </a:p>
      </dgm:t>
    </dgm:pt>
    <dgm:pt modelId="{5C77AABD-3B92-4F95-AE8C-66A5A9B7F50E}" type="pres">
      <dgm:prSet presAssocID="{1835A0B5-9CFA-46E8-9510-67B25FE97180}" presName="pillar1" presStyleLbl="node1" presStyleIdx="0" presStyleCnt="4" custScaleX="78390">
        <dgm:presLayoutVars>
          <dgm:bulletEnabled val="1"/>
        </dgm:presLayoutVars>
      </dgm:prSet>
      <dgm:spPr/>
      <dgm:t>
        <a:bodyPr/>
        <a:lstStyle/>
        <a:p>
          <a:endParaRPr lang="es-MX"/>
        </a:p>
      </dgm:t>
    </dgm:pt>
    <dgm:pt modelId="{420B3877-3B01-41B0-BEB6-55BEA406FE9E}" type="pres">
      <dgm:prSet presAssocID="{386914EE-5D90-4239-843C-30692D1ACA7F}" presName="pillarX" presStyleLbl="node1" presStyleIdx="1" presStyleCnt="4" custScaleX="89233">
        <dgm:presLayoutVars>
          <dgm:bulletEnabled val="1"/>
        </dgm:presLayoutVars>
      </dgm:prSet>
      <dgm:spPr/>
      <dgm:t>
        <a:bodyPr/>
        <a:lstStyle/>
        <a:p>
          <a:endParaRPr lang="es-MX"/>
        </a:p>
      </dgm:t>
    </dgm:pt>
    <dgm:pt modelId="{8796EE6B-4B34-4B28-B07F-76D98A99EEA9}" type="pres">
      <dgm:prSet presAssocID="{E730A78D-7056-4A62-A1AF-FAE62B77AF9C}" presName="pillarX" presStyleLbl="node1" presStyleIdx="2" presStyleCnt="4" custScaleX="78872">
        <dgm:presLayoutVars>
          <dgm:bulletEnabled val="1"/>
        </dgm:presLayoutVars>
      </dgm:prSet>
      <dgm:spPr/>
      <dgm:t>
        <a:bodyPr/>
        <a:lstStyle/>
        <a:p>
          <a:endParaRPr lang="es-MX"/>
        </a:p>
      </dgm:t>
    </dgm:pt>
    <dgm:pt modelId="{CE8C06C7-6C19-4790-A727-6725B7E830EC}" type="pres">
      <dgm:prSet presAssocID="{E1BC26FB-D84C-493D-B9F2-EF8BB8041CA1}" presName="pillarX" presStyleLbl="node1" presStyleIdx="3" presStyleCnt="4">
        <dgm:presLayoutVars>
          <dgm:bulletEnabled val="1"/>
        </dgm:presLayoutVars>
      </dgm:prSet>
      <dgm:spPr/>
      <dgm:t>
        <a:bodyPr/>
        <a:lstStyle/>
        <a:p>
          <a:endParaRPr lang="es-MX"/>
        </a:p>
      </dgm:t>
    </dgm:pt>
    <dgm:pt modelId="{4BDDEDEA-61D1-4E99-BF88-875D1CFE46A3}" type="pres">
      <dgm:prSet presAssocID="{1835A0B5-9CFA-46E8-9510-67B25FE97180}" presName="base" presStyleLbl="dkBgShp" presStyleIdx="1" presStyleCnt="2"/>
      <dgm:spPr/>
      <dgm:t>
        <a:bodyPr/>
        <a:lstStyle/>
        <a:p>
          <a:endParaRPr lang="es-MX"/>
        </a:p>
      </dgm:t>
    </dgm:pt>
  </dgm:ptLst>
  <dgm:cxnLst>
    <dgm:cxn modelId="{B079D3B9-50B6-4C01-A72E-72A33BA0D4D1}" type="presOf" srcId="{1835A0B5-9CFA-46E8-9510-67B25FE97180}" destId="{2333134D-0829-417D-A54D-4F845B3EF2D6}" srcOrd="0" destOrd="0" presId="urn:microsoft.com/office/officeart/2005/8/layout/hList3"/>
    <dgm:cxn modelId="{1CDAD85D-E379-42AF-B0FC-2F1C18F4ADC7}" srcId="{7B4BD527-A303-4294-BD62-16CA82E719DE}" destId="{1835A0B5-9CFA-46E8-9510-67B25FE97180}" srcOrd="0" destOrd="0" parTransId="{374B68A3-B0CD-445A-8B2E-BB6A7943CE13}" sibTransId="{620B27B9-B38E-4C45-B2E4-53D1CC53D946}"/>
    <dgm:cxn modelId="{B1952B0B-5923-4925-984E-3D3444732A3D}" type="presOf" srcId="{053D2BDF-CDF7-4665-ADC9-10FC1844C26E}" destId="{5C77AABD-3B92-4F95-AE8C-66A5A9B7F50E}" srcOrd="0" destOrd="0" presId="urn:microsoft.com/office/officeart/2005/8/layout/hList3"/>
    <dgm:cxn modelId="{16D47F43-248C-4BDB-A0EA-74D40001AAB8}" srcId="{1835A0B5-9CFA-46E8-9510-67B25FE97180}" destId="{386914EE-5D90-4239-843C-30692D1ACA7F}" srcOrd="1" destOrd="0" parTransId="{035809D3-5B90-4CFC-B3A6-CB655167EB04}" sibTransId="{68048C4D-50AA-4F72-84E2-2D2063A3E846}"/>
    <dgm:cxn modelId="{8BFC1069-098D-42DA-948A-5ECE1AFFF60A}" srcId="{E1BC26FB-D84C-493D-B9F2-EF8BB8041CA1}" destId="{517DFFC7-85CA-484D-907B-1D779022C70A}" srcOrd="0" destOrd="0" parTransId="{1A225CFA-9645-4E79-B028-BA9D26386268}" sibTransId="{5587D775-299E-49FA-A89A-3E0F5E10B4E6}"/>
    <dgm:cxn modelId="{5AEE8F9E-6500-48BB-B1A2-E3F0F69187EF}" type="presOf" srcId="{386914EE-5D90-4239-843C-30692D1ACA7F}" destId="{420B3877-3B01-41B0-BEB6-55BEA406FE9E}" srcOrd="0" destOrd="0" presId="urn:microsoft.com/office/officeart/2005/8/layout/hList3"/>
    <dgm:cxn modelId="{9342B75E-832A-4AA2-87A7-E1FCBD246531}" type="presOf" srcId="{517DFFC7-85CA-484D-907B-1D779022C70A}" destId="{CE8C06C7-6C19-4790-A727-6725B7E830EC}" srcOrd="0" destOrd="1" presId="urn:microsoft.com/office/officeart/2005/8/layout/hList3"/>
    <dgm:cxn modelId="{C808CB17-9D9D-4B4E-95BD-E34757A671E1}" srcId="{1835A0B5-9CFA-46E8-9510-67B25FE97180}" destId="{E730A78D-7056-4A62-A1AF-FAE62B77AF9C}" srcOrd="2" destOrd="0" parTransId="{513A939E-9328-40E7-B090-B795622DBF00}" sibTransId="{22382BA1-FA0F-486B-8676-F73791F49FFE}"/>
    <dgm:cxn modelId="{59F5D8C0-A81A-4128-A686-1BE3535523D5}" type="presOf" srcId="{E1BC26FB-D84C-493D-B9F2-EF8BB8041CA1}" destId="{CE8C06C7-6C19-4790-A727-6725B7E830EC}" srcOrd="0" destOrd="0" presId="urn:microsoft.com/office/officeart/2005/8/layout/hList3"/>
    <dgm:cxn modelId="{E6B95866-938F-4F53-B155-E74E14526087}" srcId="{1835A0B5-9CFA-46E8-9510-67B25FE97180}" destId="{053D2BDF-CDF7-4665-ADC9-10FC1844C26E}" srcOrd="0" destOrd="0" parTransId="{BB5354E5-245E-41C9-B6BD-54A7D071D76D}" sibTransId="{B1855350-553C-4455-9409-A4198F15EC7D}"/>
    <dgm:cxn modelId="{803435E7-9465-4DE5-B790-B839475DC34C}" srcId="{1835A0B5-9CFA-46E8-9510-67B25FE97180}" destId="{E1BC26FB-D84C-493D-B9F2-EF8BB8041CA1}" srcOrd="3" destOrd="0" parTransId="{B2A964FB-3D90-4EB6-A6E2-4327309B0AC3}" sibTransId="{2C22C12F-F145-48DE-859B-2AABA1153E0A}"/>
    <dgm:cxn modelId="{2EDC88BC-6CBB-4605-852A-447FF3599E1B}" type="presOf" srcId="{E730A78D-7056-4A62-A1AF-FAE62B77AF9C}" destId="{8796EE6B-4B34-4B28-B07F-76D98A99EEA9}" srcOrd="0" destOrd="0" presId="urn:microsoft.com/office/officeart/2005/8/layout/hList3"/>
    <dgm:cxn modelId="{3B9AE791-9E99-4F6E-B37C-1F3FCDA78471}" type="presOf" srcId="{7B4BD527-A303-4294-BD62-16CA82E719DE}" destId="{3A5ABDB4-D4AD-4195-9EA3-35B80CC2B592}" srcOrd="0" destOrd="0" presId="urn:microsoft.com/office/officeart/2005/8/layout/hList3"/>
    <dgm:cxn modelId="{11F07EF8-3809-4532-B91B-62143783C7B2}" type="presParOf" srcId="{3A5ABDB4-D4AD-4195-9EA3-35B80CC2B592}" destId="{2333134D-0829-417D-A54D-4F845B3EF2D6}" srcOrd="0" destOrd="0" presId="urn:microsoft.com/office/officeart/2005/8/layout/hList3"/>
    <dgm:cxn modelId="{0BFEACE3-CF26-4816-9743-00F859CCB98D}" type="presParOf" srcId="{3A5ABDB4-D4AD-4195-9EA3-35B80CC2B592}" destId="{7F034362-96E3-4813-A16C-AD6848EF8679}" srcOrd="1" destOrd="0" presId="urn:microsoft.com/office/officeart/2005/8/layout/hList3"/>
    <dgm:cxn modelId="{F3520A73-7DFC-462A-8BC5-2E041607D863}" type="presParOf" srcId="{7F034362-96E3-4813-A16C-AD6848EF8679}" destId="{5C77AABD-3B92-4F95-AE8C-66A5A9B7F50E}" srcOrd="0" destOrd="0" presId="urn:microsoft.com/office/officeart/2005/8/layout/hList3"/>
    <dgm:cxn modelId="{59A4D9A4-E5B2-4991-BE2B-71114EEEFAFF}" type="presParOf" srcId="{7F034362-96E3-4813-A16C-AD6848EF8679}" destId="{420B3877-3B01-41B0-BEB6-55BEA406FE9E}" srcOrd="1" destOrd="0" presId="urn:microsoft.com/office/officeart/2005/8/layout/hList3"/>
    <dgm:cxn modelId="{39951666-F960-4896-BE68-A9725D1B2FA1}" type="presParOf" srcId="{7F034362-96E3-4813-A16C-AD6848EF8679}" destId="{8796EE6B-4B34-4B28-B07F-76D98A99EEA9}" srcOrd="2" destOrd="0" presId="urn:microsoft.com/office/officeart/2005/8/layout/hList3"/>
    <dgm:cxn modelId="{ECC92F44-7CDB-4483-8807-4BB216DB7E3B}" type="presParOf" srcId="{7F034362-96E3-4813-A16C-AD6848EF8679}" destId="{CE8C06C7-6C19-4790-A727-6725B7E830EC}" srcOrd="3" destOrd="0" presId="urn:microsoft.com/office/officeart/2005/8/layout/hList3"/>
    <dgm:cxn modelId="{1E9D582F-D2B7-4CD3-8CE6-E128F1FE9943}" type="presParOf" srcId="{3A5ABDB4-D4AD-4195-9EA3-35B80CC2B592}" destId="{4BDDEDEA-61D1-4E99-BF88-875D1CFE46A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BA5CAD-D31B-4D31-AA90-ABCBABC66776}" type="doc">
      <dgm:prSet loTypeId="urn:microsoft.com/office/officeart/2005/8/layout/chevron2" loCatId="process" qsTypeId="urn:microsoft.com/office/officeart/2005/8/quickstyle/simple1" qsCatId="simple" csTypeId="urn:microsoft.com/office/officeart/2005/8/colors/accent6_1" csCatId="accent6" phldr="1"/>
      <dgm:spPr/>
      <dgm:t>
        <a:bodyPr/>
        <a:lstStyle/>
        <a:p>
          <a:endParaRPr lang="es-MX"/>
        </a:p>
      </dgm:t>
    </dgm:pt>
    <dgm:pt modelId="{B9FD6B5F-719A-431E-8E4A-C9B117F82073}">
      <dgm:prSet phldrT="[Texto]" custT="1"/>
      <dgm:spPr/>
      <dgm:t>
        <a:bodyPr/>
        <a:lstStyle/>
        <a:p>
          <a:r>
            <a:rPr lang="es-MX" sz="2400" dirty="0" smtClean="0"/>
            <a:t>Primero</a:t>
          </a:r>
          <a:endParaRPr lang="es-MX" sz="2400" dirty="0"/>
        </a:p>
      </dgm:t>
    </dgm:pt>
    <dgm:pt modelId="{01C50D57-F966-4772-86D6-5DBAE5B5E03C}" type="parTrans" cxnId="{F6695768-9C26-44D6-B7DD-DDD9194C67A9}">
      <dgm:prSet/>
      <dgm:spPr/>
      <dgm:t>
        <a:bodyPr/>
        <a:lstStyle/>
        <a:p>
          <a:endParaRPr lang="es-MX" sz="1800"/>
        </a:p>
      </dgm:t>
    </dgm:pt>
    <dgm:pt modelId="{F8C30FEF-1336-4D01-B12D-17BCD0FBF22E}" type="sibTrans" cxnId="{F6695768-9C26-44D6-B7DD-DDD9194C67A9}">
      <dgm:prSet/>
      <dgm:spPr/>
      <dgm:t>
        <a:bodyPr/>
        <a:lstStyle/>
        <a:p>
          <a:endParaRPr lang="es-MX" sz="1800"/>
        </a:p>
      </dgm:t>
    </dgm:pt>
    <dgm:pt modelId="{E3E41C92-3D17-4C2A-B3E8-D2FE1E20F1BD}">
      <dgm:prSet phldrT="[Texto]" custT="1"/>
      <dgm:spPr/>
      <dgm:t>
        <a:bodyPr/>
        <a:lstStyle/>
        <a:p>
          <a:pPr algn="just"/>
          <a:r>
            <a:rPr lang="es-MX" sz="1800" dirty="0" smtClean="0"/>
            <a:t>Las preguntas son estructuradas con base en las interrogantes que apoyen el seguimiento de la investigación.</a:t>
          </a:r>
          <a:endParaRPr lang="es-MX" sz="1800" dirty="0"/>
        </a:p>
      </dgm:t>
    </dgm:pt>
    <dgm:pt modelId="{59456554-DBEB-4060-9E0E-98FA3DCC7855}" type="parTrans" cxnId="{A2EC1CBB-8411-437E-8F95-E584A82BF49C}">
      <dgm:prSet/>
      <dgm:spPr/>
      <dgm:t>
        <a:bodyPr/>
        <a:lstStyle/>
        <a:p>
          <a:endParaRPr lang="es-MX" sz="1800"/>
        </a:p>
      </dgm:t>
    </dgm:pt>
    <dgm:pt modelId="{2BD2745D-FEE9-43B3-960D-82814220AB7B}" type="sibTrans" cxnId="{A2EC1CBB-8411-437E-8F95-E584A82BF49C}">
      <dgm:prSet/>
      <dgm:spPr/>
      <dgm:t>
        <a:bodyPr/>
        <a:lstStyle/>
        <a:p>
          <a:endParaRPr lang="es-MX" sz="1800"/>
        </a:p>
      </dgm:t>
    </dgm:pt>
    <dgm:pt modelId="{FDEE10BE-32C0-4A7C-84A1-8F53B0DE1C80}">
      <dgm:prSet phldrT="[Texto]" custT="1"/>
      <dgm:spPr/>
      <dgm:t>
        <a:bodyPr/>
        <a:lstStyle/>
        <a:p>
          <a:r>
            <a:rPr lang="es-MX" sz="2400" dirty="0" smtClean="0"/>
            <a:t>Segundo</a:t>
          </a:r>
          <a:endParaRPr lang="es-MX" sz="2400" dirty="0"/>
        </a:p>
      </dgm:t>
    </dgm:pt>
    <dgm:pt modelId="{0E15AEFF-C7BD-4A93-8A03-309D8E8757FB}" type="parTrans" cxnId="{F83F4E74-BF75-4F23-A96E-E6C6BB27976F}">
      <dgm:prSet/>
      <dgm:spPr/>
      <dgm:t>
        <a:bodyPr/>
        <a:lstStyle/>
        <a:p>
          <a:endParaRPr lang="es-MX" sz="1800"/>
        </a:p>
      </dgm:t>
    </dgm:pt>
    <dgm:pt modelId="{4E16DCA6-83D4-4537-92C3-A7D6493A0FD0}" type="sibTrans" cxnId="{F83F4E74-BF75-4F23-A96E-E6C6BB27976F}">
      <dgm:prSet/>
      <dgm:spPr/>
      <dgm:t>
        <a:bodyPr/>
        <a:lstStyle/>
        <a:p>
          <a:endParaRPr lang="es-MX" sz="1800"/>
        </a:p>
      </dgm:t>
    </dgm:pt>
    <dgm:pt modelId="{E870348F-D863-4AFD-8B9D-7971B8D563BE}">
      <dgm:prSet phldrT="[Texto]" custT="1"/>
      <dgm:spPr/>
      <dgm:t>
        <a:bodyPr/>
        <a:lstStyle/>
        <a:p>
          <a:pPr algn="just"/>
          <a:r>
            <a:rPr lang="es-MX" sz="1800" dirty="0" smtClean="0"/>
            <a:t>Para realizar la investigación hay que descomponer o desagregar la pregunta planteada en pequeñas preguntas con sus problemas, para ello debe tenerse en cuenta las variables dependientes e independientes que forman parte del mismo. </a:t>
          </a:r>
          <a:endParaRPr lang="es-MX" sz="1800" dirty="0"/>
        </a:p>
      </dgm:t>
    </dgm:pt>
    <dgm:pt modelId="{3888CA13-050B-4708-84CA-A323AC125265}" type="parTrans" cxnId="{D458110D-C659-454C-8578-37C13AB71412}">
      <dgm:prSet/>
      <dgm:spPr/>
      <dgm:t>
        <a:bodyPr/>
        <a:lstStyle/>
        <a:p>
          <a:endParaRPr lang="es-MX" sz="1800"/>
        </a:p>
      </dgm:t>
    </dgm:pt>
    <dgm:pt modelId="{2E4B9272-6BB9-4FF4-B487-EF5C16A59AAB}" type="sibTrans" cxnId="{D458110D-C659-454C-8578-37C13AB71412}">
      <dgm:prSet/>
      <dgm:spPr/>
      <dgm:t>
        <a:bodyPr/>
        <a:lstStyle/>
        <a:p>
          <a:endParaRPr lang="es-MX" sz="1800"/>
        </a:p>
      </dgm:t>
    </dgm:pt>
    <dgm:pt modelId="{94B613AB-5958-4791-94EE-15A90B68A6FA}">
      <dgm:prSet phldrT="[Texto]" custT="1"/>
      <dgm:spPr/>
      <dgm:t>
        <a:bodyPr/>
        <a:lstStyle/>
        <a:p>
          <a:r>
            <a:rPr lang="es-MX" sz="2400" dirty="0" smtClean="0"/>
            <a:t>Tercero</a:t>
          </a:r>
          <a:endParaRPr lang="es-MX" sz="2400" dirty="0"/>
        </a:p>
      </dgm:t>
    </dgm:pt>
    <dgm:pt modelId="{6A9D8553-995D-41D9-818B-B919DB1FD09C}" type="parTrans" cxnId="{EF4A803D-8DB8-4F17-AFED-132AEC2F9402}">
      <dgm:prSet/>
      <dgm:spPr/>
      <dgm:t>
        <a:bodyPr/>
        <a:lstStyle/>
        <a:p>
          <a:endParaRPr lang="es-MX" sz="1800"/>
        </a:p>
      </dgm:t>
    </dgm:pt>
    <dgm:pt modelId="{DEFFEE9B-FE6C-436A-B3D0-9B0EB182D73C}" type="sibTrans" cxnId="{EF4A803D-8DB8-4F17-AFED-132AEC2F9402}">
      <dgm:prSet/>
      <dgm:spPr/>
      <dgm:t>
        <a:bodyPr/>
        <a:lstStyle/>
        <a:p>
          <a:endParaRPr lang="es-MX" sz="1800"/>
        </a:p>
      </dgm:t>
    </dgm:pt>
    <dgm:pt modelId="{9465A6AF-7E08-4845-95CD-3736680D8471}">
      <dgm:prSet phldrT="[Texto]" custT="1"/>
      <dgm:spPr/>
      <dgm:t>
        <a:bodyPr/>
        <a:lstStyle/>
        <a:p>
          <a:pPr algn="just"/>
          <a:r>
            <a:rPr lang="es-MX" sz="1800" dirty="0" smtClean="0"/>
            <a:t>Finalmente debe considerarse el problema planteado, con lo cual se orientan la formulación de objetivo (s) de investigación.</a:t>
          </a:r>
          <a:endParaRPr lang="es-MX" sz="1800" dirty="0"/>
        </a:p>
      </dgm:t>
    </dgm:pt>
    <dgm:pt modelId="{4EA37194-5278-4CA5-90AC-B4E24CBEF1F1}" type="parTrans" cxnId="{D82AC697-3C71-4828-81BA-43304AB18817}">
      <dgm:prSet/>
      <dgm:spPr/>
      <dgm:t>
        <a:bodyPr/>
        <a:lstStyle/>
        <a:p>
          <a:endParaRPr lang="es-MX" sz="1800"/>
        </a:p>
      </dgm:t>
    </dgm:pt>
    <dgm:pt modelId="{32DB41AD-73AC-45B6-9C30-F30E9DB14A1A}" type="sibTrans" cxnId="{D82AC697-3C71-4828-81BA-43304AB18817}">
      <dgm:prSet/>
      <dgm:spPr/>
      <dgm:t>
        <a:bodyPr/>
        <a:lstStyle/>
        <a:p>
          <a:endParaRPr lang="es-MX" sz="1800"/>
        </a:p>
      </dgm:t>
    </dgm:pt>
    <dgm:pt modelId="{8BA96AF2-7385-461E-9B9D-30A1240E6995}" type="pres">
      <dgm:prSet presAssocID="{F4BA5CAD-D31B-4D31-AA90-ABCBABC66776}" presName="linearFlow" presStyleCnt="0">
        <dgm:presLayoutVars>
          <dgm:dir/>
          <dgm:animLvl val="lvl"/>
          <dgm:resizeHandles val="exact"/>
        </dgm:presLayoutVars>
      </dgm:prSet>
      <dgm:spPr/>
      <dgm:t>
        <a:bodyPr/>
        <a:lstStyle/>
        <a:p>
          <a:endParaRPr lang="es-MX"/>
        </a:p>
      </dgm:t>
    </dgm:pt>
    <dgm:pt modelId="{40C19071-F7C1-4E7A-8440-81E0916A715D}" type="pres">
      <dgm:prSet presAssocID="{B9FD6B5F-719A-431E-8E4A-C9B117F82073}" presName="composite" presStyleCnt="0"/>
      <dgm:spPr/>
      <dgm:t>
        <a:bodyPr/>
        <a:lstStyle/>
        <a:p>
          <a:endParaRPr lang="es-MX"/>
        </a:p>
      </dgm:t>
    </dgm:pt>
    <dgm:pt modelId="{FFDBFDF9-3585-400A-AC7F-2DC00338201D}" type="pres">
      <dgm:prSet presAssocID="{B9FD6B5F-719A-431E-8E4A-C9B117F82073}" presName="parentText" presStyleLbl="alignNode1" presStyleIdx="0" presStyleCnt="3">
        <dgm:presLayoutVars>
          <dgm:chMax val="1"/>
          <dgm:bulletEnabled val="1"/>
        </dgm:presLayoutVars>
      </dgm:prSet>
      <dgm:spPr/>
      <dgm:t>
        <a:bodyPr/>
        <a:lstStyle/>
        <a:p>
          <a:endParaRPr lang="es-MX"/>
        </a:p>
      </dgm:t>
    </dgm:pt>
    <dgm:pt modelId="{C8A05714-E358-4085-83B1-4769FAD7930E}" type="pres">
      <dgm:prSet presAssocID="{B9FD6B5F-719A-431E-8E4A-C9B117F82073}" presName="descendantText" presStyleLbl="alignAcc1" presStyleIdx="0" presStyleCnt="3">
        <dgm:presLayoutVars>
          <dgm:bulletEnabled val="1"/>
        </dgm:presLayoutVars>
      </dgm:prSet>
      <dgm:spPr/>
      <dgm:t>
        <a:bodyPr/>
        <a:lstStyle/>
        <a:p>
          <a:endParaRPr lang="es-MX"/>
        </a:p>
      </dgm:t>
    </dgm:pt>
    <dgm:pt modelId="{2F16E386-7B58-4BA6-816C-C1E320F4CBAB}" type="pres">
      <dgm:prSet presAssocID="{F8C30FEF-1336-4D01-B12D-17BCD0FBF22E}" presName="sp" presStyleCnt="0"/>
      <dgm:spPr/>
      <dgm:t>
        <a:bodyPr/>
        <a:lstStyle/>
        <a:p>
          <a:endParaRPr lang="es-MX"/>
        </a:p>
      </dgm:t>
    </dgm:pt>
    <dgm:pt modelId="{C07773C9-8421-4E73-8445-3FF048E5B88B}" type="pres">
      <dgm:prSet presAssocID="{FDEE10BE-32C0-4A7C-84A1-8F53B0DE1C80}" presName="composite" presStyleCnt="0"/>
      <dgm:spPr/>
      <dgm:t>
        <a:bodyPr/>
        <a:lstStyle/>
        <a:p>
          <a:endParaRPr lang="es-MX"/>
        </a:p>
      </dgm:t>
    </dgm:pt>
    <dgm:pt modelId="{F3B5135C-9459-43C7-997E-ABC1156A6174}" type="pres">
      <dgm:prSet presAssocID="{FDEE10BE-32C0-4A7C-84A1-8F53B0DE1C80}" presName="parentText" presStyleLbl="alignNode1" presStyleIdx="1" presStyleCnt="3">
        <dgm:presLayoutVars>
          <dgm:chMax val="1"/>
          <dgm:bulletEnabled val="1"/>
        </dgm:presLayoutVars>
      </dgm:prSet>
      <dgm:spPr/>
      <dgm:t>
        <a:bodyPr/>
        <a:lstStyle/>
        <a:p>
          <a:endParaRPr lang="es-MX"/>
        </a:p>
      </dgm:t>
    </dgm:pt>
    <dgm:pt modelId="{C51A7A21-BE37-434D-A082-F24BEE651826}" type="pres">
      <dgm:prSet presAssocID="{FDEE10BE-32C0-4A7C-84A1-8F53B0DE1C80}" presName="descendantText" presStyleLbl="alignAcc1" presStyleIdx="1" presStyleCnt="3">
        <dgm:presLayoutVars>
          <dgm:bulletEnabled val="1"/>
        </dgm:presLayoutVars>
      </dgm:prSet>
      <dgm:spPr/>
      <dgm:t>
        <a:bodyPr/>
        <a:lstStyle/>
        <a:p>
          <a:endParaRPr lang="es-MX"/>
        </a:p>
      </dgm:t>
    </dgm:pt>
    <dgm:pt modelId="{F21498FE-D10B-4FCC-9940-0AB24171F878}" type="pres">
      <dgm:prSet presAssocID="{4E16DCA6-83D4-4537-92C3-A7D6493A0FD0}" presName="sp" presStyleCnt="0"/>
      <dgm:spPr/>
      <dgm:t>
        <a:bodyPr/>
        <a:lstStyle/>
        <a:p>
          <a:endParaRPr lang="es-MX"/>
        </a:p>
      </dgm:t>
    </dgm:pt>
    <dgm:pt modelId="{68FB17D8-AE4A-4859-8292-9D374A3F3D66}" type="pres">
      <dgm:prSet presAssocID="{94B613AB-5958-4791-94EE-15A90B68A6FA}" presName="composite" presStyleCnt="0"/>
      <dgm:spPr/>
      <dgm:t>
        <a:bodyPr/>
        <a:lstStyle/>
        <a:p>
          <a:endParaRPr lang="es-MX"/>
        </a:p>
      </dgm:t>
    </dgm:pt>
    <dgm:pt modelId="{CAC7AA07-F64A-4452-A03D-D09F3478CAA8}" type="pres">
      <dgm:prSet presAssocID="{94B613AB-5958-4791-94EE-15A90B68A6FA}" presName="parentText" presStyleLbl="alignNode1" presStyleIdx="2" presStyleCnt="3">
        <dgm:presLayoutVars>
          <dgm:chMax val="1"/>
          <dgm:bulletEnabled val="1"/>
        </dgm:presLayoutVars>
      </dgm:prSet>
      <dgm:spPr/>
      <dgm:t>
        <a:bodyPr/>
        <a:lstStyle/>
        <a:p>
          <a:endParaRPr lang="es-MX"/>
        </a:p>
      </dgm:t>
    </dgm:pt>
    <dgm:pt modelId="{1899BC6E-6BC8-42FB-AC36-38D4FFFE2195}" type="pres">
      <dgm:prSet presAssocID="{94B613AB-5958-4791-94EE-15A90B68A6FA}" presName="descendantText" presStyleLbl="alignAcc1" presStyleIdx="2" presStyleCnt="3">
        <dgm:presLayoutVars>
          <dgm:bulletEnabled val="1"/>
        </dgm:presLayoutVars>
      </dgm:prSet>
      <dgm:spPr/>
      <dgm:t>
        <a:bodyPr/>
        <a:lstStyle/>
        <a:p>
          <a:endParaRPr lang="es-MX"/>
        </a:p>
      </dgm:t>
    </dgm:pt>
  </dgm:ptLst>
  <dgm:cxnLst>
    <dgm:cxn modelId="{D82AC697-3C71-4828-81BA-43304AB18817}" srcId="{94B613AB-5958-4791-94EE-15A90B68A6FA}" destId="{9465A6AF-7E08-4845-95CD-3736680D8471}" srcOrd="0" destOrd="0" parTransId="{4EA37194-5278-4CA5-90AC-B4E24CBEF1F1}" sibTransId="{32DB41AD-73AC-45B6-9C30-F30E9DB14A1A}"/>
    <dgm:cxn modelId="{AE72E365-AB40-4889-B322-C09418104633}" type="presOf" srcId="{E870348F-D863-4AFD-8B9D-7971B8D563BE}" destId="{C51A7A21-BE37-434D-A082-F24BEE651826}" srcOrd="0" destOrd="0" presId="urn:microsoft.com/office/officeart/2005/8/layout/chevron2"/>
    <dgm:cxn modelId="{6DF04B97-708A-44E7-8591-B139F13688E2}" type="presOf" srcId="{B9FD6B5F-719A-431E-8E4A-C9B117F82073}" destId="{FFDBFDF9-3585-400A-AC7F-2DC00338201D}" srcOrd="0" destOrd="0" presId="urn:microsoft.com/office/officeart/2005/8/layout/chevron2"/>
    <dgm:cxn modelId="{64D0B522-445F-4CB4-96E6-89A6D9DF0D31}" type="presOf" srcId="{FDEE10BE-32C0-4A7C-84A1-8F53B0DE1C80}" destId="{F3B5135C-9459-43C7-997E-ABC1156A6174}" srcOrd="0" destOrd="0" presId="urn:microsoft.com/office/officeart/2005/8/layout/chevron2"/>
    <dgm:cxn modelId="{D458110D-C659-454C-8578-37C13AB71412}" srcId="{FDEE10BE-32C0-4A7C-84A1-8F53B0DE1C80}" destId="{E870348F-D863-4AFD-8B9D-7971B8D563BE}" srcOrd="0" destOrd="0" parTransId="{3888CA13-050B-4708-84CA-A323AC125265}" sibTransId="{2E4B9272-6BB9-4FF4-B487-EF5C16A59AAB}"/>
    <dgm:cxn modelId="{FC371B66-7CF8-4CAA-B268-D271930F03F2}" type="presOf" srcId="{F4BA5CAD-D31B-4D31-AA90-ABCBABC66776}" destId="{8BA96AF2-7385-461E-9B9D-30A1240E6995}" srcOrd="0" destOrd="0" presId="urn:microsoft.com/office/officeart/2005/8/layout/chevron2"/>
    <dgm:cxn modelId="{F6695768-9C26-44D6-B7DD-DDD9194C67A9}" srcId="{F4BA5CAD-D31B-4D31-AA90-ABCBABC66776}" destId="{B9FD6B5F-719A-431E-8E4A-C9B117F82073}" srcOrd="0" destOrd="0" parTransId="{01C50D57-F966-4772-86D6-5DBAE5B5E03C}" sibTransId="{F8C30FEF-1336-4D01-B12D-17BCD0FBF22E}"/>
    <dgm:cxn modelId="{B3D3AB0B-2E6B-4D37-9BA9-5DFF7A049380}" type="presOf" srcId="{94B613AB-5958-4791-94EE-15A90B68A6FA}" destId="{CAC7AA07-F64A-4452-A03D-D09F3478CAA8}" srcOrd="0" destOrd="0" presId="urn:microsoft.com/office/officeart/2005/8/layout/chevron2"/>
    <dgm:cxn modelId="{376758BF-B037-4737-AE3C-B1EEE9BAFE1B}" type="presOf" srcId="{E3E41C92-3D17-4C2A-B3E8-D2FE1E20F1BD}" destId="{C8A05714-E358-4085-83B1-4769FAD7930E}" srcOrd="0" destOrd="0" presId="urn:microsoft.com/office/officeart/2005/8/layout/chevron2"/>
    <dgm:cxn modelId="{BB6B42C8-9FF4-4252-B29A-8ECA16136EE8}" type="presOf" srcId="{9465A6AF-7E08-4845-95CD-3736680D8471}" destId="{1899BC6E-6BC8-42FB-AC36-38D4FFFE2195}" srcOrd="0" destOrd="0" presId="urn:microsoft.com/office/officeart/2005/8/layout/chevron2"/>
    <dgm:cxn modelId="{F83F4E74-BF75-4F23-A96E-E6C6BB27976F}" srcId="{F4BA5CAD-D31B-4D31-AA90-ABCBABC66776}" destId="{FDEE10BE-32C0-4A7C-84A1-8F53B0DE1C80}" srcOrd="1" destOrd="0" parTransId="{0E15AEFF-C7BD-4A93-8A03-309D8E8757FB}" sibTransId="{4E16DCA6-83D4-4537-92C3-A7D6493A0FD0}"/>
    <dgm:cxn modelId="{A2EC1CBB-8411-437E-8F95-E584A82BF49C}" srcId="{B9FD6B5F-719A-431E-8E4A-C9B117F82073}" destId="{E3E41C92-3D17-4C2A-B3E8-D2FE1E20F1BD}" srcOrd="0" destOrd="0" parTransId="{59456554-DBEB-4060-9E0E-98FA3DCC7855}" sibTransId="{2BD2745D-FEE9-43B3-960D-82814220AB7B}"/>
    <dgm:cxn modelId="{EF4A803D-8DB8-4F17-AFED-132AEC2F9402}" srcId="{F4BA5CAD-D31B-4D31-AA90-ABCBABC66776}" destId="{94B613AB-5958-4791-94EE-15A90B68A6FA}" srcOrd="2" destOrd="0" parTransId="{6A9D8553-995D-41D9-818B-B919DB1FD09C}" sibTransId="{DEFFEE9B-FE6C-436A-B3D0-9B0EB182D73C}"/>
    <dgm:cxn modelId="{661AF822-0DCB-4DCC-B943-8A51240F7B6A}" type="presParOf" srcId="{8BA96AF2-7385-461E-9B9D-30A1240E6995}" destId="{40C19071-F7C1-4E7A-8440-81E0916A715D}" srcOrd="0" destOrd="0" presId="urn:microsoft.com/office/officeart/2005/8/layout/chevron2"/>
    <dgm:cxn modelId="{F6E1040F-4B14-45B5-A0DC-F308AA354DA1}" type="presParOf" srcId="{40C19071-F7C1-4E7A-8440-81E0916A715D}" destId="{FFDBFDF9-3585-400A-AC7F-2DC00338201D}" srcOrd="0" destOrd="0" presId="urn:microsoft.com/office/officeart/2005/8/layout/chevron2"/>
    <dgm:cxn modelId="{3042EDAE-1E11-4A5F-A4C9-C30547FFB51E}" type="presParOf" srcId="{40C19071-F7C1-4E7A-8440-81E0916A715D}" destId="{C8A05714-E358-4085-83B1-4769FAD7930E}" srcOrd="1" destOrd="0" presId="urn:microsoft.com/office/officeart/2005/8/layout/chevron2"/>
    <dgm:cxn modelId="{4F1DA0DE-75EE-471E-AF10-046D78737AC6}" type="presParOf" srcId="{8BA96AF2-7385-461E-9B9D-30A1240E6995}" destId="{2F16E386-7B58-4BA6-816C-C1E320F4CBAB}" srcOrd="1" destOrd="0" presId="urn:microsoft.com/office/officeart/2005/8/layout/chevron2"/>
    <dgm:cxn modelId="{00251ABB-845E-4378-945B-FD0E89437539}" type="presParOf" srcId="{8BA96AF2-7385-461E-9B9D-30A1240E6995}" destId="{C07773C9-8421-4E73-8445-3FF048E5B88B}" srcOrd="2" destOrd="0" presId="urn:microsoft.com/office/officeart/2005/8/layout/chevron2"/>
    <dgm:cxn modelId="{CEFF3240-DEF4-4A21-8C70-B49B355BCF79}" type="presParOf" srcId="{C07773C9-8421-4E73-8445-3FF048E5B88B}" destId="{F3B5135C-9459-43C7-997E-ABC1156A6174}" srcOrd="0" destOrd="0" presId="urn:microsoft.com/office/officeart/2005/8/layout/chevron2"/>
    <dgm:cxn modelId="{AE1C5759-F855-4E32-ABF8-5B8F6D3AE711}" type="presParOf" srcId="{C07773C9-8421-4E73-8445-3FF048E5B88B}" destId="{C51A7A21-BE37-434D-A082-F24BEE651826}" srcOrd="1" destOrd="0" presId="urn:microsoft.com/office/officeart/2005/8/layout/chevron2"/>
    <dgm:cxn modelId="{9E49A92F-B2B6-4BE5-A059-02EE7DA0C383}" type="presParOf" srcId="{8BA96AF2-7385-461E-9B9D-30A1240E6995}" destId="{F21498FE-D10B-4FCC-9940-0AB24171F878}" srcOrd="3" destOrd="0" presId="urn:microsoft.com/office/officeart/2005/8/layout/chevron2"/>
    <dgm:cxn modelId="{5BA655DE-1444-4D8B-9C39-9960CAE50891}" type="presParOf" srcId="{8BA96AF2-7385-461E-9B9D-30A1240E6995}" destId="{68FB17D8-AE4A-4859-8292-9D374A3F3D66}" srcOrd="4" destOrd="0" presId="urn:microsoft.com/office/officeart/2005/8/layout/chevron2"/>
    <dgm:cxn modelId="{1948AC95-8673-4569-A774-C4D8EA88B58C}" type="presParOf" srcId="{68FB17D8-AE4A-4859-8292-9D374A3F3D66}" destId="{CAC7AA07-F64A-4452-A03D-D09F3478CAA8}" srcOrd="0" destOrd="0" presId="urn:microsoft.com/office/officeart/2005/8/layout/chevron2"/>
    <dgm:cxn modelId="{374282AB-A5DE-47BA-AD96-13A6CB81647F}" type="presParOf" srcId="{68FB17D8-AE4A-4859-8292-9D374A3F3D66}" destId="{1899BC6E-6BC8-42FB-AC36-38D4FFFE219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C10567-2D2C-482C-AD60-2BF8965377ED}" type="doc">
      <dgm:prSet loTypeId="urn:microsoft.com/office/officeart/2005/8/layout/hList2#1" loCatId="list" qsTypeId="urn:microsoft.com/office/officeart/2005/8/quickstyle/3d3" qsCatId="3D" csTypeId="urn:microsoft.com/office/officeart/2005/8/colors/accent6_5" csCatId="accent6" phldr="1"/>
      <dgm:spPr/>
      <dgm:t>
        <a:bodyPr/>
        <a:lstStyle/>
        <a:p>
          <a:endParaRPr lang="es-MX"/>
        </a:p>
      </dgm:t>
    </dgm:pt>
    <dgm:pt modelId="{0BC6DDD0-8B20-401E-8817-07F13538FF15}">
      <dgm:prSet phldrT="[Texto]"/>
      <dgm:spPr/>
      <dgm:t>
        <a:bodyPr/>
        <a:lstStyle/>
        <a:p>
          <a:r>
            <a:rPr lang="es-MX" b="1" dirty="0" smtClean="0">
              <a:latin typeface="Arial" pitchFamily="34" charset="0"/>
              <a:cs typeface="Arial" pitchFamily="34" charset="0"/>
            </a:rPr>
            <a:t>OBJETIVO</a:t>
          </a:r>
          <a:endParaRPr lang="es-MX" b="1" dirty="0">
            <a:latin typeface="Arial" pitchFamily="34" charset="0"/>
            <a:cs typeface="Arial" pitchFamily="34" charset="0"/>
          </a:endParaRPr>
        </a:p>
      </dgm:t>
    </dgm:pt>
    <dgm:pt modelId="{1E13B314-3254-4B20-AF27-51CEC9867214}" type="parTrans" cxnId="{0736F1CD-2F4C-433B-8935-E592A515BA2E}">
      <dgm:prSet/>
      <dgm:spPr/>
      <dgm:t>
        <a:bodyPr/>
        <a:lstStyle/>
        <a:p>
          <a:endParaRPr lang="es-MX">
            <a:latin typeface="Arial" pitchFamily="34" charset="0"/>
            <a:cs typeface="Arial" pitchFamily="34" charset="0"/>
          </a:endParaRPr>
        </a:p>
      </dgm:t>
    </dgm:pt>
    <dgm:pt modelId="{FA62A950-52E2-4FEF-A44A-6661E90F0169}" type="sibTrans" cxnId="{0736F1CD-2F4C-433B-8935-E592A515BA2E}">
      <dgm:prSet/>
      <dgm:spPr/>
      <dgm:t>
        <a:bodyPr/>
        <a:lstStyle/>
        <a:p>
          <a:endParaRPr lang="es-MX">
            <a:latin typeface="Arial" pitchFamily="34" charset="0"/>
            <a:cs typeface="Arial" pitchFamily="34" charset="0"/>
          </a:endParaRPr>
        </a:p>
      </dgm:t>
    </dgm:pt>
    <dgm:pt modelId="{447966C7-A615-4D41-A806-51E5B830FEAB}">
      <dgm:prSet phldrT="[Texto]" custT="1"/>
      <dgm:spPr/>
      <dgm:t>
        <a:bodyPr/>
        <a:lstStyle/>
        <a:p>
          <a:r>
            <a:rPr lang="es-MX" sz="1700" dirty="0" smtClean="0">
              <a:latin typeface="Arial" pitchFamily="34" charset="0"/>
              <a:cs typeface="Arial" pitchFamily="34" charset="0"/>
            </a:rPr>
            <a:t>    Enunciado claro y llano que engloba los propósitos de la investigación e identifican claramente lo que se pretende lograr.</a:t>
          </a:r>
          <a:endParaRPr lang="es-MX" sz="1700" dirty="0">
            <a:latin typeface="Arial" pitchFamily="34" charset="0"/>
            <a:cs typeface="Arial" pitchFamily="34" charset="0"/>
          </a:endParaRPr>
        </a:p>
      </dgm:t>
    </dgm:pt>
    <dgm:pt modelId="{EC5995E1-A880-42FC-BF4B-E0C720070EC3}" type="parTrans" cxnId="{C090B10F-EE1F-45ED-80DA-E042FE1AF3C0}">
      <dgm:prSet/>
      <dgm:spPr/>
      <dgm:t>
        <a:bodyPr/>
        <a:lstStyle/>
        <a:p>
          <a:endParaRPr lang="es-MX">
            <a:latin typeface="Arial" pitchFamily="34" charset="0"/>
            <a:cs typeface="Arial" pitchFamily="34" charset="0"/>
          </a:endParaRPr>
        </a:p>
      </dgm:t>
    </dgm:pt>
    <dgm:pt modelId="{76FD942B-A491-42A6-B6D4-7070BD5CBDAA}" type="sibTrans" cxnId="{C090B10F-EE1F-45ED-80DA-E042FE1AF3C0}">
      <dgm:prSet/>
      <dgm:spPr/>
      <dgm:t>
        <a:bodyPr/>
        <a:lstStyle/>
        <a:p>
          <a:endParaRPr lang="es-MX">
            <a:latin typeface="Arial" pitchFamily="34" charset="0"/>
            <a:cs typeface="Arial" pitchFamily="34" charset="0"/>
          </a:endParaRPr>
        </a:p>
      </dgm:t>
    </dgm:pt>
    <dgm:pt modelId="{8DE93BB3-81F4-482A-90D2-7181A5DBBE74}">
      <dgm:prSet phldrT="[Texto]"/>
      <dgm:spPr/>
      <dgm:t>
        <a:bodyPr/>
        <a:lstStyle/>
        <a:p>
          <a:r>
            <a:rPr lang="es-MX" b="1" dirty="0" smtClean="0">
              <a:latin typeface="Arial" pitchFamily="34" charset="0"/>
              <a:cs typeface="Arial" pitchFamily="34" charset="0"/>
            </a:rPr>
            <a:t>OBJETIVO ESPECÍFICO</a:t>
          </a:r>
          <a:endParaRPr lang="es-MX" b="1" dirty="0">
            <a:latin typeface="Arial" pitchFamily="34" charset="0"/>
            <a:cs typeface="Arial" pitchFamily="34" charset="0"/>
          </a:endParaRPr>
        </a:p>
      </dgm:t>
    </dgm:pt>
    <dgm:pt modelId="{9F69940A-BAB9-48B6-BAB4-51430ADFADB2}" type="parTrans" cxnId="{AA6D0644-E7D3-461C-9793-323C99956BA2}">
      <dgm:prSet/>
      <dgm:spPr/>
      <dgm:t>
        <a:bodyPr/>
        <a:lstStyle/>
        <a:p>
          <a:endParaRPr lang="es-MX">
            <a:latin typeface="Arial" pitchFamily="34" charset="0"/>
            <a:cs typeface="Arial" pitchFamily="34" charset="0"/>
          </a:endParaRPr>
        </a:p>
      </dgm:t>
    </dgm:pt>
    <dgm:pt modelId="{1F913B44-12B4-4ADB-BC7E-A999425C465C}" type="sibTrans" cxnId="{AA6D0644-E7D3-461C-9793-323C99956BA2}">
      <dgm:prSet/>
      <dgm:spPr/>
      <dgm:t>
        <a:bodyPr/>
        <a:lstStyle/>
        <a:p>
          <a:endParaRPr lang="es-MX">
            <a:latin typeface="Arial" pitchFamily="34" charset="0"/>
            <a:cs typeface="Arial" pitchFamily="34" charset="0"/>
          </a:endParaRPr>
        </a:p>
      </dgm:t>
    </dgm:pt>
    <dgm:pt modelId="{981810E7-0109-4DBE-8842-5D2AF915BD48}">
      <dgm:prSet phldrT="[Texto]" custT="1"/>
      <dgm:spPr/>
      <dgm:t>
        <a:bodyPr/>
        <a:lstStyle/>
        <a:p>
          <a:r>
            <a:rPr lang="es-MX" sz="1800" dirty="0" smtClean="0">
              <a:latin typeface="Arial" pitchFamily="34" charset="0"/>
              <a:cs typeface="Arial" pitchFamily="34" charset="0"/>
            </a:rPr>
            <a:t>   Definen la estrategia para alcanzar el objetivo general</a:t>
          </a:r>
          <a:endParaRPr lang="es-MX" sz="1800" dirty="0">
            <a:latin typeface="Arial" pitchFamily="34" charset="0"/>
            <a:cs typeface="Arial" pitchFamily="34" charset="0"/>
          </a:endParaRPr>
        </a:p>
      </dgm:t>
    </dgm:pt>
    <dgm:pt modelId="{3B9E3F42-7504-4A95-B313-8295158AD07B}" type="parTrans" cxnId="{BB951CF2-3FD7-4EFD-A297-739FC012D29D}">
      <dgm:prSet/>
      <dgm:spPr/>
      <dgm:t>
        <a:bodyPr/>
        <a:lstStyle/>
        <a:p>
          <a:endParaRPr lang="es-MX">
            <a:latin typeface="Arial" pitchFamily="34" charset="0"/>
            <a:cs typeface="Arial" pitchFamily="34" charset="0"/>
          </a:endParaRPr>
        </a:p>
      </dgm:t>
    </dgm:pt>
    <dgm:pt modelId="{8CC1E0F4-A554-44E0-A327-5F5017131097}" type="sibTrans" cxnId="{BB951CF2-3FD7-4EFD-A297-739FC012D29D}">
      <dgm:prSet/>
      <dgm:spPr/>
      <dgm:t>
        <a:bodyPr/>
        <a:lstStyle/>
        <a:p>
          <a:endParaRPr lang="es-MX">
            <a:latin typeface="Arial" pitchFamily="34" charset="0"/>
            <a:cs typeface="Arial" pitchFamily="34" charset="0"/>
          </a:endParaRPr>
        </a:p>
      </dgm:t>
    </dgm:pt>
    <dgm:pt modelId="{E881C9DB-3308-4972-AEA2-DE45A2FC7713}">
      <dgm:prSet phldrT="[Texto]" custT="1"/>
      <dgm:spPr/>
      <dgm:t>
        <a:bodyPr/>
        <a:lstStyle/>
        <a:p>
          <a:r>
            <a:rPr lang="es-MX" sz="1800" dirty="0" smtClean="0">
              <a:latin typeface="Arial" pitchFamily="34" charset="0"/>
              <a:cs typeface="Arial" pitchFamily="34" charset="0"/>
            </a:rPr>
            <a:t>Las acciones que habrán de realizarse</a:t>
          </a:r>
          <a:endParaRPr lang="es-MX" sz="1800" dirty="0">
            <a:latin typeface="Arial" pitchFamily="34" charset="0"/>
            <a:cs typeface="Arial" pitchFamily="34" charset="0"/>
          </a:endParaRPr>
        </a:p>
      </dgm:t>
    </dgm:pt>
    <dgm:pt modelId="{580A5E03-6DC8-402A-B939-B1F8FE9AD83C}" type="parTrans" cxnId="{682067F1-05CF-4673-AF28-F79C32F9FC4A}">
      <dgm:prSet/>
      <dgm:spPr/>
      <dgm:t>
        <a:bodyPr/>
        <a:lstStyle/>
        <a:p>
          <a:endParaRPr lang="es-MX">
            <a:latin typeface="Arial" pitchFamily="34" charset="0"/>
            <a:cs typeface="Arial" pitchFamily="34" charset="0"/>
          </a:endParaRPr>
        </a:p>
      </dgm:t>
    </dgm:pt>
    <dgm:pt modelId="{E1ED84AD-870F-4726-9AF6-45E19D15F76E}" type="sibTrans" cxnId="{682067F1-05CF-4673-AF28-F79C32F9FC4A}">
      <dgm:prSet/>
      <dgm:spPr/>
      <dgm:t>
        <a:bodyPr/>
        <a:lstStyle/>
        <a:p>
          <a:endParaRPr lang="es-MX">
            <a:latin typeface="Arial" pitchFamily="34" charset="0"/>
            <a:cs typeface="Arial" pitchFamily="34" charset="0"/>
          </a:endParaRPr>
        </a:p>
      </dgm:t>
    </dgm:pt>
    <dgm:pt modelId="{3E80AEDB-55DA-4263-A609-64811424E2F6}">
      <dgm:prSet phldrT="[Texto]"/>
      <dgm:spPr/>
      <dgm:t>
        <a:bodyPr/>
        <a:lstStyle/>
        <a:p>
          <a:r>
            <a:rPr lang="es-MX" b="1" dirty="0" smtClean="0">
              <a:latin typeface="Arial" pitchFamily="34" charset="0"/>
              <a:cs typeface="Arial" pitchFamily="34" charset="0"/>
            </a:rPr>
            <a:t>JUSTIFICACIÓN</a:t>
          </a:r>
          <a:endParaRPr lang="es-MX" b="1" dirty="0">
            <a:latin typeface="Arial" pitchFamily="34" charset="0"/>
            <a:cs typeface="Arial" pitchFamily="34" charset="0"/>
          </a:endParaRPr>
        </a:p>
      </dgm:t>
    </dgm:pt>
    <dgm:pt modelId="{59FC9602-3D88-44E7-95BF-CB5D61B90085}" type="parTrans" cxnId="{8992BAD3-1C07-4068-BB83-0462F84DC817}">
      <dgm:prSet/>
      <dgm:spPr/>
      <dgm:t>
        <a:bodyPr/>
        <a:lstStyle/>
        <a:p>
          <a:endParaRPr lang="es-MX">
            <a:latin typeface="Arial" pitchFamily="34" charset="0"/>
            <a:cs typeface="Arial" pitchFamily="34" charset="0"/>
          </a:endParaRPr>
        </a:p>
      </dgm:t>
    </dgm:pt>
    <dgm:pt modelId="{CE68CD47-F439-4B2A-ADC1-C7566FE67725}" type="sibTrans" cxnId="{8992BAD3-1C07-4068-BB83-0462F84DC817}">
      <dgm:prSet/>
      <dgm:spPr/>
      <dgm:t>
        <a:bodyPr/>
        <a:lstStyle/>
        <a:p>
          <a:endParaRPr lang="es-MX">
            <a:latin typeface="Arial" pitchFamily="34" charset="0"/>
            <a:cs typeface="Arial" pitchFamily="34" charset="0"/>
          </a:endParaRPr>
        </a:p>
      </dgm:t>
    </dgm:pt>
    <dgm:pt modelId="{EB409EEC-256C-44E7-9B78-47A7013535CE}">
      <dgm:prSet phldrT="[Texto]" custT="1"/>
      <dgm:spPr/>
      <dgm:t>
        <a:bodyPr/>
        <a:lstStyle/>
        <a:p>
          <a:r>
            <a:rPr lang="es-MX" sz="1800" dirty="0" smtClean="0">
              <a:latin typeface="Arial" pitchFamily="34" charset="0"/>
              <a:cs typeface="Arial" pitchFamily="34" charset="0"/>
            </a:rPr>
            <a:t>    Es necesario justificar el estudio exponiendo las razones con un propósito fuerte y definido. </a:t>
          </a:r>
          <a:endParaRPr lang="es-MX" sz="1800" dirty="0">
            <a:latin typeface="Arial" pitchFamily="34" charset="0"/>
            <a:cs typeface="Arial" pitchFamily="34" charset="0"/>
          </a:endParaRPr>
        </a:p>
      </dgm:t>
    </dgm:pt>
    <dgm:pt modelId="{A7D7A3B0-E70C-4475-8849-E8D87D21FD66}" type="parTrans" cxnId="{F23AA153-36B8-449D-84F5-56F2B6A72DBE}">
      <dgm:prSet/>
      <dgm:spPr/>
      <dgm:t>
        <a:bodyPr/>
        <a:lstStyle/>
        <a:p>
          <a:endParaRPr lang="es-MX">
            <a:latin typeface="Arial" pitchFamily="34" charset="0"/>
            <a:cs typeface="Arial" pitchFamily="34" charset="0"/>
          </a:endParaRPr>
        </a:p>
      </dgm:t>
    </dgm:pt>
    <dgm:pt modelId="{49B86CB0-EE8D-4220-B9E1-2FAA0C3EC77A}" type="sibTrans" cxnId="{F23AA153-36B8-449D-84F5-56F2B6A72DBE}">
      <dgm:prSet/>
      <dgm:spPr/>
      <dgm:t>
        <a:bodyPr/>
        <a:lstStyle/>
        <a:p>
          <a:endParaRPr lang="es-MX">
            <a:latin typeface="Arial" pitchFamily="34" charset="0"/>
            <a:cs typeface="Arial" pitchFamily="34" charset="0"/>
          </a:endParaRPr>
        </a:p>
      </dgm:t>
    </dgm:pt>
    <dgm:pt modelId="{26A6FA30-0ECB-4B5C-A175-5017A6AD8976}">
      <dgm:prSet phldrT="[Texto]" custT="1"/>
      <dgm:spPr/>
      <dgm:t>
        <a:bodyPr/>
        <a:lstStyle/>
        <a:p>
          <a:r>
            <a:rPr lang="es-MX" sz="1800" dirty="0" smtClean="0">
              <a:latin typeface="Arial" pitchFamily="34" charset="0"/>
              <a:cs typeface="Arial" pitchFamily="34" charset="0"/>
            </a:rPr>
            <a:t>Dejar sentado las conveniencias  de llevar a cabo la investigación</a:t>
          </a:r>
          <a:endParaRPr lang="es-MX" sz="1800" dirty="0">
            <a:latin typeface="Arial" pitchFamily="34" charset="0"/>
            <a:cs typeface="Arial" pitchFamily="34" charset="0"/>
          </a:endParaRPr>
        </a:p>
      </dgm:t>
    </dgm:pt>
    <dgm:pt modelId="{0DAFF97C-7F37-4754-B485-3265778CA1D3}" type="parTrans" cxnId="{FA2FEBA9-C157-4480-8D1B-7B4B25668ABD}">
      <dgm:prSet/>
      <dgm:spPr/>
      <dgm:t>
        <a:bodyPr/>
        <a:lstStyle/>
        <a:p>
          <a:endParaRPr lang="es-MX">
            <a:latin typeface="Arial" pitchFamily="34" charset="0"/>
            <a:cs typeface="Arial" pitchFamily="34" charset="0"/>
          </a:endParaRPr>
        </a:p>
      </dgm:t>
    </dgm:pt>
    <dgm:pt modelId="{E24B31E4-B78D-4ECD-A490-BDD9907240D3}" type="sibTrans" cxnId="{FA2FEBA9-C157-4480-8D1B-7B4B25668ABD}">
      <dgm:prSet/>
      <dgm:spPr/>
      <dgm:t>
        <a:bodyPr/>
        <a:lstStyle/>
        <a:p>
          <a:endParaRPr lang="es-MX">
            <a:latin typeface="Arial" pitchFamily="34" charset="0"/>
            <a:cs typeface="Arial" pitchFamily="34" charset="0"/>
          </a:endParaRPr>
        </a:p>
      </dgm:t>
    </dgm:pt>
    <dgm:pt modelId="{A979587C-89F7-4AEE-964E-B3A4528CA0AF}">
      <dgm:prSet phldrT="[Texto]" custT="1"/>
      <dgm:spPr/>
      <dgm:t>
        <a:bodyPr/>
        <a:lstStyle/>
        <a:p>
          <a:r>
            <a:rPr lang="es-MX" sz="1700" dirty="0" smtClean="0">
              <a:latin typeface="Arial" pitchFamily="34" charset="0"/>
              <a:cs typeface="Arial" pitchFamily="34" charset="0"/>
            </a:rPr>
            <a:t> Al redactar el objetivo(s) de la investigación deben utilizarse verbos en infinitivo</a:t>
          </a:r>
          <a:endParaRPr lang="es-MX" sz="1700" dirty="0">
            <a:latin typeface="Arial" pitchFamily="34" charset="0"/>
            <a:cs typeface="Arial" pitchFamily="34" charset="0"/>
          </a:endParaRPr>
        </a:p>
      </dgm:t>
    </dgm:pt>
    <dgm:pt modelId="{150CA858-D342-4BE2-8F0C-E1F87515CF60}" type="parTrans" cxnId="{655164D2-B6EB-4AFF-837C-BF0656FEE3C0}">
      <dgm:prSet/>
      <dgm:spPr/>
      <dgm:t>
        <a:bodyPr/>
        <a:lstStyle/>
        <a:p>
          <a:endParaRPr lang="es-MX">
            <a:latin typeface="Arial" pitchFamily="34" charset="0"/>
            <a:cs typeface="Arial" pitchFamily="34" charset="0"/>
          </a:endParaRPr>
        </a:p>
      </dgm:t>
    </dgm:pt>
    <dgm:pt modelId="{D67AA4B5-5870-484A-B9FA-57D866ACDBD2}" type="sibTrans" cxnId="{655164D2-B6EB-4AFF-837C-BF0656FEE3C0}">
      <dgm:prSet/>
      <dgm:spPr/>
      <dgm:t>
        <a:bodyPr/>
        <a:lstStyle/>
        <a:p>
          <a:endParaRPr lang="es-MX">
            <a:latin typeface="Arial" pitchFamily="34" charset="0"/>
            <a:cs typeface="Arial" pitchFamily="34" charset="0"/>
          </a:endParaRPr>
        </a:p>
      </dgm:t>
    </dgm:pt>
    <dgm:pt modelId="{5281BB2B-F67E-428D-99C0-9F1132E72A3F}" type="pres">
      <dgm:prSet presAssocID="{12C10567-2D2C-482C-AD60-2BF8965377ED}" presName="linearFlow" presStyleCnt="0">
        <dgm:presLayoutVars>
          <dgm:dir/>
          <dgm:animLvl val="lvl"/>
          <dgm:resizeHandles/>
        </dgm:presLayoutVars>
      </dgm:prSet>
      <dgm:spPr/>
      <dgm:t>
        <a:bodyPr/>
        <a:lstStyle/>
        <a:p>
          <a:endParaRPr lang="es-MX"/>
        </a:p>
      </dgm:t>
    </dgm:pt>
    <dgm:pt modelId="{13ED11C2-C568-43B8-8CED-9DD464ADEBD4}" type="pres">
      <dgm:prSet presAssocID="{0BC6DDD0-8B20-401E-8817-07F13538FF15}" presName="compositeNode" presStyleCnt="0">
        <dgm:presLayoutVars>
          <dgm:bulletEnabled val="1"/>
        </dgm:presLayoutVars>
      </dgm:prSet>
      <dgm:spPr/>
    </dgm:pt>
    <dgm:pt modelId="{3D73C212-0CF2-4C5C-81FA-DC2640B98D65}" type="pres">
      <dgm:prSet presAssocID="{0BC6DDD0-8B20-401E-8817-07F13538FF15}" presName="image" presStyleLbl="fgImgPlace1" presStyleIdx="0" presStyleCnt="3" custLinFactNeighborY="-31109"/>
      <dgm:spPr>
        <a:blipFill rotWithShape="0">
          <a:blip xmlns:r="http://schemas.openxmlformats.org/officeDocument/2006/relationships" r:embed="rId1"/>
          <a:stretch>
            <a:fillRect/>
          </a:stretch>
        </a:blipFill>
      </dgm:spPr>
    </dgm:pt>
    <dgm:pt modelId="{16666C14-EEFD-4218-A4B6-9BE3E82EE20C}" type="pres">
      <dgm:prSet presAssocID="{0BC6DDD0-8B20-401E-8817-07F13538FF15}" presName="childNode" presStyleLbl="node1" presStyleIdx="0" presStyleCnt="3" custScaleX="113751" custScaleY="111313" custLinFactNeighborX="6742">
        <dgm:presLayoutVars>
          <dgm:bulletEnabled val="1"/>
        </dgm:presLayoutVars>
      </dgm:prSet>
      <dgm:spPr/>
      <dgm:t>
        <a:bodyPr/>
        <a:lstStyle/>
        <a:p>
          <a:endParaRPr lang="es-MX"/>
        </a:p>
      </dgm:t>
    </dgm:pt>
    <dgm:pt modelId="{C150DC19-0FAB-4A4A-A2F1-E62C0458DE2C}" type="pres">
      <dgm:prSet presAssocID="{0BC6DDD0-8B20-401E-8817-07F13538FF15}" presName="parentNode" presStyleLbl="revTx" presStyleIdx="0" presStyleCnt="3">
        <dgm:presLayoutVars>
          <dgm:chMax val="0"/>
          <dgm:bulletEnabled val="1"/>
        </dgm:presLayoutVars>
      </dgm:prSet>
      <dgm:spPr/>
      <dgm:t>
        <a:bodyPr/>
        <a:lstStyle/>
        <a:p>
          <a:endParaRPr lang="es-MX"/>
        </a:p>
      </dgm:t>
    </dgm:pt>
    <dgm:pt modelId="{5D36F50E-B99D-412A-BFD0-9823E3609962}" type="pres">
      <dgm:prSet presAssocID="{FA62A950-52E2-4FEF-A44A-6661E90F0169}" presName="sibTrans" presStyleCnt="0"/>
      <dgm:spPr/>
    </dgm:pt>
    <dgm:pt modelId="{24A911A4-85AD-40BA-AB18-E25D16FE1DA7}" type="pres">
      <dgm:prSet presAssocID="{8DE93BB3-81F4-482A-90D2-7181A5DBBE74}" presName="compositeNode" presStyleCnt="0">
        <dgm:presLayoutVars>
          <dgm:bulletEnabled val="1"/>
        </dgm:presLayoutVars>
      </dgm:prSet>
      <dgm:spPr/>
    </dgm:pt>
    <dgm:pt modelId="{84A2C7F4-84D1-4469-8875-1112559A6727}" type="pres">
      <dgm:prSet presAssocID="{8DE93BB3-81F4-482A-90D2-7181A5DBBE74}" presName="image" presStyleLbl="fgImgPlace1" presStyleIdx="1" presStyleCnt="3" custLinFactNeighborY="-31109"/>
      <dgm:spPr>
        <a:blipFill rotWithShape="0">
          <a:blip xmlns:r="http://schemas.openxmlformats.org/officeDocument/2006/relationships" r:embed="rId2"/>
          <a:stretch>
            <a:fillRect/>
          </a:stretch>
        </a:blipFill>
      </dgm:spPr>
    </dgm:pt>
    <dgm:pt modelId="{7007A387-89D5-4381-8E95-A31D31B38534}" type="pres">
      <dgm:prSet presAssocID="{8DE93BB3-81F4-482A-90D2-7181A5DBBE74}" presName="childNode" presStyleLbl="node1" presStyleIdx="1" presStyleCnt="3" custScaleX="108931" custScaleY="107555" custLinFactNeighborX="6538">
        <dgm:presLayoutVars>
          <dgm:bulletEnabled val="1"/>
        </dgm:presLayoutVars>
      </dgm:prSet>
      <dgm:spPr/>
      <dgm:t>
        <a:bodyPr/>
        <a:lstStyle/>
        <a:p>
          <a:endParaRPr lang="es-MX"/>
        </a:p>
      </dgm:t>
    </dgm:pt>
    <dgm:pt modelId="{91564C0A-54EE-46C9-BF2B-EE428C4DD7D4}" type="pres">
      <dgm:prSet presAssocID="{8DE93BB3-81F4-482A-90D2-7181A5DBBE74}" presName="parentNode" presStyleLbl="revTx" presStyleIdx="1" presStyleCnt="3">
        <dgm:presLayoutVars>
          <dgm:chMax val="0"/>
          <dgm:bulletEnabled val="1"/>
        </dgm:presLayoutVars>
      </dgm:prSet>
      <dgm:spPr/>
      <dgm:t>
        <a:bodyPr/>
        <a:lstStyle/>
        <a:p>
          <a:endParaRPr lang="es-MX"/>
        </a:p>
      </dgm:t>
    </dgm:pt>
    <dgm:pt modelId="{8851C523-2A29-4FD8-AF0C-CA00856A4763}" type="pres">
      <dgm:prSet presAssocID="{1F913B44-12B4-4ADB-BC7E-A999425C465C}" presName="sibTrans" presStyleCnt="0"/>
      <dgm:spPr/>
    </dgm:pt>
    <dgm:pt modelId="{AF7756FC-E35B-4DAB-AEBC-9368F9F72490}" type="pres">
      <dgm:prSet presAssocID="{3E80AEDB-55DA-4263-A609-64811424E2F6}" presName="compositeNode" presStyleCnt="0">
        <dgm:presLayoutVars>
          <dgm:bulletEnabled val="1"/>
        </dgm:presLayoutVars>
      </dgm:prSet>
      <dgm:spPr/>
    </dgm:pt>
    <dgm:pt modelId="{0940C425-EADF-4B54-BF91-38290A7B54C5}" type="pres">
      <dgm:prSet presAssocID="{3E80AEDB-55DA-4263-A609-64811424E2F6}" presName="image" presStyleLbl="fgImgPlace1" presStyleIdx="2" presStyleCnt="3" custLinFactNeighborY="-31109"/>
      <dgm:spPr>
        <a:blipFill rotWithShape="0">
          <a:blip xmlns:r="http://schemas.openxmlformats.org/officeDocument/2006/relationships" r:embed="rId3"/>
          <a:stretch>
            <a:fillRect/>
          </a:stretch>
        </a:blipFill>
      </dgm:spPr>
    </dgm:pt>
    <dgm:pt modelId="{17ADFF66-890E-4730-AB2B-6F45FE94E421}" type="pres">
      <dgm:prSet presAssocID="{3E80AEDB-55DA-4263-A609-64811424E2F6}" presName="childNode" presStyleLbl="node1" presStyleIdx="2" presStyleCnt="3" custScaleX="115456" custScaleY="107555" custLinFactNeighborX="7216">
        <dgm:presLayoutVars>
          <dgm:bulletEnabled val="1"/>
        </dgm:presLayoutVars>
      </dgm:prSet>
      <dgm:spPr/>
      <dgm:t>
        <a:bodyPr/>
        <a:lstStyle/>
        <a:p>
          <a:endParaRPr lang="es-MX"/>
        </a:p>
      </dgm:t>
    </dgm:pt>
    <dgm:pt modelId="{889F4394-2643-42E0-862C-9F23F8F237DD}" type="pres">
      <dgm:prSet presAssocID="{3E80AEDB-55DA-4263-A609-64811424E2F6}" presName="parentNode" presStyleLbl="revTx" presStyleIdx="2" presStyleCnt="3">
        <dgm:presLayoutVars>
          <dgm:chMax val="0"/>
          <dgm:bulletEnabled val="1"/>
        </dgm:presLayoutVars>
      </dgm:prSet>
      <dgm:spPr/>
      <dgm:t>
        <a:bodyPr/>
        <a:lstStyle/>
        <a:p>
          <a:endParaRPr lang="es-MX"/>
        </a:p>
      </dgm:t>
    </dgm:pt>
  </dgm:ptLst>
  <dgm:cxnLst>
    <dgm:cxn modelId="{CEF966D5-59DD-4624-BA16-4B42C9CDF2E3}" type="presOf" srcId="{12C10567-2D2C-482C-AD60-2BF8965377ED}" destId="{5281BB2B-F67E-428D-99C0-9F1132E72A3F}" srcOrd="0" destOrd="0" presId="urn:microsoft.com/office/officeart/2005/8/layout/hList2#1"/>
    <dgm:cxn modelId="{0736F1CD-2F4C-433B-8935-E592A515BA2E}" srcId="{12C10567-2D2C-482C-AD60-2BF8965377ED}" destId="{0BC6DDD0-8B20-401E-8817-07F13538FF15}" srcOrd="0" destOrd="0" parTransId="{1E13B314-3254-4B20-AF27-51CEC9867214}" sibTransId="{FA62A950-52E2-4FEF-A44A-6661E90F0169}"/>
    <dgm:cxn modelId="{8992BAD3-1C07-4068-BB83-0462F84DC817}" srcId="{12C10567-2D2C-482C-AD60-2BF8965377ED}" destId="{3E80AEDB-55DA-4263-A609-64811424E2F6}" srcOrd="2" destOrd="0" parTransId="{59FC9602-3D88-44E7-95BF-CB5D61B90085}" sibTransId="{CE68CD47-F439-4B2A-ADC1-C7566FE67725}"/>
    <dgm:cxn modelId="{BB951CF2-3FD7-4EFD-A297-739FC012D29D}" srcId="{8DE93BB3-81F4-482A-90D2-7181A5DBBE74}" destId="{981810E7-0109-4DBE-8842-5D2AF915BD48}" srcOrd="0" destOrd="0" parTransId="{3B9E3F42-7504-4A95-B313-8295158AD07B}" sibTransId="{8CC1E0F4-A554-44E0-A327-5F5017131097}"/>
    <dgm:cxn modelId="{F926F316-05CE-4395-ACAD-82E0815E1DE9}" type="presOf" srcId="{A979587C-89F7-4AEE-964E-B3A4528CA0AF}" destId="{16666C14-EEFD-4218-A4B6-9BE3E82EE20C}" srcOrd="0" destOrd="1" presId="urn:microsoft.com/office/officeart/2005/8/layout/hList2#1"/>
    <dgm:cxn modelId="{682067F1-05CF-4673-AF28-F79C32F9FC4A}" srcId="{8DE93BB3-81F4-482A-90D2-7181A5DBBE74}" destId="{E881C9DB-3308-4972-AEA2-DE45A2FC7713}" srcOrd="1" destOrd="0" parTransId="{580A5E03-6DC8-402A-B939-B1F8FE9AD83C}" sibTransId="{E1ED84AD-870F-4726-9AF6-45E19D15F76E}"/>
    <dgm:cxn modelId="{F076224E-D777-451A-AC08-5E46CDD7ED4E}" type="presOf" srcId="{0BC6DDD0-8B20-401E-8817-07F13538FF15}" destId="{C150DC19-0FAB-4A4A-A2F1-E62C0458DE2C}" srcOrd="0" destOrd="0" presId="urn:microsoft.com/office/officeart/2005/8/layout/hList2#1"/>
    <dgm:cxn modelId="{0336DFEC-5319-416E-9AC7-95C33C9C49AF}" type="presOf" srcId="{EB409EEC-256C-44E7-9B78-47A7013535CE}" destId="{17ADFF66-890E-4730-AB2B-6F45FE94E421}" srcOrd="0" destOrd="0" presId="urn:microsoft.com/office/officeart/2005/8/layout/hList2#1"/>
    <dgm:cxn modelId="{7C4EB802-16DA-4518-82D4-A4341E840C06}" type="presOf" srcId="{981810E7-0109-4DBE-8842-5D2AF915BD48}" destId="{7007A387-89D5-4381-8E95-A31D31B38534}" srcOrd="0" destOrd="0" presId="urn:microsoft.com/office/officeart/2005/8/layout/hList2#1"/>
    <dgm:cxn modelId="{AEFF0110-C947-4B5B-9B21-A4751C2FB4A3}" type="presOf" srcId="{3E80AEDB-55DA-4263-A609-64811424E2F6}" destId="{889F4394-2643-42E0-862C-9F23F8F237DD}" srcOrd="0" destOrd="0" presId="urn:microsoft.com/office/officeart/2005/8/layout/hList2#1"/>
    <dgm:cxn modelId="{F3B9AFA8-41CF-446E-908B-641C211EB991}" type="presOf" srcId="{447966C7-A615-4D41-A806-51E5B830FEAB}" destId="{16666C14-EEFD-4218-A4B6-9BE3E82EE20C}" srcOrd="0" destOrd="0" presId="urn:microsoft.com/office/officeart/2005/8/layout/hList2#1"/>
    <dgm:cxn modelId="{C090B10F-EE1F-45ED-80DA-E042FE1AF3C0}" srcId="{0BC6DDD0-8B20-401E-8817-07F13538FF15}" destId="{447966C7-A615-4D41-A806-51E5B830FEAB}" srcOrd="0" destOrd="0" parTransId="{EC5995E1-A880-42FC-BF4B-E0C720070EC3}" sibTransId="{76FD942B-A491-42A6-B6D4-7070BD5CBDAA}"/>
    <dgm:cxn modelId="{BE40F8A0-9003-4865-8C25-F491F37C5075}" type="presOf" srcId="{26A6FA30-0ECB-4B5C-A175-5017A6AD8976}" destId="{17ADFF66-890E-4730-AB2B-6F45FE94E421}" srcOrd="0" destOrd="1" presId="urn:microsoft.com/office/officeart/2005/8/layout/hList2#1"/>
    <dgm:cxn modelId="{F23AA153-36B8-449D-84F5-56F2B6A72DBE}" srcId="{3E80AEDB-55DA-4263-A609-64811424E2F6}" destId="{EB409EEC-256C-44E7-9B78-47A7013535CE}" srcOrd="0" destOrd="0" parTransId="{A7D7A3B0-E70C-4475-8849-E8D87D21FD66}" sibTransId="{49B86CB0-EE8D-4220-B9E1-2FAA0C3EC77A}"/>
    <dgm:cxn modelId="{AA6D0644-E7D3-461C-9793-323C99956BA2}" srcId="{12C10567-2D2C-482C-AD60-2BF8965377ED}" destId="{8DE93BB3-81F4-482A-90D2-7181A5DBBE74}" srcOrd="1" destOrd="0" parTransId="{9F69940A-BAB9-48B6-BAB4-51430ADFADB2}" sibTransId="{1F913B44-12B4-4ADB-BC7E-A999425C465C}"/>
    <dgm:cxn modelId="{FA2FEBA9-C157-4480-8D1B-7B4B25668ABD}" srcId="{3E80AEDB-55DA-4263-A609-64811424E2F6}" destId="{26A6FA30-0ECB-4B5C-A175-5017A6AD8976}" srcOrd="1" destOrd="0" parTransId="{0DAFF97C-7F37-4754-B485-3265778CA1D3}" sibTransId="{E24B31E4-B78D-4ECD-A490-BDD9907240D3}"/>
    <dgm:cxn modelId="{1A33F05B-9D8F-40D6-AE38-BAF01373BB92}" type="presOf" srcId="{8DE93BB3-81F4-482A-90D2-7181A5DBBE74}" destId="{91564C0A-54EE-46C9-BF2B-EE428C4DD7D4}" srcOrd="0" destOrd="0" presId="urn:microsoft.com/office/officeart/2005/8/layout/hList2#1"/>
    <dgm:cxn modelId="{07414491-A74A-4420-80AB-298E3E7EF576}" type="presOf" srcId="{E881C9DB-3308-4972-AEA2-DE45A2FC7713}" destId="{7007A387-89D5-4381-8E95-A31D31B38534}" srcOrd="0" destOrd="1" presId="urn:microsoft.com/office/officeart/2005/8/layout/hList2#1"/>
    <dgm:cxn modelId="{655164D2-B6EB-4AFF-837C-BF0656FEE3C0}" srcId="{0BC6DDD0-8B20-401E-8817-07F13538FF15}" destId="{A979587C-89F7-4AEE-964E-B3A4528CA0AF}" srcOrd="1" destOrd="0" parTransId="{150CA858-D342-4BE2-8F0C-E1F87515CF60}" sibTransId="{D67AA4B5-5870-484A-B9FA-57D866ACDBD2}"/>
    <dgm:cxn modelId="{2AE96CC5-4EB1-484E-8965-2C37256054CF}" type="presParOf" srcId="{5281BB2B-F67E-428D-99C0-9F1132E72A3F}" destId="{13ED11C2-C568-43B8-8CED-9DD464ADEBD4}" srcOrd="0" destOrd="0" presId="urn:microsoft.com/office/officeart/2005/8/layout/hList2#1"/>
    <dgm:cxn modelId="{3100F2EE-F93A-4FB1-9D16-4B20B76C918B}" type="presParOf" srcId="{13ED11C2-C568-43B8-8CED-9DD464ADEBD4}" destId="{3D73C212-0CF2-4C5C-81FA-DC2640B98D65}" srcOrd="0" destOrd="0" presId="urn:microsoft.com/office/officeart/2005/8/layout/hList2#1"/>
    <dgm:cxn modelId="{33B883FC-F850-4E51-BFD6-708D8E37B95E}" type="presParOf" srcId="{13ED11C2-C568-43B8-8CED-9DD464ADEBD4}" destId="{16666C14-EEFD-4218-A4B6-9BE3E82EE20C}" srcOrd="1" destOrd="0" presId="urn:microsoft.com/office/officeart/2005/8/layout/hList2#1"/>
    <dgm:cxn modelId="{FF9AA19E-BD45-46A4-B654-24433A4175DC}" type="presParOf" srcId="{13ED11C2-C568-43B8-8CED-9DD464ADEBD4}" destId="{C150DC19-0FAB-4A4A-A2F1-E62C0458DE2C}" srcOrd="2" destOrd="0" presId="urn:microsoft.com/office/officeart/2005/8/layout/hList2#1"/>
    <dgm:cxn modelId="{51B0EC4B-9D46-4732-9F3D-0CAD821BD169}" type="presParOf" srcId="{5281BB2B-F67E-428D-99C0-9F1132E72A3F}" destId="{5D36F50E-B99D-412A-BFD0-9823E3609962}" srcOrd="1" destOrd="0" presId="urn:microsoft.com/office/officeart/2005/8/layout/hList2#1"/>
    <dgm:cxn modelId="{AE2352E8-0808-49DA-8D62-2482B9A3EE45}" type="presParOf" srcId="{5281BB2B-F67E-428D-99C0-9F1132E72A3F}" destId="{24A911A4-85AD-40BA-AB18-E25D16FE1DA7}" srcOrd="2" destOrd="0" presId="urn:microsoft.com/office/officeart/2005/8/layout/hList2#1"/>
    <dgm:cxn modelId="{241DE3A4-1DDF-4506-BFBE-2010BD608747}" type="presParOf" srcId="{24A911A4-85AD-40BA-AB18-E25D16FE1DA7}" destId="{84A2C7F4-84D1-4469-8875-1112559A6727}" srcOrd="0" destOrd="0" presId="urn:microsoft.com/office/officeart/2005/8/layout/hList2#1"/>
    <dgm:cxn modelId="{555C8958-A9F3-4943-99A0-A5649EF18A23}" type="presParOf" srcId="{24A911A4-85AD-40BA-AB18-E25D16FE1DA7}" destId="{7007A387-89D5-4381-8E95-A31D31B38534}" srcOrd="1" destOrd="0" presId="urn:microsoft.com/office/officeart/2005/8/layout/hList2#1"/>
    <dgm:cxn modelId="{59EB2504-B8CD-4D9B-B789-378FEC17126E}" type="presParOf" srcId="{24A911A4-85AD-40BA-AB18-E25D16FE1DA7}" destId="{91564C0A-54EE-46C9-BF2B-EE428C4DD7D4}" srcOrd="2" destOrd="0" presId="urn:microsoft.com/office/officeart/2005/8/layout/hList2#1"/>
    <dgm:cxn modelId="{520F5F48-3D4B-4CFF-AFC0-9F68FA3AC588}" type="presParOf" srcId="{5281BB2B-F67E-428D-99C0-9F1132E72A3F}" destId="{8851C523-2A29-4FD8-AF0C-CA00856A4763}" srcOrd="3" destOrd="0" presId="urn:microsoft.com/office/officeart/2005/8/layout/hList2#1"/>
    <dgm:cxn modelId="{3E6B0D4F-03EC-4DB9-A81B-F11529DB3BDF}" type="presParOf" srcId="{5281BB2B-F67E-428D-99C0-9F1132E72A3F}" destId="{AF7756FC-E35B-4DAB-AEBC-9368F9F72490}" srcOrd="4" destOrd="0" presId="urn:microsoft.com/office/officeart/2005/8/layout/hList2#1"/>
    <dgm:cxn modelId="{62F627F4-500D-4C71-88EB-2F1EEA31D7D5}" type="presParOf" srcId="{AF7756FC-E35B-4DAB-AEBC-9368F9F72490}" destId="{0940C425-EADF-4B54-BF91-38290A7B54C5}" srcOrd="0" destOrd="0" presId="urn:microsoft.com/office/officeart/2005/8/layout/hList2#1"/>
    <dgm:cxn modelId="{B43BF5FC-EC27-48E0-99E8-6C034D518F20}" type="presParOf" srcId="{AF7756FC-E35B-4DAB-AEBC-9368F9F72490}" destId="{17ADFF66-890E-4730-AB2B-6F45FE94E421}" srcOrd="1" destOrd="0" presId="urn:microsoft.com/office/officeart/2005/8/layout/hList2#1"/>
    <dgm:cxn modelId="{90E8AE72-10A3-472D-9FF2-858B4D51C3EF}" type="presParOf" srcId="{AF7756FC-E35B-4DAB-AEBC-9368F9F72490}" destId="{889F4394-2643-42E0-862C-9F23F8F237DD}" srcOrd="2" destOrd="0" presId="urn:microsoft.com/office/officeart/2005/8/layout/h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C10567-2D2C-482C-AD60-2BF8965377ED}" type="doc">
      <dgm:prSet loTypeId="urn:microsoft.com/office/officeart/2005/8/layout/hList2#4" loCatId="list" qsTypeId="urn:microsoft.com/office/officeart/2005/8/quickstyle/3d3" qsCatId="3D" csTypeId="urn:microsoft.com/office/officeart/2005/8/colors/accent6_5" csCatId="accent6" phldr="1"/>
      <dgm:spPr/>
      <dgm:t>
        <a:bodyPr/>
        <a:lstStyle/>
        <a:p>
          <a:endParaRPr lang="es-MX"/>
        </a:p>
      </dgm:t>
    </dgm:pt>
    <dgm:pt modelId="{0BC6DDD0-8B20-401E-8817-07F13538FF15}">
      <dgm:prSet phldrT="[Texto]" custT="1"/>
      <dgm:spPr/>
      <dgm:t>
        <a:bodyPr/>
        <a:lstStyle/>
        <a:p>
          <a:r>
            <a:rPr lang="es-MX" sz="1800" b="1" dirty="0" smtClean="0">
              <a:latin typeface="Arial Narrow" pitchFamily="34" charset="0"/>
              <a:cs typeface="Arial" pitchFamily="34" charset="0"/>
            </a:rPr>
            <a:t>OBJETIVO</a:t>
          </a:r>
          <a:endParaRPr lang="es-MX" sz="1800" b="1" dirty="0">
            <a:latin typeface="Arial Narrow" pitchFamily="34" charset="0"/>
            <a:cs typeface="Arial" pitchFamily="34" charset="0"/>
          </a:endParaRPr>
        </a:p>
      </dgm:t>
    </dgm:pt>
    <dgm:pt modelId="{1E13B314-3254-4B20-AF27-51CEC9867214}" type="parTrans" cxnId="{0736F1CD-2F4C-433B-8935-E592A515BA2E}">
      <dgm:prSet/>
      <dgm:spPr/>
      <dgm:t>
        <a:bodyPr/>
        <a:lstStyle/>
        <a:p>
          <a:endParaRPr lang="es-MX" sz="1800">
            <a:latin typeface="Arial Narrow" pitchFamily="34" charset="0"/>
            <a:cs typeface="Arial" pitchFamily="34" charset="0"/>
          </a:endParaRPr>
        </a:p>
      </dgm:t>
    </dgm:pt>
    <dgm:pt modelId="{FA62A950-52E2-4FEF-A44A-6661E90F0169}" type="sibTrans" cxnId="{0736F1CD-2F4C-433B-8935-E592A515BA2E}">
      <dgm:prSet/>
      <dgm:spPr/>
      <dgm:t>
        <a:bodyPr/>
        <a:lstStyle/>
        <a:p>
          <a:endParaRPr lang="es-MX" sz="1800">
            <a:latin typeface="Arial Narrow" pitchFamily="34" charset="0"/>
            <a:cs typeface="Arial" pitchFamily="34" charset="0"/>
          </a:endParaRPr>
        </a:p>
      </dgm:t>
    </dgm:pt>
    <dgm:pt modelId="{8DE93BB3-81F4-482A-90D2-7181A5DBBE74}">
      <dgm:prSet phldrT="[Texto]" custT="1"/>
      <dgm:spPr/>
      <dgm:t>
        <a:bodyPr/>
        <a:lstStyle/>
        <a:p>
          <a:r>
            <a:rPr lang="es-MX" sz="1800" b="1" dirty="0" smtClean="0">
              <a:latin typeface="Arial Narrow" pitchFamily="34" charset="0"/>
              <a:cs typeface="Arial" pitchFamily="34" charset="0"/>
            </a:rPr>
            <a:t>OBJETIVO ESPECÍFICO</a:t>
          </a:r>
          <a:endParaRPr lang="es-MX" sz="1800" b="1" dirty="0">
            <a:latin typeface="Arial Narrow" pitchFamily="34" charset="0"/>
            <a:cs typeface="Arial" pitchFamily="34" charset="0"/>
          </a:endParaRPr>
        </a:p>
      </dgm:t>
    </dgm:pt>
    <dgm:pt modelId="{9F69940A-BAB9-48B6-BAB4-51430ADFADB2}" type="parTrans" cxnId="{AA6D0644-E7D3-461C-9793-323C99956BA2}">
      <dgm:prSet/>
      <dgm:spPr/>
      <dgm:t>
        <a:bodyPr/>
        <a:lstStyle/>
        <a:p>
          <a:endParaRPr lang="es-MX" sz="1800">
            <a:latin typeface="Arial Narrow" pitchFamily="34" charset="0"/>
            <a:cs typeface="Arial" pitchFamily="34" charset="0"/>
          </a:endParaRPr>
        </a:p>
      </dgm:t>
    </dgm:pt>
    <dgm:pt modelId="{1F913B44-12B4-4ADB-BC7E-A999425C465C}" type="sibTrans" cxnId="{AA6D0644-E7D3-461C-9793-323C99956BA2}">
      <dgm:prSet/>
      <dgm:spPr/>
      <dgm:t>
        <a:bodyPr/>
        <a:lstStyle/>
        <a:p>
          <a:endParaRPr lang="es-MX" sz="1800">
            <a:latin typeface="Arial Narrow" pitchFamily="34" charset="0"/>
            <a:cs typeface="Arial" pitchFamily="34" charset="0"/>
          </a:endParaRPr>
        </a:p>
      </dgm:t>
    </dgm:pt>
    <dgm:pt modelId="{981810E7-0109-4DBE-8842-5D2AF915BD48}">
      <dgm:prSet phldrT="[Texto]" custT="1"/>
      <dgm:spPr/>
      <dgm:t>
        <a:bodyPr/>
        <a:lstStyle/>
        <a:p>
          <a:pPr algn="ctr"/>
          <a:r>
            <a:rPr lang="es-MX" sz="2000" b="1" dirty="0" smtClean="0">
              <a:solidFill>
                <a:schemeClr val="accent2"/>
              </a:solidFill>
              <a:latin typeface="Arial Narrow" pitchFamily="34" charset="0"/>
              <a:cs typeface="Arial" pitchFamily="34" charset="0"/>
            </a:rPr>
            <a:t>   Ejemplo</a:t>
          </a:r>
          <a:endParaRPr lang="es-MX" sz="2000" b="1" dirty="0">
            <a:solidFill>
              <a:schemeClr val="accent2"/>
            </a:solidFill>
            <a:latin typeface="Arial Narrow" pitchFamily="34" charset="0"/>
            <a:cs typeface="Arial" pitchFamily="34" charset="0"/>
          </a:endParaRPr>
        </a:p>
      </dgm:t>
    </dgm:pt>
    <dgm:pt modelId="{3B9E3F42-7504-4A95-B313-8295158AD07B}" type="parTrans" cxnId="{BB951CF2-3FD7-4EFD-A297-739FC012D29D}">
      <dgm:prSet/>
      <dgm:spPr/>
      <dgm:t>
        <a:bodyPr/>
        <a:lstStyle/>
        <a:p>
          <a:endParaRPr lang="es-MX" sz="1800">
            <a:latin typeface="Arial Narrow" pitchFamily="34" charset="0"/>
            <a:cs typeface="Arial" pitchFamily="34" charset="0"/>
          </a:endParaRPr>
        </a:p>
      </dgm:t>
    </dgm:pt>
    <dgm:pt modelId="{8CC1E0F4-A554-44E0-A327-5F5017131097}" type="sibTrans" cxnId="{BB951CF2-3FD7-4EFD-A297-739FC012D29D}">
      <dgm:prSet/>
      <dgm:spPr/>
      <dgm:t>
        <a:bodyPr/>
        <a:lstStyle/>
        <a:p>
          <a:endParaRPr lang="es-MX" sz="1800">
            <a:latin typeface="Arial Narrow" pitchFamily="34" charset="0"/>
            <a:cs typeface="Arial" pitchFamily="34" charset="0"/>
          </a:endParaRPr>
        </a:p>
      </dgm:t>
    </dgm:pt>
    <dgm:pt modelId="{3E80AEDB-55DA-4263-A609-64811424E2F6}">
      <dgm:prSet phldrT="[Texto]" custT="1"/>
      <dgm:spPr/>
      <dgm:t>
        <a:bodyPr/>
        <a:lstStyle/>
        <a:p>
          <a:r>
            <a:rPr lang="es-MX" sz="1800" b="1" dirty="0" smtClean="0">
              <a:latin typeface="Arial Narrow" pitchFamily="34" charset="0"/>
              <a:cs typeface="Arial" pitchFamily="34" charset="0"/>
            </a:rPr>
            <a:t>JUSTIFICACIÓN</a:t>
          </a:r>
          <a:endParaRPr lang="es-MX" sz="1800" b="1" dirty="0">
            <a:latin typeface="Arial Narrow" pitchFamily="34" charset="0"/>
            <a:cs typeface="Arial" pitchFamily="34" charset="0"/>
          </a:endParaRPr>
        </a:p>
      </dgm:t>
    </dgm:pt>
    <dgm:pt modelId="{59FC9602-3D88-44E7-95BF-CB5D61B90085}" type="parTrans" cxnId="{8992BAD3-1C07-4068-BB83-0462F84DC817}">
      <dgm:prSet/>
      <dgm:spPr/>
      <dgm:t>
        <a:bodyPr/>
        <a:lstStyle/>
        <a:p>
          <a:endParaRPr lang="es-MX" sz="1800">
            <a:latin typeface="Arial Narrow" pitchFamily="34" charset="0"/>
            <a:cs typeface="Arial" pitchFamily="34" charset="0"/>
          </a:endParaRPr>
        </a:p>
      </dgm:t>
    </dgm:pt>
    <dgm:pt modelId="{CE68CD47-F439-4B2A-ADC1-C7566FE67725}" type="sibTrans" cxnId="{8992BAD3-1C07-4068-BB83-0462F84DC817}">
      <dgm:prSet/>
      <dgm:spPr/>
      <dgm:t>
        <a:bodyPr/>
        <a:lstStyle/>
        <a:p>
          <a:endParaRPr lang="es-MX" sz="1800">
            <a:latin typeface="Arial Narrow" pitchFamily="34" charset="0"/>
            <a:cs typeface="Arial" pitchFamily="34" charset="0"/>
          </a:endParaRPr>
        </a:p>
      </dgm:t>
    </dgm:pt>
    <dgm:pt modelId="{EB409EEC-256C-44E7-9B78-47A7013535CE}">
      <dgm:prSet phldrT="[Texto]" custT="1"/>
      <dgm:spPr/>
      <dgm:t>
        <a:bodyPr/>
        <a:lstStyle/>
        <a:p>
          <a:pPr algn="ctr"/>
          <a:r>
            <a:rPr lang="es-MX" sz="2000" b="1" dirty="0" smtClean="0">
              <a:solidFill>
                <a:schemeClr val="accent2"/>
              </a:solidFill>
              <a:latin typeface="Arial Narrow" pitchFamily="34" charset="0"/>
              <a:cs typeface="Arial" pitchFamily="34" charset="0"/>
            </a:rPr>
            <a:t>    Ejemplo</a:t>
          </a:r>
          <a:endParaRPr lang="es-MX" sz="2000" b="1" dirty="0">
            <a:solidFill>
              <a:schemeClr val="accent2"/>
            </a:solidFill>
            <a:latin typeface="Arial Narrow" pitchFamily="34" charset="0"/>
            <a:cs typeface="Arial" pitchFamily="34" charset="0"/>
          </a:endParaRPr>
        </a:p>
      </dgm:t>
    </dgm:pt>
    <dgm:pt modelId="{A7D7A3B0-E70C-4475-8849-E8D87D21FD66}" type="parTrans" cxnId="{F23AA153-36B8-449D-84F5-56F2B6A72DBE}">
      <dgm:prSet/>
      <dgm:spPr/>
      <dgm:t>
        <a:bodyPr/>
        <a:lstStyle/>
        <a:p>
          <a:endParaRPr lang="es-MX" sz="1800">
            <a:latin typeface="Arial Narrow" pitchFamily="34" charset="0"/>
            <a:cs typeface="Arial" pitchFamily="34" charset="0"/>
          </a:endParaRPr>
        </a:p>
      </dgm:t>
    </dgm:pt>
    <dgm:pt modelId="{49B86CB0-EE8D-4220-B9E1-2FAA0C3EC77A}" type="sibTrans" cxnId="{F23AA153-36B8-449D-84F5-56F2B6A72DBE}">
      <dgm:prSet/>
      <dgm:spPr/>
      <dgm:t>
        <a:bodyPr/>
        <a:lstStyle/>
        <a:p>
          <a:endParaRPr lang="es-MX" sz="1800">
            <a:latin typeface="Arial Narrow" pitchFamily="34" charset="0"/>
            <a:cs typeface="Arial" pitchFamily="34" charset="0"/>
          </a:endParaRPr>
        </a:p>
      </dgm:t>
    </dgm:pt>
    <dgm:pt modelId="{EE013FC4-D944-4AB0-96B9-EF34C549ADA4}">
      <dgm:prSet phldrT="[Texto]" custT="1"/>
      <dgm:spPr/>
      <dgm:t>
        <a:bodyPr/>
        <a:lstStyle/>
        <a:p>
          <a:pPr algn="ctr"/>
          <a:r>
            <a:rPr lang="es-MX" sz="1800" dirty="0" smtClean="0">
              <a:latin typeface="Arial Narrow" pitchFamily="34" charset="0"/>
              <a:cs typeface="Arial" pitchFamily="34" charset="0"/>
            </a:rPr>
            <a:t>Evidenciar el papel de la información sobre intangibles desde la perspectiva de la estrategia divulgativa de las compañías mexicanas, con el fin de conocer si las empresas mexicanas dan a conocer voluntariamente su capital intelectual.</a:t>
          </a:r>
          <a:endParaRPr lang="es-MX" sz="1800" dirty="0">
            <a:latin typeface="Arial Narrow" pitchFamily="34" charset="0"/>
            <a:cs typeface="Arial" pitchFamily="34" charset="0"/>
          </a:endParaRPr>
        </a:p>
      </dgm:t>
    </dgm:pt>
    <dgm:pt modelId="{1E8955F1-1613-4110-B784-D0453D659F62}" type="parTrans" cxnId="{1C556DEE-CE17-49CD-93DD-B204842D132D}">
      <dgm:prSet/>
      <dgm:spPr/>
      <dgm:t>
        <a:bodyPr/>
        <a:lstStyle/>
        <a:p>
          <a:endParaRPr lang="es-MX" sz="1800">
            <a:latin typeface="Arial Narrow" pitchFamily="34" charset="0"/>
          </a:endParaRPr>
        </a:p>
      </dgm:t>
    </dgm:pt>
    <dgm:pt modelId="{E3EA5910-62B6-4BCB-B4EA-167EB0341B26}" type="sibTrans" cxnId="{1C556DEE-CE17-49CD-93DD-B204842D132D}">
      <dgm:prSet/>
      <dgm:spPr/>
      <dgm:t>
        <a:bodyPr/>
        <a:lstStyle/>
        <a:p>
          <a:endParaRPr lang="es-MX" sz="1800">
            <a:latin typeface="Arial Narrow" pitchFamily="34" charset="0"/>
          </a:endParaRPr>
        </a:p>
      </dgm:t>
    </dgm:pt>
    <dgm:pt modelId="{23E6F16E-5E12-4F12-9FDF-5792C59C0460}">
      <dgm:prSet phldrT="[Texto]" custT="1"/>
      <dgm:spPr/>
      <dgm:t>
        <a:bodyPr/>
        <a:lstStyle/>
        <a:p>
          <a:pPr algn="l"/>
          <a:r>
            <a:rPr lang="es-MX" sz="1800" dirty="0" smtClean="0">
              <a:latin typeface="Arial Narrow" pitchFamily="34" charset="0"/>
              <a:cs typeface="Arial" pitchFamily="34" charset="0"/>
            </a:rPr>
            <a:t>1. Análisis de la información existente sobre el capital intelectual y  normativa contable existente en México.</a:t>
          </a:r>
          <a:endParaRPr lang="es-MX" sz="1800" dirty="0">
            <a:latin typeface="Arial Narrow" pitchFamily="34" charset="0"/>
            <a:cs typeface="Arial" pitchFamily="34" charset="0"/>
          </a:endParaRPr>
        </a:p>
      </dgm:t>
    </dgm:pt>
    <dgm:pt modelId="{FA76AF31-1C7A-4333-836C-158F5D111503}" type="parTrans" cxnId="{E85E5C5C-48EF-46FF-81D8-CED94C3AD066}">
      <dgm:prSet/>
      <dgm:spPr/>
      <dgm:t>
        <a:bodyPr/>
        <a:lstStyle/>
        <a:p>
          <a:endParaRPr lang="es-MX" sz="1800">
            <a:latin typeface="Arial Narrow" pitchFamily="34" charset="0"/>
          </a:endParaRPr>
        </a:p>
      </dgm:t>
    </dgm:pt>
    <dgm:pt modelId="{8FE7B934-68B1-4F0E-A1D0-165AF8FE9B27}" type="sibTrans" cxnId="{E85E5C5C-48EF-46FF-81D8-CED94C3AD066}">
      <dgm:prSet/>
      <dgm:spPr/>
      <dgm:t>
        <a:bodyPr/>
        <a:lstStyle/>
        <a:p>
          <a:endParaRPr lang="es-MX" sz="1800">
            <a:latin typeface="Arial Narrow" pitchFamily="34" charset="0"/>
          </a:endParaRPr>
        </a:p>
      </dgm:t>
    </dgm:pt>
    <dgm:pt modelId="{AE6E5F34-85E8-421A-B811-629709B0B64B}">
      <dgm:prSet custT="1"/>
      <dgm:spPr/>
      <dgm:t>
        <a:bodyPr/>
        <a:lstStyle/>
        <a:p>
          <a:pPr algn="l"/>
          <a:r>
            <a:rPr lang="es-MX" sz="1800" dirty="0">
              <a:latin typeface="Arial Narrow" pitchFamily="34" charset="0"/>
              <a:cs typeface="Arial" pitchFamily="34" charset="0"/>
            </a:rPr>
            <a:t>2</a:t>
          </a:r>
          <a:r>
            <a:rPr lang="es-MX" sz="1800" dirty="0" smtClean="0">
              <a:latin typeface="Arial Narrow" pitchFamily="34" charset="0"/>
              <a:cs typeface="Arial" pitchFamily="34" charset="0"/>
            </a:rPr>
            <a:t>. Selección de las empresas mexicanas.</a:t>
          </a:r>
          <a:endParaRPr lang="es-MX" sz="1800" dirty="0">
            <a:latin typeface="Arial Narrow" pitchFamily="34" charset="0"/>
            <a:cs typeface="Arial" pitchFamily="34" charset="0"/>
          </a:endParaRPr>
        </a:p>
      </dgm:t>
    </dgm:pt>
    <dgm:pt modelId="{61C028ED-C2C2-4D6D-AFFB-D747894BB374}" type="parTrans" cxnId="{5993E85F-CBEF-4368-B73C-909BC15137DF}">
      <dgm:prSet/>
      <dgm:spPr/>
      <dgm:t>
        <a:bodyPr/>
        <a:lstStyle/>
        <a:p>
          <a:endParaRPr lang="es-MX" sz="1800">
            <a:latin typeface="Arial Narrow" pitchFamily="34" charset="0"/>
          </a:endParaRPr>
        </a:p>
      </dgm:t>
    </dgm:pt>
    <dgm:pt modelId="{7FBA9D29-5469-4ED7-97C7-6EEB6ED3A3CE}" type="sibTrans" cxnId="{5993E85F-CBEF-4368-B73C-909BC15137DF}">
      <dgm:prSet/>
      <dgm:spPr/>
      <dgm:t>
        <a:bodyPr/>
        <a:lstStyle/>
        <a:p>
          <a:endParaRPr lang="es-MX" sz="1800">
            <a:latin typeface="Arial Narrow" pitchFamily="34" charset="0"/>
          </a:endParaRPr>
        </a:p>
      </dgm:t>
    </dgm:pt>
    <dgm:pt modelId="{F6416217-32F5-496F-8A91-1692D93F533E}">
      <dgm:prSet custT="1"/>
      <dgm:spPr/>
      <dgm:t>
        <a:bodyPr/>
        <a:lstStyle/>
        <a:p>
          <a:pPr algn="l"/>
          <a:r>
            <a:rPr lang="es-MX" sz="1800" dirty="0" smtClean="0">
              <a:latin typeface="Arial Narrow" pitchFamily="34" charset="0"/>
              <a:cs typeface="Arial" pitchFamily="34" charset="0"/>
            </a:rPr>
            <a:t>3. Construir una base de datos con información relativa a la (s) variable (s) dependiente e independientes.</a:t>
          </a:r>
          <a:endParaRPr lang="es-MX" sz="1800" dirty="0">
            <a:latin typeface="Arial Narrow" pitchFamily="34" charset="0"/>
            <a:cs typeface="Arial" pitchFamily="34" charset="0"/>
          </a:endParaRPr>
        </a:p>
      </dgm:t>
    </dgm:pt>
    <dgm:pt modelId="{E6878F2D-F3E6-497D-A1C1-91E9E052B41F}" type="parTrans" cxnId="{4C0821EB-2662-4F5A-8FD9-30499F89EB9E}">
      <dgm:prSet/>
      <dgm:spPr/>
      <dgm:t>
        <a:bodyPr/>
        <a:lstStyle/>
        <a:p>
          <a:endParaRPr lang="es-MX" sz="1800">
            <a:latin typeface="Arial Narrow" pitchFamily="34" charset="0"/>
          </a:endParaRPr>
        </a:p>
      </dgm:t>
    </dgm:pt>
    <dgm:pt modelId="{3F00259F-3B1F-407E-992F-F30A457BD754}" type="sibTrans" cxnId="{4C0821EB-2662-4F5A-8FD9-30499F89EB9E}">
      <dgm:prSet/>
      <dgm:spPr/>
      <dgm:t>
        <a:bodyPr/>
        <a:lstStyle/>
        <a:p>
          <a:endParaRPr lang="es-MX" sz="1800">
            <a:latin typeface="Arial Narrow" pitchFamily="34" charset="0"/>
          </a:endParaRPr>
        </a:p>
      </dgm:t>
    </dgm:pt>
    <dgm:pt modelId="{4516CBB0-04FB-40A9-A151-D8F1E21435E6}">
      <dgm:prSet phldrT="[Texto]" custT="1"/>
      <dgm:spPr/>
      <dgm:t>
        <a:bodyPr/>
        <a:lstStyle/>
        <a:p>
          <a:pPr algn="ctr"/>
          <a:endParaRPr lang="es-MX" sz="1800" dirty="0">
            <a:latin typeface="Arial Narrow" pitchFamily="34" charset="0"/>
            <a:cs typeface="Arial" pitchFamily="34" charset="0"/>
          </a:endParaRPr>
        </a:p>
      </dgm:t>
    </dgm:pt>
    <dgm:pt modelId="{7E39BEFD-D8AC-478B-AEFA-05C71FE516D6}" type="parTrans" cxnId="{04275A56-B3F1-494E-AFB1-C259B8E1A39F}">
      <dgm:prSet/>
      <dgm:spPr/>
      <dgm:t>
        <a:bodyPr/>
        <a:lstStyle/>
        <a:p>
          <a:endParaRPr lang="es-MX" sz="1800">
            <a:latin typeface="Arial Narrow" pitchFamily="34" charset="0"/>
          </a:endParaRPr>
        </a:p>
      </dgm:t>
    </dgm:pt>
    <dgm:pt modelId="{03AB9402-4812-47C0-ACD1-2327298D71D2}" type="sibTrans" cxnId="{04275A56-B3F1-494E-AFB1-C259B8E1A39F}">
      <dgm:prSet/>
      <dgm:spPr/>
      <dgm:t>
        <a:bodyPr/>
        <a:lstStyle/>
        <a:p>
          <a:endParaRPr lang="es-MX" sz="1800">
            <a:latin typeface="Arial Narrow" pitchFamily="34" charset="0"/>
          </a:endParaRPr>
        </a:p>
      </dgm:t>
    </dgm:pt>
    <dgm:pt modelId="{EE1796C8-5024-42CD-8FF1-F6B044357901}">
      <dgm:prSet phldrT="[Texto]" custT="1"/>
      <dgm:spPr/>
      <dgm:t>
        <a:bodyPr/>
        <a:lstStyle/>
        <a:p>
          <a:pPr algn="ctr"/>
          <a:endParaRPr lang="es-MX" sz="1800" dirty="0">
            <a:latin typeface="Arial Narrow" pitchFamily="34" charset="0"/>
            <a:cs typeface="Arial" pitchFamily="34" charset="0"/>
          </a:endParaRPr>
        </a:p>
      </dgm:t>
    </dgm:pt>
    <dgm:pt modelId="{39B1C0EF-5336-4878-A0B6-FF03A6555A77}" type="sibTrans" cxnId="{7661B0F8-E925-4FC1-8390-D9381AB38804}">
      <dgm:prSet/>
      <dgm:spPr/>
      <dgm:t>
        <a:bodyPr/>
        <a:lstStyle/>
        <a:p>
          <a:endParaRPr lang="es-MX" sz="1800">
            <a:latin typeface="Arial Narrow" pitchFamily="34" charset="0"/>
          </a:endParaRPr>
        </a:p>
      </dgm:t>
    </dgm:pt>
    <dgm:pt modelId="{5A0CD820-F248-491F-A56D-E9A5FD47BB20}" type="parTrans" cxnId="{7661B0F8-E925-4FC1-8390-D9381AB38804}">
      <dgm:prSet/>
      <dgm:spPr/>
      <dgm:t>
        <a:bodyPr/>
        <a:lstStyle/>
        <a:p>
          <a:endParaRPr lang="es-MX" sz="1800">
            <a:latin typeface="Arial Narrow" pitchFamily="34" charset="0"/>
          </a:endParaRPr>
        </a:p>
      </dgm:t>
    </dgm:pt>
    <dgm:pt modelId="{447966C7-A615-4D41-A806-51E5B830FEAB}">
      <dgm:prSet phldrT="[Texto]" custT="1"/>
      <dgm:spPr/>
      <dgm:t>
        <a:bodyPr/>
        <a:lstStyle/>
        <a:p>
          <a:pPr algn="ctr"/>
          <a:r>
            <a:rPr lang="es-MX" sz="2000" b="1" dirty="0" smtClean="0">
              <a:solidFill>
                <a:schemeClr val="accent2"/>
              </a:solidFill>
              <a:latin typeface="Arial Narrow" pitchFamily="34" charset="0"/>
              <a:cs typeface="Times New Roman" pitchFamily="18" charset="0"/>
            </a:rPr>
            <a:t>Ejemplo</a:t>
          </a:r>
          <a:endParaRPr lang="es-MX" sz="2000" b="1" dirty="0">
            <a:solidFill>
              <a:schemeClr val="accent2"/>
            </a:solidFill>
            <a:latin typeface="Arial Narrow" pitchFamily="34" charset="0"/>
            <a:cs typeface="Times New Roman" pitchFamily="18" charset="0"/>
          </a:endParaRPr>
        </a:p>
      </dgm:t>
    </dgm:pt>
    <dgm:pt modelId="{76FD942B-A491-42A6-B6D4-7070BD5CBDAA}" type="sibTrans" cxnId="{C090B10F-EE1F-45ED-80DA-E042FE1AF3C0}">
      <dgm:prSet/>
      <dgm:spPr/>
      <dgm:t>
        <a:bodyPr/>
        <a:lstStyle/>
        <a:p>
          <a:endParaRPr lang="es-MX" sz="1800">
            <a:latin typeface="Arial Narrow" pitchFamily="34" charset="0"/>
            <a:cs typeface="Arial" pitchFamily="34" charset="0"/>
          </a:endParaRPr>
        </a:p>
      </dgm:t>
    </dgm:pt>
    <dgm:pt modelId="{EC5995E1-A880-42FC-BF4B-E0C720070EC3}" type="parTrans" cxnId="{C090B10F-EE1F-45ED-80DA-E042FE1AF3C0}">
      <dgm:prSet/>
      <dgm:spPr/>
      <dgm:t>
        <a:bodyPr/>
        <a:lstStyle/>
        <a:p>
          <a:endParaRPr lang="es-MX" sz="1800">
            <a:latin typeface="Arial Narrow" pitchFamily="34" charset="0"/>
            <a:cs typeface="Arial" pitchFamily="34" charset="0"/>
          </a:endParaRPr>
        </a:p>
      </dgm:t>
    </dgm:pt>
    <dgm:pt modelId="{1F351284-B11F-45AC-B6EA-18FA74F58C94}">
      <dgm:prSet phldrT="[Texto]" custT="1"/>
      <dgm:spPr/>
      <dgm:t>
        <a:bodyPr/>
        <a:lstStyle/>
        <a:p>
          <a:pPr algn="l"/>
          <a:r>
            <a:rPr lang="es-MX" sz="1800" dirty="0" smtClean="0">
              <a:latin typeface="Arial Narrow" pitchFamily="34" charset="0"/>
              <a:cs typeface="Arial" pitchFamily="34" charset="0"/>
            </a:rPr>
            <a:t>Desafortunadamente a la fecha no se tienen indicios de este tipo de información sobre las empresas mexicanas, es por ello la realización de este estudio en el cual mediante el análisis de la información que las empresas mexicanas exponen al cotizar en la Bolsa Mexicana de Valores, nos de un panorama general de cómo conciben al capital intelectual.</a:t>
          </a:r>
          <a:endParaRPr lang="es-MX" sz="1800" dirty="0">
            <a:latin typeface="Arial Narrow" pitchFamily="34" charset="0"/>
            <a:cs typeface="Arial" pitchFamily="34" charset="0"/>
          </a:endParaRPr>
        </a:p>
      </dgm:t>
    </dgm:pt>
    <dgm:pt modelId="{6FF132FF-8150-4D28-BC95-F0BC61BC0CB7}" type="parTrans" cxnId="{D65240E4-4907-4B5B-91D0-23B3BC021A4E}">
      <dgm:prSet/>
      <dgm:spPr/>
      <dgm:t>
        <a:bodyPr/>
        <a:lstStyle/>
        <a:p>
          <a:endParaRPr lang="es-MX" sz="1800">
            <a:latin typeface="Arial Narrow" pitchFamily="34" charset="0"/>
          </a:endParaRPr>
        </a:p>
      </dgm:t>
    </dgm:pt>
    <dgm:pt modelId="{A2DCEF84-A837-4C4B-BBF5-604070C13EA8}" type="sibTrans" cxnId="{D65240E4-4907-4B5B-91D0-23B3BC021A4E}">
      <dgm:prSet/>
      <dgm:spPr/>
      <dgm:t>
        <a:bodyPr/>
        <a:lstStyle/>
        <a:p>
          <a:endParaRPr lang="es-MX" sz="1800">
            <a:latin typeface="Arial Narrow" pitchFamily="34" charset="0"/>
          </a:endParaRPr>
        </a:p>
      </dgm:t>
    </dgm:pt>
    <dgm:pt modelId="{5281BB2B-F67E-428D-99C0-9F1132E72A3F}" type="pres">
      <dgm:prSet presAssocID="{12C10567-2D2C-482C-AD60-2BF8965377ED}" presName="linearFlow" presStyleCnt="0">
        <dgm:presLayoutVars>
          <dgm:dir/>
          <dgm:animLvl val="lvl"/>
          <dgm:resizeHandles/>
        </dgm:presLayoutVars>
      </dgm:prSet>
      <dgm:spPr/>
      <dgm:t>
        <a:bodyPr/>
        <a:lstStyle/>
        <a:p>
          <a:endParaRPr lang="es-MX"/>
        </a:p>
      </dgm:t>
    </dgm:pt>
    <dgm:pt modelId="{13ED11C2-C568-43B8-8CED-9DD464ADEBD4}" type="pres">
      <dgm:prSet presAssocID="{0BC6DDD0-8B20-401E-8817-07F13538FF15}" presName="compositeNode" presStyleCnt="0">
        <dgm:presLayoutVars>
          <dgm:bulletEnabled val="1"/>
        </dgm:presLayoutVars>
      </dgm:prSet>
      <dgm:spPr/>
    </dgm:pt>
    <dgm:pt modelId="{3D73C212-0CF2-4C5C-81FA-DC2640B98D65}" type="pres">
      <dgm:prSet presAssocID="{0BC6DDD0-8B20-401E-8817-07F13538FF15}" presName="image" presStyleLbl="fgImgPlace1" presStyleIdx="0" presStyleCnt="3" custLinFactNeighborY="-31109"/>
      <dgm:spPr>
        <a:blipFill rotWithShape="0">
          <a:blip xmlns:r="http://schemas.openxmlformats.org/officeDocument/2006/relationships" r:embed="rId1"/>
          <a:stretch>
            <a:fillRect/>
          </a:stretch>
        </a:blipFill>
      </dgm:spPr>
    </dgm:pt>
    <dgm:pt modelId="{16666C14-EEFD-4218-A4B6-9BE3E82EE20C}" type="pres">
      <dgm:prSet presAssocID="{0BC6DDD0-8B20-401E-8817-07F13538FF15}" presName="childNode" presStyleLbl="node1" presStyleIdx="0" presStyleCnt="3" custScaleX="113751" custScaleY="125492" custLinFactNeighborX="6742">
        <dgm:presLayoutVars>
          <dgm:bulletEnabled val="1"/>
        </dgm:presLayoutVars>
      </dgm:prSet>
      <dgm:spPr/>
      <dgm:t>
        <a:bodyPr/>
        <a:lstStyle/>
        <a:p>
          <a:endParaRPr lang="es-MX"/>
        </a:p>
      </dgm:t>
    </dgm:pt>
    <dgm:pt modelId="{C150DC19-0FAB-4A4A-A2F1-E62C0458DE2C}" type="pres">
      <dgm:prSet presAssocID="{0BC6DDD0-8B20-401E-8817-07F13538FF15}" presName="parentNode" presStyleLbl="revTx" presStyleIdx="0" presStyleCnt="3">
        <dgm:presLayoutVars>
          <dgm:chMax val="0"/>
          <dgm:bulletEnabled val="1"/>
        </dgm:presLayoutVars>
      </dgm:prSet>
      <dgm:spPr/>
      <dgm:t>
        <a:bodyPr/>
        <a:lstStyle/>
        <a:p>
          <a:endParaRPr lang="es-MX"/>
        </a:p>
      </dgm:t>
    </dgm:pt>
    <dgm:pt modelId="{5D36F50E-B99D-412A-BFD0-9823E3609962}" type="pres">
      <dgm:prSet presAssocID="{FA62A950-52E2-4FEF-A44A-6661E90F0169}" presName="sibTrans" presStyleCnt="0"/>
      <dgm:spPr/>
    </dgm:pt>
    <dgm:pt modelId="{24A911A4-85AD-40BA-AB18-E25D16FE1DA7}" type="pres">
      <dgm:prSet presAssocID="{8DE93BB3-81F4-482A-90D2-7181A5DBBE74}" presName="compositeNode" presStyleCnt="0">
        <dgm:presLayoutVars>
          <dgm:bulletEnabled val="1"/>
        </dgm:presLayoutVars>
      </dgm:prSet>
      <dgm:spPr/>
    </dgm:pt>
    <dgm:pt modelId="{84A2C7F4-84D1-4469-8875-1112559A6727}" type="pres">
      <dgm:prSet presAssocID="{8DE93BB3-81F4-482A-90D2-7181A5DBBE74}" presName="image" presStyleLbl="fgImgPlace1" presStyleIdx="1" presStyleCnt="3" custLinFactNeighborY="-31109"/>
      <dgm:spPr>
        <a:blipFill rotWithShape="0">
          <a:blip xmlns:r="http://schemas.openxmlformats.org/officeDocument/2006/relationships" r:embed="rId2"/>
          <a:stretch>
            <a:fillRect/>
          </a:stretch>
        </a:blipFill>
      </dgm:spPr>
    </dgm:pt>
    <dgm:pt modelId="{7007A387-89D5-4381-8E95-A31D31B38534}" type="pres">
      <dgm:prSet presAssocID="{8DE93BB3-81F4-482A-90D2-7181A5DBBE74}" presName="childNode" presStyleLbl="node1" presStyleIdx="1" presStyleCnt="3" custScaleX="119771" custScaleY="125492" custLinFactNeighborX="1264" custLinFactNeighborY="2797">
        <dgm:presLayoutVars>
          <dgm:bulletEnabled val="1"/>
        </dgm:presLayoutVars>
      </dgm:prSet>
      <dgm:spPr/>
      <dgm:t>
        <a:bodyPr/>
        <a:lstStyle/>
        <a:p>
          <a:endParaRPr lang="es-MX"/>
        </a:p>
      </dgm:t>
    </dgm:pt>
    <dgm:pt modelId="{91564C0A-54EE-46C9-BF2B-EE428C4DD7D4}" type="pres">
      <dgm:prSet presAssocID="{8DE93BB3-81F4-482A-90D2-7181A5DBBE74}" presName="parentNode" presStyleLbl="revTx" presStyleIdx="1" presStyleCnt="3">
        <dgm:presLayoutVars>
          <dgm:chMax val="0"/>
          <dgm:bulletEnabled val="1"/>
        </dgm:presLayoutVars>
      </dgm:prSet>
      <dgm:spPr/>
      <dgm:t>
        <a:bodyPr/>
        <a:lstStyle/>
        <a:p>
          <a:endParaRPr lang="es-MX"/>
        </a:p>
      </dgm:t>
    </dgm:pt>
    <dgm:pt modelId="{8851C523-2A29-4FD8-AF0C-CA00856A4763}" type="pres">
      <dgm:prSet presAssocID="{1F913B44-12B4-4ADB-BC7E-A999425C465C}" presName="sibTrans" presStyleCnt="0"/>
      <dgm:spPr/>
    </dgm:pt>
    <dgm:pt modelId="{AF7756FC-E35B-4DAB-AEBC-9368F9F72490}" type="pres">
      <dgm:prSet presAssocID="{3E80AEDB-55DA-4263-A609-64811424E2F6}" presName="compositeNode" presStyleCnt="0">
        <dgm:presLayoutVars>
          <dgm:bulletEnabled val="1"/>
        </dgm:presLayoutVars>
      </dgm:prSet>
      <dgm:spPr/>
    </dgm:pt>
    <dgm:pt modelId="{0940C425-EADF-4B54-BF91-38290A7B54C5}" type="pres">
      <dgm:prSet presAssocID="{3E80AEDB-55DA-4263-A609-64811424E2F6}" presName="image" presStyleLbl="fgImgPlace1" presStyleIdx="2" presStyleCnt="3" custLinFactNeighborY="-31109"/>
      <dgm:spPr>
        <a:blipFill rotWithShape="0">
          <a:blip xmlns:r="http://schemas.openxmlformats.org/officeDocument/2006/relationships" r:embed="rId3"/>
          <a:stretch>
            <a:fillRect/>
          </a:stretch>
        </a:blipFill>
      </dgm:spPr>
    </dgm:pt>
    <dgm:pt modelId="{17ADFF66-890E-4730-AB2B-6F45FE94E421}" type="pres">
      <dgm:prSet presAssocID="{3E80AEDB-55DA-4263-A609-64811424E2F6}" presName="childNode" presStyleLbl="node1" presStyleIdx="2" presStyleCnt="3" custScaleX="115456" custScaleY="123552" custLinFactNeighborX="2986" custLinFactNeighborY="1856">
        <dgm:presLayoutVars>
          <dgm:bulletEnabled val="1"/>
        </dgm:presLayoutVars>
      </dgm:prSet>
      <dgm:spPr/>
      <dgm:t>
        <a:bodyPr/>
        <a:lstStyle/>
        <a:p>
          <a:endParaRPr lang="es-MX"/>
        </a:p>
      </dgm:t>
    </dgm:pt>
    <dgm:pt modelId="{889F4394-2643-42E0-862C-9F23F8F237DD}" type="pres">
      <dgm:prSet presAssocID="{3E80AEDB-55DA-4263-A609-64811424E2F6}" presName="parentNode" presStyleLbl="revTx" presStyleIdx="2" presStyleCnt="3">
        <dgm:presLayoutVars>
          <dgm:chMax val="0"/>
          <dgm:bulletEnabled val="1"/>
        </dgm:presLayoutVars>
      </dgm:prSet>
      <dgm:spPr/>
      <dgm:t>
        <a:bodyPr/>
        <a:lstStyle/>
        <a:p>
          <a:endParaRPr lang="es-MX"/>
        </a:p>
      </dgm:t>
    </dgm:pt>
  </dgm:ptLst>
  <dgm:cxnLst>
    <dgm:cxn modelId="{8992BAD3-1C07-4068-BB83-0462F84DC817}" srcId="{12C10567-2D2C-482C-AD60-2BF8965377ED}" destId="{3E80AEDB-55DA-4263-A609-64811424E2F6}" srcOrd="2" destOrd="0" parTransId="{59FC9602-3D88-44E7-95BF-CB5D61B90085}" sibTransId="{CE68CD47-F439-4B2A-ADC1-C7566FE67725}"/>
    <dgm:cxn modelId="{664CFC5D-D67C-4963-B64D-2B072AE393D9}" type="presOf" srcId="{EE013FC4-D944-4AB0-96B9-EF34C549ADA4}" destId="{16666C14-EEFD-4218-A4B6-9BE3E82EE20C}" srcOrd="0" destOrd="3" presId="urn:microsoft.com/office/officeart/2005/8/layout/hList2#4"/>
    <dgm:cxn modelId="{BD181661-324A-4A90-90CC-8C068D224975}" type="presOf" srcId="{4516CBB0-04FB-40A9-A151-D8F1E21435E6}" destId="{16666C14-EEFD-4218-A4B6-9BE3E82EE20C}" srcOrd="0" destOrd="0" presId="urn:microsoft.com/office/officeart/2005/8/layout/hList2#4"/>
    <dgm:cxn modelId="{42ECF5CF-EE1C-4BC4-937C-8A011C73FE36}" type="presOf" srcId="{EB409EEC-256C-44E7-9B78-47A7013535CE}" destId="{17ADFF66-890E-4730-AB2B-6F45FE94E421}" srcOrd="0" destOrd="0" presId="urn:microsoft.com/office/officeart/2005/8/layout/hList2#4"/>
    <dgm:cxn modelId="{0736F1CD-2F4C-433B-8935-E592A515BA2E}" srcId="{12C10567-2D2C-482C-AD60-2BF8965377ED}" destId="{0BC6DDD0-8B20-401E-8817-07F13538FF15}" srcOrd="0" destOrd="0" parTransId="{1E13B314-3254-4B20-AF27-51CEC9867214}" sibTransId="{FA62A950-52E2-4FEF-A44A-6661E90F0169}"/>
    <dgm:cxn modelId="{0A74C142-EE8A-4133-BBE7-6A7BDDD9053A}" type="presOf" srcId="{981810E7-0109-4DBE-8842-5D2AF915BD48}" destId="{7007A387-89D5-4381-8E95-A31D31B38534}" srcOrd="0" destOrd="0" presId="urn:microsoft.com/office/officeart/2005/8/layout/hList2#4"/>
    <dgm:cxn modelId="{F23AA153-36B8-449D-84F5-56F2B6A72DBE}" srcId="{3E80AEDB-55DA-4263-A609-64811424E2F6}" destId="{EB409EEC-256C-44E7-9B78-47A7013535CE}" srcOrd="0" destOrd="0" parTransId="{A7D7A3B0-E70C-4475-8849-E8D87D21FD66}" sibTransId="{49B86CB0-EE8D-4220-B9E1-2FAA0C3EC77A}"/>
    <dgm:cxn modelId="{D81EBB08-AAB1-45CB-81BD-D546F7EB7893}" type="presOf" srcId="{1F351284-B11F-45AC-B6EA-18FA74F58C94}" destId="{17ADFF66-890E-4730-AB2B-6F45FE94E421}" srcOrd="0" destOrd="1" presId="urn:microsoft.com/office/officeart/2005/8/layout/hList2#4"/>
    <dgm:cxn modelId="{D65240E4-4907-4B5B-91D0-23B3BC021A4E}" srcId="{3E80AEDB-55DA-4263-A609-64811424E2F6}" destId="{1F351284-B11F-45AC-B6EA-18FA74F58C94}" srcOrd="1" destOrd="0" parTransId="{6FF132FF-8150-4D28-BC95-F0BC61BC0CB7}" sibTransId="{A2DCEF84-A837-4C4B-BBF5-604070C13EA8}"/>
    <dgm:cxn modelId="{21EFCAE0-07B0-41E8-9EE5-1022C56F2666}" type="presOf" srcId="{EE1796C8-5024-42CD-8FF1-F6B044357901}" destId="{16666C14-EEFD-4218-A4B6-9BE3E82EE20C}" srcOrd="0" destOrd="1" presId="urn:microsoft.com/office/officeart/2005/8/layout/hList2#4"/>
    <dgm:cxn modelId="{DBBEB460-1D78-41BD-8091-CCBAAD007D33}" type="presOf" srcId="{AE6E5F34-85E8-421A-B811-629709B0B64B}" destId="{7007A387-89D5-4381-8E95-A31D31B38534}" srcOrd="0" destOrd="2" presId="urn:microsoft.com/office/officeart/2005/8/layout/hList2#4"/>
    <dgm:cxn modelId="{A6FF2AA1-E104-4E9E-BC76-F1FE351FCB24}" type="presOf" srcId="{3E80AEDB-55DA-4263-A609-64811424E2F6}" destId="{889F4394-2643-42E0-862C-9F23F8F237DD}" srcOrd="0" destOrd="0" presId="urn:microsoft.com/office/officeart/2005/8/layout/hList2#4"/>
    <dgm:cxn modelId="{2A35D9D0-BD23-413E-8DB6-7DF838548B49}" type="presOf" srcId="{23E6F16E-5E12-4F12-9FDF-5792C59C0460}" destId="{7007A387-89D5-4381-8E95-A31D31B38534}" srcOrd="0" destOrd="1" presId="urn:microsoft.com/office/officeart/2005/8/layout/hList2#4"/>
    <dgm:cxn modelId="{C090B10F-EE1F-45ED-80DA-E042FE1AF3C0}" srcId="{0BC6DDD0-8B20-401E-8817-07F13538FF15}" destId="{447966C7-A615-4D41-A806-51E5B830FEAB}" srcOrd="2" destOrd="0" parTransId="{EC5995E1-A880-42FC-BF4B-E0C720070EC3}" sibTransId="{76FD942B-A491-42A6-B6D4-7070BD5CBDAA}"/>
    <dgm:cxn modelId="{BB951CF2-3FD7-4EFD-A297-739FC012D29D}" srcId="{8DE93BB3-81F4-482A-90D2-7181A5DBBE74}" destId="{981810E7-0109-4DBE-8842-5D2AF915BD48}" srcOrd="0" destOrd="0" parTransId="{3B9E3F42-7504-4A95-B313-8295158AD07B}" sibTransId="{8CC1E0F4-A554-44E0-A327-5F5017131097}"/>
    <dgm:cxn modelId="{ABDA343D-7547-4EB3-8C3A-E48DE543C63A}" type="presOf" srcId="{12C10567-2D2C-482C-AD60-2BF8965377ED}" destId="{5281BB2B-F67E-428D-99C0-9F1132E72A3F}" srcOrd="0" destOrd="0" presId="urn:microsoft.com/office/officeart/2005/8/layout/hList2#4"/>
    <dgm:cxn modelId="{2455A37E-4612-4F5E-99D2-4151B0BD119E}" type="presOf" srcId="{F6416217-32F5-496F-8A91-1692D93F533E}" destId="{7007A387-89D5-4381-8E95-A31D31B38534}" srcOrd="0" destOrd="3" presId="urn:microsoft.com/office/officeart/2005/8/layout/hList2#4"/>
    <dgm:cxn modelId="{8F741696-5204-4E81-80BC-81DF9ED4E58F}" type="presOf" srcId="{447966C7-A615-4D41-A806-51E5B830FEAB}" destId="{16666C14-EEFD-4218-A4B6-9BE3E82EE20C}" srcOrd="0" destOrd="2" presId="urn:microsoft.com/office/officeart/2005/8/layout/hList2#4"/>
    <dgm:cxn modelId="{AA6D0644-E7D3-461C-9793-323C99956BA2}" srcId="{12C10567-2D2C-482C-AD60-2BF8965377ED}" destId="{8DE93BB3-81F4-482A-90D2-7181A5DBBE74}" srcOrd="1" destOrd="0" parTransId="{9F69940A-BAB9-48B6-BAB4-51430ADFADB2}" sibTransId="{1F913B44-12B4-4ADB-BC7E-A999425C465C}"/>
    <dgm:cxn modelId="{A87468C7-C242-4A5D-A26A-9D7DF644C7D9}" type="presOf" srcId="{0BC6DDD0-8B20-401E-8817-07F13538FF15}" destId="{C150DC19-0FAB-4A4A-A2F1-E62C0458DE2C}" srcOrd="0" destOrd="0" presId="urn:microsoft.com/office/officeart/2005/8/layout/hList2#4"/>
    <dgm:cxn modelId="{E85E5C5C-48EF-46FF-81D8-CED94C3AD066}" srcId="{8DE93BB3-81F4-482A-90D2-7181A5DBBE74}" destId="{23E6F16E-5E12-4F12-9FDF-5792C59C0460}" srcOrd="1" destOrd="0" parTransId="{FA76AF31-1C7A-4333-836C-158F5D111503}" sibTransId="{8FE7B934-68B1-4F0E-A1D0-165AF8FE9B27}"/>
    <dgm:cxn modelId="{4C0821EB-2662-4F5A-8FD9-30499F89EB9E}" srcId="{8DE93BB3-81F4-482A-90D2-7181A5DBBE74}" destId="{F6416217-32F5-496F-8A91-1692D93F533E}" srcOrd="3" destOrd="0" parTransId="{E6878F2D-F3E6-497D-A1C1-91E9E052B41F}" sibTransId="{3F00259F-3B1F-407E-992F-F30A457BD754}"/>
    <dgm:cxn modelId="{1C556DEE-CE17-49CD-93DD-B204842D132D}" srcId="{0BC6DDD0-8B20-401E-8817-07F13538FF15}" destId="{EE013FC4-D944-4AB0-96B9-EF34C549ADA4}" srcOrd="3" destOrd="0" parTransId="{1E8955F1-1613-4110-B784-D0453D659F62}" sibTransId="{E3EA5910-62B6-4BCB-B4EA-167EB0341B26}"/>
    <dgm:cxn modelId="{1353FB33-EC13-4BC0-BF2E-6E6C28C2CC8D}" type="presOf" srcId="{8DE93BB3-81F4-482A-90D2-7181A5DBBE74}" destId="{91564C0A-54EE-46C9-BF2B-EE428C4DD7D4}" srcOrd="0" destOrd="0" presId="urn:microsoft.com/office/officeart/2005/8/layout/hList2#4"/>
    <dgm:cxn modelId="{5993E85F-CBEF-4368-B73C-909BC15137DF}" srcId="{8DE93BB3-81F4-482A-90D2-7181A5DBBE74}" destId="{AE6E5F34-85E8-421A-B811-629709B0B64B}" srcOrd="2" destOrd="0" parTransId="{61C028ED-C2C2-4D6D-AFFB-D747894BB374}" sibTransId="{7FBA9D29-5469-4ED7-97C7-6EEB6ED3A3CE}"/>
    <dgm:cxn modelId="{04275A56-B3F1-494E-AFB1-C259B8E1A39F}" srcId="{0BC6DDD0-8B20-401E-8817-07F13538FF15}" destId="{4516CBB0-04FB-40A9-A151-D8F1E21435E6}" srcOrd="0" destOrd="0" parTransId="{7E39BEFD-D8AC-478B-AEFA-05C71FE516D6}" sibTransId="{03AB9402-4812-47C0-ACD1-2327298D71D2}"/>
    <dgm:cxn modelId="{7661B0F8-E925-4FC1-8390-D9381AB38804}" srcId="{0BC6DDD0-8B20-401E-8817-07F13538FF15}" destId="{EE1796C8-5024-42CD-8FF1-F6B044357901}" srcOrd="1" destOrd="0" parTransId="{5A0CD820-F248-491F-A56D-E9A5FD47BB20}" sibTransId="{39B1C0EF-5336-4878-A0B6-FF03A6555A77}"/>
    <dgm:cxn modelId="{5BC94918-8BD8-448F-9AAB-92973DA99029}" type="presParOf" srcId="{5281BB2B-F67E-428D-99C0-9F1132E72A3F}" destId="{13ED11C2-C568-43B8-8CED-9DD464ADEBD4}" srcOrd="0" destOrd="0" presId="urn:microsoft.com/office/officeart/2005/8/layout/hList2#4"/>
    <dgm:cxn modelId="{332E9E3B-A151-4F89-8CCA-AFFB829DADA1}" type="presParOf" srcId="{13ED11C2-C568-43B8-8CED-9DD464ADEBD4}" destId="{3D73C212-0CF2-4C5C-81FA-DC2640B98D65}" srcOrd="0" destOrd="0" presId="urn:microsoft.com/office/officeart/2005/8/layout/hList2#4"/>
    <dgm:cxn modelId="{BCC44AEF-ACC5-4BB8-ADA2-3E4ED94FA8D6}" type="presParOf" srcId="{13ED11C2-C568-43B8-8CED-9DD464ADEBD4}" destId="{16666C14-EEFD-4218-A4B6-9BE3E82EE20C}" srcOrd="1" destOrd="0" presId="urn:microsoft.com/office/officeart/2005/8/layout/hList2#4"/>
    <dgm:cxn modelId="{74F4257F-E4DA-484C-9C6E-D4C774FC6010}" type="presParOf" srcId="{13ED11C2-C568-43B8-8CED-9DD464ADEBD4}" destId="{C150DC19-0FAB-4A4A-A2F1-E62C0458DE2C}" srcOrd="2" destOrd="0" presId="urn:microsoft.com/office/officeart/2005/8/layout/hList2#4"/>
    <dgm:cxn modelId="{AAEAD704-1248-460A-8779-F0500E2A64FD}" type="presParOf" srcId="{5281BB2B-F67E-428D-99C0-9F1132E72A3F}" destId="{5D36F50E-B99D-412A-BFD0-9823E3609962}" srcOrd="1" destOrd="0" presId="urn:microsoft.com/office/officeart/2005/8/layout/hList2#4"/>
    <dgm:cxn modelId="{4ABCAD01-7528-48B0-A9E4-A9B3E18E635A}" type="presParOf" srcId="{5281BB2B-F67E-428D-99C0-9F1132E72A3F}" destId="{24A911A4-85AD-40BA-AB18-E25D16FE1DA7}" srcOrd="2" destOrd="0" presId="urn:microsoft.com/office/officeart/2005/8/layout/hList2#4"/>
    <dgm:cxn modelId="{34FB2A12-0C19-4D8E-BC13-92E329FBCB66}" type="presParOf" srcId="{24A911A4-85AD-40BA-AB18-E25D16FE1DA7}" destId="{84A2C7F4-84D1-4469-8875-1112559A6727}" srcOrd="0" destOrd="0" presId="urn:microsoft.com/office/officeart/2005/8/layout/hList2#4"/>
    <dgm:cxn modelId="{6B44707E-2459-4082-AC3E-BF87DA5A5FBA}" type="presParOf" srcId="{24A911A4-85AD-40BA-AB18-E25D16FE1DA7}" destId="{7007A387-89D5-4381-8E95-A31D31B38534}" srcOrd="1" destOrd="0" presId="urn:microsoft.com/office/officeart/2005/8/layout/hList2#4"/>
    <dgm:cxn modelId="{4C7CAB8A-953E-4720-B611-BD7032D782DB}" type="presParOf" srcId="{24A911A4-85AD-40BA-AB18-E25D16FE1DA7}" destId="{91564C0A-54EE-46C9-BF2B-EE428C4DD7D4}" srcOrd="2" destOrd="0" presId="urn:microsoft.com/office/officeart/2005/8/layout/hList2#4"/>
    <dgm:cxn modelId="{761E0736-46D7-4C0F-A4A9-1F2985717EBF}" type="presParOf" srcId="{5281BB2B-F67E-428D-99C0-9F1132E72A3F}" destId="{8851C523-2A29-4FD8-AF0C-CA00856A4763}" srcOrd="3" destOrd="0" presId="urn:microsoft.com/office/officeart/2005/8/layout/hList2#4"/>
    <dgm:cxn modelId="{7EFCB067-DCFC-4718-A2F8-D8027D266AC8}" type="presParOf" srcId="{5281BB2B-F67E-428D-99C0-9F1132E72A3F}" destId="{AF7756FC-E35B-4DAB-AEBC-9368F9F72490}" srcOrd="4" destOrd="0" presId="urn:microsoft.com/office/officeart/2005/8/layout/hList2#4"/>
    <dgm:cxn modelId="{B1C62755-40F0-4F73-B5FE-1C0F7F68ECE7}" type="presParOf" srcId="{AF7756FC-E35B-4DAB-AEBC-9368F9F72490}" destId="{0940C425-EADF-4B54-BF91-38290A7B54C5}" srcOrd="0" destOrd="0" presId="urn:microsoft.com/office/officeart/2005/8/layout/hList2#4"/>
    <dgm:cxn modelId="{F6D1C2ED-813F-4704-AAE5-152951B34A1A}" type="presParOf" srcId="{AF7756FC-E35B-4DAB-AEBC-9368F9F72490}" destId="{17ADFF66-890E-4730-AB2B-6F45FE94E421}" srcOrd="1" destOrd="0" presId="urn:microsoft.com/office/officeart/2005/8/layout/hList2#4"/>
    <dgm:cxn modelId="{F06AC64D-60B9-438E-B17D-FB4977164DB7}" type="presParOf" srcId="{AF7756FC-E35B-4DAB-AEBC-9368F9F72490}" destId="{889F4394-2643-42E0-862C-9F23F8F237DD}" srcOrd="2" destOrd="0" presId="urn:microsoft.com/office/officeart/2005/8/layout/hList2#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4">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69B6E4-8E64-410F-BD52-9658481B844A}" type="datetimeFigureOut">
              <a:rPr lang="es-MX" smtClean="0"/>
              <a:pPr/>
              <a:t>28/09/2016</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AC896D-B6BE-4414-AF15-461418ED0169}" type="slidenum">
              <a:rPr lang="es-MX" smtClean="0"/>
              <a:pPr/>
              <a:t>‹Nº›</a:t>
            </a:fld>
            <a:endParaRPr lang="es-MX"/>
          </a:p>
        </p:txBody>
      </p:sp>
    </p:spTree>
    <p:extLst>
      <p:ext uri="{BB962C8B-B14F-4D97-AF65-F5344CB8AC3E}">
        <p14:creationId xmlns:p14="http://schemas.microsoft.com/office/powerpoint/2010/main" val="948690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2130425"/>
            <a:ext cx="7054552"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7088832" cy="17526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4D7FD54C-C793-4E08-A710-C34F7B3D4FB7}" type="datetime1">
              <a:rPr lang="es-MX" smtClean="0"/>
              <a:pPr/>
              <a:t>28/09/2016</a:t>
            </a:fld>
            <a:endParaRPr lang="es-MX" dirty="0"/>
          </a:p>
        </p:txBody>
      </p:sp>
      <p:sp>
        <p:nvSpPr>
          <p:cNvPr id="5" name="4 Marcador de pie de página"/>
          <p:cNvSpPr>
            <a:spLocks noGrp="1"/>
          </p:cNvSpPr>
          <p:nvPr>
            <p:ph type="ftr" sz="quarter" idx="11"/>
          </p:nvPr>
        </p:nvSpPr>
        <p:spPr/>
        <p:txBody>
          <a:bodyPr/>
          <a:lstStyle/>
          <a:p>
            <a:r>
              <a:rPr lang="es-MX" smtClean="0"/>
              <a:t>Fundamentos de Metodología de la Investigación  UAEH-ICEA</a:t>
            </a:r>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35635770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ADE7CCD-9808-43B6-A52B-F426C7BAAC9E}" type="datetime1">
              <a:rPr lang="es-MX" smtClean="0"/>
              <a:pPr/>
              <a:t>28/09/2016</a:t>
            </a:fld>
            <a:endParaRPr lang="es-MX" dirty="0"/>
          </a:p>
        </p:txBody>
      </p:sp>
      <p:sp>
        <p:nvSpPr>
          <p:cNvPr id="5" name="4 Marcador de pie de página"/>
          <p:cNvSpPr>
            <a:spLocks noGrp="1"/>
          </p:cNvSpPr>
          <p:nvPr>
            <p:ph type="ftr" sz="quarter" idx="11"/>
          </p:nvPr>
        </p:nvSpPr>
        <p:spPr/>
        <p:txBody>
          <a:bodyPr/>
          <a:lstStyle/>
          <a:p>
            <a:r>
              <a:rPr lang="es-MX" smtClean="0"/>
              <a:t>Fundamentos de Metodología de la Investigación  UAEH-ICEA</a:t>
            </a:r>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683105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077072"/>
            <a:ext cx="7772400" cy="2016224"/>
          </a:xfrm>
        </p:spPr>
        <p:txBody>
          <a:bodyPr anchor="t"/>
          <a:lstStyle>
            <a:lvl1pPr algn="ctr">
              <a:defRPr sz="36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115616" y="220486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CD37CAF-9EC7-45E2-A305-6A8E9B3167F0}" type="datetime1">
              <a:rPr lang="es-MX" smtClean="0"/>
              <a:pPr/>
              <a:t>28/09/2016</a:t>
            </a:fld>
            <a:endParaRPr lang="es-MX" dirty="0"/>
          </a:p>
        </p:txBody>
      </p:sp>
      <p:sp>
        <p:nvSpPr>
          <p:cNvPr id="5" name="4 Marcador de pie de página"/>
          <p:cNvSpPr>
            <a:spLocks noGrp="1"/>
          </p:cNvSpPr>
          <p:nvPr>
            <p:ph type="ftr" sz="quarter" idx="11"/>
          </p:nvPr>
        </p:nvSpPr>
        <p:spPr/>
        <p:txBody>
          <a:bodyPr/>
          <a:lstStyle/>
          <a:p>
            <a:r>
              <a:rPr lang="es-MX" smtClean="0"/>
              <a:t>Fundamentos de Metodología de la Investigación  UAEH-ICEA</a:t>
            </a:r>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7480850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1475656" y="1600200"/>
            <a:ext cx="34563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5220072" y="1600200"/>
            <a:ext cx="346672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A848B5A3-B9F4-4CA1-8ABD-1D0104861950}" type="datetime1">
              <a:rPr lang="es-MX" smtClean="0"/>
              <a:pPr/>
              <a:t>28/09/2016</a:t>
            </a:fld>
            <a:endParaRPr lang="es-MX" dirty="0"/>
          </a:p>
        </p:txBody>
      </p:sp>
      <p:sp>
        <p:nvSpPr>
          <p:cNvPr id="6" name="5 Marcador de pie de página"/>
          <p:cNvSpPr>
            <a:spLocks noGrp="1"/>
          </p:cNvSpPr>
          <p:nvPr>
            <p:ph type="ftr" sz="quarter" idx="11"/>
          </p:nvPr>
        </p:nvSpPr>
        <p:spPr/>
        <p:txBody>
          <a:bodyPr/>
          <a:lstStyle/>
          <a:p>
            <a:r>
              <a:rPr lang="es-MX" smtClean="0"/>
              <a:t>Fundamentos de Metodología de la Investigación  UAEH-ICEA</a:t>
            </a:r>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458498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331640" y="1535113"/>
            <a:ext cx="3528392" cy="639762"/>
          </a:xfrm>
        </p:spPr>
        <p:txBody>
          <a:bodyPr anchor="b">
            <a:noAutofit/>
          </a:bodyPr>
          <a:lstStyle>
            <a:lvl1pPr marL="0" indent="0" algn="ctr">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1331640" y="2174875"/>
            <a:ext cx="35283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5004048" y="1535113"/>
            <a:ext cx="3682752" cy="639762"/>
          </a:xfrm>
        </p:spPr>
        <p:txBody>
          <a:bodyPr anchor="b">
            <a:noAutofit/>
          </a:bodyPr>
          <a:lstStyle>
            <a:lvl1pPr marL="0" indent="0">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5004048" y="2174875"/>
            <a:ext cx="36827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122A90E-22D3-4022-8A39-7DADD4F338FF}" type="datetime1">
              <a:rPr lang="es-MX" smtClean="0"/>
              <a:pPr/>
              <a:t>28/09/2016</a:t>
            </a:fld>
            <a:endParaRPr lang="es-MX" dirty="0"/>
          </a:p>
        </p:txBody>
      </p:sp>
      <p:sp>
        <p:nvSpPr>
          <p:cNvPr id="8" name="7 Marcador de pie de página"/>
          <p:cNvSpPr>
            <a:spLocks noGrp="1"/>
          </p:cNvSpPr>
          <p:nvPr>
            <p:ph type="ftr" sz="quarter" idx="11"/>
          </p:nvPr>
        </p:nvSpPr>
        <p:spPr/>
        <p:txBody>
          <a:bodyPr/>
          <a:lstStyle/>
          <a:p>
            <a:r>
              <a:rPr lang="es-MX" smtClean="0"/>
              <a:t>Fundamentos de Metodología de la Investigación  UAEH-ICEA</a:t>
            </a:r>
            <a:endParaRPr lang="es-MX" dirty="0"/>
          </a:p>
        </p:txBody>
      </p:sp>
      <p:sp>
        <p:nvSpPr>
          <p:cNvPr id="9" name="8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9342942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6977C71-6205-490D-AD88-08E13DF77670}" type="datetime1">
              <a:rPr lang="es-MX" smtClean="0"/>
              <a:pPr/>
              <a:t>28/09/2016</a:t>
            </a:fld>
            <a:endParaRPr lang="es-MX" dirty="0"/>
          </a:p>
        </p:txBody>
      </p:sp>
      <p:sp>
        <p:nvSpPr>
          <p:cNvPr id="4" name="3 Marcador de pie de página"/>
          <p:cNvSpPr>
            <a:spLocks noGrp="1"/>
          </p:cNvSpPr>
          <p:nvPr>
            <p:ph type="ftr" sz="quarter" idx="11"/>
          </p:nvPr>
        </p:nvSpPr>
        <p:spPr/>
        <p:txBody>
          <a:bodyPr/>
          <a:lstStyle/>
          <a:p>
            <a:r>
              <a:rPr lang="es-MX" smtClean="0"/>
              <a:t>Fundamentos de Metodología de la Investigación  UAEH-ICEA</a:t>
            </a:r>
            <a:endParaRPr lang="es-MX" dirty="0"/>
          </a:p>
        </p:txBody>
      </p:sp>
      <p:sp>
        <p:nvSpPr>
          <p:cNvPr id="5" name="4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440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3C94C4A-492F-4ED6-9380-EE1EC13AF1CE}" type="datetime1">
              <a:rPr lang="es-MX" smtClean="0"/>
              <a:pPr/>
              <a:t>28/09/2016</a:t>
            </a:fld>
            <a:endParaRPr lang="es-MX" dirty="0"/>
          </a:p>
        </p:txBody>
      </p:sp>
      <p:sp>
        <p:nvSpPr>
          <p:cNvPr id="3" name="2 Marcador de pie de página"/>
          <p:cNvSpPr>
            <a:spLocks noGrp="1"/>
          </p:cNvSpPr>
          <p:nvPr>
            <p:ph type="ftr" sz="quarter" idx="11"/>
          </p:nvPr>
        </p:nvSpPr>
        <p:spPr/>
        <p:txBody>
          <a:bodyPr/>
          <a:lstStyle/>
          <a:p>
            <a:r>
              <a:rPr lang="es-MX" smtClean="0"/>
              <a:t>Fundamentos de Metodología de la Investigación  UAEH-ICEA</a:t>
            </a:r>
            <a:endParaRPr lang="es-MX" dirty="0"/>
          </a:p>
        </p:txBody>
      </p:sp>
      <p:sp>
        <p:nvSpPr>
          <p:cNvPr id="4" name="3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575729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083F1CC-0F4E-44CA-AA2E-DD5B9DDAD11D}" type="datetime1">
              <a:rPr lang="es-MX" smtClean="0"/>
              <a:pPr/>
              <a:t>28/09/2016</a:t>
            </a:fld>
            <a:endParaRPr lang="es-MX" dirty="0"/>
          </a:p>
        </p:txBody>
      </p:sp>
      <p:sp>
        <p:nvSpPr>
          <p:cNvPr id="6" name="5 Marcador de pie de página"/>
          <p:cNvSpPr>
            <a:spLocks noGrp="1"/>
          </p:cNvSpPr>
          <p:nvPr>
            <p:ph type="ftr" sz="quarter" idx="11"/>
          </p:nvPr>
        </p:nvSpPr>
        <p:spPr/>
        <p:txBody>
          <a:bodyPr/>
          <a:lstStyle/>
          <a:p>
            <a:r>
              <a:rPr lang="es-MX" smtClean="0"/>
              <a:t>Fundamentos de Metodología de la Investigación  UAEH-ICEA</a:t>
            </a:r>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65340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09936" y="4800600"/>
            <a:ext cx="5486400" cy="566738"/>
          </a:xfrm>
        </p:spPr>
        <p:txBody>
          <a:bodyPr anchor="b"/>
          <a:lstStyle>
            <a:lvl1pPr algn="ctr">
              <a:defRPr sz="2000" b="0"/>
            </a:lvl1pPr>
          </a:lstStyle>
          <a:p>
            <a:r>
              <a:rPr lang="es-ES" dirty="0" smtClean="0"/>
              <a:t>Haga clic para modificar el estilo de título del patrón</a:t>
            </a:r>
            <a:endParaRPr lang="es-MX" dirty="0"/>
          </a:p>
        </p:txBody>
      </p:sp>
      <p:sp>
        <p:nvSpPr>
          <p:cNvPr id="3" name="2 Marcador de posición de imagen"/>
          <p:cNvSpPr>
            <a:spLocks noGrp="1"/>
          </p:cNvSpPr>
          <p:nvPr>
            <p:ph type="pic" idx="1"/>
          </p:nvPr>
        </p:nvSpPr>
        <p:spPr>
          <a:xfrm>
            <a:off x="210993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210993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4 Marcador de fecha"/>
          <p:cNvSpPr>
            <a:spLocks noGrp="1"/>
          </p:cNvSpPr>
          <p:nvPr>
            <p:ph type="dt" sz="half" idx="10"/>
          </p:nvPr>
        </p:nvSpPr>
        <p:spPr/>
        <p:txBody>
          <a:bodyPr/>
          <a:lstStyle/>
          <a:p>
            <a:fld id="{F4411D95-8FE9-4BA7-876C-31897624752C}" type="datetime1">
              <a:rPr lang="es-MX" smtClean="0"/>
              <a:pPr/>
              <a:t>28/09/2016</a:t>
            </a:fld>
            <a:endParaRPr lang="es-MX" dirty="0"/>
          </a:p>
        </p:txBody>
      </p:sp>
      <p:sp>
        <p:nvSpPr>
          <p:cNvPr id="6" name="5 Marcador de pie de página"/>
          <p:cNvSpPr>
            <a:spLocks noGrp="1"/>
          </p:cNvSpPr>
          <p:nvPr>
            <p:ph type="ftr" sz="quarter" idx="11"/>
          </p:nvPr>
        </p:nvSpPr>
        <p:spPr/>
        <p:txBody>
          <a:bodyPr/>
          <a:lstStyle/>
          <a:p>
            <a:r>
              <a:rPr lang="es-MX" smtClean="0"/>
              <a:t>Fundamentos de Metodología de la Investigación  UAEH-ICEA</a:t>
            </a:r>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8733385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691680" y="274638"/>
            <a:ext cx="6995120" cy="1143000"/>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1331640" y="1600200"/>
            <a:ext cx="735516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971600" y="6520259"/>
            <a:ext cx="2133600" cy="365125"/>
          </a:xfrm>
          <a:prstGeom prst="rect">
            <a:avLst/>
          </a:prstGeom>
        </p:spPr>
        <p:txBody>
          <a:bodyPr vert="horz" lIns="91440" tIns="45720" rIns="91440" bIns="45720" rtlCol="0" anchor="ctr"/>
          <a:lstStyle>
            <a:lvl1pPr algn="ctr">
              <a:defRPr sz="800">
                <a:solidFill>
                  <a:schemeClr val="tx1">
                    <a:tint val="75000"/>
                  </a:schemeClr>
                </a:solidFill>
                <a:latin typeface="Berlin Sans FB" panose="020E0602020502020306" pitchFamily="34" charset="0"/>
              </a:defRPr>
            </a:lvl1pPr>
          </a:lstStyle>
          <a:p>
            <a:fld id="{047221A2-15AA-4D02-AC3B-776B8659174A}" type="datetime1">
              <a:rPr lang="es-MX" smtClean="0"/>
              <a:pPr/>
              <a:t>28/09/2016</a:t>
            </a:fld>
            <a:endParaRPr lang="es-MX" dirty="0"/>
          </a:p>
        </p:txBody>
      </p:sp>
      <p:sp>
        <p:nvSpPr>
          <p:cNvPr id="5" name="4 Marcador de pie de página"/>
          <p:cNvSpPr>
            <a:spLocks noGrp="1"/>
          </p:cNvSpPr>
          <p:nvPr>
            <p:ph type="ftr" sz="quarter" idx="3"/>
          </p:nvPr>
        </p:nvSpPr>
        <p:spPr>
          <a:xfrm>
            <a:off x="3476600" y="6525344"/>
            <a:ext cx="2895600" cy="365125"/>
          </a:xfrm>
          <a:prstGeom prst="rect">
            <a:avLst/>
          </a:prstGeom>
        </p:spPr>
        <p:txBody>
          <a:bodyPr vert="horz" lIns="91440" tIns="45720" rIns="91440" bIns="45720" rtlCol="0" anchor="ctr"/>
          <a:lstStyle>
            <a:lvl1pPr algn="ctr">
              <a:defRPr sz="1000">
                <a:solidFill>
                  <a:schemeClr val="tx1">
                    <a:tint val="75000"/>
                  </a:schemeClr>
                </a:solidFill>
                <a:latin typeface="Berlin Sans FB" panose="020E0602020502020306" pitchFamily="34" charset="0"/>
              </a:defRPr>
            </a:lvl1pPr>
          </a:lstStyle>
          <a:p>
            <a:r>
              <a:rPr lang="es-MX" smtClean="0"/>
              <a:t>Fundamentos de Metodología de la Investigación  UAEH-ICEA</a:t>
            </a:r>
            <a:endParaRPr lang="es-MX" dirty="0"/>
          </a:p>
        </p:txBody>
      </p:sp>
      <p:sp>
        <p:nvSpPr>
          <p:cNvPr id="6" name="5 Marcador de número de diapositiva"/>
          <p:cNvSpPr>
            <a:spLocks noGrp="1"/>
          </p:cNvSpPr>
          <p:nvPr>
            <p:ph type="sldNum" sz="quarter" idx="4"/>
          </p:nvPr>
        </p:nvSpPr>
        <p:spPr>
          <a:xfrm>
            <a:off x="6804248" y="6525344"/>
            <a:ext cx="2133600" cy="365125"/>
          </a:xfrm>
          <a:prstGeom prst="rect">
            <a:avLst/>
          </a:prstGeom>
        </p:spPr>
        <p:txBody>
          <a:bodyPr vert="horz" lIns="91440" tIns="45720" rIns="91440" bIns="45720" rtlCol="0" anchor="ctr"/>
          <a:lstStyle>
            <a:lvl1pPr algn="r">
              <a:defRPr sz="1000">
                <a:solidFill>
                  <a:schemeClr val="tx1">
                    <a:tint val="75000"/>
                  </a:schemeClr>
                </a:solidFill>
                <a:latin typeface="Berlin Sans FB" panose="020E0602020502020306" pitchFamily="34" charset="0"/>
              </a:defRPr>
            </a:lvl1p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088449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hf hdr="0" dt="0"/>
  <p:txStyles>
    <p:title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kern="1200">
          <a:solidFill>
            <a:srgbClr val="6A221D"/>
          </a:solidFill>
          <a:latin typeface="Berlin Sans FB" panose="020E0602020502020306"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kern="1200">
          <a:solidFill>
            <a:srgbClr val="6A221D"/>
          </a:solidFill>
          <a:latin typeface="Berlin Sans FB" panose="020E0602020502020306"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rgbClr val="6A221D"/>
          </a:solidFill>
          <a:latin typeface="Berlin Sans FB" panose="020E0602020502020306"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metodologiadeinvestigacionmarisol.blogspot.mx/2013/06/ejemplo-de-planteamiento-del-problema.html" TargetMode="Externa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403648" y="1785926"/>
            <a:ext cx="7054552" cy="1470025"/>
          </a:xfrm>
        </p:spPr>
        <p:txBody>
          <a:bodyPr/>
          <a:lstStyle/>
          <a:p>
            <a:r>
              <a:rPr lang="es-ES" dirty="0" smtClean="0">
                <a:latin typeface="Arial" pitchFamily="34" charset="0"/>
                <a:cs typeface="Arial" pitchFamily="34" charset="0"/>
              </a:rPr>
              <a:t>UNIVERSIDAD AUTÓNOMA DEL ESTADO DE HIDALGO</a:t>
            </a:r>
            <a:endParaRPr lang="es-MX" dirty="0">
              <a:latin typeface="Arial" pitchFamily="34" charset="0"/>
              <a:cs typeface="Arial" pitchFamily="34" charset="0"/>
            </a:endParaRPr>
          </a:p>
        </p:txBody>
      </p:sp>
      <p:sp>
        <p:nvSpPr>
          <p:cNvPr id="5" name="4 Subtítulo"/>
          <p:cNvSpPr>
            <a:spLocks noGrp="1"/>
          </p:cNvSpPr>
          <p:nvPr>
            <p:ph type="subTitle" idx="1"/>
          </p:nvPr>
        </p:nvSpPr>
        <p:spPr>
          <a:xfrm>
            <a:off x="1371600" y="4105292"/>
            <a:ext cx="7088832" cy="1752600"/>
          </a:xfrm>
        </p:spPr>
        <p:txBody>
          <a:bodyPr/>
          <a:lstStyle/>
          <a:p>
            <a:r>
              <a:rPr lang="es-ES" b="1" dirty="0" smtClean="0">
                <a:latin typeface="Arial" pitchFamily="34" charset="0"/>
                <a:cs typeface="Arial" pitchFamily="34" charset="0"/>
              </a:rPr>
              <a:t>Instituto de Ciencias Económico Administrativas</a:t>
            </a:r>
            <a:endParaRPr lang="es-MX" b="1" dirty="0">
              <a:latin typeface="Arial" pitchFamily="34" charset="0"/>
              <a:cs typeface="Arial" pitchFamily="34" charset="0"/>
            </a:endParaRPr>
          </a:p>
        </p:txBody>
      </p:sp>
    </p:spTree>
    <p:extLst>
      <p:ext uri="{BB962C8B-B14F-4D97-AF65-F5344CB8AC3E}">
        <p14:creationId xmlns:p14="http://schemas.microsoft.com/office/powerpoint/2010/main" val="3644256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059892129"/>
              </p:ext>
            </p:extLst>
          </p:nvPr>
        </p:nvGraphicFramePr>
        <p:xfrm>
          <a:off x="1187624" y="188640"/>
          <a:ext cx="7632848"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fld id="{A310D575-8EA1-43DE-A846-C4C5C2F41ADD}" type="slidenum">
              <a:rPr lang="es-MX" smtClean="0"/>
              <a:pPr/>
              <a:t>10</a:t>
            </a:fld>
            <a:endParaRPr lang="es-MX" dirty="0"/>
          </a:p>
        </p:txBody>
      </p:sp>
      <p:sp>
        <p:nvSpPr>
          <p:cNvPr id="5" name="4 Marcador de pie de página"/>
          <p:cNvSpPr>
            <a:spLocks noGrp="1"/>
          </p:cNvSpPr>
          <p:nvPr>
            <p:ph type="ftr" sz="quarter" idx="11"/>
          </p:nvPr>
        </p:nvSpPr>
        <p:spPr/>
        <p:txBody>
          <a:bodyPr/>
          <a:lstStyle/>
          <a:p>
            <a:r>
              <a:rPr lang="es-MX" dirty="0" smtClean="0"/>
              <a:t>Fundamentos de Metodología de la Investigación  UAEH-ICEA</a:t>
            </a:r>
            <a:endParaRPr lang="es-MX"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ES" dirty="0" smtClean="0">
                <a:latin typeface="Arial" pitchFamily="34" charset="0"/>
                <a:cs typeface="Arial" pitchFamily="34" charset="0"/>
              </a:rPr>
              <a:t>Referencias Bibliográficas</a:t>
            </a:r>
            <a:endParaRPr lang="es-MX" dirty="0">
              <a:latin typeface="Arial" pitchFamily="34" charset="0"/>
              <a:cs typeface="Arial" pitchFamily="34" charset="0"/>
            </a:endParaRPr>
          </a:p>
        </p:txBody>
      </p:sp>
      <p:sp>
        <p:nvSpPr>
          <p:cNvPr id="9" name="8 Marcador de contenido"/>
          <p:cNvSpPr>
            <a:spLocks noGrp="1"/>
          </p:cNvSpPr>
          <p:nvPr>
            <p:ph idx="1"/>
          </p:nvPr>
        </p:nvSpPr>
        <p:spPr>
          <a:xfrm>
            <a:off x="1643042" y="1484784"/>
            <a:ext cx="7043758" cy="4525963"/>
          </a:xfrm>
        </p:spPr>
        <p:txBody>
          <a:bodyPr>
            <a:noAutofit/>
          </a:bodyPr>
          <a:lstStyle/>
          <a:p>
            <a:pPr algn="just"/>
            <a:endParaRPr lang="es-MX" sz="2400" dirty="0" smtClean="0">
              <a:latin typeface="Times New Roman" pitchFamily="18" charset="0"/>
              <a:cs typeface="Times New Roman" pitchFamily="18" charset="0"/>
            </a:endParaRPr>
          </a:p>
          <a:p>
            <a:pPr algn="just"/>
            <a:r>
              <a:rPr lang="es-MX" sz="2400" dirty="0" smtClean="0">
                <a:latin typeface="Times New Roman" pitchFamily="18" charset="0"/>
                <a:cs typeface="Times New Roman" pitchFamily="18" charset="0"/>
              </a:rPr>
              <a:t>López, J. L. (1989). </a:t>
            </a:r>
            <a:r>
              <a:rPr lang="es-MX" sz="2400" i="1" dirty="0" smtClean="0">
                <a:latin typeface="Times New Roman" pitchFamily="18" charset="0"/>
                <a:cs typeface="Times New Roman" pitchFamily="18" charset="0"/>
              </a:rPr>
              <a:t>Método e Hipótesis Científicos</a:t>
            </a:r>
            <a:r>
              <a:rPr lang="es-MX" sz="2400" dirty="0" smtClean="0">
                <a:latin typeface="Times New Roman" pitchFamily="18" charset="0"/>
                <a:cs typeface="Times New Roman" pitchFamily="18" charset="0"/>
              </a:rPr>
              <a:t>. México: Editorial Trillas.</a:t>
            </a:r>
          </a:p>
          <a:p>
            <a:pPr algn="just"/>
            <a:r>
              <a:rPr lang="es-MX" sz="2400" dirty="0" smtClean="0">
                <a:latin typeface="Times New Roman" pitchFamily="18" charset="0"/>
                <a:cs typeface="Times New Roman" pitchFamily="18" charset="0"/>
              </a:rPr>
              <a:t>Vélez, S. &amp; Carlos, M. (2001). </a:t>
            </a:r>
            <a:r>
              <a:rPr lang="es-MX" sz="2400" i="1" dirty="0" smtClean="0">
                <a:latin typeface="Times New Roman" pitchFamily="18" charset="0"/>
                <a:cs typeface="Times New Roman" pitchFamily="18" charset="0"/>
              </a:rPr>
              <a:t>Apuntes de Metodología de la Investigación</a:t>
            </a:r>
            <a:r>
              <a:rPr lang="es-MX" sz="2400" dirty="0" smtClean="0">
                <a:latin typeface="Times New Roman" pitchFamily="18" charset="0"/>
                <a:cs typeface="Times New Roman" pitchFamily="18" charset="0"/>
              </a:rPr>
              <a:t>. Medellín, Colombia: Departamento de Ciencias Básicas Universidad EAFIT.</a:t>
            </a:r>
            <a:endParaRPr lang="es-ES" sz="2400" dirty="0" smtClean="0">
              <a:latin typeface="Times New Roman" pitchFamily="18" charset="0"/>
              <a:cs typeface="Times New Roman" pitchFamily="18" charset="0"/>
            </a:endParaRPr>
          </a:p>
          <a:p>
            <a:pPr algn="just"/>
            <a:r>
              <a:rPr lang="es-ES" sz="2400" dirty="0" smtClean="0">
                <a:latin typeface="Times New Roman" pitchFamily="18" charset="0"/>
                <a:cs typeface="Times New Roman" pitchFamily="18" charset="0"/>
              </a:rPr>
              <a:t>Hernández-</a:t>
            </a:r>
            <a:r>
              <a:rPr lang="es-ES" sz="2400" dirty="0" err="1" smtClean="0">
                <a:latin typeface="Times New Roman" pitchFamily="18" charset="0"/>
                <a:cs typeface="Times New Roman" pitchFamily="18" charset="0"/>
              </a:rPr>
              <a:t>Sampieri</a:t>
            </a:r>
            <a:r>
              <a:rPr lang="es-ES" sz="2400" dirty="0" smtClean="0">
                <a:latin typeface="Times New Roman" pitchFamily="18" charset="0"/>
                <a:cs typeface="Times New Roman" pitchFamily="18" charset="0"/>
              </a:rPr>
              <a:t> R., Fernández, C., &amp; Baptista, M. (2014). </a:t>
            </a:r>
            <a:r>
              <a:rPr lang="es-ES" sz="2400" i="1" dirty="0" smtClean="0">
                <a:latin typeface="Times New Roman" pitchFamily="18" charset="0"/>
                <a:cs typeface="Times New Roman" pitchFamily="18" charset="0"/>
              </a:rPr>
              <a:t>Metodología de la investigación </a:t>
            </a:r>
            <a:r>
              <a:rPr lang="es-ES" sz="2400" dirty="0" smtClean="0">
                <a:latin typeface="Times New Roman" pitchFamily="18" charset="0"/>
                <a:cs typeface="Times New Roman" pitchFamily="18" charset="0"/>
              </a:rPr>
              <a:t>(6ª ed.)</a:t>
            </a:r>
            <a:r>
              <a:rPr lang="es-ES" sz="2400" i="1" dirty="0" smtClean="0">
                <a:latin typeface="Times New Roman" pitchFamily="18" charset="0"/>
                <a:cs typeface="Times New Roman" pitchFamily="18" charset="0"/>
              </a:rPr>
              <a:t>. </a:t>
            </a:r>
            <a:r>
              <a:rPr lang="es-ES" sz="2400" dirty="0" smtClean="0">
                <a:latin typeface="Times New Roman" pitchFamily="18" charset="0"/>
                <a:cs typeface="Times New Roman" pitchFamily="18" charset="0"/>
              </a:rPr>
              <a:t>México:</a:t>
            </a:r>
            <a:r>
              <a:rPr lang="es-ES" sz="2400" i="1" dirty="0" smtClean="0">
                <a:latin typeface="Times New Roman" pitchFamily="18" charset="0"/>
                <a:cs typeface="Times New Roman" pitchFamily="18" charset="0"/>
              </a:rPr>
              <a:t> </a:t>
            </a:r>
            <a:r>
              <a:rPr lang="es-ES" sz="2400" dirty="0" smtClean="0">
                <a:latin typeface="Times New Roman" pitchFamily="18" charset="0"/>
                <a:cs typeface="Times New Roman" pitchFamily="18" charset="0"/>
              </a:rPr>
              <a:t>McGraw-Hill. </a:t>
            </a:r>
            <a:endParaRPr lang="es-MX" sz="2400" dirty="0">
              <a:latin typeface="Times New Roman" pitchFamily="18" charset="0"/>
              <a:cs typeface="Times New Roman" pitchFamily="18" charset="0"/>
            </a:endParaRPr>
          </a:p>
        </p:txBody>
      </p:sp>
      <p:sp>
        <p:nvSpPr>
          <p:cNvPr id="4" name="3 Marcador de número de diapositiva"/>
          <p:cNvSpPr>
            <a:spLocks noGrp="1"/>
          </p:cNvSpPr>
          <p:nvPr>
            <p:ph type="sldNum" sz="quarter" idx="12"/>
          </p:nvPr>
        </p:nvSpPr>
        <p:spPr/>
        <p:txBody>
          <a:bodyPr/>
          <a:lstStyle/>
          <a:p>
            <a:fld id="{A310D575-8EA1-43DE-A846-C4C5C2F41ADD}" type="slidenum">
              <a:rPr lang="es-MX" smtClean="0"/>
              <a:pPr/>
              <a:t>11</a:t>
            </a:fld>
            <a:endParaRPr lang="es-MX" dirty="0"/>
          </a:p>
        </p:txBody>
      </p:sp>
      <p:sp>
        <p:nvSpPr>
          <p:cNvPr id="5" name="4 Marcador de pie de página"/>
          <p:cNvSpPr>
            <a:spLocks noGrp="1"/>
          </p:cNvSpPr>
          <p:nvPr>
            <p:ph type="ftr" sz="quarter" idx="11"/>
          </p:nvPr>
        </p:nvSpPr>
        <p:spPr/>
        <p:txBody>
          <a:bodyPr/>
          <a:lstStyle/>
          <a:p>
            <a:r>
              <a:rPr lang="es-MX" smtClean="0"/>
              <a:t>Fundamentos de Metodología de la Investigación  UAEH-ICEA</a:t>
            </a:r>
            <a:endParaRPr lang="es-MX" dirty="0"/>
          </a:p>
        </p:txBody>
      </p:sp>
    </p:spTree>
    <p:extLst>
      <p:ext uri="{BB962C8B-B14F-4D97-AF65-F5344CB8AC3E}">
        <p14:creationId xmlns:p14="http://schemas.microsoft.com/office/powerpoint/2010/main" val="3644256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idx="1"/>
          </p:nvPr>
        </p:nvSpPr>
        <p:spPr>
          <a:xfrm>
            <a:off x="1331640" y="980728"/>
            <a:ext cx="7355160" cy="5112568"/>
          </a:xfrm>
        </p:spPr>
        <p:txBody>
          <a:bodyPr>
            <a:normAutofit fontScale="92500"/>
          </a:bodyPr>
          <a:lstStyle/>
          <a:p>
            <a:pPr lvl="1" algn="just"/>
            <a:r>
              <a:rPr lang="es-MX" dirty="0">
                <a:effectLst>
                  <a:outerShdw blurRad="38100" dist="38100" dir="2700000" algn="tl">
                    <a:srgbClr val="000000">
                      <a:alpha val="43137"/>
                    </a:srgbClr>
                  </a:outerShdw>
                </a:effectLst>
                <a:latin typeface="Arial" pitchFamily="34" charset="0"/>
                <a:cs typeface="Arial" pitchFamily="34" charset="0"/>
              </a:rPr>
              <a:t>Área </a:t>
            </a:r>
            <a:r>
              <a:rPr lang="es-MX" dirty="0" smtClean="0">
                <a:effectLst>
                  <a:outerShdw blurRad="38100" dist="38100" dir="2700000" algn="tl">
                    <a:srgbClr val="000000">
                      <a:alpha val="43137"/>
                    </a:srgbClr>
                  </a:outerShdw>
                </a:effectLst>
                <a:latin typeface="Arial" pitchFamily="34" charset="0"/>
                <a:cs typeface="Arial" pitchFamily="34" charset="0"/>
              </a:rPr>
              <a:t>Académica: </a:t>
            </a:r>
            <a:r>
              <a:rPr lang="es-MX" dirty="0">
                <a:latin typeface="Arial" pitchFamily="34" charset="0"/>
                <a:cs typeface="Arial" pitchFamily="34" charset="0"/>
              </a:rPr>
              <a:t>Contaduría </a:t>
            </a:r>
          </a:p>
          <a:p>
            <a:pPr lvl="1" algn="just"/>
            <a:endParaRPr lang="es-MX" sz="2000" b="1" dirty="0">
              <a:effectLst>
                <a:outerShdw blurRad="38100" dist="38100" dir="2700000" algn="tl">
                  <a:srgbClr val="000000">
                    <a:alpha val="43137"/>
                  </a:srgbClr>
                </a:outerShdw>
              </a:effectLst>
              <a:latin typeface="Arial" pitchFamily="34" charset="0"/>
              <a:cs typeface="Arial" pitchFamily="34" charset="0"/>
            </a:endParaRPr>
          </a:p>
          <a:p>
            <a:pPr lvl="1" algn="just"/>
            <a:r>
              <a:rPr lang="es-MX" dirty="0" smtClean="0">
                <a:effectLst>
                  <a:outerShdw blurRad="38100" dist="38100" dir="2700000" algn="tl">
                    <a:srgbClr val="000000">
                      <a:alpha val="43137"/>
                    </a:srgbClr>
                  </a:outerShdw>
                </a:effectLst>
                <a:latin typeface="Arial" pitchFamily="34" charset="0"/>
                <a:cs typeface="Arial" pitchFamily="34" charset="0"/>
              </a:rPr>
              <a:t>Tema:</a:t>
            </a:r>
            <a:r>
              <a:rPr lang="es-MX" dirty="0" smtClean="0">
                <a:latin typeface="Arial" pitchFamily="34" charset="0"/>
                <a:cs typeface="Arial" pitchFamily="34" charset="0"/>
              </a:rPr>
              <a:t> Elementos a considerar para elaborar un Diseño de Investigación 1ª. Parte</a:t>
            </a:r>
          </a:p>
          <a:p>
            <a:pPr lvl="1" algn="just"/>
            <a:endParaRPr lang="es-MX" sz="2000" b="1" dirty="0">
              <a:effectLst>
                <a:outerShdw blurRad="38100" dist="38100" dir="2700000" algn="tl">
                  <a:srgbClr val="000000">
                    <a:alpha val="43137"/>
                  </a:srgbClr>
                </a:outerShdw>
              </a:effectLst>
              <a:latin typeface="Arial" pitchFamily="34" charset="0"/>
              <a:cs typeface="Arial" pitchFamily="34" charset="0"/>
            </a:endParaRPr>
          </a:p>
          <a:p>
            <a:pPr lvl="1" algn="just"/>
            <a:r>
              <a:rPr lang="es-MX" dirty="0" smtClean="0">
                <a:effectLst>
                  <a:outerShdw blurRad="38100" dist="38100" dir="2700000" algn="tl">
                    <a:srgbClr val="000000">
                      <a:alpha val="43137"/>
                    </a:srgbClr>
                  </a:outerShdw>
                </a:effectLst>
                <a:latin typeface="Arial" pitchFamily="34" charset="0"/>
                <a:cs typeface="Arial" pitchFamily="34" charset="0"/>
              </a:rPr>
              <a:t>Profesores: </a:t>
            </a:r>
            <a:r>
              <a:rPr lang="es-MX" dirty="0" smtClean="0">
                <a:latin typeface="Arial" pitchFamily="34" charset="0"/>
                <a:cs typeface="Arial" pitchFamily="34" charset="0"/>
              </a:rPr>
              <a:t>Ruth </a:t>
            </a:r>
            <a:r>
              <a:rPr lang="es-MX" dirty="0" smtClean="0">
                <a:latin typeface="Arial" pitchFamily="34" charset="0"/>
                <a:cs typeface="Arial" pitchFamily="34" charset="0"/>
              </a:rPr>
              <a:t>Leticia Hidalgo Gallardo, Juan Carlos Hernández Gómez, Amada Hidalgo Gallardo, Martha Jiménez Alvarado, Mayra Hernández Jiménez. </a:t>
            </a:r>
          </a:p>
          <a:p>
            <a:pPr lvl="1" algn="just"/>
            <a:endParaRPr lang="es-MX" sz="2000" dirty="0" smtClean="0">
              <a:effectLst>
                <a:outerShdw blurRad="38100" dist="38100" dir="2700000" algn="tl">
                  <a:srgbClr val="000000">
                    <a:alpha val="43137"/>
                  </a:srgbClr>
                </a:outerShdw>
              </a:effectLst>
              <a:latin typeface="Arial" pitchFamily="34" charset="0"/>
              <a:cs typeface="Arial" pitchFamily="34" charset="0"/>
            </a:endParaRPr>
          </a:p>
          <a:p>
            <a:pPr lvl="1" algn="just"/>
            <a:r>
              <a:rPr lang="es-MX" dirty="0" smtClean="0">
                <a:effectLst>
                  <a:outerShdw blurRad="38100" dist="38100" dir="2700000" algn="tl">
                    <a:srgbClr val="000000">
                      <a:alpha val="43137"/>
                    </a:srgbClr>
                  </a:outerShdw>
                </a:effectLst>
                <a:latin typeface="Arial" pitchFamily="34" charset="0"/>
                <a:cs typeface="Arial" pitchFamily="34" charset="0"/>
              </a:rPr>
              <a:t>Periodo:</a:t>
            </a:r>
            <a:r>
              <a:rPr lang="es-MX" dirty="0" smtClean="0">
                <a:latin typeface="Arial" pitchFamily="34" charset="0"/>
                <a:cs typeface="Arial" pitchFamily="34" charset="0"/>
              </a:rPr>
              <a:t> Julio-Diciembre 2016</a:t>
            </a:r>
            <a:endParaRPr lang="es-MX" sz="2000" dirty="0">
              <a:latin typeface="Arial" pitchFamily="34" charset="0"/>
              <a:cs typeface="Arial" pitchFamily="34" charset="0"/>
            </a:endParaRPr>
          </a:p>
          <a:p>
            <a:pPr algn="just"/>
            <a:endParaRPr lang="es-MX" dirty="0"/>
          </a:p>
        </p:txBody>
      </p:sp>
      <p:sp>
        <p:nvSpPr>
          <p:cNvPr id="3" name="2 Marcador de número de diapositiva"/>
          <p:cNvSpPr>
            <a:spLocks noGrp="1"/>
          </p:cNvSpPr>
          <p:nvPr>
            <p:ph type="sldNum" sz="quarter" idx="12"/>
          </p:nvPr>
        </p:nvSpPr>
        <p:spPr/>
        <p:txBody>
          <a:bodyPr/>
          <a:lstStyle/>
          <a:p>
            <a:fld id="{A310D575-8EA1-43DE-A846-C4C5C2F41ADD}" type="slidenum">
              <a:rPr lang="es-MX" smtClean="0"/>
              <a:pPr/>
              <a:t>2</a:t>
            </a:fld>
            <a:endParaRPr lang="es-MX" dirty="0"/>
          </a:p>
        </p:txBody>
      </p:sp>
      <p:sp>
        <p:nvSpPr>
          <p:cNvPr id="4" name="3 Marcador de pie de página"/>
          <p:cNvSpPr>
            <a:spLocks noGrp="1"/>
          </p:cNvSpPr>
          <p:nvPr>
            <p:ph type="ftr" sz="quarter" idx="11"/>
          </p:nvPr>
        </p:nvSpPr>
        <p:spPr/>
        <p:txBody>
          <a:bodyPr/>
          <a:lstStyle/>
          <a:p>
            <a:r>
              <a:rPr lang="es-MX" dirty="0" smtClean="0"/>
              <a:t>Fundamentos de Metodología de la Investigación  UAEH-ICEA</a:t>
            </a:r>
            <a:endParaRPr lang="es-MX" dirty="0"/>
          </a:p>
        </p:txBody>
      </p:sp>
    </p:spTree>
    <p:extLst>
      <p:ext uri="{BB962C8B-B14F-4D97-AF65-F5344CB8AC3E}">
        <p14:creationId xmlns:p14="http://schemas.microsoft.com/office/powerpoint/2010/main" val="4251574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47664" y="1556792"/>
            <a:ext cx="7139136" cy="5256584"/>
          </a:xfrm>
        </p:spPr>
        <p:txBody>
          <a:bodyPr>
            <a:noAutofit/>
          </a:bodyPr>
          <a:lstStyle/>
          <a:p>
            <a:pPr algn="ctr">
              <a:lnSpc>
                <a:spcPct val="90000"/>
              </a:lnSpc>
              <a:buNone/>
            </a:pPr>
            <a:r>
              <a:rPr lang="fr-FR" sz="1800" b="1" u="sng" dirty="0">
                <a:effectLst>
                  <a:outerShdw blurRad="38100" dist="38100" dir="2700000" algn="tl">
                    <a:srgbClr val="000000">
                      <a:alpha val="43137"/>
                    </a:srgbClr>
                  </a:outerShdw>
                </a:effectLst>
                <a:latin typeface="Arial" pitchFamily="34" charset="0"/>
                <a:cs typeface="Arial" pitchFamily="34" charset="0"/>
              </a:rPr>
              <a:t> Abstract:</a:t>
            </a:r>
          </a:p>
          <a:p>
            <a:pPr marL="0" indent="0" algn="just">
              <a:lnSpc>
                <a:spcPct val="150000"/>
              </a:lnSpc>
              <a:buNone/>
            </a:pPr>
            <a:r>
              <a:rPr lang="en-US" sz="1800" dirty="0" smtClean="0">
                <a:latin typeface="Arial" pitchFamily="34" charset="0"/>
                <a:cs typeface="Arial" pitchFamily="34" charset="0"/>
              </a:rPr>
              <a:t>This document describes the necessary elements to be considered in a process of research, in order that brief and simple way, but at the same time rigorous, the activities of search, collection, analysis and interpretation of relevant information are developed to build the research design. For it is contemplated as basis the theory exposed by Roberto </a:t>
            </a:r>
            <a:r>
              <a:rPr lang="en-US" sz="1800" dirty="0" smtClean="0">
                <a:latin typeface="Arial" pitchFamily="34" charset="0"/>
                <a:cs typeface="Arial" pitchFamily="34" charset="0"/>
              </a:rPr>
              <a:t>Sampieri</a:t>
            </a:r>
            <a:r>
              <a:rPr lang="en-US" sz="1800" dirty="0" smtClean="0">
                <a:latin typeface="Arial" pitchFamily="34" charset="0"/>
                <a:cs typeface="Arial" pitchFamily="34" charset="0"/>
              </a:rPr>
              <a:t> and other relevant authors in the field. With this knowledge the student is in a position to make the whole process that it takes to get the research design.</a:t>
            </a:r>
          </a:p>
          <a:p>
            <a:pPr>
              <a:lnSpc>
                <a:spcPct val="170000"/>
              </a:lnSpc>
              <a:buNone/>
            </a:pPr>
            <a:endParaRPr lang="fr-FR" sz="1800" dirty="0">
              <a:latin typeface="Arial" pitchFamily="34" charset="0"/>
              <a:cs typeface="Arial" pitchFamily="34" charset="0"/>
            </a:endParaRPr>
          </a:p>
          <a:p>
            <a:pPr algn="just">
              <a:lnSpc>
                <a:spcPct val="90000"/>
              </a:lnSpc>
              <a:buNone/>
            </a:pPr>
            <a:r>
              <a:rPr lang="fr-FR" sz="1800" b="1" u="sng" dirty="0">
                <a:effectLst>
                  <a:outerShdw blurRad="38100" dist="38100" dir="2700000" algn="tl">
                    <a:srgbClr val="000000">
                      <a:alpha val="43137"/>
                    </a:srgbClr>
                  </a:outerShdw>
                </a:effectLst>
                <a:latin typeface="Arial" pitchFamily="34" charset="0"/>
                <a:cs typeface="Arial" pitchFamily="34" charset="0"/>
              </a:rPr>
              <a:t>Keywords</a:t>
            </a:r>
            <a:r>
              <a:rPr lang="fr-FR" sz="1800" b="1" dirty="0" smtClean="0">
                <a:effectLst>
                  <a:outerShdw blurRad="38100" dist="38100" dir="2700000" algn="tl">
                    <a:srgbClr val="000000">
                      <a:alpha val="43137"/>
                    </a:srgbClr>
                  </a:outerShdw>
                </a:effectLst>
                <a:latin typeface="Arial" pitchFamily="34" charset="0"/>
                <a:cs typeface="Arial" pitchFamily="34" charset="0"/>
              </a:rPr>
              <a:t>:</a:t>
            </a:r>
            <a:r>
              <a:rPr lang="fr-FR" sz="1800" dirty="0" smtClean="0">
                <a:latin typeface="Arial" pitchFamily="34" charset="0"/>
                <a:cs typeface="Arial" pitchFamily="34" charset="0"/>
              </a:rPr>
              <a:t> </a:t>
            </a:r>
            <a:r>
              <a:rPr lang="en-US" sz="1800" dirty="0" smtClean="0">
                <a:latin typeface="Arial" pitchFamily="34" charset="0"/>
                <a:cs typeface="Arial" pitchFamily="34" charset="0"/>
              </a:rPr>
              <a:t>Research, processing, design research, methodology, learning</a:t>
            </a:r>
            <a:endParaRPr lang="es-MX" sz="18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A310D575-8EA1-43DE-A846-C4C5C2F41ADD}" type="slidenum">
              <a:rPr lang="es-MX" smtClean="0"/>
              <a:pPr/>
              <a:t>3</a:t>
            </a:fld>
            <a:endParaRPr lang="es-MX" dirty="0"/>
          </a:p>
        </p:txBody>
      </p:sp>
      <p:sp>
        <p:nvSpPr>
          <p:cNvPr id="5" name="4 Marcador de pie de página"/>
          <p:cNvSpPr>
            <a:spLocks noGrp="1"/>
          </p:cNvSpPr>
          <p:nvPr>
            <p:ph type="ftr" sz="quarter" idx="11"/>
          </p:nvPr>
        </p:nvSpPr>
        <p:spPr/>
        <p:txBody>
          <a:bodyPr/>
          <a:lstStyle/>
          <a:p>
            <a:r>
              <a:rPr lang="es-MX" dirty="0" smtClean="0"/>
              <a:t>Fundamentos de Metodología de la Investigación  UAEH-ICEA</a:t>
            </a:r>
            <a:endParaRPr lang="es-MX" dirty="0"/>
          </a:p>
        </p:txBody>
      </p:sp>
      <p:sp>
        <p:nvSpPr>
          <p:cNvPr id="6" name="1 Título"/>
          <p:cNvSpPr txBox="1">
            <a:spLocks/>
          </p:cNvSpPr>
          <p:nvPr/>
        </p:nvSpPr>
        <p:spPr>
          <a:xfrm>
            <a:off x="1619672" y="341784"/>
            <a:ext cx="699512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a:lstStyle>
          <a:p>
            <a:pPr marL="0" lvl="1" algn="ctr" rtl="0">
              <a:spcBef>
                <a:spcPct val="0"/>
              </a:spcBef>
            </a:pPr>
            <a:r>
              <a:rPr lang="fr-FR" sz="3200" b="1" u="sng" kern="1200" dirty="0" smtClean="0">
                <a:solidFill>
                  <a:srgbClr val="6A221D"/>
                </a:solidFill>
                <a:effectLst>
                  <a:outerShdw blurRad="38100" dist="38100" dir="2700000" algn="tl">
                    <a:srgbClr val="000000">
                      <a:alpha val="43137"/>
                    </a:srgbClr>
                  </a:outerShdw>
                </a:effectLst>
                <a:latin typeface="Arial" pitchFamily="34" charset="0"/>
                <a:ea typeface="+mn-ea"/>
                <a:cs typeface="Arial" pitchFamily="34" charset="0"/>
              </a:rPr>
              <a:t>Tema</a:t>
            </a:r>
            <a:r>
              <a:rPr lang="fr-FR" sz="3200" kern="1200" dirty="0" smtClean="0">
                <a:solidFill>
                  <a:srgbClr val="6A221D"/>
                </a:solidFill>
                <a:effectLst>
                  <a:outerShdw blurRad="38100" dist="38100" dir="2700000" algn="tl">
                    <a:srgbClr val="000000">
                      <a:alpha val="43137"/>
                    </a:srgbClr>
                  </a:outerShdw>
                </a:effectLst>
                <a:latin typeface="Arial" pitchFamily="34" charset="0"/>
                <a:ea typeface="+mn-ea"/>
                <a:cs typeface="Arial" pitchFamily="34" charset="0"/>
              </a:rPr>
              <a:t>: </a:t>
            </a:r>
            <a:r>
              <a:rPr lang="es-MX" sz="2400" kern="1200" dirty="0" smtClean="0">
                <a:solidFill>
                  <a:srgbClr val="6A221D"/>
                </a:solidFill>
                <a:latin typeface="Arial" pitchFamily="34" charset="0"/>
                <a:ea typeface="+mn-ea"/>
                <a:cs typeface="Arial" pitchFamily="34" charset="0"/>
              </a:rPr>
              <a:t>Elementos a considerar para elaborar un Diseño de Investigación 1ª. Parte</a:t>
            </a:r>
            <a:r>
              <a:rPr lang="es-MX" b="1" u="sng" kern="1200" dirty="0" smtClean="0">
                <a:solidFill>
                  <a:srgbClr val="6A221D"/>
                </a:solidFill>
                <a:effectLst>
                  <a:outerShdw blurRad="38100" dist="38100" dir="2700000" algn="tl">
                    <a:srgbClr val="000000">
                      <a:alpha val="43137"/>
                    </a:srgbClr>
                  </a:outerShdw>
                </a:effectLst>
                <a:latin typeface="Arial" pitchFamily="34" charset="0"/>
                <a:ea typeface="+mn-ea"/>
                <a:cs typeface="Arial" pitchFamily="34" charset="0"/>
              </a:rPr>
              <a:t/>
            </a:r>
            <a:br>
              <a:rPr lang="es-MX" b="1" u="sng" kern="1200" dirty="0" smtClean="0">
                <a:solidFill>
                  <a:srgbClr val="6A221D"/>
                </a:solidFill>
                <a:effectLst>
                  <a:outerShdw blurRad="38100" dist="38100" dir="2700000" algn="tl">
                    <a:srgbClr val="000000">
                      <a:alpha val="43137"/>
                    </a:srgbClr>
                  </a:outerShdw>
                </a:effectLst>
                <a:latin typeface="Arial" pitchFamily="34" charset="0"/>
                <a:ea typeface="+mn-ea"/>
                <a:cs typeface="Arial" pitchFamily="34" charset="0"/>
              </a:rPr>
            </a:br>
            <a:endParaRPr lang="es-MX" b="1" u="sng" kern="1200" dirty="0">
              <a:solidFill>
                <a:srgbClr val="6A221D"/>
              </a:solidFill>
              <a:effectLst>
                <a:outerShdw blurRad="38100" dist="38100" dir="2700000" algn="tl">
                  <a:srgbClr val="000000">
                    <a:alpha val="43137"/>
                  </a:srgbClr>
                </a:outerShdw>
              </a:effectLst>
              <a:latin typeface="Arial" pitchFamily="34" charset="0"/>
              <a:ea typeface="+mn-ea"/>
              <a:cs typeface="Arial" pitchFamily="34" charset="0"/>
            </a:endParaRPr>
          </a:p>
        </p:txBody>
      </p:sp>
    </p:spTree>
    <p:extLst>
      <p:ext uri="{BB962C8B-B14F-4D97-AF65-F5344CB8AC3E}">
        <p14:creationId xmlns:p14="http://schemas.microsoft.com/office/powerpoint/2010/main" val="1839356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rtl="0">
              <a:spcBef>
                <a:spcPct val="0"/>
              </a:spcBef>
            </a:pPr>
            <a:r>
              <a:rPr lang="fr-FR" sz="3200" b="1" u="sng" kern="1200" dirty="0">
                <a:solidFill>
                  <a:srgbClr val="6A221D"/>
                </a:solidFill>
                <a:effectLst>
                  <a:outerShdw blurRad="38100" dist="38100" dir="2700000" algn="tl">
                    <a:srgbClr val="000000">
                      <a:alpha val="43137"/>
                    </a:srgbClr>
                  </a:outerShdw>
                </a:effectLst>
                <a:latin typeface="Arial" pitchFamily="34" charset="0"/>
                <a:ea typeface="+mn-ea"/>
                <a:cs typeface="Arial" pitchFamily="34" charset="0"/>
              </a:rPr>
              <a:t>Tema</a:t>
            </a:r>
            <a:r>
              <a:rPr lang="fr-FR" sz="3200" kern="1200" dirty="0">
                <a:solidFill>
                  <a:srgbClr val="6A221D"/>
                </a:solidFill>
                <a:effectLst>
                  <a:outerShdw blurRad="38100" dist="38100" dir="2700000" algn="tl">
                    <a:srgbClr val="000000">
                      <a:alpha val="43137"/>
                    </a:srgbClr>
                  </a:outerShdw>
                </a:effectLst>
                <a:latin typeface="Arial" pitchFamily="34" charset="0"/>
                <a:ea typeface="+mn-ea"/>
                <a:cs typeface="Arial" pitchFamily="34" charset="0"/>
              </a:rPr>
              <a:t>: </a:t>
            </a:r>
            <a:r>
              <a:rPr lang="es-MX" sz="2400" kern="1200" dirty="0">
                <a:solidFill>
                  <a:srgbClr val="6A221D"/>
                </a:solidFill>
                <a:latin typeface="Arial" pitchFamily="34" charset="0"/>
                <a:ea typeface="+mn-ea"/>
                <a:cs typeface="Arial" pitchFamily="34" charset="0"/>
              </a:rPr>
              <a:t>Elementos a considerar para elaborar un Diseño de Investigación 1ª. Parte</a:t>
            </a:r>
            <a:r>
              <a:rPr lang="es-MX" b="1" u="sng" kern="1200" dirty="0">
                <a:solidFill>
                  <a:srgbClr val="6A221D"/>
                </a:solidFill>
                <a:effectLst>
                  <a:outerShdw blurRad="38100" dist="38100" dir="2700000" algn="tl">
                    <a:srgbClr val="000000">
                      <a:alpha val="43137"/>
                    </a:srgbClr>
                  </a:outerShdw>
                </a:effectLst>
                <a:latin typeface="Arial" pitchFamily="34" charset="0"/>
                <a:ea typeface="+mn-ea"/>
                <a:cs typeface="Arial" pitchFamily="34" charset="0"/>
              </a:rPr>
              <a:t/>
            </a:r>
            <a:br>
              <a:rPr lang="es-MX" b="1" u="sng" kern="1200" dirty="0">
                <a:solidFill>
                  <a:srgbClr val="6A221D"/>
                </a:solidFill>
                <a:effectLst>
                  <a:outerShdw blurRad="38100" dist="38100" dir="2700000" algn="tl">
                    <a:srgbClr val="000000">
                      <a:alpha val="43137"/>
                    </a:srgbClr>
                  </a:outerShdw>
                </a:effectLst>
                <a:latin typeface="Arial" pitchFamily="34" charset="0"/>
                <a:ea typeface="+mn-ea"/>
                <a:cs typeface="Arial" pitchFamily="34" charset="0"/>
              </a:rPr>
            </a:br>
            <a:endParaRPr lang="es-MX" b="1" u="sng" kern="1200" dirty="0">
              <a:solidFill>
                <a:srgbClr val="6A221D"/>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3" name="2 Marcador de contenido"/>
          <p:cNvSpPr>
            <a:spLocks noGrp="1"/>
          </p:cNvSpPr>
          <p:nvPr>
            <p:ph idx="1"/>
          </p:nvPr>
        </p:nvSpPr>
        <p:spPr/>
        <p:txBody>
          <a:bodyPr>
            <a:noAutofit/>
          </a:bodyPr>
          <a:lstStyle/>
          <a:p>
            <a:pPr algn="ctr">
              <a:lnSpc>
                <a:spcPct val="90000"/>
              </a:lnSpc>
              <a:buNone/>
            </a:pPr>
            <a:r>
              <a:rPr lang="es-MX" sz="2400" b="1" u="sng" dirty="0" smtClean="0">
                <a:effectLst>
                  <a:outerShdw blurRad="38100" dist="38100" dir="2700000" algn="tl">
                    <a:srgbClr val="000000">
                      <a:alpha val="43137"/>
                    </a:srgbClr>
                  </a:outerShdw>
                </a:effectLst>
                <a:latin typeface="Arial" pitchFamily="34" charset="0"/>
                <a:cs typeface="Arial" pitchFamily="34" charset="0"/>
              </a:rPr>
              <a:t>Resumen</a:t>
            </a:r>
            <a:endParaRPr lang="es-MX" sz="2400" b="1" u="sng" dirty="0" smtClean="0">
              <a:effectLst>
                <a:outerShdw blurRad="38100" dist="38100" dir="2700000" algn="tl">
                  <a:srgbClr val="000000">
                    <a:alpha val="43137"/>
                  </a:srgbClr>
                </a:outerShdw>
              </a:effectLst>
              <a:latin typeface="Arial" pitchFamily="34" charset="0"/>
              <a:cs typeface="Arial" pitchFamily="34" charset="0"/>
            </a:endParaRPr>
          </a:p>
          <a:p>
            <a:pPr algn="just">
              <a:lnSpc>
                <a:spcPct val="90000"/>
              </a:lnSpc>
              <a:buNone/>
            </a:pPr>
            <a:endParaRPr lang="es-MX" sz="1800" dirty="0" smtClean="0">
              <a:latin typeface="Arial" pitchFamily="34" charset="0"/>
              <a:cs typeface="Arial" pitchFamily="34" charset="0"/>
            </a:endParaRPr>
          </a:p>
          <a:p>
            <a:pPr marL="0" indent="0" algn="just">
              <a:lnSpc>
                <a:spcPct val="90000"/>
              </a:lnSpc>
              <a:buNone/>
            </a:pPr>
            <a:r>
              <a:rPr lang="es-MX" sz="1800" dirty="0" smtClean="0">
                <a:latin typeface="Arial" pitchFamily="34" charset="0"/>
                <a:cs typeface="Arial" pitchFamily="34" charset="0"/>
              </a:rPr>
              <a:t>En este documento se describen los elementos necesarios a considerar en un proceso de investigación, con el propósito de que en forma breve y sencilla, pero a la vez rigurosa se desarrollen las actividades de búsqueda, recopilación, análisis e interpretación de toda aquella información relevante para construir el diseño de la investigación. Para ello se contempla como base la teoría mostrada por Roberto </a:t>
            </a:r>
            <a:r>
              <a:rPr lang="es-MX" sz="1800" dirty="0" smtClean="0">
                <a:latin typeface="Arial" pitchFamily="34" charset="0"/>
                <a:cs typeface="Arial" pitchFamily="34" charset="0"/>
              </a:rPr>
              <a:t>Sampieri</a:t>
            </a:r>
            <a:r>
              <a:rPr lang="es-MX" sz="1800" dirty="0" smtClean="0">
                <a:latin typeface="Arial" pitchFamily="34" charset="0"/>
                <a:cs typeface="Arial" pitchFamily="34" charset="0"/>
              </a:rPr>
              <a:t> y otros autores relevantes en la materia. Con este conocimiento el alumno estará en posibilidad de realizar todo el proceso que le lleva a obtener el diseño de la investigación.   </a:t>
            </a:r>
          </a:p>
          <a:p>
            <a:pPr algn="just">
              <a:lnSpc>
                <a:spcPct val="90000"/>
              </a:lnSpc>
              <a:buNone/>
            </a:pPr>
            <a:endParaRPr lang="es-MX" sz="1800" dirty="0" smtClean="0">
              <a:latin typeface="Arial" pitchFamily="34" charset="0"/>
              <a:cs typeface="Arial" pitchFamily="34" charset="0"/>
            </a:endParaRPr>
          </a:p>
          <a:p>
            <a:pPr algn="just">
              <a:lnSpc>
                <a:spcPct val="90000"/>
              </a:lnSpc>
              <a:buNone/>
            </a:pPr>
            <a:endParaRPr lang="es-MX" sz="1800" dirty="0" smtClean="0">
              <a:latin typeface="Arial" pitchFamily="34" charset="0"/>
              <a:cs typeface="Arial" pitchFamily="34" charset="0"/>
            </a:endParaRPr>
          </a:p>
          <a:p>
            <a:pPr algn="just">
              <a:buNone/>
            </a:pPr>
            <a:r>
              <a:rPr lang="es-MX" sz="1800" b="1" u="sng" dirty="0" smtClean="0">
                <a:effectLst>
                  <a:outerShdw blurRad="38100" dist="38100" dir="2700000" algn="tl">
                    <a:srgbClr val="000000">
                      <a:alpha val="43137"/>
                    </a:srgbClr>
                  </a:outerShdw>
                </a:effectLst>
                <a:latin typeface="Arial" pitchFamily="34" charset="0"/>
                <a:cs typeface="Arial" pitchFamily="34" charset="0"/>
              </a:rPr>
              <a:t>Palabras clave</a:t>
            </a:r>
            <a:r>
              <a:rPr lang="es-MX" sz="1800" b="1" dirty="0" smtClean="0">
                <a:effectLst>
                  <a:outerShdw blurRad="38100" dist="38100" dir="2700000" algn="tl">
                    <a:srgbClr val="000000">
                      <a:alpha val="43137"/>
                    </a:srgbClr>
                  </a:outerShdw>
                </a:effectLst>
                <a:latin typeface="Arial" pitchFamily="34" charset="0"/>
                <a:cs typeface="Arial" pitchFamily="34" charset="0"/>
              </a:rPr>
              <a:t>: </a:t>
            </a:r>
            <a:r>
              <a:rPr lang="es-MX" sz="1800" dirty="0" smtClean="0">
                <a:latin typeface="Arial" pitchFamily="34" charset="0"/>
                <a:cs typeface="Arial" pitchFamily="34" charset="0"/>
              </a:rPr>
              <a:t>Investigación, proceso, diseño de investigación, metodología, aprendizaje.</a:t>
            </a:r>
            <a:endParaRPr lang="es-MX" sz="18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A310D575-8EA1-43DE-A846-C4C5C2F41ADD}" type="slidenum">
              <a:rPr lang="es-MX" smtClean="0"/>
              <a:pPr/>
              <a:t>4</a:t>
            </a:fld>
            <a:endParaRPr lang="es-MX" dirty="0"/>
          </a:p>
        </p:txBody>
      </p:sp>
      <p:sp>
        <p:nvSpPr>
          <p:cNvPr id="5" name="4 Marcador de pie de página"/>
          <p:cNvSpPr>
            <a:spLocks noGrp="1"/>
          </p:cNvSpPr>
          <p:nvPr>
            <p:ph type="ftr" sz="quarter" idx="11"/>
          </p:nvPr>
        </p:nvSpPr>
        <p:spPr/>
        <p:txBody>
          <a:bodyPr/>
          <a:lstStyle/>
          <a:p>
            <a:r>
              <a:rPr lang="es-MX" dirty="0" smtClean="0"/>
              <a:t>Fundamentos de Metodología de la Investigación  UAEH-ICEA</a:t>
            </a:r>
            <a:endParaRPr lang="es-MX" dirty="0"/>
          </a:p>
        </p:txBody>
      </p:sp>
    </p:spTree>
    <p:extLst>
      <p:ext uri="{BB962C8B-B14F-4D97-AF65-F5344CB8AC3E}">
        <p14:creationId xmlns:p14="http://schemas.microsoft.com/office/powerpoint/2010/main" val="1839356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1691680" y="-27384"/>
            <a:ext cx="6995120" cy="1143000"/>
          </a:xfrm>
        </p:spPr>
        <p:txBody>
          <a:bodyPr/>
          <a:lstStyle/>
          <a:p>
            <a:r>
              <a:rPr lang="es-MX" dirty="0" smtClean="0">
                <a:latin typeface="Arial" pitchFamily="34" charset="0"/>
                <a:cs typeface="Arial" pitchFamily="34" charset="0"/>
              </a:rPr>
              <a:t>Construcción del problema</a:t>
            </a:r>
            <a:endParaRPr lang="es-MX" dirty="0">
              <a:latin typeface="Arial" pitchFamily="34" charset="0"/>
              <a:cs typeface="Arial" pitchFamily="34" charset="0"/>
            </a:endParaRPr>
          </a:p>
        </p:txBody>
      </p:sp>
      <p:graphicFrame>
        <p:nvGraphicFramePr>
          <p:cNvPr id="4" name="3 Marcador de contenido"/>
          <p:cNvGraphicFramePr>
            <a:graphicFrameLocks noGrp="1"/>
          </p:cNvGraphicFramePr>
          <p:nvPr>
            <p:ph idx="1"/>
          </p:nvPr>
        </p:nvGraphicFramePr>
        <p:xfrm>
          <a:off x="1187625" y="980728"/>
          <a:ext cx="7632848"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número de diapositiva"/>
          <p:cNvSpPr>
            <a:spLocks noGrp="1"/>
          </p:cNvSpPr>
          <p:nvPr>
            <p:ph type="sldNum" sz="quarter" idx="12"/>
          </p:nvPr>
        </p:nvSpPr>
        <p:spPr/>
        <p:txBody>
          <a:bodyPr/>
          <a:lstStyle/>
          <a:p>
            <a:fld id="{A310D575-8EA1-43DE-A846-C4C5C2F41ADD}" type="slidenum">
              <a:rPr lang="es-MX" smtClean="0"/>
              <a:pPr/>
              <a:t>5</a:t>
            </a:fld>
            <a:endParaRPr lang="es-MX" dirty="0"/>
          </a:p>
        </p:txBody>
      </p:sp>
      <p:sp>
        <p:nvSpPr>
          <p:cNvPr id="6" name="5 Marcador de pie de página"/>
          <p:cNvSpPr>
            <a:spLocks noGrp="1"/>
          </p:cNvSpPr>
          <p:nvPr>
            <p:ph type="ftr" sz="quarter" idx="11"/>
          </p:nvPr>
        </p:nvSpPr>
        <p:spPr/>
        <p:txBody>
          <a:bodyPr/>
          <a:lstStyle/>
          <a:p>
            <a:r>
              <a:rPr lang="es-MX" dirty="0" smtClean="0"/>
              <a:t>Fundamentos de Metodología de la Investigación  UAEH-ICEA</a:t>
            </a:r>
            <a:endParaRPr lang="es-MX" dirty="0"/>
          </a:p>
        </p:txBody>
      </p:sp>
    </p:spTree>
    <p:extLst>
      <p:ext uri="{BB962C8B-B14F-4D97-AF65-F5344CB8AC3E}">
        <p14:creationId xmlns:p14="http://schemas.microsoft.com/office/powerpoint/2010/main" val="3644256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latin typeface="Arial" pitchFamily="34" charset="0"/>
                <a:cs typeface="Arial" pitchFamily="34" charset="0"/>
              </a:rPr>
              <a:t>Planteamiento del problema</a:t>
            </a:r>
            <a:endParaRPr lang="es-MX" dirty="0">
              <a:latin typeface="Arial" pitchFamily="34" charset="0"/>
              <a:cs typeface="Arial" pitchFamily="34" charset="0"/>
            </a:endParaRPr>
          </a:p>
        </p:txBody>
      </p:sp>
      <p:graphicFrame>
        <p:nvGraphicFramePr>
          <p:cNvPr id="8" name="7 Marcador de contenido"/>
          <p:cNvGraphicFramePr>
            <a:graphicFrameLocks noGrp="1"/>
          </p:cNvGraphicFramePr>
          <p:nvPr>
            <p:ph sz="half" idx="1"/>
          </p:nvPr>
        </p:nvGraphicFramePr>
        <p:xfrm>
          <a:off x="1259632" y="1628800"/>
          <a:ext cx="381602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contenido"/>
          <p:cNvSpPr>
            <a:spLocks noGrp="1"/>
          </p:cNvSpPr>
          <p:nvPr>
            <p:ph sz="half" idx="2"/>
          </p:nvPr>
        </p:nvSpPr>
        <p:spPr>
          <a:xfrm>
            <a:off x="5292080" y="1268760"/>
            <a:ext cx="3672408" cy="5184576"/>
          </a:xfrm>
        </p:spPr>
        <p:txBody>
          <a:bodyPr>
            <a:noAutofit/>
          </a:bodyPr>
          <a:lstStyle/>
          <a:p>
            <a:pPr marL="0" indent="0" algn="just">
              <a:buNone/>
            </a:pPr>
            <a:r>
              <a:rPr lang="es-MX" sz="1700" dirty="0" smtClean="0">
                <a:latin typeface="Arial" pitchFamily="34" charset="0"/>
                <a:cs typeface="Arial" pitchFamily="34" charset="0"/>
              </a:rPr>
              <a:t>Toda investigación se inicia con la correcta estructura del planteamiento del problema. Por lo cual podemos considerarlo como aquel hecho donde se afina y estructura claramente la idea, tomando en cuenta los hechos, fenómenos, características, espacio geográfico, marco teórico y todo aquello con lo cual se logre profundizar la investigación. Se contextualiza el tema esto es, se va de lo general a lo particular.</a:t>
            </a:r>
          </a:p>
          <a:p>
            <a:pPr>
              <a:buNone/>
            </a:pPr>
            <a:r>
              <a:rPr lang="es-MX" sz="1700" dirty="0" smtClean="0">
                <a:latin typeface="Arial" pitchFamily="34" charset="0"/>
                <a:cs typeface="Arial" pitchFamily="34" charset="0"/>
              </a:rPr>
              <a:t>Ej. Ver liga: </a:t>
            </a:r>
            <a:r>
              <a:rPr lang="es-MX" sz="1700" dirty="0" smtClean="0">
                <a:latin typeface="Arial" pitchFamily="34" charset="0"/>
                <a:cs typeface="Arial" pitchFamily="34" charset="0"/>
                <a:hlinkClick r:id="rId7"/>
              </a:rPr>
              <a:t>http://metodologiadeinvestigacionmarisol.blogspot.mx/2013/06/ejemplo-de-planteamiento-del-problema.html</a:t>
            </a:r>
            <a:endParaRPr lang="es-MX" sz="1700" dirty="0" smtClean="0">
              <a:latin typeface="Arial" pitchFamily="34" charset="0"/>
              <a:cs typeface="Arial" pitchFamily="34" charset="0"/>
            </a:endParaRPr>
          </a:p>
          <a:p>
            <a:pPr>
              <a:buNone/>
            </a:pPr>
            <a:endParaRPr lang="es-MX" sz="1700" dirty="0">
              <a:latin typeface="Arial" pitchFamily="34" charset="0"/>
              <a:cs typeface="Arial" pitchFamily="34" charset="0"/>
            </a:endParaRPr>
          </a:p>
        </p:txBody>
      </p:sp>
      <p:sp>
        <p:nvSpPr>
          <p:cNvPr id="5" name="4 Marcador de número de diapositiva"/>
          <p:cNvSpPr>
            <a:spLocks noGrp="1"/>
          </p:cNvSpPr>
          <p:nvPr>
            <p:ph type="sldNum" sz="quarter" idx="12"/>
          </p:nvPr>
        </p:nvSpPr>
        <p:spPr/>
        <p:txBody>
          <a:bodyPr/>
          <a:lstStyle/>
          <a:p>
            <a:fld id="{A310D575-8EA1-43DE-A846-C4C5C2F41ADD}" type="slidenum">
              <a:rPr lang="es-MX" smtClean="0"/>
              <a:pPr/>
              <a:t>6</a:t>
            </a:fld>
            <a:endParaRPr lang="es-MX" dirty="0"/>
          </a:p>
        </p:txBody>
      </p:sp>
      <p:sp>
        <p:nvSpPr>
          <p:cNvPr id="7" name="6 Marcador de pie de página"/>
          <p:cNvSpPr>
            <a:spLocks noGrp="1"/>
          </p:cNvSpPr>
          <p:nvPr>
            <p:ph type="ftr" sz="quarter" idx="11"/>
          </p:nvPr>
        </p:nvSpPr>
        <p:spPr/>
        <p:txBody>
          <a:bodyPr/>
          <a:lstStyle/>
          <a:p>
            <a:r>
              <a:rPr lang="es-MX" dirty="0" smtClean="0"/>
              <a:t>Fundamentos de Metodología de la Investigación  UAEH-ICEA</a:t>
            </a:r>
            <a:endParaRPr lang="es-MX" dirty="0"/>
          </a:p>
        </p:txBody>
      </p:sp>
    </p:spTree>
    <p:extLst>
      <p:ext uri="{BB962C8B-B14F-4D97-AF65-F5344CB8AC3E}">
        <p14:creationId xmlns:p14="http://schemas.microsoft.com/office/powerpoint/2010/main" val="71503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asedu.com.ve/wp-content/uploads/2014/08/PlanteamientoDelProblema.png"/>
          <p:cNvPicPr>
            <a:picLocks noChangeAspect="1" noChangeArrowheads="1"/>
          </p:cNvPicPr>
          <p:nvPr/>
        </p:nvPicPr>
        <p:blipFill>
          <a:blip r:embed="rId2" cstate="print"/>
          <a:srcRect/>
          <a:stretch>
            <a:fillRect/>
          </a:stretch>
        </p:blipFill>
        <p:spPr bwMode="auto">
          <a:xfrm>
            <a:off x="1403649" y="548680"/>
            <a:ext cx="7488832" cy="5976664"/>
          </a:xfrm>
          <a:prstGeom prst="rect">
            <a:avLst/>
          </a:prstGeom>
          <a:noFill/>
        </p:spPr>
      </p:pic>
      <p:sp>
        <p:nvSpPr>
          <p:cNvPr id="3" name="2 Marcador de número de diapositiva"/>
          <p:cNvSpPr>
            <a:spLocks noGrp="1"/>
          </p:cNvSpPr>
          <p:nvPr>
            <p:ph type="sldNum" sz="quarter" idx="12"/>
          </p:nvPr>
        </p:nvSpPr>
        <p:spPr/>
        <p:txBody>
          <a:bodyPr/>
          <a:lstStyle/>
          <a:p>
            <a:fld id="{A310D575-8EA1-43DE-A846-C4C5C2F41ADD}" type="slidenum">
              <a:rPr lang="es-MX" smtClean="0"/>
              <a:pPr/>
              <a:t>7</a:t>
            </a:fld>
            <a:endParaRPr lang="es-MX" dirty="0"/>
          </a:p>
        </p:txBody>
      </p:sp>
      <p:sp>
        <p:nvSpPr>
          <p:cNvPr id="4" name="3 Marcador de pie de página"/>
          <p:cNvSpPr>
            <a:spLocks noGrp="1"/>
          </p:cNvSpPr>
          <p:nvPr>
            <p:ph type="ftr" sz="quarter" idx="11"/>
          </p:nvPr>
        </p:nvSpPr>
        <p:spPr/>
        <p:txBody>
          <a:bodyPr/>
          <a:lstStyle/>
          <a:p>
            <a:r>
              <a:rPr lang="es-MX" dirty="0" smtClean="0"/>
              <a:t>Fundamentos de Metodología de la Investigación  UAEH-ICEA</a:t>
            </a:r>
            <a:endParaRPr lang="es-MX"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310D575-8EA1-43DE-A846-C4C5C2F41ADD}" type="slidenum">
              <a:rPr lang="es-MX" smtClean="0"/>
              <a:pPr/>
              <a:t>8</a:t>
            </a:fld>
            <a:endParaRPr lang="es-MX" dirty="0"/>
          </a:p>
        </p:txBody>
      </p:sp>
      <p:sp>
        <p:nvSpPr>
          <p:cNvPr id="3" name="2 Marcador de pie de página"/>
          <p:cNvSpPr>
            <a:spLocks noGrp="1"/>
          </p:cNvSpPr>
          <p:nvPr>
            <p:ph type="ftr" sz="quarter" idx="11"/>
          </p:nvPr>
        </p:nvSpPr>
        <p:spPr/>
        <p:txBody>
          <a:bodyPr/>
          <a:lstStyle/>
          <a:p>
            <a:r>
              <a:rPr lang="es-MX" dirty="0" smtClean="0"/>
              <a:t>Fundamentos de Metodología de la Investigación  UAEH-ICEA</a:t>
            </a:r>
            <a:endParaRPr lang="es-MX" dirty="0"/>
          </a:p>
        </p:txBody>
      </p:sp>
      <p:sp>
        <p:nvSpPr>
          <p:cNvPr id="4" name="3 Título"/>
          <p:cNvSpPr txBox="1">
            <a:spLocks/>
          </p:cNvSpPr>
          <p:nvPr/>
        </p:nvSpPr>
        <p:spPr>
          <a:xfrm>
            <a:off x="1691680" y="274638"/>
            <a:ext cx="699512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3600" b="0" i="0" u="none" strike="noStrike" kern="1200" cap="none" spc="0" normalizeH="0" baseline="0" noProof="0" dirty="0" smtClean="0">
                <a:ln>
                  <a:noFill/>
                </a:ln>
                <a:solidFill>
                  <a:srgbClr val="6A221D"/>
                </a:solidFill>
                <a:effectLst>
                  <a:outerShdw blurRad="38100" dist="38100" dir="2700000" algn="tl">
                    <a:srgbClr val="000000">
                      <a:alpha val="43137"/>
                    </a:srgbClr>
                  </a:outerShdw>
                </a:effectLst>
                <a:uLnTx/>
                <a:uFillTx/>
                <a:latin typeface="Arial" pitchFamily="34" charset="0"/>
                <a:ea typeface="+mj-ea"/>
                <a:cs typeface="Arial" pitchFamily="34" charset="0"/>
              </a:rPr>
              <a:t>Preguntas de investigación</a:t>
            </a:r>
            <a:endParaRPr kumimoji="0" lang="es-MX" sz="3600" b="0" i="0" u="none" strike="noStrike" kern="1200" cap="none" spc="0" normalizeH="0" baseline="0" noProof="0" dirty="0">
              <a:ln>
                <a:noFill/>
              </a:ln>
              <a:solidFill>
                <a:srgbClr val="6A221D"/>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graphicFrame>
        <p:nvGraphicFramePr>
          <p:cNvPr id="5" name="4 Diagrama"/>
          <p:cNvGraphicFramePr/>
          <p:nvPr>
            <p:extLst>
              <p:ext uri="{D42A27DB-BD31-4B8C-83A1-F6EECF244321}">
                <p14:modId xmlns:p14="http://schemas.microsoft.com/office/powerpoint/2010/main" val="77813092"/>
              </p:ext>
            </p:extLst>
          </p:nvPr>
        </p:nvGraphicFramePr>
        <p:xfrm>
          <a:off x="1524000" y="980728"/>
          <a:ext cx="729647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1259632" y="692696"/>
          <a:ext cx="7560840"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fld id="{A310D575-8EA1-43DE-A846-C4C5C2F41ADD}" type="slidenum">
              <a:rPr lang="es-MX" smtClean="0"/>
              <a:pPr/>
              <a:t>9</a:t>
            </a:fld>
            <a:endParaRPr lang="es-MX" dirty="0"/>
          </a:p>
        </p:txBody>
      </p:sp>
      <p:sp>
        <p:nvSpPr>
          <p:cNvPr id="5" name="4 Marcador de pie de página"/>
          <p:cNvSpPr>
            <a:spLocks noGrp="1"/>
          </p:cNvSpPr>
          <p:nvPr>
            <p:ph type="ftr" sz="quarter" idx="11"/>
          </p:nvPr>
        </p:nvSpPr>
        <p:spPr/>
        <p:txBody>
          <a:bodyPr/>
          <a:lstStyle/>
          <a:p>
            <a:r>
              <a:rPr lang="es-MX" dirty="0" smtClean="0"/>
              <a:t>Fundamentos de Metodología de la Investigación  UAEH-ICEA</a:t>
            </a:r>
            <a:endParaRPr lang="es-MX"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1551</TotalTime>
  <Words>962</Words>
  <Application>Microsoft Office PowerPoint</Application>
  <PresentationFormat>Presentación en pantalla (4:3)</PresentationFormat>
  <Paragraphs>89</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Arial Narrow</vt:lpstr>
      <vt:lpstr>Berlin Sans FB</vt:lpstr>
      <vt:lpstr>Calibri</vt:lpstr>
      <vt:lpstr>Times New Roman</vt:lpstr>
      <vt:lpstr>Tema de Office</vt:lpstr>
      <vt:lpstr>UNIVERSIDAD AUTÓNOMA DEL ESTADO DE HIDALGO</vt:lpstr>
      <vt:lpstr>Presentación de PowerPoint</vt:lpstr>
      <vt:lpstr>Presentación de PowerPoint</vt:lpstr>
      <vt:lpstr>Tema: Elementos a considerar para elaborar un Diseño de Investigación 1ª. Parte </vt:lpstr>
      <vt:lpstr>Construcción del problema</vt:lpstr>
      <vt:lpstr>Planteamiento del problema</vt:lpstr>
      <vt:lpstr>Presentación de PowerPoint</vt:lpstr>
      <vt:lpstr>Presentación de PowerPoint</vt:lpstr>
      <vt:lpstr>Presentación de PowerPoint</vt:lpstr>
      <vt:lpstr>Presentación de PowerPoint</vt:lpstr>
      <vt:lpstr>Referencias Bibliográficas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uaeh</dc:creator>
  <cp:lastModifiedBy>JHP</cp:lastModifiedBy>
  <cp:revision>132</cp:revision>
  <dcterms:created xsi:type="dcterms:W3CDTF">2014-12-12T16:57:31Z</dcterms:created>
  <dcterms:modified xsi:type="dcterms:W3CDTF">2016-09-28T17:51:23Z</dcterms:modified>
</cp:coreProperties>
</file>