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9" r:id="rId2"/>
    <p:sldId id="256" r:id="rId3"/>
    <p:sldId id="257" r:id="rId4"/>
    <p:sldId id="283" r:id="rId5"/>
    <p:sldId id="262" r:id="rId6"/>
    <p:sldId id="263" r:id="rId7"/>
    <p:sldId id="264" r:id="rId8"/>
    <p:sldId id="266" r:id="rId9"/>
    <p:sldId id="267" r:id="rId10"/>
    <p:sldId id="282" r:id="rId11"/>
    <p:sldId id="271" r:id="rId12"/>
    <p:sldId id="272" r:id="rId13"/>
    <p:sldId id="273" r:id="rId14"/>
    <p:sldId id="274" r:id="rId15"/>
    <p:sldId id="275" r:id="rId16"/>
    <p:sldId id="276" r:id="rId17"/>
    <p:sldId id="277" r:id="rId18"/>
    <p:sldId id="278" r:id="rId19"/>
    <p:sldId id="279" r:id="rId20"/>
    <p:sldId id="280" r:id="rId21"/>
    <p:sldId id="281" r:id="rId22"/>
    <p:sldId id="261" r:id="rId23"/>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2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5E664-761B-42F6-89AA-F949BBCB273C}" type="doc">
      <dgm:prSet loTypeId="urn:microsoft.com/office/officeart/2005/8/layout/funnel1" loCatId="relationship" qsTypeId="urn:microsoft.com/office/officeart/2005/8/quickstyle/simple2" qsCatId="simple" csTypeId="urn:microsoft.com/office/officeart/2005/8/colors/accent2_2" csCatId="accent2" phldr="1"/>
      <dgm:spPr/>
      <dgm:t>
        <a:bodyPr/>
        <a:lstStyle/>
        <a:p>
          <a:endParaRPr lang="es-MX"/>
        </a:p>
      </dgm:t>
    </dgm:pt>
    <dgm:pt modelId="{423C70CE-9EF5-4914-A8F9-6E65AB418373}">
      <dgm:prSet phldrT="[Texto]" custT="1"/>
      <dgm:spPr/>
      <dgm:t>
        <a:bodyPr/>
        <a:lstStyle/>
        <a:p>
          <a:r>
            <a:rPr lang="es-MX" sz="2000" dirty="0" smtClean="0"/>
            <a:t>INCOTERM negociado y manejo de mercancía.</a:t>
          </a:r>
          <a:endParaRPr lang="es-MX" sz="2000" dirty="0"/>
        </a:p>
      </dgm:t>
    </dgm:pt>
    <dgm:pt modelId="{9E24189B-B22D-42FD-8889-6EACFEEFA1D3}" type="parTrans" cxnId="{0F93B014-9AAB-4B71-99AF-40355E37B36F}">
      <dgm:prSet/>
      <dgm:spPr/>
      <dgm:t>
        <a:bodyPr/>
        <a:lstStyle/>
        <a:p>
          <a:endParaRPr lang="es-MX"/>
        </a:p>
      </dgm:t>
    </dgm:pt>
    <dgm:pt modelId="{72540A57-583A-4550-A957-217913F5DFFA}" type="sibTrans" cxnId="{0F93B014-9AAB-4B71-99AF-40355E37B36F}">
      <dgm:prSet/>
      <dgm:spPr/>
      <dgm:t>
        <a:bodyPr/>
        <a:lstStyle/>
        <a:p>
          <a:endParaRPr lang="es-MX"/>
        </a:p>
      </dgm:t>
    </dgm:pt>
    <dgm:pt modelId="{378E5531-6019-4FCF-9164-BFF4E692E5BC}">
      <dgm:prSet phldrT="[Texto]" custT="1"/>
      <dgm:spPr/>
      <dgm:t>
        <a:bodyPr/>
        <a:lstStyle/>
        <a:p>
          <a:r>
            <a:rPr lang="es-MX" sz="2000" dirty="0" smtClean="0"/>
            <a:t>Análisis costos de producción y estudios de mercado riguroso</a:t>
          </a:r>
          <a:endParaRPr lang="es-MX" sz="2000" dirty="0"/>
        </a:p>
      </dgm:t>
    </dgm:pt>
    <dgm:pt modelId="{8C682B42-D353-4164-81E9-476855EB9EA9}" type="parTrans" cxnId="{9645F4B1-5D0A-443B-9BCF-5519A0C2C313}">
      <dgm:prSet/>
      <dgm:spPr/>
      <dgm:t>
        <a:bodyPr/>
        <a:lstStyle/>
        <a:p>
          <a:endParaRPr lang="es-MX"/>
        </a:p>
      </dgm:t>
    </dgm:pt>
    <dgm:pt modelId="{0AC3EF64-16EF-4E85-B1E0-D1E39F987F4A}" type="sibTrans" cxnId="{9645F4B1-5D0A-443B-9BCF-5519A0C2C313}">
      <dgm:prSet/>
      <dgm:spPr/>
      <dgm:t>
        <a:bodyPr/>
        <a:lstStyle/>
        <a:p>
          <a:endParaRPr lang="es-MX"/>
        </a:p>
      </dgm:t>
    </dgm:pt>
    <dgm:pt modelId="{DFD5FF88-314A-4C8C-81C7-493721770F68}">
      <dgm:prSet phldrT="[Texto]"/>
      <dgm:spPr/>
      <dgm:t>
        <a:bodyPr/>
        <a:lstStyle/>
        <a:p>
          <a:r>
            <a:rPr lang="es-MX" dirty="0" smtClean="0"/>
            <a:t>Licenciado en Comercio Exterior</a:t>
          </a:r>
          <a:endParaRPr lang="es-MX" dirty="0"/>
        </a:p>
      </dgm:t>
    </dgm:pt>
    <dgm:pt modelId="{AB934C85-92F0-47B0-95D0-8AB93908C6DB}" type="parTrans" cxnId="{1498160C-14A4-4B7D-83FB-DED32EE1EDC5}">
      <dgm:prSet/>
      <dgm:spPr/>
      <dgm:t>
        <a:bodyPr/>
        <a:lstStyle/>
        <a:p>
          <a:endParaRPr lang="es-MX"/>
        </a:p>
      </dgm:t>
    </dgm:pt>
    <dgm:pt modelId="{7934B792-A10E-4201-9E22-631B7483A153}" type="sibTrans" cxnId="{1498160C-14A4-4B7D-83FB-DED32EE1EDC5}">
      <dgm:prSet/>
      <dgm:spPr/>
      <dgm:t>
        <a:bodyPr/>
        <a:lstStyle/>
        <a:p>
          <a:endParaRPr lang="es-MX"/>
        </a:p>
      </dgm:t>
    </dgm:pt>
    <dgm:pt modelId="{E9AE27B6-C84F-49CF-A8FF-16F00DDF3A3B}">
      <dgm:prSet phldrT="[Texto]" custT="1"/>
      <dgm:spPr/>
      <dgm:t>
        <a:bodyPr/>
        <a:lstStyle/>
        <a:p>
          <a:r>
            <a:rPr lang="es-MX" sz="2000" dirty="0" smtClean="0"/>
            <a:t>Posicionar bienes y servicios a nivel mundial</a:t>
          </a:r>
          <a:endParaRPr lang="es-MX" sz="2000" dirty="0"/>
        </a:p>
      </dgm:t>
    </dgm:pt>
    <dgm:pt modelId="{6C7D0792-3497-48EF-A6FE-F72AD2222C00}" type="parTrans" cxnId="{C3645C6D-4323-4682-8265-6A802576F29B}">
      <dgm:prSet/>
      <dgm:spPr/>
      <dgm:t>
        <a:bodyPr/>
        <a:lstStyle/>
        <a:p>
          <a:endParaRPr lang="es-MX"/>
        </a:p>
      </dgm:t>
    </dgm:pt>
    <dgm:pt modelId="{A982F6C2-35E9-4640-BCCE-5904AEC6FA32}" type="sibTrans" cxnId="{C3645C6D-4323-4682-8265-6A802576F29B}">
      <dgm:prSet/>
      <dgm:spPr/>
      <dgm:t>
        <a:bodyPr/>
        <a:lstStyle/>
        <a:p>
          <a:endParaRPr lang="es-MX"/>
        </a:p>
      </dgm:t>
    </dgm:pt>
    <dgm:pt modelId="{6BB5E883-5783-4AA9-8A04-2C299B17FA29}" type="pres">
      <dgm:prSet presAssocID="{19A5E664-761B-42F6-89AA-F949BBCB273C}" presName="Name0" presStyleCnt="0">
        <dgm:presLayoutVars>
          <dgm:chMax val="4"/>
          <dgm:resizeHandles val="exact"/>
        </dgm:presLayoutVars>
      </dgm:prSet>
      <dgm:spPr/>
      <dgm:t>
        <a:bodyPr/>
        <a:lstStyle/>
        <a:p>
          <a:endParaRPr lang="es-MX"/>
        </a:p>
      </dgm:t>
    </dgm:pt>
    <dgm:pt modelId="{434A1867-7DF3-46A0-91DA-351E38064D8B}" type="pres">
      <dgm:prSet presAssocID="{19A5E664-761B-42F6-89AA-F949BBCB273C}" presName="ellipse" presStyleLbl="trBgShp" presStyleIdx="0" presStyleCnt="1" custLinFactNeighborX="155" custLinFactNeighborY="51124"/>
      <dgm:spPr/>
      <dgm:t>
        <a:bodyPr/>
        <a:lstStyle/>
        <a:p>
          <a:endParaRPr lang="es-MX"/>
        </a:p>
      </dgm:t>
    </dgm:pt>
    <dgm:pt modelId="{C74EFAEF-F994-4462-9BCF-ECC95EA8510F}" type="pres">
      <dgm:prSet presAssocID="{19A5E664-761B-42F6-89AA-F949BBCB273C}" presName="arrow1" presStyleLbl="fgShp" presStyleIdx="0" presStyleCnt="1" custLinFactNeighborX="0" custLinFactNeighborY="37862"/>
      <dgm:spPr/>
      <dgm:t>
        <a:bodyPr/>
        <a:lstStyle/>
        <a:p>
          <a:endParaRPr lang="es-MX"/>
        </a:p>
      </dgm:t>
    </dgm:pt>
    <dgm:pt modelId="{8D0E1114-BEF1-410F-BF21-72A1C43D2F3E}" type="pres">
      <dgm:prSet presAssocID="{19A5E664-761B-42F6-89AA-F949BBCB273C}" presName="rectangle" presStyleLbl="revTx" presStyleIdx="0" presStyleCnt="1" custLinFactNeighborX="-325" custLinFactNeighborY="19841">
        <dgm:presLayoutVars>
          <dgm:bulletEnabled val="1"/>
        </dgm:presLayoutVars>
      </dgm:prSet>
      <dgm:spPr/>
      <dgm:t>
        <a:bodyPr/>
        <a:lstStyle/>
        <a:p>
          <a:endParaRPr lang="es-MX"/>
        </a:p>
      </dgm:t>
    </dgm:pt>
    <dgm:pt modelId="{465497A5-C943-4B86-881E-02461B3605EC}" type="pres">
      <dgm:prSet presAssocID="{378E5531-6019-4FCF-9164-BFF4E692E5BC}" presName="item1" presStyleLbl="node1" presStyleIdx="0" presStyleCnt="3" custScaleX="275117" custScaleY="123730" custLinFactNeighborX="-10444" custLinFactNeighborY="26961">
        <dgm:presLayoutVars>
          <dgm:bulletEnabled val="1"/>
        </dgm:presLayoutVars>
      </dgm:prSet>
      <dgm:spPr/>
      <dgm:t>
        <a:bodyPr/>
        <a:lstStyle/>
        <a:p>
          <a:endParaRPr lang="es-MX"/>
        </a:p>
      </dgm:t>
    </dgm:pt>
    <dgm:pt modelId="{ABA9338A-C9D5-4AA3-A77E-3B7D73370EA1}" type="pres">
      <dgm:prSet presAssocID="{E9AE27B6-C84F-49CF-A8FF-16F00DDF3A3B}" presName="item2" presStyleLbl="node1" presStyleIdx="1" presStyleCnt="3" custScaleX="255557" custScaleY="139506" custLinFactNeighborX="-82349" custLinFactNeighborY="-29900">
        <dgm:presLayoutVars>
          <dgm:bulletEnabled val="1"/>
        </dgm:presLayoutVars>
      </dgm:prSet>
      <dgm:spPr/>
      <dgm:t>
        <a:bodyPr/>
        <a:lstStyle/>
        <a:p>
          <a:endParaRPr lang="es-MX"/>
        </a:p>
      </dgm:t>
    </dgm:pt>
    <dgm:pt modelId="{5910F044-28DE-437E-846D-FC8CE573703E}" type="pres">
      <dgm:prSet presAssocID="{DFD5FF88-314A-4C8C-81C7-493721770F68}" presName="item3" presStyleLbl="node1" presStyleIdx="2" presStyleCnt="3" custScaleX="240857" custScaleY="132209" custLinFactNeighborX="89973" custLinFactNeighborY="-9371">
        <dgm:presLayoutVars>
          <dgm:bulletEnabled val="1"/>
        </dgm:presLayoutVars>
      </dgm:prSet>
      <dgm:spPr/>
      <dgm:t>
        <a:bodyPr/>
        <a:lstStyle/>
        <a:p>
          <a:endParaRPr lang="es-MX"/>
        </a:p>
      </dgm:t>
    </dgm:pt>
    <dgm:pt modelId="{AF6038BD-A6D1-45D6-84DB-A1A926C124CC}" type="pres">
      <dgm:prSet presAssocID="{19A5E664-761B-42F6-89AA-F949BBCB273C}" presName="funnel" presStyleLbl="trAlignAcc1" presStyleIdx="0" presStyleCnt="1" custScaleX="213524" custScaleY="115382" custLinFactNeighborX="-725" custLinFactNeighborY="6528"/>
      <dgm:spPr/>
      <dgm:t>
        <a:bodyPr/>
        <a:lstStyle/>
        <a:p>
          <a:endParaRPr lang="es-MX"/>
        </a:p>
      </dgm:t>
    </dgm:pt>
  </dgm:ptLst>
  <dgm:cxnLst>
    <dgm:cxn modelId="{55E74AEA-B456-4B45-8AE3-A8A09B535CC3}" type="presOf" srcId="{DFD5FF88-314A-4C8C-81C7-493721770F68}" destId="{8D0E1114-BEF1-410F-BF21-72A1C43D2F3E}" srcOrd="0" destOrd="0" presId="urn:microsoft.com/office/officeart/2005/8/layout/funnel1"/>
    <dgm:cxn modelId="{DC5EBB89-4CC9-4DE0-B340-AAF3247A00C7}" type="presOf" srcId="{423C70CE-9EF5-4914-A8F9-6E65AB418373}" destId="{5910F044-28DE-437E-846D-FC8CE573703E}" srcOrd="0" destOrd="0" presId="urn:microsoft.com/office/officeart/2005/8/layout/funnel1"/>
    <dgm:cxn modelId="{0F93B014-9AAB-4B71-99AF-40355E37B36F}" srcId="{19A5E664-761B-42F6-89AA-F949BBCB273C}" destId="{423C70CE-9EF5-4914-A8F9-6E65AB418373}" srcOrd="0" destOrd="0" parTransId="{9E24189B-B22D-42FD-8889-6EACFEEFA1D3}" sibTransId="{72540A57-583A-4550-A957-217913F5DFFA}"/>
    <dgm:cxn modelId="{1498160C-14A4-4B7D-83FB-DED32EE1EDC5}" srcId="{19A5E664-761B-42F6-89AA-F949BBCB273C}" destId="{DFD5FF88-314A-4C8C-81C7-493721770F68}" srcOrd="3" destOrd="0" parTransId="{AB934C85-92F0-47B0-95D0-8AB93908C6DB}" sibTransId="{7934B792-A10E-4201-9E22-631B7483A153}"/>
    <dgm:cxn modelId="{228D2D08-4711-4440-A925-BC550456130A}" type="presOf" srcId="{378E5531-6019-4FCF-9164-BFF4E692E5BC}" destId="{ABA9338A-C9D5-4AA3-A77E-3B7D73370EA1}" srcOrd="0" destOrd="0" presId="urn:microsoft.com/office/officeart/2005/8/layout/funnel1"/>
    <dgm:cxn modelId="{06EFBAD7-74C7-4270-96DD-408202C5AC66}" type="presOf" srcId="{19A5E664-761B-42F6-89AA-F949BBCB273C}" destId="{6BB5E883-5783-4AA9-8A04-2C299B17FA29}" srcOrd="0" destOrd="0" presId="urn:microsoft.com/office/officeart/2005/8/layout/funnel1"/>
    <dgm:cxn modelId="{2B7AD81D-5106-4C32-B2C4-AA7991DB4D4F}" type="presOf" srcId="{E9AE27B6-C84F-49CF-A8FF-16F00DDF3A3B}" destId="{465497A5-C943-4B86-881E-02461B3605EC}" srcOrd="0" destOrd="0" presId="urn:microsoft.com/office/officeart/2005/8/layout/funnel1"/>
    <dgm:cxn modelId="{C3645C6D-4323-4682-8265-6A802576F29B}" srcId="{19A5E664-761B-42F6-89AA-F949BBCB273C}" destId="{E9AE27B6-C84F-49CF-A8FF-16F00DDF3A3B}" srcOrd="2" destOrd="0" parTransId="{6C7D0792-3497-48EF-A6FE-F72AD2222C00}" sibTransId="{A982F6C2-35E9-4640-BCCE-5904AEC6FA32}"/>
    <dgm:cxn modelId="{9645F4B1-5D0A-443B-9BCF-5519A0C2C313}" srcId="{19A5E664-761B-42F6-89AA-F949BBCB273C}" destId="{378E5531-6019-4FCF-9164-BFF4E692E5BC}" srcOrd="1" destOrd="0" parTransId="{8C682B42-D353-4164-81E9-476855EB9EA9}" sibTransId="{0AC3EF64-16EF-4E85-B1E0-D1E39F987F4A}"/>
    <dgm:cxn modelId="{A68619E1-D58E-4931-BFAF-96F7AB9C9D73}" type="presParOf" srcId="{6BB5E883-5783-4AA9-8A04-2C299B17FA29}" destId="{434A1867-7DF3-46A0-91DA-351E38064D8B}" srcOrd="0" destOrd="0" presId="urn:microsoft.com/office/officeart/2005/8/layout/funnel1"/>
    <dgm:cxn modelId="{F92D0BD9-F917-4A40-9DB5-114E9EEA7D0C}" type="presParOf" srcId="{6BB5E883-5783-4AA9-8A04-2C299B17FA29}" destId="{C74EFAEF-F994-4462-9BCF-ECC95EA8510F}" srcOrd="1" destOrd="0" presId="urn:microsoft.com/office/officeart/2005/8/layout/funnel1"/>
    <dgm:cxn modelId="{1EF07CF7-E220-4E0C-9F48-56C2C9236C56}" type="presParOf" srcId="{6BB5E883-5783-4AA9-8A04-2C299B17FA29}" destId="{8D0E1114-BEF1-410F-BF21-72A1C43D2F3E}" srcOrd="2" destOrd="0" presId="urn:microsoft.com/office/officeart/2005/8/layout/funnel1"/>
    <dgm:cxn modelId="{C03D2C42-6A83-4A9F-B73F-FFC6EC09EDDB}" type="presParOf" srcId="{6BB5E883-5783-4AA9-8A04-2C299B17FA29}" destId="{465497A5-C943-4B86-881E-02461B3605EC}" srcOrd="3" destOrd="0" presId="urn:microsoft.com/office/officeart/2005/8/layout/funnel1"/>
    <dgm:cxn modelId="{E32A9075-E491-4161-82E1-D85261C77E4E}" type="presParOf" srcId="{6BB5E883-5783-4AA9-8A04-2C299B17FA29}" destId="{ABA9338A-C9D5-4AA3-A77E-3B7D73370EA1}" srcOrd="4" destOrd="0" presId="urn:microsoft.com/office/officeart/2005/8/layout/funnel1"/>
    <dgm:cxn modelId="{540E1771-9D33-47A0-A9D2-E8DD5ED30CA6}" type="presParOf" srcId="{6BB5E883-5783-4AA9-8A04-2C299B17FA29}" destId="{5910F044-28DE-437E-846D-FC8CE573703E}" srcOrd="5" destOrd="0" presId="urn:microsoft.com/office/officeart/2005/8/layout/funnel1"/>
    <dgm:cxn modelId="{10B856BF-29BC-4D54-879C-9CF57AD36FB3}" type="presParOf" srcId="{6BB5E883-5783-4AA9-8A04-2C299B17FA29}" destId="{AF6038BD-A6D1-45D6-84DB-A1A926C124CC}"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4BA6312-C226-406C-B117-FE27BA1093C8}" type="doc">
      <dgm:prSet loTypeId="urn:microsoft.com/office/officeart/2005/8/layout/hProcess9" loCatId="process" qsTypeId="urn:microsoft.com/office/officeart/2005/8/quickstyle/simple1" qsCatId="simple" csTypeId="urn:microsoft.com/office/officeart/2005/8/colors/accent2_1" csCatId="accent2" phldr="1"/>
      <dgm:spPr/>
    </dgm:pt>
    <dgm:pt modelId="{9DB9C8FD-E0D6-499B-95B4-CF5C6CBFBEFC}">
      <dgm:prSet phldrT="[Texto]" custT="1"/>
      <dgm:spPr/>
      <dgm:t>
        <a:bodyPr/>
        <a:lstStyle/>
        <a:p>
          <a:r>
            <a:rPr lang="es-ES" sz="1600" dirty="0" smtClean="0"/>
            <a:t>Entorno Económico Actual Globalizado</a:t>
          </a:r>
          <a:endParaRPr lang="es-ES" sz="1600" dirty="0"/>
        </a:p>
      </dgm:t>
    </dgm:pt>
    <dgm:pt modelId="{F3B49B6C-77AD-437C-BFC2-3616A4A54E1C}" type="parTrans" cxnId="{E715D78D-DBE8-48EA-A614-16736C36609A}">
      <dgm:prSet/>
      <dgm:spPr/>
      <dgm:t>
        <a:bodyPr/>
        <a:lstStyle/>
        <a:p>
          <a:endParaRPr lang="es-ES"/>
        </a:p>
      </dgm:t>
    </dgm:pt>
    <dgm:pt modelId="{BB484B73-973A-47EA-8729-D75B09BDFCE8}" type="sibTrans" cxnId="{E715D78D-DBE8-48EA-A614-16736C36609A}">
      <dgm:prSet/>
      <dgm:spPr/>
      <dgm:t>
        <a:bodyPr/>
        <a:lstStyle/>
        <a:p>
          <a:endParaRPr lang="es-ES"/>
        </a:p>
      </dgm:t>
    </dgm:pt>
    <dgm:pt modelId="{3AB9F7AE-4DFB-4299-89B6-06770E1CD602}">
      <dgm:prSet phldrT="[Texto]" custT="1"/>
      <dgm:spPr/>
      <dgm:t>
        <a:bodyPr/>
        <a:lstStyle/>
        <a:p>
          <a:r>
            <a:rPr lang="es-ES" sz="1600" dirty="0" smtClean="0"/>
            <a:t>Las empresas son conscientes de que el </a:t>
          </a:r>
          <a:r>
            <a:rPr lang="es-ES" sz="1600" b="1" dirty="0" smtClean="0"/>
            <a:t>CONOCIMIENTO</a:t>
          </a:r>
          <a:r>
            <a:rPr lang="es-ES" sz="1600" dirty="0" smtClean="0"/>
            <a:t> es su recurso más valioso y estratégico</a:t>
          </a:r>
          <a:endParaRPr lang="es-ES" sz="1600" dirty="0"/>
        </a:p>
      </dgm:t>
    </dgm:pt>
    <dgm:pt modelId="{F059F9A8-4773-47BF-9170-08C54BFF003E}" type="parTrans" cxnId="{5C8CA488-DCFA-40B2-B831-4F8BC08A2C2E}">
      <dgm:prSet/>
      <dgm:spPr/>
      <dgm:t>
        <a:bodyPr/>
        <a:lstStyle/>
        <a:p>
          <a:endParaRPr lang="es-ES"/>
        </a:p>
      </dgm:t>
    </dgm:pt>
    <dgm:pt modelId="{0C89D3EE-D2FD-4071-B08F-BBACACA80C58}" type="sibTrans" cxnId="{5C8CA488-DCFA-40B2-B831-4F8BC08A2C2E}">
      <dgm:prSet/>
      <dgm:spPr/>
      <dgm:t>
        <a:bodyPr/>
        <a:lstStyle/>
        <a:p>
          <a:endParaRPr lang="es-ES"/>
        </a:p>
      </dgm:t>
    </dgm:pt>
    <dgm:pt modelId="{CBD1074A-B7E0-409D-91F7-F2A3A8F8FD09}">
      <dgm:prSet custT="1"/>
      <dgm:spPr/>
      <dgm:t>
        <a:bodyPr/>
        <a:lstStyle/>
        <a:p>
          <a:r>
            <a:rPr lang="es-ES" sz="1600" dirty="0" smtClean="0"/>
            <a:t>Son conocedoras de que si quieren ser </a:t>
          </a:r>
          <a:r>
            <a:rPr lang="es-ES" sz="1600" b="1" dirty="0" smtClean="0"/>
            <a:t>COMPETITIVAS</a:t>
          </a:r>
          <a:r>
            <a:rPr lang="es-ES" sz="1600" dirty="0" smtClean="0"/>
            <a:t> deben gestionar y medir sus recursos organizativos basados en el conocimiento</a:t>
          </a:r>
          <a:endParaRPr lang="es-ES" sz="1600" dirty="0"/>
        </a:p>
      </dgm:t>
    </dgm:pt>
    <dgm:pt modelId="{53F06A88-B470-4083-ABDC-A0E8F55A586B}" type="parTrans" cxnId="{9F40EB3C-B310-4D6C-AA4E-65EDC515F9AF}">
      <dgm:prSet/>
      <dgm:spPr/>
      <dgm:t>
        <a:bodyPr/>
        <a:lstStyle/>
        <a:p>
          <a:endParaRPr lang="es-ES"/>
        </a:p>
      </dgm:t>
    </dgm:pt>
    <dgm:pt modelId="{9433D543-5476-41ED-8272-0549ADA983AD}" type="sibTrans" cxnId="{9F40EB3C-B310-4D6C-AA4E-65EDC515F9AF}">
      <dgm:prSet/>
      <dgm:spPr/>
      <dgm:t>
        <a:bodyPr/>
        <a:lstStyle/>
        <a:p>
          <a:endParaRPr lang="es-ES"/>
        </a:p>
      </dgm:t>
    </dgm:pt>
    <dgm:pt modelId="{ADC1B749-629B-4C5E-8C5E-1521C6EBB6B4}">
      <dgm:prSet custT="1"/>
      <dgm:spPr/>
      <dgm:t>
        <a:bodyPr/>
        <a:lstStyle/>
        <a:p>
          <a:r>
            <a:rPr lang="es-ES" sz="1600" dirty="0" smtClean="0"/>
            <a:t>Sin embargo, la mayoría de empresas no disponen de </a:t>
          </a:r>
          <a:r>
            <a:rPr lang="es-ES" sz="1600" b="1" dirty="0" smtClean="0"/>
            <a:t>MODELOS DE GESTIÓN DEL CONOCIMIENTO </a:t>
          </a:r>
          <a:r>
            <a:rPr lang="es-ES" sz="1600" dirty="0" smtClean="0"/>
            <a:t>ni estrategias que generen una </a:t>
          </a:r>
          <a:r>
            <a:rPr lang="es-ES" sz="1600" b="1" dirty="0" smtClean="0"/>
            <a:t>CULTURA DE CAPITAL INTELECTUAL.</a:t>
          </a:r>
          <a:endParaRPr lang="es-ES" sz="1600" b="1" dirty="0"/>
        </a:p>
      </dgm:t>
    </dgm:pt>
    <dgm:pt modelId="{91358F8B-4C32-47F8-AB23-FB66E5D89D07}" type="parTrans" cxnId="{961340D0-E928-4F8C-9127-6A9E2CE864F6}">
      <dgm:prSet/>
      <dgm:spPr/>
      <dgm:t>
        <a:bodyPr/>
        <a:lstStyle/>
        <a:p>
          <a:endParaRPr lang="es-ES"/>
        </a:p>
      </dgm:t>
    </dgm:pt>
    <dgm:pt modelId="{1E7214FD-AD9A-44C8-AF42-A2E708D386D9}" type="sibTrans" cxnId="{961340D0-E928-4F8C-9127-6A9E2CE864F6}">
      <dgm:prSet/>
      <dgm:spPr/>
      <dgm:t>
        <a:bodyPr/>
        <a:lstStyle/>
        <a:p>
          <a:endParaRPr lang="es-ES"/>
        </a:p>
      </dgm:t>
    </dgm:pt>
    <dgm:pt modelId="{1DD4B3D2-BAE0-4E23-92A5-3AFD929C9F6D}" type="pres">
      <dgm:prSet presAssocID="{F4BA6312-C226-406C-B117-FE27BA1093C8}" presName="CompostProcess" presStyleCnt="0">
        <dgm:presLayoutVars>
          <dgm:dir/>
          <dgm:resizeHandles val="exact"/>
        </dgm:presLayoutVars>
      </dgm:prSet>
      <dgm:spPr/>
    </dgm:pt>
    <dgm:pt modelId="{106B957B-95E6-4882-A276-2EE77B0F1A51}" type="pres">
      <dgm:prSet presAssocID="{F4BA6312-C226-406C-B117-FE27BA1093C8}" presName="arrow" presStyleLbl="bgShp" presStyleIdx="0" presStyleCnt="1" custScaleX="117647"/>
      <dgm:spPr/>
    </dgm:pt>
    <dgm:pt modelId="{F5FBA108-202C-4A30-80B7-B298DE05B025}" type="pres">
      <dgm:prSet presAssocID="{F4BA6312-C226-406C-B117-FE27BA1093C8}" presName="linearProcess" presStyleCnt="0"/>
      <dgm:spPr/>
    </dgm:pt>
    <dgm:pt modelId="{4FDB9F80-3F33-4EFF-AFDD-6A48904E981A}" type="pres">
      <dgm:prSet presAssocID="{9DB9C8FD-E0D6-499B-95B4-CF5C6CBFBEFC}" presName="textNode" presStyleLbl="node1" presStyleIdx="0" presStyleCnt="4" custScaleY="118750">
        <dgm:presLayoutVars>
          <dgm:bulletEnabled val="1"/>
        </dgm:presLayoutVars>
      </dgm:prSet>
      <dgm:spPr/>
      <dgm:t>
        <a:bodyPr/>
        <a:lstStyle/>
        <a:p>
          <a:endParaRPr lang="es-ES"/>
        </a:p>
      </dgm:t>
    </dgm:pt>
    <dgm:pt modelId="{FD75CE13-44F7-44BA-B3EE-9F54407EAC15}" type="pres">
      <dgm:prSet presAssocID="{BB484B73-973A-47EA-8729-D75B09BDFCE8}" presName="sibTrans" presStyleCnt="0"/>
      <dgm:spPr/>
    </dgm:pt>
    <dgm:pt modelId="{74E52F8F-F732-4738-A24F-89BF98E14469}" type="pres">
      <dgm:prSet presAssocID="{3AB9F7AE-4DFB-4299-89B6-06770E1CD602}" presName="textNode" presStyleLbl="node1" presStyleIdx="1" presStyleCnt="4" custScaleX="122547" custScaleY="112500">
        <dgm:presLayoutVars>
          <dgm:bulletEnabled val="1"/>
        </dgm:presLayoutVars>
      </dgm:prSet>
      <dgm:spPr/>
      <dgm:t>
        <a:bodyPr/>
        <a:lstStyle/>
        <a:p>
          <a:endParaRPr lang="es-ES"/>
        </a:p>
      </dgm:t>
    </dgm:pt>
    <dgm:pt modelId="{9B91F682-87FB-4966-888B-44E1B568AD30}" type="pres">
      <dgm:prSet presAssocID="{0C89D3EE-D2FD-4071-B08F-BBACACA80C58}" presName="sibTrans" presStyleCnt="0"/>
      <dgm:spPr/>
    </dgm:pt>
    <dgm:pt modelId="{7B828032-1D7A-4660-A23B-516FE22C00CD}" type="pres">
      <dgm:prSet presAssocID="{CBD1074A-B7E0-409D-91F7-F2A3A8F8FD09}" presName="textNode" presStyleLbl="node1" presStyleIdx="2" presStyleCnt="4" custScaleX="106881" custScaleY="112500">
        <dgm:presLayoutVars>
          <dgm:bulletEnabled val="1"/>
        </dgm:presLayoutVars>
      </dgm:prSet>
      <dgm:spPr/>
      <dgm:t>
        <a:bodyPr/>
        <a:lstStyle/>
        <a:p>
          <a:endParaRPr lang="es-ES"/>
        </a:p>
      </dgm:t>
    </dgm:pt>
    <dgm:pt modelId="{56A0D264-B854-4C6E-BC68-8AF0CB49532F}" type="pres">
      <dgm:prSet presAssocID="{9433D543-5476-41ED-8272-0549ADA983AD}" presName="sibTrans" presStyleCnt="0"/>
      <dgm:spPr/>
    </dgm:pt>
    <dgm:pt modelId="{3165E192-BDC2-435B-83D2-4810F2555720}" type="pres">
      <dgm:prSet presAssocID="{ADC1B749-629B-4C5E-8C5E-1521C6EBB6B4}" presName="textNode" presStyleLbl="node1" presStyleIdx="3" presStyleCnt="4" custScaleX="112741" custScaleY="137500">
        <dgm:presLayoutVars>
          <dgm:bulletEnabled val="1"/>
        </dgm:presLayoutVars>
      </dgm:prSet>
      <dgm:spPr/>
      <dgm:t>
        <a:bodyPr/>
        <a:lstStyle/>
        <a:p>
          <a:endParaRPr lang="es-ES"/>
        </a:p>
      </dgm:t>
    </dgm:pt>
  </dgm:ptLst>
  <dgm:cxnLst>
    <dgm:cxn modelId="{E715D78D-DBE8-48EA-A614-16736C36609A}" srcId="{F4BA6312-C226-406C-B117-FE27BA1093C8}" destId="{9DB9C8FD-E0D6-499B-95B4-CF5C6CBFBEFC}" srcOrd="0" destOrd="0" parTransId="{F3B49B6C-77AD-437C-BFC2-3616A4A54E1C}" sibTransId="{BB484B73-973A-47EA-8729-D75B09BDFCE8}"/>
    <dgm:cxn modelId="{E032698D-C838-49F4-AB86-C5A6D8FC84A5}" type="presOf" srcId="{F4BA6312-C226-406C-B117-FE27BA1093C8}" destId="{1DD4B3D2-BAE0-4E23-92A5-3AFD929C9F6D}" srcOrd="0" destOrd="0" presId="urn:microsoft.com/office/officeart/2005/8/layout/hProcess9"/>
    <dgm:cxn modelId="{5C8CA488-DCFA-40B2-B831-4F8BC08A2C2E}" srcId="{F4BA6312-C226-406C-B117-FE27BA1093C8}" destId="{3AB9F7AE-4DFB-4299-89B6-06770E1CD602}" srcOrd="1" destOrd="0" parTransId="{F059F9A8-4773-47BF-9170-08C54BFF003E}" sibTransId="{0C89D3EE-D2FD-4071-B08F-BBACACA80C58}"/>
    <dgm:cxn modelId="{98CA2C2A-A563-4D60-AD36-AB4797763866}" type="presOf" srcId="{CBD1074A-B7E0-409D-91F7-F2A3A8F8FD09}" destId="{7B828032-1D7A-4660-A23B-516FE22C00CD}" srcOrd="0" destOrd="0" presId="urn:microsoft.com/office/officeart/2005/8/layout/hProcess9"/>
    <dgm:cxn modelId="{8B9B297C-21F8-4744-B60A-B4A898ACFF54}" type="presOf" srcId="{3AB9F7AE-4DFB-4299-89B6-06770E1CD602}" destId="{74E52F8F-F732-4738-A24F-89BF98E14469}" srcOrd="0" destOrd="0" presId="urn:microsoft.com/office/officeart/2005/8/layout/hProcess9"/>
    <dgm:cxn modelId="{961340D0-E928-4F8C-9127-6A9E2CE864F6}" srcId="{F4BA6312-C226-406C-B117-FE27BA1093C8}" destId="{ADC1B749-629B-4C5E-8C5E-1521C6EBB6B4}" srcOrd="3" destOrd="0" parTransId="{91358F8B-4C32-47F8-AB23-FB66E5D89D07}" sibTransId="{1E7214FD-AD9A-44C8-AF42-A2E708D386D9}"/>
    <dgm:cxn modelId="{9F40EB3C-B310-4D6C-AA4E-65EDC515F9AF}" srcId="{F4BA6312-C226-406C-B117-FE27BA1093C8}" destId="{CBD1074A-B7E0-409D-91F7-F2A3A8F8FD09}" srcOrd="2" destOrd="0" parTransId="{53F06A88-B470-4083-ABDC-A0E8F55A586B}" sibTransId="{9433D543-5476-41ED-8272-0549ADA983AD}"/>
    <dgm:cxn modelId="{3135D500-0992-4C01-9683-2A0AF7E4CB97}" type="presOf" srcId="{ADC1B749-629B-4C5E-8C5E-1521C6EBB6B4}" destId="{3165E192-BDC2-435B-83D2-4810F2555720}" srcOrd="0" destOrd="0" presId="urn:microsoft.com/office/officeart/2005/8/layout/hProcess9"/>
    <dgm:cxn modelId="{4EA231F4-FE24-4967-9AB5-C99EA95D1EE6}" type="presOf" srcId="{9DB9C8FD-E0D6-499B-95B4-CF5C6CBFBEFC}" destId="{4FDB9F80-3F33-4EFF-AFDD-6A48904E981A}" srcOrd="0" destOrd="0" presId="urn:microsoft.com/office/officeart/2005/8/layout/hProcess9"/>
    <dgm:cxn modelId="{B776F3E0-660D-4546-AE95-6921C04B6AC7}" type="presParOf" srcId="{1DD4B3D2-BAE0-4E23-92A5-3AFD929C9F6D}" destId="{106B957B-95E6-4882-A276-2EE77B0F1A51}" srcOrd="0" destOrd="0" presId="urn:microsoft.com/office/officeart/2005/8/layout/hProcess9"/>
    <dgm:cxn modelId="{0FDD2EB2-6FE0-4A47-A74C-44C7C917AA28}" type="presParOf" srcId="{1DD4B3D2-BAE0-4E23-92A5-3AFD929C9F6D}" destId="{F5FBA108-202C-4A30-80B7-B298DE05B025}" srcOrd="1" destOrd="0" presId="urn:microsoft.com/office/officeart/2005/8/layout/hProcess9"/>
    <dgm:cxn modelId="{0B72CD5D-100B-40EC-B0E3-44E87F3218B2}" type="presParOf" srcId="{F5FBA108-202C-4A30-80B7-B298DE05B025}" destId="{4FDB9F80-3F33-4EFF-AFDD-6A48904E981A}" srcOrd="0" destOrd="0" presId="urn:microsoft.com/office/officeart/2005/8/layout/hProcess9"/>
    <dgm:cxn modelId="{70018CB5-A267-4253-A433-68FE5E9D518B}" type="presParOf" srcId="{F5FBA108-202C-4A30-80B7-B298DE05B025}" destId="{FD75CE13-44F7-44BA-B3EE-9F54407EAC15}" srcOrd="1" destOrd="0" presId="urn:microsoft.com/office/officeart/2005/8/layout/hProcess9"/>
    <dgm:cxn modelId="{A78CB336-A6DE-428C-997F-45713A8BE5E8}" type="presParOf" srcId="{F5FBA108-202C-4A30-80B7-B298DE05B025}" destId="{74E52F8F-F732-4738-A24F-89BF98E14469}" srcOrd="2" destOrd="0" presId="urn:microsoft.com/office/officeart/2005/8/layout/hProcess9"/>
    <dgm:cxn modelId="{51FDDB7D-2B6B-4AFC-B9F8-BB60466B3399}" type="presParOf" srcId="{F5FBA108-202C-4A30-80B7-B298DE05B025}" destId="{9B91F682-87FB-4966-888B-44E1B568AD30}" srcOrd="3" destOrd="0" presId="urn:microsoft.com/office/officeart/2005/8/layout/hProcess9"/>
    <dgm:cxn modelId="{70F9B3AA-AF34-4308-B6C3-3ADA8145A7E2}" type="presParOf" srcId="{F5FBA108-202C-4A30-80B7-B298DE05B025}" destId="{7B828032-1D7A-4660-A23B-516FE22C00CD}" srcOrd="4" destOrd="0" presId="urn:microsoft.com/office/officeart/2005/8/layout/hProcess9"/>
    <dgm:cxn modelId="{B3785DF2-4A18-413A-B701-3739FF6A04D0}" type="presParOf" srcId="{F5FBA108-202C-4A30-80B7-B298DE05B025}" destId="{56A0D264-B854-4C6E-BC68-8AF0CB49532F}" srcOrd="5" destOrd="0" presId="urn:microsoft.com/office/officeart/2005/8/layout/hProcess9"/>
    <dgm:cxn modelId="{0CC3B23A-2F48-4B18-ADC6-960B02DF660A}" type="presParOf" srcId="{F5FBA108-202C-4A30-80B7-B298DE05B025}" destId="{3165E192-BDC2-435B-83D2-4810F2555720}"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8D0B54-94DC-41D9-A960-425DA6717258}" type="doc">
      <dgm:prSet loTypeId="urn:microsoft.com/office/officeart/2005/8/layout/venn1" loCatId="relationship" qsTypeId="urn:microsoft.com/office/officeart/2005/8/quickstyle/simple3" qsCatId="simple" csTypeId="urn:microsoft.com/office/officeart/2005/8/colors/accent2_2" csCatId="accent2" phldr="1"/>
      <dgm:spPr/>
    </dgm:pt>
    <dgm:pt modelId="{E5A61F42-A64B-4E48-A1D1-8091098A1FAC}">
      <dgm:prSet phldrT="[Texto]" custT="1"/>
      <dgm:spPr/>
      <dgm:t>
        <a:bodyPr/>
        <a:lstStyle/>
        <a:p>
          <a:pPr>
            <a:lnSpc>
              <a:spcPct val="100000"/>
            </a:lnSpc>
          </a:pPr>
          <a:r>
            <a:rPr lang="es-ES" sz="1800" b="1" dirty="0" smtClean="0">
              <a:latin typeface="Times New Roman" pitchFamily="18" charset="0"/>
              <a:cs typeface="Times New Roman" pitchFamily="18" charset="0"/>
            </a:rPr>
            <a:t>CAPITAL HUMANO</a:t>
          </a:r>
          <a:r>
            <a:rPr lang="es-ES" sz="1800" dirty="0" smtClean="0">
              <a:latin typeface="Times New Roman" pitchFamily="18" charset="0"/>
              <a:cs typeface="Times New Roman" pitchFamily="18" charset="0"/>
            </a:rPr>
            <a:t>:</a:t>
          </a:r>
        </a:p>
        <a:p>
          <a:pPr>
            <a:lnSpc>
              <a:spcPct val="100000"/>
            </a:lnSpc>
          </a:pPr>
          <a:r>
            <a:rPr lang="es-ES" sz="1800" dirty="0" smtClean="0">
              <a:latin typeface="Times New Roman" pitchFamily="18" charset="0"/>
              <a:cs typeface="Times New Roman" pitchFamily="18" charset="0"/>
            </a:rPr>
            <a:t>Capacidades Individuales,</a:t>
          </a:r>
        </a:p>
        <a:p>
          <a:pPr>
            <a:lnSpc>
              <a:spcPct val="100000"/>
            </a:lnSpc>
          </a:pPr>
          <a:r>
            <a:rPr lang="es-ES" sz="1800" dirty="0" smtClean="0">
              <a:latin typeface="Times New Roman" pitchFamily="18" charset="0"/>
              <a:cs typeface="Times New Roman" pitchFamily="18" charset="0"/>
            </a:rPr>
            <a:t>Destrezas, Aptitudes, Habilidades, Experiencia </a:t>
          </a:r>
        </a:p>
        <a:p>
          <a:pPr>
            <a:lnSpc>
              <a:spcPct val="100000"/>
            </a:lnSpc>
          </a:pPr>
          <a:r>
            <a:rPr lang="es-ES" sz="1800" dirty="0" smtClean="0">
              <a:latin typeface="Times New Roman" pitchFamily="18" charset="0"/>
              <a:cs typeface="Times New Roman" pitchFamily="18" charset="0"/>
            </a:rPr>
            <a:t>Calidad equipo directivo</a:t>
          </a:r>
          <a:endParaRPr lang="es-ES" sz="1800" dirty="0">
            <a:latin typeface="Times New Roman" pitchFamily="18" charset="0"/>
            <a:cs typeface="Times New Roman" pitchFamily="18" charset="0"/>
          </a:endParaRPr>
        </a:p>
      </dgm:t>
    </dgm:pt>
    <dgm:pt modelId="{8D93E74D-A01E-4EFA-A5A4-EEE821BF5C83}" type="parTrans" cxnId="{B97A8294-B136-4B69-B65D-68FDC1D7A5CA}">
      <dgm:prSet/>
      <dgm:spPr/>
      <dgm:t>
        <a:bodyPr/>
        <a:lstStyle/>
        <a:p>
          <a:endParaRPr lang="es-ES" sz="1800">
            <a:latin typeface="Times New Roman" pitchFamily="18" charset="0"/>
            <a:cs typeface="Times New Roman" pitchFamily="18" charset="0"/>
          </a:endParaRPr>
        </a:p>
      </dgm:t>
    </dgm:pt>
    <dgm:pt modelId="{3D47C568-BEB4-47B0-A417-6819F1E06143}" type="sibTrans" cxnId="{B97A8294-B136-4B69-B65D-68FDC1D7A5CA}">
      <dgm:prSet/>
      <dgm:spPr/>
      <dgm:t>
        <a:bodyPr/>
        <a:lstStyle/>
        <a:p>
          <a:endParaRPr lang="es-ES" sz="1800">
            <a:latin typeface="Times New Roman" pitchFamily="18" charset="0"/>
            <a:cs typeface="Times New Roman" pitchFamily="18" charset="0"/>
          </a:endParaRPr>
        </a:p>
      </dgm:t>
    </dgm:pt>
    <dgm:pt modelId="{6EF68D00-DBB8-4A7D-A1CB-2B22230BF5D9}">
      <dgm:prSet phldrT="[Texto]" custT="1"/>
      <dgm:spPr/>
      <dgm:t>
        <a:bodyPr/>
        <a:lstStyle/>
        <a:p>
          <a:r>
            <a:rPr lang="es-ES" sz="1800" b="1" dirty="0" smtClean="0">
              <a:latin typeface="Times New Roman" pitchFamily="18" charset="0"/>
              <a:cs typeface="Times New Roman" pitchFamily="18" charset="0"/>
            </a:rPr>
            <a:t>CAPITAL RELACIONAL:</a:t>
          </a:r>
        </a:p>
        <a:p>
          <a:r>
            <a:rPr lang="es-ES" sz="1800" dirty="0" smtClean="0">
              <a:latin typeface="Times New Roman" pitchFamily="18" charset="0"/>
              <a:cs typeface="Times New Roman" pitchFamily="18" charset="0"/>
            </a:rPr>
            <a:t>Relaciones externas con clientes y proveedores,</a:t>
          </a:r>
        </a:p>
        <a:p>
          <a:r>
            <a:rPr lang="es-ES" sz="1800" dirty="0" smtClean="0">
              <a:latin typeface="Times New Roman" pitchFamily="18" charset="0"/>
              <a:cs typeface="Times New Roman" pitchFamily="18" charset="0"/>
            </a:rPr>
            <a:t>Relaciones con accionistas,</a:t>
          </a:r>
        </a:p>
        <a:p>
          <a:r>
            <a:rPr lang="es-ES" sz="1800" dirty="0" smtClean="0">
              <a:latin typeface="Times New Roman" pitchFamily="18" charset="0"/>
              <a:cs typeface="Times New Roman" pitchFamily="18" charset="0"/>
            </a:rPr>
            <a:t>Alianzas ……</a:t>
          </a:r>
          <a:endParaRPr lang="es-ES" sz="1800" dirty="0">
            <a:latin typeface="Times New Roman" pitchFamily="18" charset="0"/>
            <a:cs typeface="Times New Roman" pitchFamily="18" charset="0"/>
          </a:endParaRPr>
        </a:p>
      </dgm:t>
    </dgm:pt>
    <dgm:pt modelId="{98DEDE59-92FD-49CB-A08C-25232F81B5F0}" type="parTrans" cxnId="{30D270E0-6FC4-47FA-A650-943277632133}">
      <dgm:prSet/>
      <dgm:spPr/>
      <dgm:t>
        <a:bodyPr/>
        <a:lstStyle/>
        <a:p>
          <a:endParaRPr lang="es-ES" sz="1800">
            <a:latin typeface="Times New Roman" pitchFamily="18" charset="0"/>
            <a:cs typeface="Times New Roman" pitchFamily="18" charset="0"/>
          </a:endParaRPr>
        </a:p>
      </dgm:t>
    </dgm:pt>
    <dgm:pt modelId="{25A3E147-7453-4704-8823-CE3B1A2072D8}" type="sibTrans" cxnId="{30D270E0-6FC4-47FA-A650-943277632133}">
      <dgm:prSet/>
      <dgm:spPr/>
      <dgm:t>
        <a:bodyPr/>
        <a:lstStyle/>
        <a:p>
          <a:endParaRPr lang="es-ES" sz="1800">
            <a:latin typeface="Times New Roman" pitchFamily="18" charset="0"/>
            <a:cs typeface="Times New Roman" pitchFamily="18" charset="0"/>
          </a:endParaRPr>
        </a:p>
      </dgm:t>
    </dgm:pt>
    <dgm:pt modelId="{06A6B20F-0A49-47F6-8221-968290245DF3}">
      <dgm:prSet phldrT="[Texto]" custT="1"/>
      <dgm:spPr/>
      <dgm:t>
        <a:bodyPr/>
        <a:lstStyle/>
        <a:p>
          <a:r>
            <a:rPr lang="es-ES" sz="1800" b="1" dirty="0" smtClean="0">
              <a:latin typeface="Times New Roman" pitchFamily="18" charset="0"/>
              <a:cs typeface="Times New Roman" pitchFamily="18" charset="0"/>
            </a:rPr>
            <a:t>CAPITAL ESTRUCTURAL</a:t>
          </a:r>
          <a:r>
            <a:rPr lang="es-ES" sz="1800" dirty="0" smtClean="0">
              <a:latin typeface="Times New Roman" pitchFamily="18" charset="0"/>
              <a:cs typeface="Times New Roman" pitchFamily="18" charset="0"/>
            </a:rPr>
            <a:t>:</a:t>
          </a:r>
        </a:p>
        <a:p>
          <a:r>
            <a:rPr lang="es-ES" sz="1800" dirty="0" smtClean="0">
              <a:latin typeface="Times New Roman" pitchFamily="18" charset="0"/>
              <a:cs typeface="Times New Roman" pitchFamily="18" charset="0"/>
            </a:rPr>
            <a:t>Patentes, ideas, estructuras de funcionamiento,</a:t>
          </a:r>
        </a:p>
        <a:p>
          <a:r>
            <a:rPr lang="es-ES" sz="1800" dirty="0" smtClean="0">
              <a:latin typeface="Times New Roman" pitchFamily="18" charset="0"/>
              <a:cs typeface="Times New Roman" pitchFamily="18" charset="0"/>
            </a:rPr>
            <a:t>Cultura organizativa,</a:t>
          </a:r>
        </a:p>
        <a:p>
          <a:r>
            <a:rPr lang="es-ES" sz="1800" dirty="0" smtClean="0">
              <a:latin typeface="Times New Roman" pitchFamily="18" charset="0"/>
              <a:cs typeface="Times New Roman" pitchFamily="18" charset="0"/>
            </a:rPr>
            <a:t>Imagen,</a:t>
          </a:r>
        </a:p>
        <a:p>
          <a:r>
            <a:rPr lang="es-ES" sz="1800" dirty="0" smtClean="0">
              <a:latin typeface="Times New Roman" pitchFamily="18" charset="0"/>
              <a:cs typeface="Times New Roman" pitchFamily="18" charset="0"/>
            </a:rPr>
            <a:t>Rutinas organizativas …..</a:t>
          </a:r>
          <a:endParaRPr lang="es-ES" sz="1800" dirty="0">
            <a:latin typeface="Times New Roman" pitchFamily="18" charset="0"/>
            <a:cs typeface="Times New Roman" pitchFamily="18" charset="0"/>
          </a:endParaRPr>
        </a:p>
      </dgm:t>
    </dgm:pt>
    <dgm:pt modelId="{433817EF-13E7-4C8C-8E85-03A3394C35E9}" type="parTrans" cxnId="{9A781171-EE86-46C5-81FF-669466D23C00}">
      <dgm:prSet/>
      <dgm:spPr/>
      <dgm:t>
        <a:bodyPr/>
        <a:lstStyle/>
        <a:p>
          <a:endParaRPr lang="es-ES" sz="1800">
            <a:latin typeface="Times New Roman" pitchFamily="18" charset="0"/>
            <a:cs typeface="Times New Roman" pitchFamily="18" charset="0"/>
          </a:endParaRPr>
        </a:p>
      </dgm:t>
    </dgm:pt>
    <dgm:pt modelId="{833CEA0D-B198-46E9-AB43-AA54AA15D524}" type="sibTrans" cxnId="{9A781171-EE86-46C5-81FF-669466D23C00}">
      <dgm:prSet/>
      <dgm:spPr/>
      <dgm:t>
        <a:bodyPr/>
        <a:lstStyle/>
        <a:p>
          <a:endParaRPr lang="es-ES" sz="1800">
            <a:latin typeface="Times New Roman" pitchFamily="18" charset="0"/>
            <a:cs typeface="Times New Roman" pitchFamily="18" charset="0"/>
          </a:endParaRPr>
        </a:p>
      </dgm:t>
    </dgm:pt>
    <dgm:pt modelId="{B0F466B6-C922-4E7D-ADEB-CD60406380F1}" type="pres">
      <dgm:prSet presAssocID="{CB8D0B54-94DC-41D9-A960-425DA6717258}" presName="compositeShape" presStyleCnt="0">
        <dgm:presLayoutVars>
          <dgm:chMax val="7"/>
          <dgm:dir/>
          <dgm:resizeHandles val="exact"/>
        </dgm:presLayoutVars>
      </dgm:prSet>
      <dgm:spPr/>
    </dgm:pt>
    <dgm:pt modelId="{703BA7F6-204B-4FFC-ABEB-EB2A97890762}" type="pres">
      <dgm:prSet presAssocID="{E5A61F42-A64B-4E48-A1D1-8091098A1FAC}" presName="circ1" presStyleLbl="vennNode1" presStyleIdx="0" presStyleCnt="3" custScaleX="130129"/>
      <dgm:spPr/>
      <dgm:t>
        <a:bodyPr/>
        <a:lstStyle/>
        <a:p>
          <a:endParaRPr lang="es-ES"/>
        </a:p>
      </dgm:t>
    </dgm:pt>
    <dgm:pt modelId="{CE9C5E68-4230-46B9-9DA7-31EDE54AA018}" type="pres">
      <dgm:prSet presAssocID="{E5A61F42-A64B-4E48-A1D1-8091098A1FAC}" presName="circ1Tx" presStyleLbl="revTx" presStyleIdx="0" presStyleCnt="0">
        <dgm:presLayoutVars>
          <dgm:chMax val="0"/>
          <dgm:chPref val="0"/>
          <dgm:bulletEnabled val="1"/>
        </dgm:presLayoutVars>
      </dgm:prSet>
      <dgm:spPr/>
      <dgm:t>
        <a:bodyPr/>
        <a:lstStyle/>
        <a:p>
          <a:endParaRPr lang="es-ES"/>
        </a:p>
      </dgm:t>
    </dgm:pt>
    <dgm:pt modelId="{A8C2618F-BB7E-4558-AEBB-8E4D01321412}" type="pres">
      <dgm:prSet presAssocID="{6EF68D00-DBB8-4A7D-A1CB-2B22230BF5D9}" presName="circ2" presStyleLbl="vennNode1" presStyleIdx="1" presStyleCnt="3" custScaleX="121538"/>
      <dgm:spPr/>
      <dgm:t>
        <a:bodyPr/>
        <a:lstStyle/>
        <a:p>
          <a:endParaRPr lang="es-ES"/>
        </a:p>
      </dgm:t>
    </dgm:pt>
    <dgm:pt modelId="{6BB6F572-B5EC-4C84-BC10-BC69D2FD6973}" type="pres">
      <dgm:prSet presAssocID="{6EF68D00-DBB8-4A7D-A1CB-2B22230BF5D9}" presName="circ2Tx" presStyleLbl="revTx" presStyleIdx="0" presStyleCnt="0">
        <dgm:presLayoutVars>
          <dgm:chMax val="0"/>
          <dgm:chPref val="0"/>
          <dgm:bulletEnabled val="1"/>
        </dgm:presLayoutVars>
      </dgm:prSet>
      <dgm:spPr/>
      <dgm:t>
        <a:bodyPr/>
        <a:lstStyle/>
        <a:p>
          <a:endParaRPr lang="es-ES"/>
        </a:p>
      </dgm:t>
    </dgm:pt>
    <dgm:pt modelId="{4A33CE7C-977E-45AA-8D00-368A9804BD58}" type="pres">
      <dgm:prSet presAssocID="{06A6B20F-0A49-47F6-8221-968290245DF3}" presName="circ3" presStyleLbl="vennNode1" presStyleIdx="2" presStyleCnt="3" custScaleX="129924"/>
      <dgm:spPr/>
      <dgm:t>
        <a:bodyPr/>
        <a:lstStyle/>
        <a:p>
          <a:endParaRPr lang="es-ES"/>
        </a:p>
      </dgm:t>
    </dgm:pt>
    <dgm:pt modelId="{45353A25-9521-457D-A976-8EE1871553C6}" type="pres">
      <dgm:prSet presAssocID="{06A6B20F-0A49-47F6-8221-968290245DF3}" presName="circ3Tx" presStyleLbl="revTx" presStyleIdx="0" presStyleCnt="0">
        <dgm:presLayoutVars>
          <dgm:chMax val="0"/>
          <dgm:chPref val="0"/>
          <dgm:bulletEnabled val="1"/>
        </dgm:presLayoutVars>
      </dgm:prSet>
      <dgm:spPr/>
      <dgm:t>
        <a:bodyPr/>
        <a:lstStyle/>
        <a:p>
          <a:endParaRPr lang="es-ES"/>
        </a:p>
      </dgm:t>
    </dgm:pt>
  </dgm:ptLst>
  <dgm:cxnLst>
    <dgm:cxn modelId="{7329C7C7-4A97-413C-A16D-002053A2F3D0}" type="presOf" srcId="{CB8D0B54-94DC-41D9-A960-425DA6717258}" destId="{B0F466B6-C922-4E7D-ADEB-CD60406380F1}" srcOrd="0" destOrd="0" presId="urn:microsoft.com/office/officeart/2005/8/layout/venn1"/>
    <dgm:cxn modelId="{A29D9698-6CA0-4DAC-BF1D-520FA75ABE57}" type="presOf" srcId="{06A6B20F-0A49-47F6-8221-968290245DF3}" destId="{4A33CE7C-977E-45AA-8D00-368A9804BD58}" srcOrd="0" destOrd="0" presId="urn:microsoft.com/office/officeart/2005/8/layout/venn1"/>
    <dgm:cxn modelId="{B97A8294-B136-4B69-B65D-68FDC1D7A5CA}" srcId="{CB8D0B54-94DC-41D9-A960-425DA6717258}" destId="{E5A61F42-A64B-4E48-A1D1-8091098A1FAC}" srcOrd="0" destOrd="0" parTransId="{8D93E74D-A01E-4EFA-A5A4-EEE821BF5C83}" sibTransId="{3D47C568-BEB4-47B0-A417-6819F1E06143}"/>
    <dgm:cxn modelId="{3454B117-DC6F-4194-B08D-94A2F15D639E}" type="presOf" srcId="{6EF68D00-DBB8-4A7D-A1CB-2B22230BF5D9}" destId="{6BB6F572-B5EC-4C84-BC10-BC69D2FD6973}" srcOrd="1" destOrd="0" presId="urn:microsoft.com/office/officeart/2005/8/layout/venn1"/>
    <dgm:cxn modelId="{30D270E0-6FC4-47FA-A650-943277632133}" srcId="{CB8D0B54-94DC-41D9-A960-425DA6717258}" destId="{6EF68D00-DBB8-4A7D-A1CB-2B22230BF5D9}" srcOrd="1" destOrd="0" parTransId="{98DEDE59-92FD-49CB-A08C-25232F81B5F0}" sibTransId="{25A3E147-7453-4704-8823-CE3B1A2072D8}"/>
    <dgm:cxn modelId="{9A781171-EE86-46C5-81FF-669466D23C00}" srcId="{CB8D0B54-94DC-41D9-A960-425DA6717258}" destId="{06A6B20F-0A49-47F6-8221-968290245DF3}" srcOrd="2" destOrd="0" parTransId="{433817EF-13E7-4C8C-8E85-03A3394C35E9}" sibTransId="{833CEA0D-B198-46E9-AB43-AA54AA15D524}"/>
    <dgm:cxn modelId="{2A6DCD78-D902-4A4C-BD5B-AA14666F4CE4}" type="presOf" srcId="{06A6B20F-0A49-47F6-8221-968290245DF3}" destId="{45353A25-9521-457D-A976-8EE1871553C6}" srcOrd="1" destOrd="0" presId="urn:microsoft.com/office/officeart/2005/8/layout/venn1"/>
    <dgm:cxn modelId="{DC50958E-E1B6-4DFE-9BC6-DCE50AD7D8F1}" type="presOf" srcId="{6EF68D00-DBB8-4A7D-A1CB-2B22230BF5D9}" destId="{A8C2618F-BB7E-4558-AEBB-8E4D01321412}" srcOrd="0" destOrd="0" presId="urn:microsoft.com/office/officeart/2005/8/layout/venn1"/>
    <dgm:cxn modelId="{5FCAD03F-8EEF-4C29-BFBE-5A8DE446DDD9}" type="presOf" srcId="{E5A61F42-A64B-4E48-A1D1-8091098A1FAC}" destId="{CE9C5E68-4230-46B9-9DA7-31EDE54AA018}" srcOrd="1" destOrd="0" presId="urn:microsoft.com/office/officeart/2005/8/layout/venn1"/>
    <dgm:cxn modelId="{39D8F9B9-2D23-49AF-8C0E-2D05FCB2C359}" type="presOf" srcId="{E5A61F42-A64B-4E48-A1D1-8091098A1FAC}" destId="{703BA7F6-204B-4FFC-ABEB-EB2A97890762}" srcOrd="0" destOrd="0" presId="urn:microsoft.com/office/officeart/2005/8/layout/venn1"/>
    <dgm:cxn modelId="{B077DC42-E973-42BA-AF3C-379180120A14}" type="presParOf" srcId="{B0F466B6-C922-4E7D-ADEB-CD60406380F1}" destId="{703BA7F6-204B-4FFC-ABEB-EB2A97890762}" srcOrd="0" destOrd="0" presId="urn:microsoft.com/office/officeart/2005/8/layout/venn1"/>
    <dgm:cxn modelId="{D6149BB5-F2BA-4F03-A576-4F8650442D19}" type="presParOf" srcId="{B0F466B6-C922-4E7D-ADEB-CD60406380F1}" destId="{CE9C5E68-4230-46B9-9DA7-31EDE54AA018}" srcOrd="1" destOrd="0" presId="urn:microsoft.com/office/officeart/2005/8/layout/venn1"/>
    <dgm:cxn modelId="{045623B0-849B-4E6B-B237-65C57AFB02FF}" type="presParOf" srcId="{B0F466B6-C922-4E7D-ADEB-CD60406380F1}" destId="{A8C2618F-BB7E-4558-AEBB-8E4D01321412}" srcOrd="2" destOrd="0" presId="urn:microsoft.com/office/officeart/2005/8/layout/venn1"/>
    <dgm:cxn modelId="{8C77E94E-A216-4A3A-B884-40A05C6CF603}" type="presParOf" srcId="{B0F466B6-C922-4E7D-ADEB-CD60406380F1}" destId="{6BB6F572-B5EC-4C84-BC10-BC69D2FD6973}" srcOrd="3" destOrd="0" presId="urn:microsoft.com/office/officeart/2005/8/layout/venn1"/>
    <dgm:cxn modelId="{6C216708-838A-4934-B09D-31DEE5E7E0E5}" type="presParOf" srcId="{B0F466B6-C922-4E7D-ADEB-CD60406380F1}" destId="{4A33CE7C-977E-45AA-8D00-368A9804BD58}" srcOrd="4" destOrd="0" presId="urn:microsoft.com/office/officeart/2005/8/layout/venn1"/>
    <dgm:cxn modelId="{D58D01F2-F3E6-4BE0-B04B-361963924C11}" type="presParOf" srcId="{B0F466B6-C922-4E7D-ADEB-CD60406380F1}" destId="{45353A25-9521-457D-A976-8EE1871553C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1A1AE6-99C6-462A-B258-03A9D74F5B3C}" type="doc">
      <dgm:prSet loTypeId="urn:microsoft.com/office/officeart/2005/8/layout/vProcess5" loCatId="process" qsTypeId="urn:microsoft.com/office/officeart/2005/8/quickstyle/simple3" qsCatId="simple" csTypeId="urn:microsoft.com/office/officeart/2005/8/colors/accent2_2" csCatId="accent2" phldr="1"/>
      <dgm:spPr/>
      <dgm:t>
        <a:bodyPr/>
        <a:lstStyle/>
        <a:p>
          <a:endParaRPr lang="es-ES"/>
        </a:p>
      </dgm:t>
    </dgm:pt>
    <dgm:pt modelId="{D025E788-C88A-41CE-96B3-6D5D1D08EF2E}">
      <dgm:prSet phldrT="[Texto]"/>
      <dgm:spPr/>
      <dgm:t>
        <a:bodyPr/>
        <a:lstStyle/>
        <a:p>
          <a:r>
            <a:rPr lang="es-ES" dirty="0" smtClean="0"/>
            <a:t>Expectativas del CAPITAL INTELECTUAL</a:t>
          </a:r>
          <a:endParaRPr lang="es-ES" dirty="0"/>
        </a:p>
      </dgm:t>
    </dgm:pt>
    <dgm:pt modelId="{CF3A6AF5-AD89-4AE6-A20C-AABAEE1FD448}" type="parTrans" cxnId="{972A5AAC-65A6-4089-8CA9-3E7BF7E62F0E}">
      <dgm:prSet/>
      <dgm:spPr/>
      <dgm:t>
        <a:bodyPr/>
        <a:lstStyle/>
        <a:p>
          <a:endParaRPr lang="es-ES"/>
        </a:p>
      </dgm:t>
    </dgm:pt>
    <dgm:pt modelId="{1B92FC4E-0D33-42C8-86D1-D01ACA84AE99}" type="sibTrans" cxnId="{972A5AAC-65A6-4089-8CA9-3E7BF7E62F0E}">
      <dgm:prSet/>
      <dgm:spPr/>
      <dgm:t>
        <a:bodyPr/>
        <a:lstStyle/>
        <a:p>
          <a:endParaRPr lang="es-ES"/>
        </a:p>
      </dgm:t>
    </dgm:pt>
    <dgm:pt modelId="{D7F557B5-B2AB-44A5-ADF5-C878ED8F6F19}">
      <dgm:prSet phldrT="[Texto]"/>
      <dgm:spPr/>
      <dgm:t>
        <a:bodyPr/>
        <a:lstStyle/>
        <a:p>
          <a:r>
            <a:rPr lang="es-ES" dirty="0" smtClean="0"/>
            <a:t>Es el creador de VALOR</a:t>
          </a:r>
          <a:endParaRPr lang="es-ES" dirty="0"/>
        </a:p>
      </dgm:t>
    </dgm:pt>
    <dgm:pt modelId="{E14FB90C-6A07-4FE8-A9F0-9483F7496F70}" type="parTrans" cxnId="{2D7B0598-2F9B-4070-B582-D06B307C4821}">
      <dgm:prSet/>
      <dgm:spPr/>
      <dgm:t>
        <a:bodyPr/>
        <a:lstStyle/>
        <a:p>
          <a:endParaRPr lang="es-ES"/>
        </a:p>
      </dgm:t>
    </dgm:pt>
    <dgm:pt modelId="{CB697F09-2204-432A-9959-53FE4DFD0FC9}" type="sibTrans" cxnId="{2D7B0598-2F9B-4070-B582-D06B307C4821}">
      <dgm:prSet/>
      <dgm:spPr/>
      <dgm:t>
        <a:bodyPr/>
        <a:lstStyle/>
        <a:p>
          <a:endParaRPr lang="es-ES"/>
        </a:p>
      </dgm:t>
    </dgm:pt>
    <dgm:pt modelId="{097DC4A6-F72D-4357-87B5-15DD5CE30BFD}">
      <dgm:prSet phldrT="[Texto]"/>
      <dgm:spPr/>
      <dgm:t>
        <a:bodyPr/>
        <a:lstStyle/>
        <a:p>
          <a:r>
            <a:rPr lang="es-ES" dirty="0" smtClean="0"/>
            <a:t>Adquiere una VENTAJA COMPETITIVA</a:t>
          </a:r>
          <a:endParaRPr lang="es-ES" dirty="0"/>
        </a:p>
      </dgm:t>
    </dgm:pt>
    <dgm:pt modelId="{90060FAA-B008-456F-BB96-E752FD736FE1}" type="parTrans" cxnId="{269E00E3-0890-4863-A239-65779D78DEDB}">
      <dgm:prSet/>
      <dgm:spPr/>
      <dgm:t>
        <a:bodyPr/>
        <a:lstStyle/>
        <a:p>
          <a:endParaRPr lang="es-ES"/>
        </a:p>
      </dgm:t>
    </dgm:pt>
    <dgm:pt modelId="{C182314E-66D5-4603-90C1-FE8F2143C7F0}" type="sibTrans" cxnId="{269E00E3-0890-4863-A239-65779D78DEDB}">
      <dgm:prSet/>
      <dgm:spPr/>
      <dgm:t>
        <a:bodyPr/>
        <a:lstStyle/>
        <a:p>
          <a:endParaRPr lang="es-ES"/>
        </a:p>
      </dgm:t>
    </dgm:pt>
    <dgm:pt modelId="{2DA2BE98-D7BA-42FA-ACC4-3CE5CBBD3827}" type="pres">
      <dgm:prSet presAssocID="{861A1AE6-99C6-462A-B258-03A9D74F5B3C}" presName="outerComposite" presStyleCnt="0">
        <dgm:presLayoutVars>
          <dgm:chMax val="5"/>
          <dgm:dir/>
          <dgm:resizeHandles val="exact"/>
        </dgm:presLayoutVars>
      </dgm:prSet>
      <dgm:spPr/>
      <dgm:t>
        <a:bodyPr/>
        <a:lstStyle/>
        <a:p>
          <a:endParaRPr lang="es-ES"/>
        </a:p>
      </dgm:t>
    </dgm:pt>
    <dgm:pt modelId="{D83E39A3-D1FA-4930-B556-6BD4ADBF4146}" type="pres">
      <dgm:prSet presAssocID="{861A1AE6-99C6-462A-B258-03A9D74F5B3C}" presName="dummyMaxCanvas" presStyleCnt="0">
        <dgm:presLayoutVars/>
      </dgm:prSet>
      <dgm:spPr/>
      <dgm:t>
        <a:bodyPr/>
        <a:lstStyle/>
        <a:p>
          <a:endParaRPr lang="es-ES"/>
        </a:p>
      </dgm:t>
    </dgm:pt>
    <dgm:pt modelId="{3AE35BDD-933B-4F39-B4D3-4F3B3A5CA34A}" type="pres">
      <dgm:prSet presAssocID="{861A1AE6-99C6-462A-B258-03A9D74F5B3C}" presName="ThreeNodes_1" presStyleLbl="node1" presStyleIdx="0" presStyleCnt="3">
        <dgm:presLayoutVars>
          <dgm:bulletEnabled val="1"/>
        </dgm:presLayoutVars>
      </dgm:prSet>
      <dgm:spPr/>
      <dgm:t>
        <a:bodyPr/>
        <a:lstStyle/>
        <a:p>
          <a:endParaRPr lang="es-ES"/>
        </a:p>
      </dgm:t>
    </dgm:pt>
    <dgm:pt modelId="{9217C6B1-D732-488C-95AC-524AB330E584}" type="pres">
      <dgm:prSet presAssocID="{861A1AE6-99C6-462A-B258-03A9D74F5B3C}" presName="ThreeNodes_2" presStyleLbl="node1" presStyleIdx="1" presStyleCnt="3">
        <dgm:presLayoutVars>
          <dgm:bulletEnabled val="1"/>
        </dgm:presLayoutVars>
      </dgm:prSet>
      <dgm:spPr/>
      <dgm:t>
        <a:bodyPr/>
        <a:lstStyle/>
        <a:p>
          <a:endParaRPr lang="es-ES"/>
        </a:p>
      </dgm:t>
    </dgm:pt>
    <dgm:pt modelId="{4011EFCC-01C5-4899-8AB6-695C385DA849}" type="pres">
      <dgm:prSet presAssocID="{861A1AE6-99C6-462A-B258-03A9D74F5B3C}" presName="ThreeNodes_3" presStyleLbl="node1" presStyleIdx="2" presStyleCnt="3">
        <dgm:presLayoutVars>
          <dgm:bulletEnabled val="1"/>
        </dgm:presLayoutVars>
      </dgm:prSet>
      <dgm:spPr/>
      <dgm:t>
        <a:bodyPr/>
        <a:lstStyle/>
        <a:p>
          <a:endParaRPr lang="es-ES"/>
        </a:p>
      </dgm:t>
    </dgm:pt>
    <dgm:pt modelId="{DCEC4C32-B3FF-4DCF-B0C5-9A49173FAFCC}" type="pres">
      <dgm:prSet presAssocID="{861A1AE6-99C6-462A-B258-03A9D74F5B3C}" presName="ThreeConn_1-2" presStyleLbl="fgAccFollowNode1" presStyleIdx="0" presStyleCnt="2">
        <dgm:presLayoutVars>
          <dgm:bulletEnabled val="1"/>
        </dgm:presLayoutVars>
      </dgm:prSet>
      <dgm:spPr/>
      <dgm:t>
        <a:bodyPr/>
        <a:lstStyle/>
        <a:p>
          <a:endParaRPr lang="es-ES"/>
        </a:p>
      </dgm:t>
    </dgm:pt>
    <dgm:pt modelId="{DCFCF8C7-EEC5-4B3F-811E-4B084E0BB6F0}" type="pres">
      <dgm:prSet presAssocID="{861A1AE6-99C6-462A-B258-03A9D74F5B3C}" presName="ThreeConn_2-3" presStyleLbl="fgAccFollowNode1" presStyleIdx="1" presStyleCnt="2">
        <dgm:presLayoutVars>
          <dgm:bulletEnabled val="1"/>
        </dgm:presLayoutVars>
      </dgm:prSet>
      <dgm:spPr/>
      <dgm:t>
        <a:bodyPr/>
        <a:lstStyle/>
        <a:p>
          <a:endParaRPr lang="es-ES"/>
        </a:p>
      </dgm:t>
    </dgm:pt>
    <dgm:pt modelId="{FCEF4703-A2B5-46A5-B149-77E7B2B93641}" type="pres">
      <dgm:prSet presAssocID="{861A1AE6-99C6-462A-B258-03A9D74F5B3C}" presName="ThreeNodes_1_text" presStyleLbl="node1" presStyleIdx="2" presStyleCnt="3">
        <dgm:presLayoutVars>
          <dgm:bulletEnabled val="1"/>
        </dgm:presLayoutVars>
      </dgm:prSet>
      <dgm:spPr/>
      <dgm:t>
        <a:bodyPr/>
        <a:lstStyle/>
        <a:p>
          <a:endParaRPr lang="es-ES"/>
        </a:p>
      </dgm:t>
    </dgm:pt>
    <dgm:pt modelId="{B14313EF-ACAD-44D3-B4CC-C02FD4BE4034}" type="pres">
      <dgm:prSet presAssocID="{861A1AE6-99C6-462A-B258-03A9D74F5B3C}" presName="ThreeNodes_2_text" presStyleLbl="node1" presStyleIdx="2" presStyleCnt="3">
        <dgm:presLayoutVars>
          <dgm:bulletEnabled val="1"/>
        </dgm:presLayoutVars>
      </dgm:prSet>
      <dgm:spPr/>
      <dgm:t>
        <a:bodyPr/>
        <a:lstStyle/>
        <a:p>
          <a:endParaRPr lang="es-ES"/>
        </a:p>
      </dgm:t>
    </dgm:pt>
    <dgm:pt modelId="{39A15154-D01A-48AB-B49C-3ABAC69AEE49}" type="pres">
      <dgm:prSet presAssocID="{861A1AE6-99C6-462A-B258-03A9D74F5B3C}" presName="ThreeNodes_3_text" presStyleLbl="node1" presStyleIdx="2" presStyleCnt="3">
        <dgm:presLayoutVars>
          <dgm:bulletEnabled val="1"/>
        </dgm:presLayoutVars>
      </dgm:prSet>
      <dgm:spPr/>
      <dgm:t>
        <a:bodyPr/>
        <a:lstStyle/>
        <a:p>
          <a:endParaRPr lang="es-ES"/>
        </a:p>
      </dgm:t>
    </dgm:pt>
  </dgm:ptLst>
  <dgm:cxnLst>
    <dgm:cxn modelId="{29C12717-8B11-4EB4-9387-E700BF610D00}" type="presOf" srcId="{D025E788-C88A-41CE-96B3-6D5D1D08EF2E}" destId="{3AE35BDD-933B-4F39-B4D3-4F3B3A5CA34A}" srcOrd="0" destOrd="0" presId="urn:microsoft.com/office/officeart/2005/8/layout/vProcess5"/>
    <dgm:cxn modelId="{49ADA331-2392-43A5-9B00-A142EE07572A}" type="presOf" srcId="{CB697F09-2204-432A-9959-53FE4DFD0FC9}" destId="{DCFCF8C7-EEC5-4B3F-811E-4B084E0BB6F0}" srcOrd="0" destOrd="0" presId="urn:microsoft.com/office/officeart/2005/8/layout/vProcess5"/>
    <dgm:cxn modelId="{39855767-DC5E-406B-8289-D15F9ECECD22}" type="presOf" srcId="{D7F557B5-B2AB-44A5-ADF5-C878ED8F6F19}" destId="{B14313EF-ACAD-44D3-B4CC-C02FD4BE4034}" srcOrd="1" destOrd="0" presId="urn:microsoft.com/office/officeart/2005/8/layout/vProcess5"/>
    <dgm:cxn modelId="{5BE0A424-66BF-48AB-B08E-7438CE7AD885}" type="presOf" srcId="{D7F557B5-B2AB-44A5-ADF5-C878ED8F6F19}" destId="{9217C6B1-D732-488C-95AC-524AB330E584}" srcOrd="0" destOrd="0" presId="urn:microsoft.com/office/officeart/2005/8/layout/vProcess5"/>
    <dgm:cxn modelId="{20808ED2-AFDC-4A31-8042-6ADB5C82D639}" type="presOf" srcId="{861A1AE6-99C6-462A-B258-03A9D74F5B3C}" destId="{2DA2BE98-D7BA-42FA-ACC4-3CE5CBBD3827}" srcOrd="0" destOrd="0" presId="urn:microsoft.com/office/officeart/2005/8/layout/vProcess5"/>
    <dgm:cxn modelId="{F8BFDB7D-0E1D-42B0-85F7-2C26B5276D7F}" type="presOf" srcId="{097DC4A6-F72D-4357-87B5-15DD5CE30BFD}" destId="{4011EFCC-01C5-4899-8AB6-695C385DA849}" srcOrd="0" destOrd="0" presId="urn:microsoft.com/office/officeart/2005/8/layout/vProcess5"/>
    <dgm:cxn modelId="{2D7B0598-2F9B-4070-B582-D06B307C4821}" srcId="{861A1AE6-99C6-462A-B258-03A9D74F5B3C}" destId="{D7F557B5-B2AB-44A5-ADF5-C878ED8F6F19}" srcOrd="1" destOrd="0" parTransId="{E14FB90C-6A07-4FE8-A9F0-9483F7496F70}" sibTransId="{CB697F09-2204-432A-9959-53FE4DFD0FC9}"/>
    <dgm:cxn modelId="{3DDE26FD-1E79-45CD-AC3D-592D0A93A680}" type="presOf" srcId="{097DC4A6-F72D-4357-87B5-15DD5CE30BFD}" destId="{39A15154-D01A-48AB-B49C-3ABAC69AEE49}" srcOrd="1" destOrd="0" presId="urn:microsoft.com/office/officeart/2005/8/layout/vProcess5"/>
    <dgm:cxn modelId="{972A5AAC-65A6-4089-8CA9-3E7BF7E62F0E}" srcId="{861A1AE6-99C6-462A-B258-03A9D74F5B3C}" destId="{D025E788-C88A-41CE-96B3-6D5D1D08EF2E}" srcOrd="0" destOrd="0" parTransId="{CF3A6AF5-AD89-4AE6-A20C-AABAEE1FD448}" sibTransId="{1B92FC4E-0D33-42C8-86D1-D01ACA84AE99}"/>
    <dgm:cxn modelId="{82F96A74-9A62-4212-ABDE-77A0CAC3571F}" type="presOf" srcId="{D025E788-C88A-41CE-96B3-6D5D1D08EF2E}" destId="{FCEF4703-A2B5-46A5-B149-77E7B2B93641}" srcOrd="1" destOrd="0" presId="urn:microsoft.com/office/officeart/2005/8/layout/vProcess5"/>
    <dgm:cxn modelId="{269E00E3-0890-4863-A239-65779D78DEDB}" srcId="{861A1AE6-99C6-462A-B258-03A9D74F5B3C}" destId="{097DC4A6-F72D-4357-87B5-15DD5CE30BFD}" srcOrd="2" destOrd="0" parTransId="{90060FAA-B008-456F-BB96-E752FD736FE1}" sibTransId="{C182314E-66D5-4603-90C1-FE8F2143C7F0}"/>
    <dgm:cxn modelId="{0F50428F-3E41-4312-8D7D-7885C94AE9E5}" type="presOf" srcId="{1B92FC4E-0D33-42C8-86D1-D01ACA84AE99}" destId="{DCEC4C32-B3FF-4DCF-B0C5-9A49173FAFCC}" srcOrd="0" destOrd="0" presId="urn:microsoft.com/office/officeart/2005/8/layout/vProcess5"/>
    <dgm:cxn modelId="{FC6163FC-6220-4C66-AAC2-C27AEAD5C69A}" type="presParOf" srcId="{2DA2BE98-D7BA-42FA-ACC4-3CE5CBBD3827}" destId="{D83E39A3-D1FA-4930-B556-6BD4ADBF4146}" srcOrd="0" destOrd="0" presId="urn:microsoft.com/office/officeart/2005/8/layout/vProcess5"/>
    <dgm:cxn modelId="{EAC58F48-5CC8-477F-9D7C-534AD24E2F60}" type="presParOf" srcId="{2DA2BE98-D7BA-42FA-ACC4-3CE5CBBD3827}" destId="{3AE35BDD-933B-4F39-B4D3-4F3B3A5CA34A}" srcOrd="1" destOrd="0" presId="urn:microsoft.com/office/officeart/2005/8/layout/vProcess5"/>
    <dgm:cxn modelId="{F7B7C78C-64D0-40C3-A984-F5520A9DF3FD}" type="presParOf" srcId="{2DA2BE98-D7BA-42FA-ACC4-3CE5CBBD3827}" destId="{9217C6B1-D732-488C-95AC-524AB330E584}" srcOrd="2" destOrd="0" presId="urn:microsoft.com/office/officeart/2005/8/layout/vProcess5"/>
    <dgm:cxn modelId="{E35A7D1B-D88B-4667-9C6A-7731C05F7D65}" type="presParOf" srcId="{2DA2BE98-D7BA-42FA-ACC4-3CE5CBBD3827}" destId="{4011EFCC-01C5-4899-8AB6-695C385DA849}" srcOrd="3" destOrd="0" presId="urn:microsoft.com/office/officeart/2005/8/layout/vProcess5"/>
    <dgm:cxn modelId="{D3E417D2-B9EC-4AC7-A1F0-1C3BB7134769}" type="presParOf" srcId="{2DA2BE98-D7BA-42FA-ACC4-3CE5CBBD3827}" destId="{DCEC4C32-B3FF-4DCF-B0C5-9A49173FAFCC}" srcOrd="4" destOrd="0" presId="urn:microsoft.com/office/officeart/2005/8/layout/vProcess5"/>
    <dgm:cxn modelId="{5010D8D7-874E-4A4C-801F-A0F859707BC0}" type="presParOf" srcId="{2DA2BE98-D7BA-42FA-ACC4-3CE5CBBD3827}" destId="{DCFCF8C7-EEC5-4B3F-811E-4B084E0BB6F0}" srcOrd="5" destOrd="0" presId="urn:microsoft.com/office/officeart/2005/8/layout/vProcess5"/>
    <dgm:cxn modelId="{575BDBA4-AA15-4D4D-91C3-D8C139F5D87D}" type="presParOf" srcId="{2DA2BE98-D7BA-42FA-ACC4-3CE5CBBD3827}" destId="{FCEF4703-A2B5-46A5-B149-77E7B2B93641}" srcOrd="6" destOrd="0" presId="urn:microsoft.com/office/officeart/2005/8/layout/vProcess5"/>
    <dgm:cxn modelId="{650F9C79-F942-437E-9BA3-92732837B420}" type="presParOf" srcId="{2DA2BE98-D7BA-42FA-ACC4-3CE5CBBD3827}" destId="{B14313EF-ACAD-44D3-B4CC-C02FD4BE4034}" srcOrd="7" destOrd="0" presId="urn:microsoft.com/office/officeart/2005/8/layout/vProcess5"/>
    <dgm:cxn modelId="{10ED6EDF-0C1E-4D94-B8AC-CB4427F877A3}" type="presParOf" srcId="{2DA2BE98-D7BA-42FA-ACC4-3CE5CBBD3827}" destId="{39A15154-D01A-48AB-B49C-3ABAC69AEE49}"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262207-4675-4D19-B175-4396B5267AA1}" type="doc">
      <dgm:prSet loTypeId="urn:microsoft.com/office/officeart/2005/8/layout/cycle1" loCatId="cycle" qsTypeId="urn:microsoft.com/office/officeart/2005/8/quickstyle/simple1" qsCatId="simple" csTypeId="urn:microsoft.com/office/officeart/2005/8/colors/accent2_1" csCatId="accent2" phldr="1"/>
      <dgm:spPr/>
      <dgm:t>
        <a:bodyPr/>
        <a:lstStyle/>
        <a:p>
          <a:endParaRPr lang="es-MX"/>
        </a:p>
      </dgm:t>
    </dgm:pt>
    <dgm:pt modelId="{82425F16-4ED6-404C-A1E3-0C829BA0E9C9}">
      <dgm:prSet phldrT="[Texto]"/>
      <dgm:spPr/>
      <dgm:t>
        <a:bodyPr/>
        <a:lstStyle/>
        <a:p>
          <a:r>
            <a:rPr lang="es-MX" dirty="0" smtClean="0"/>
            <a:t>Derecho Internacional Público </a:t>
          </a:r>
          <a:endParaRPr lang="es-MX" dirty="0"/>
        </a:p>
      </dgm:t>
    </dgm:pt>
    <dgm:pt modelId="{75539349-252F-47D8-ACC3-706C7CCC6A16}" type="parTrans" cxnId="{73E081D0-0D3C-4A78-BA83-C3BDE0A5D01C}">
      <dgm:prSet/>
      <dgm:spPr/>
      <dgm:t>
        <a:bodyPr/>
        <a:lstStyle/>
        <a:p>
          <a:endParaRPr lang="es-MX"/>
        </a:p>
      </dgm:t>
    </dgm:pt>
    <dgm:pt modelId="{80364ED7-CB76-4B4B-8930-6B1F1D64C8F4}" type="sibTrans" cxnId="{73E081D0-0D3C-4A78-BA83-C3BDE0A5D01C}">
      <dgm:prSet/>
      <dgm:spPr/>
      <dgm:t>
        <a:bodyPr/>
        <a:lstStyle/>
        <a:p>
          <a:endParaRPr lang="es-MX"/>
        </a:p>
      </dgm:t>
    </dgm:pt>
    <dgm:pt modelId="{075A428A-D126-41B7-A903-3D4344FF5320}">
      <dgm:prSet phldrT="[Texto]"/>
      <dgm:spPr/>
      <dgm:t>
        <a:bodyPr/>
        <a:lstStyle/>
        <a:p>
          <a:r>
            <a:rPr lang="es-MX" dirty="0" smtClean="0"/>
            <a:t>Conferencias Marítimas</a:t>
          </a:r>
          <a:endParaRPr lang="es-MX" dirty="0"/>
        </a:p>
      </dgm:t>
    </dgm:pt>
    <dgm:pt modelId="{51FB60E2-C7F2-440A-8353-9E7AEF88CEDE}" type="parTrans" cxnId="{71FDD4C6-1397-479A-8C26-27A830B6F6B6}">
      <dgm:prSet/>
      <dgm:spPr/>
      <dgm:t>
        <a:bodyPr/>
        <a:lstStyle/>
        <a:p>
          <a:endParaRPr lang="es-MX"/>
        </a:p>
      </dgm:t>
    </dgm:pt>
    <dgm:pt modelId="{7089FF16-B5F9-4AB5-97AB-79B5254B4336}" type="sibTrans" cxnId="{71FDD4C6-1397-479A-8C26-27A830B6F6B6}">
      <dgm:prSet/>
      <dgm:spPr/>
      <dgm:t>
        <a:bodyPr/>
        <a:lstStyle/>
        <a:p>
          <a:endParaRPr lang="es-MX"/>
        </a:p>
      </dgm:t>
    </dgm:pt>
    <dgm:pt modelId="{5A61C5DD-557C-440C-9FF9-D56DCB25E352}">
      <dgm:prSet phldrT="[Texto]"/>
      <dgm:spPr/>
      <dgm:t>
        <a:bodyPr/>
        <a:lstStyle/>
        <a:p>
          <a:r>
            <a:rPr lang="es-MX" dirty="0" smtClean="0"/>
            <a:t>NO EJERCER PRÁCTICAS DESLEALES</a:t>
          </a:r>
          <a:endParaRPr lang="es-MX" dirty="0"/>
        </a:p>
      </dgm:t>
    </dgm:pt>
    <dgm:pt modelId="{72C4D194-F9CE-434E-A8C8-45C84807BA3D}" type="parTrans" cxnId="{81865049-6B81-4EEB-AC91-E93CFB205EFB}">
      <dgm:prSet/>
      <dgm:spPr/>
      <dgm:t>
        <a:bodyPr/>
        <a:lstStyle/>
        <a:p>
          <a:endParaRPr lang="es-MX"/>
        </a:p>
      </dgm:t>
    </dgm:pt>
    <dgm:pt modelId="{22E01EE5-F0FA-46D2-BBC5-90F7A26C52B8}" type="sibTrans" cxnId="{81865049-6B81-4EEB-AC91-E93CFB205EFB}">
      <dgm:prSet/>
      <dgm:spPr/>
      <dgm:t>
        <a:bodyPr/>
        <a:lstStyle/>
        <a:p>
          <a:endParaRPr lang="es-MX"/>
        </a:p>
      </dgm:t>
    </dgm:pt>
    <dgm:pt modelId="{EFA31F71-BB48-432E-9D41-6AEBECABB825}">
      <dgm:prSet phldrT="[Texto]" custT="1"/>
      <dgm:spPr/>
      <dgm:t>
        <a:bodyPr/>
        <a:lstStyle/>
        <a:p>
          <a:r>
            <a:rPr lang="es-MX" sz="1800" dirty="0" smtClean="0"/>
            <a:t>Organismos Internacionales Gubernamentales</a:t>
          </a:r>
          <a:endParaRPr lang="es-MX" sz="1800" dirty="0"/>
        </a:p>
      </dgm:t>
    </dgm:pt>
    <dgm:pt modelId="{A48E5CA4-86DC-4E13-91FD-DA5E947C2602}" type="parTrans" cxnId="{D866FF3F-91B9-48C1-B5A7-4678B219A9A0}">
      <dgm:prSet/>
      <dgm:spPr/>
      <dgm:t>
        <a:bodyPr/>
        <a:lstStyle/>
        <a:p>
          <a:endParaRPr lang="es-MX"/>
        </a:p>
      </dgm:t>
    </dgm:pt>
    <dgm:pt modelId="{7E55D65B-4097-421F-9144-15B74A850174}" type="sibTrans" cxnId="{D866FF3F-91B9-48C1-B5A7-4678B219A9A0}">
      <dgm:prSet/>
      <dgm:spPr/>
      <dgm:t>
        <a:bodyPr/>
        <a:lstStyle/>
        <a:p>
          <a:endParaRPr lang="es-MX"/>
        </a:p>
      </dgm:t>
    </dgm:pt>
    <dgm:pt modelId="{8844C9D7-42EF-439D-9C39-5970EBBE3D03}">
      <dgm:prSet phldrT="[Texto]"/>
      <dgm:spPr/>
      <dgm:t>
        <a:bodyPr/>
        <a:lstStyle/>
        <a:p>
          <a:r>
            <a:rPr lang="es-MX" dirty="0" smtClean="0"/>
            <a:t>Derecho Marítimo Mercantil</a:t>
          </a:r>
          <a:endParaRPr lang="es-MX" dirty="0"/>
        </a:p>
      </dgm:t>
    </dgm:pt>
    <dgm:pt modelId="{38B3B333-CA4C-48A8-AF5B-3729A9036DC6}" type="parTrans" cxnId="{B4D6DFE9-0611-4AD9-8A3C-EC05500FE694}">
      <dgm:prSet/>
      <dgm:spPr/>
      <dgm:t>
        <a:bodyPr/>
        <a:lstStyle/>
        <a:p>
          <a:endParaRPr lang="es-MX"/>
        </a:p>
      </dgm:t>
    </dgm:pt>
    <dgm:pt modelId="{DFBEE79A-AB22-4BEC-80DC-D10F67BC8FAF}" type="sibTrans" cxnId="{B4D6DFE9-0611-4AD9-8A3C-EC05500FE694}">
      <dgm:prSet/>
      <dgm:spPr/>
      <dgm:t>
        <a:bodyPr/>
        <a:lstStyle/>
        <a:p>
          <a:endParaRPr lang="es-MX"/>
        </a:p>
      </dgm:t>
    </dgm:pt>
    <dgm:pt modelId="{741D415C-3E40-4960-A36C-E200BF378B4A}" type="pres">
      <dgm:prSet presAssocID="{92262207-4675-4D19-B175-4396B5267AA1}" presName="cycle" presStyleCnt="0">
        <dgm:presLayoutVars>
          <dgm:dir/>
          <dgm:resizeHandles val="exact"/>
        </dgm:presLayoutVars>
      </dgm:prSet>
      <dgm:spPr/>
      <dgm:t>
        <a:bodyPr/>
        <a:lstStyle/>
        <a:p>
          <a:endParaRPr lang="es-MX"/>
        </a:p>
      </dgm:t>
    </dgm:pt>
    <dgm:pt modelId="{9DC077EF-4006-4FB5-8CF4-DC6791CB35C2}" type="pres">
      <dgm:prSet presAssocID="{82425F16-4ED6-404C-A1E3-0C829BA0E9C9}" presName="dummy" presStyleCnt="0"/>
      <dgm:spPr/>
      <dgm:t>
        <a:bodyPr/>
        <a:lstStyle/>
        <a:p>
          <a:endParaRPr lang="es-MX"/>
        </a:p>
      </dgm:t>
    </dgm:pt>
    <dgm:pt modelId="{A90CC1EE-79A7-4BC9-AF0B-DC98417E4B48}" type="pres">
      <dgm:prSet presAssocID="{82425F16-4ED6-404C-A1E3-0C829BA0E9C9}" presName="node" presStyleLbl="revTx" presStyleIdx="0" presStyleCnt="5" custScaleX="314774" custScaleY="47654" custRadScaleRad="116273" custRadScaleInc="35786">
        <dgm:presLayoutVars>
          <dgm:bulletEnabled val="1"/>
        </dgm:presLayoutVars>
      </dgm:prSet>
      <dgm:spPr/>
      <dgm:t>
        <a:bodyPr/>
        <a:lstStyle/>
        <a:p>
          <a:endParaRPr lang="es-MX"/>
        </a:p>
      </dgm:t>
    </dgm:pt>
    <dgm:pt modelId="{97139661-EFD7-4A74-BC9E-A978FD0560EB}" type="pres">
      <dgm:prSet presAssocID="{80364ED7-CB76-4B4B-8930-6B1F1D64C8F4}" presName="sibTrans" presStyleLbl="node1" presStyleIdx="0" presStyleCnt="5"/>
      <dgm:spPr/>
      <dgm:t>
        <a:bodyPr/>
        <a:lstStyle/>
        <a:p>
          <a:endParaRPr lang="es-MX"/>
        </a:p>
      </dgm:t>
    </dgm:pt>
    <dgm:pt modelId="{27664A1F-82AB-4C30-8418-656D30490B46}" type="pres">
      <dgm:prSet presAssocID="{075A428A-D126-41B7-A903-3D4344FF5320}" presName="dummy" presStyleCnt="0"/>
      <dgm:spPr/>
      <dgm:t>
        <a:bodyPr/>
        <a:lstStyle/>
        <a:p>
          <a:endParaRPr lang="es-MX"/>
        </a:p>
      </dgm:t>
    </dgm:pt>
    <dgm:pt modelId="{263A8BE3-85F1-4B9D-A884-3E90B4188960}" type="pres">
      <dgm:prSet presAssocID="{075A428A-D126-41B7-A903-3D4344FF5320}" presName="node" presStyleLbl="revTx" presStyleIdx="1" presStyleCnt="5" custScaleX="402164" custScaleY="34868" custRadScaleRad="158100" custRadScaleInc="211">
        <dgm:presLayoutVars>
          <dgm:bulletEnabled val="1"/>
        </dgm:presLayoutVars>
      </dgm:prSet>
      <dgm:spPr/>
      <dgm:t>
        <a:bodyPr/>
        <a:lstStyle/>
        <a:p>
          <a:endParaRPr lang="es-MX"/>
        </a:p>
      </dgm:t>
    </dgm:pt>
    <dgm:pt modelId="{AF3A649D-FBA7-43A7-9B12-56C8BE9B4AAD}" type="pres">
      <dgm:prSet presAssocID="{7089FF16-B5F9-4AB5-97AB-79B5254B4336}" presName="sibTrans" presStyleLbl="node1" presStyleIdx="1" presStyleCnt="5"/>
      <dgm:spPr/>
      <dgm:t>
        <a:bodyPr/>
        <a:lstStyle/>
        <a:p>
          <a:endParaRPr lang="es-MX"/>
        </a:p>
      </dgm:t>
    </dgm:pt>
    <dgm:pt modelId="{432C0B7C-E64A-455C-A4AE-FAA785711A36}" type="pres">
      <dgm:prSet presAssocID="{5A61C5DD-557C-440C-9FF9-D56DCB25E352}" presName="dummy" presStyleCnt="0"/>
      <dgm:spPr/>
      <dgm:t>
        <a:bodyPr/>
        <a:lstStyle/>
        <a:p>
          <a:endParaRPr lang="es-MX"/>
        </a:p>
      </dgm:t>
    </dgm:pt>
    <dgm:pt modelId="{8C14368F-5CB4-4F79-8E57-1E9E96920C17}" type="pres">
      <dgm:prSet presAssocID="{5A61C5DD-557C-440C-9FF9-D56DCB25E352}" presName="node" presStyleLbl="revTx" presStyleIdx="2" presStyleCnt="5" custScaleX="139282" custScaleY="122342" custRadScaleRad="91434" custRadScaleInc="1164">
        <dgm:presLayoutVars>
          <dgm:bulletEnabled val="1"/>
        </dgm:presLayoutVars>
      </dgm:prSet>
      <dgm:spPr/>
      <dgm:t>
        <a:bodyPr/>
        <a:lstStyle/>
        <a:p>
          <a:endParaRPr lang="es-MX"/>
        </a:p>
      </dgm:t>
    </dgm:pt>
    <dgm:pt modelId="{3A9763DD-B4F9-4107-8D12-C6CBEF31016E}" type="pres">
      <dgm:prSet presAssocID="{22E01EE5-F0FA-46D2-BBC5-90F7A26C52B8}" presName="sibTrans" presStyleLbl="node1" presStyleIdx="2" presStyleCnt="5"/>
      <dgm:spPr/>
      <dgm:t>
        <a:bodyPr/>
        <a:lstStyle/>
        <a:p>
          <a:endParaRPr lang="es-MX"/>
        </a:p>
      </dgm:t>
    </dgm:pt>
    <dgm:pt modelId="{EE5D18C5-3ADF-4117-A1A4-7715B9453ABF}" type="pres">
      <dgm:prSet presAssocID="{EFA31F71-BB48-432E-9D41-6AEBECABB825}" presName="dummy" presStyleCnt="0"/>
      <dgm:spPr/>
      <dgm:t>
        <a:bodyPr/>
        <a:lstStyle/>
        <a:p>
          <a:endParaRPr lang="es-MX"/>
        </a:p>
      </dgm:t>
    </dgm:pt>
    <dgm:pt modelId="{BDF4A3A5-00D0-41B6-A87C-4936749362B6}" type="pres">
      <dgm:prSet presAssocID="{EFA31F71-BB48-432E-9D41-6AEBECABB825}" presName="node" presStyleLbl="revTx" presStyleIdx="3" presStyleCnt="5" custScaleX="456768" custScaleY="65972" custRadScaleRad="168939" custRadScaleInc="22846">
        <dgm:presLayoutVars>
          <dgm:bulletEnabled val="1"/>
        </dgm:presLayoutVars>
      </dgm:prSet>
      <dgm:spPr/>
      <dgm:t>
        <a:bodyPr/>
        <a:lstStyle/>
        <a:p>
          <a:endParaRPr lang="es-MX"/>
        </a:p>
      </dgm:t>
    </dgm:pt>
    <dgm:pt modelId="{547FAD63-16E6-4750-825F-653843CCBBA1}" type="pres">
      <dgm:prSet presAssocID="{7E55D65B-4097-421F-9144-15B74A850174}" presName="sibTrans" presStyleLbl="node1" presStyleIdx="3" presStyleCnt="5"/>
      <dgm:spPr/>
      <dgm:t>
        <a:bodyPr/>
        <a:lstStyle/>
        <a:p>
          <a:endParaRPr lang="es-MX"/>
        </a:p>
      </dgm:t>
    </dgm:pt>
    <dgm:pt modelId="{F6A4BAD5-CF72-42AA-9A57-DF44B2A572BE}" type="pres">
      <dgm:prSet presAssocID="{8844C9D7-42EF-439D-9C39-5970EBBE3D03}" presName="dummy" presStyleCnt="0"/>
      <dgm:spPr/>
      <dgm:t>
        <a:bodyPr/>
        <a:lstStyle/>
        <a:p>
          <a:endParaRPr lang="es-MX"/>
        </a:p>
      </dgm:t>
    </dgm:pt>
    <dgm:pt modelId="{15CBBDC5-E8D3-405D-9EC4-7B80AC0EC3B5}" type="pres">
      <dgm:prSet presAssocID="{8844C9D7-42EF-439D-9C39-5970EBBE3D03}" presName="node" presStyleLbl="revTx" presStyleIdx="4" presStyleCnt="5" custScaleX="324508" custScaleY="64821" custRadScaleRad="137365" custRadScaleInc="-80740">
        <dgm:presLayoutVars>
          <dgm:bulletEnabled val="1"/>
        </dgm:presLayoutVars>
      </dgm:prSet>
      <dgm:spPr/>
      <dgm:t>
        <a:bodyPr/>
        <a:lstStyle/>
        <a:p>
          <a:endParaRPr lang="es-MX"/>
        </a:p>
      </dgm:t>
    </dgm:pt>
    <dgm:pt modelId="{B752D532-FD76-4922-BD63-EFC7EDE46FF5}" type="pres">
      <dgm:prSet presAssocID="{DFBEE79A-AB22-4BEC-80DC-D10F67BC8FAF}" presName="sibTrans" presStyleLbl="node1" presStyleIdx="4" presStyleCnt="5" custLinFactNeighborX="1499" custLinFactNeighborY="-728"/>
      <dgm:spPr/>
      <dgm:t>
        <a:bodyPr/>
        <a:lstStyle/>
        <a:p>
          <a:endParaRPr lang="es-MX"/>
        </a:p>
      </dgm:t>
    </dgm:pt>
  </dgm:ptLst>
  <dgm:cxnLst>
    <dgm:cxn modelId="{4BC51573-F8EB-4CE0-A900-9A65B330A778}" type="presOf" srcId="{DFBEE79A-AB22-4BEC-80DC-D10F67BC8FAF}" destId="{B752D532-FD76-4922-BD63-EFC7EDE46FF5}" srcOrd="0" destOrd="0" presId="urn:microsoft.com/office/officeart/2005/8/layout/cycle1"/>
    <dgm:cxn modelId="{17571109-6022-4CA3-914A-7611F363FF85}" type="presOf" srcId="{075A428A-D126-41B7-A903-3D4344FF5320}" destId="{263A8BE3-85F1-4B9D-A884-3E90B4188960}" srcOrd="0" destOrd="0" presId="urn:microsoft.com/office/officeart/2005/8/layout/cycle1"/>
    <dgm:cxn modelId="{2331C8ED-507B-4409-BE25-759282BDCD52}" type="presOf" srcId="{80364ED7-CB76-4B4B-8930-6B1F1D64C8F4}" destId="{97139661-EFD7-4A74-BC9E-A978FD0560EB}" srcOrd="0" destOrd="0" presId="urn:microsoft.com/office/officeart/2005/8/layout/cycle1"/>
    <dgm:cxn modelId="{71FDD4C6-1397-479A-8C26-27A830B6F6B6}" srcId="{92262207-4675-4D19-B175-4396B5267AA1}" destId="{075A428A-D126-41B7-A903-3D4344FF5320}" srcOrd="1" destOrd="0" parTransId="{51FB60E2-C7F2-440A-8353-9E7AEF88CEDE}" sibTransId="{7089FF16-B5F9-4AB5-97AB-79B5254B4336}"/>
    <dgm:cxn modelId="{A76F4B41-B21A-4859-9D3F-B37C826729FD}" type="presOf" srcId="{EFA31F71-BB48-432E-9D41-6AEBECABB825}" destId="{BDF4A3A5-00D0-41B6-A87C-4936749362B6}" srcOrd="0" destOrd="0" presId="urn:microsoft.com/office/officeart/2005/8/layout/cycle1"/>
    <dgm:cxn modelId="{73E081D0-0D3C-4A78-BA83-C3BDE0A5D01C}" srcId="{92262207-4675-4D19-B175-4396B5267AA1}" destId="{82425F16-4ED6-404C-A1E3-0C829BA0E9C9}" srcOrd="0" destOrd="0" parTransId="{75539349-252F-47D8-ACC3-706C7CCC6A16}" sibTransId="{80364ED7-CB76-4B4B-8930-6B1F1D64C8F4}"/>
    <dgm:cxn modelId="{0518C662-7C78-42DB-9844-A6B10FE667C0}" type="presOf" srcId="{92262207-4675-4D19-B175-4396B5267AA1}" destId="{741D415C-3E40-4960-A36C-E200BF378B4A}" srcOrd="0" destOrd="0" presId="urn:microsoft.com/office/officeart/2005/8/layout/cycle1"/>
    <dgm:cxn modelId="{81865049-6B81-4EEB-AC91-E93CFB205EFB}" srcId="{92262207-4675-4D19-B175-4396B5267AA1}" destId="{5A61C5DD-557C-440C-9FF9-D56DCB25E352}" srcOrd="2" destOrd="0" parTransId="{72C4D194-F9CE-434E-A8C8-45C84807BA3D}" sibTransId="{22E01EE5-F0FA-46D2-BBC5-90F7A26C52B8}"/>
    <dgm:cxn modelId="{B4D6DFE9-0611-4AD9-8A3C-EC05500FE694}" srcId="{92262207-4675-4D19-B175-4396B5267AA1}" destId="{8844C9D7-42EF-439D-9C39-5970EBBE3D03}" srcOrd="4" destOrd="0" parTransId="{38B3B333-CA4C-48A8-AF5B-3729A9036DC6}" sibTransId="{DFBEE79A-AB22-4BEC-80DC-D10F67BC8FAF}"/>
    <dgm:cxn modelId="{24A0721A-89AD-4E19-B4C1-635E09819F82}" type="presOf" srcId="{82425F16-4ED6-404C-A1E3-0C829BA0E9C9}" destId="{A90CC1EE-79A7-4BC9-AF0B-DC98417E4B48}" srcOrd="0" destOrd="0" presId="urn:microsoft.com/office/officeart/2005/8/layout/cycle1"/>
    <dgm:cxn modelId="{284F926E-0F0D-4CA5-A715-0098D64845C0}" type="presOf" srcId="{8844C9D7-42EF-439D-9C39-5970EBBE3D03}" destId="{15CBBDC5-E8D3-405D-9EC4-7B80AC0EC3B5}" srcOrd="0" destOrd="0" presId="urn:microsoft.com/office/officeart/2005/8/layout/cycle1"/>
    <dgm:cxn modelId="{10402593-0D9E-47EC-AAB0-79E4EE7A27B4}" type="presOf" srcId="{7089FF16-B5F9-4AB5-97AB-79B5254B4336}" destId="{AF3A649D-FBA7-43A7-9B12-56C8BE9B4AAD}" srcOrd="0" destOrd="0" presId="urn:microsoft.com/office/officeart/2005/8/layout/cycle1"/>
    <dgm:cxn modelId="{E2C8F79D-1DD5-40BA-B094-157DFB2C7602}" type="presOf" srcId="{5A61C5DD-557C-440C-9FF9-D56DCB25E352}" destId="{8C14368F-5CB4-4F79-8E57-1E9E96920C17}" srcOrd="0" destOrd="0" presId="urn:microsoft.com/office/officeart/2005/8/layout/cycle1"/>
    <dgm:cxn modelId="{B4868C0C-20D5-45C2-8375-4BA48EB1BF19}" type="presOf" srcId="{22E01EE5-F0FA-46D2-BBC5-90F7A26C52B8}" destId="{3A9763DD-B4F9-4107-8D12-C6CBEF31016E}" srcOrd="0" destOrd="0" presId="urn:microsoft.com/office/officeart/2005/8/layout/cycle1"/>
    <dgm:cxn modelId="{CB90B23E-D971-4B7F-869E-43ED761743C5}" type="presOf" srcId="{7E55D65B-4097-421F-9144-15B74A850174}" destId="{547FAD63-16E6-4750-825F-653843CCBBA1}" srcOrd="0" destOrd="0" presId="urn:microsoft.com/office/officeart/2005/8/layout/cycle1"/>
    <dgm:cxn modelId="{D866FF3F-91B9-48C1-B5A7-4678B219A9A0}" srcId="{92262207-4675-4D19-B175-4396B5267AA1}" destId="{EFA31F71-BB48-432E-9D41-6AEBECABB825}" srcOrd="3" destOrd="0" parTransId="{A48E5CA4-86DC-4E13-91FD-DA5E947C2602}" sibTransId="{7E55D65B-4097-421F-9144-15B74A850174}"/>
    <dgm:cxn modelId="{0A7BE79E-4753-483A-8FFB-E407CFAE603D}" type="presParOf" srcId="{741D415C-3E40-4960-A36C-E200BF378B4A}" destId="{9DC077EF-4006-4FB5-8CF4-DC6791CB35C2}" srcOrd="0" destOrd="0" presId="urn:microsoft.com/office/officeart/2005/8/layout/cycle1"/>
    <dgm:cxn modelId="{C5E91E58-FA14-4922-90FB-5698885DFC1F}" type="presParOf" srcId="{741D415C-3E40-4960-A36C-E200BF378B4A}" destId="{A90CC1EE-79A7-4BC9-AF0B-DC98417E4B48}" srcOrd="1" destOrd="0" presId="urn:microsoft.com/office/officeart/2005/8/layout/cycle1"/>
    <dgm:cxn modelId="{CD64C076-3BB7-45D4-95D4-D7D87F707A88}" type="presParOf" srcId="{741D415C-3E40-4960-A36C-E200BF378B4A}" destId="{97139661-EFD7-4A74-BC9E-A978FD0560EB}" srcOrd="2" destOrd="0" presId="urn:microsoft.com/office/officeart/2005/8/layout/cycle1"/>
    <dgm:cxn modelId="{150538C8-1BDA-4B7E-B25F-38A770512B02}" type="presParOf" srcId="{741D415C-3E40-4960-A36C-E200BF378B4A}" destId="{27664A1F-82AB-4C30-8418-656D30490B46}" srcOrd="3" destOrd="0" presId="urn:microsoft.com/office/officeart/2005/8/layout/cycle1"/>
    <dgm:cxn modelId="{E62D9C30-D6C3-4A70-A1C7-B1B830940FF8}" type="presParOf" srcId="{741D415C-3E40-4960-A36C-E200BF378B4A}" destId="{263A8BE3-85F1-4B9D-A884-3E90B4188960}" srcOrd="4" destOrd="0" presId="urn:microsoft.com/office/officeart/2005/8/layout/cycle1"/>
    <dgm:cxn modelId="{482FD938-43F9-4E99-BC48-0DF05A4EC22B}" type="presParOf" srcId="{741D415C-3E40-4960-A36C-E200BF378B4A}" destId="{AF3A649D-FBA7-43A7-9B12-56C8BE9B4AAD}" srcOrd="5" destOrd="0" presId="urn:microsoft.com/office/officeart/2005/8/layout/cycle1"/>
    <dgm:cxn modelId="{36A0C41C-0AEE-4003-8C8E-6DE3549F3007}" type="presParOf" srcId="{741D415C-3E40-4960-A36C-E200BF378B4A}" destId="{432C0B7C-E64A-455C-A4AE-FAA785711A36}" srcOrd="6" destOrd="0" presId="urn:microsoft.com/office/officeart/2005/8/layout/cycle1"/>
    <dgm:cxn modelId="{EA543F40-A1B8-42B6-BE02-E4DF610E43B5}" type="presParOf" srcId="{741D415C-3E40-4960-A36C-E200BF378B4A}" destId="{8C14368F-5CB4-4F79-8E57-1E9E96920C17}" srcOrd="7" destOrd="0" presId="urn:microsoft.com/office/officeart/2005/8/layout/cycle1"/>
    <dgm:cxn modelId="{E65C24ED-C2C0-4BE5-8511-95B718D9573D}" type="presParOf" srcId="{741D415C-3E40-4960-A36C-E200BF378B4A}" destId="{3A9763DD-B4F9-4107-8D12-C6CBEF31016E}" srcOrd="8" destOrd="0" presId="urn:microsoft.com/office/officeart/2005/8/layout/cycle1"/>
    <dgm:cxn modelId="{C73D1359-9702-4576-9C52-8C44B50D9BF2}" type="presParOf" srcId="{741D415C-3E40-4960-A36C-E200BF378B4A}" destId="{EE5D18C5-3ADF-4117-A1A4-7715B9453ABF}" srcOrd="9" destOrd="0" presId="urn:microsoft.com/office/officeart/2005/8/layout/cycle1"/>
    <dgm:cxn modelId="{BB894D40-28EA-49D8-B639-4F405255C336}" type="presParOf" srcId="{741D415C-3E40-4960-A36C-E200BF378B4A}" destId="{BDF4A3A5-00D0-41B6-A87C-4936749362B6}" srcOrd="10" destOrd="0" presId="urn:microsoft.com/office/officeart/2005/8/layout/cycle1"/>
    <dgm:cxn modelId="{B66CE251-C3E0-44C9-A477-C6626C8BC32F}" type="presParOf" srcId="{741D415C-3E40-4960-A36C-E200BF378B4A}" destId="{547FAD63-16E6-4750-825F-653843CCBBA1}" srcOrd="11" destOrd="0" presId="urn:microsoft.com/office/officeart/2005/8/layout/cycle1"/>
    <dgm:cxn modelId="{2E620059-6D07-48E5-9D37-0E620BAD7748}" type="presParOf" srcId="{741D415C-3E40-4960-A36C-E200BF378B4A}" destId="{F6A4BAD5-CF72-42AA-9A57-DF44B2A572BE}" srcOrd="12" destOrd="0" presId="urn:microsoft.com/office/officeart/2005/8/layout/cycle1"/>
    <dgm:cxn modelId="{0BD51F8F-E4F9-4367-A7F2-0CA3AA241206}" type="presParOf" srcId="{741D415C-3E40-4960-A36C-E200BF378B4A}" destId="{15CBBDC5-E8D3-405D-9EC4-7B80AC0EC3B5}" srcOrd="13" destOrd="0" presId="urn:microsoft.com/office/officeart/2005/8/layout/cycle1"/>
    <dgm:cxn modelId="{1531C4C5-E654-4261-A4CE-2994797C0B9A}" type="presParOf" srcId="{741D415C-3E40-4960-A36C-E200BF378B4A}" destId="{B752D532-FD76-4922-BD63-EFC7EDE46FF5}" srcOrd="14" destOrd="0" presId="urn:microsoft.com/office/officeart/2005/8/layout/cycle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A72F32-2AAE-43A1-ABAD-1381007ACF8A}" type="doc">
      <dgm:prSet loTypeId="urn:microsoft.com/office/officeart/2005/8/layout/matrix3" loCatId="matrix" qsTypeId="urn:microsoft.com/office/officeart/2005/8/quickstyle/simple1" qsCatId="simple" csTypeId="urn:microsoft.com/office/officeart/2005/8/colors/accent2_1" csCatId="accent2" phldr="1"/>
      <dgm:spPr/>
      <dgm:t>
        <a:bodyPr/>
        <a:lstStyle/>
        <a:p>
          <a:endParaRPr lang="es-MX"/>
        </a:p>
      </dgm:t>
    </dgm:pt>
    <dgm:pt modelId="{D9B345A9-7C29-44D5-A677-F3B002896ADE}">
      <dgm:prSet phldrT="[Texto]" custT="1"/>
      <dgm:spPr/>
      <dgm:t>
        <a:bodyPr/>
        <a:lstStyle/>
        <a:p>
          <a:r>
            <a:rPr lang="es-MX" sz="1900" dirty="0" smtClean="0"/>
            <a:t>Infraestructura de Servicios Portuarios</a:t>
          </a:r>
          <a:endParaRPr lang="es-MX" sz="1900" dirty="0"/>
        </a:p>
      </dgm:t>
    </dgm:pt>
    <dgm:pt modelId="{A80AFD99-0A60-4EDB-BDE6-1ABCD4442B7A}" type="parTrans" cxnId="{8C9F504F-087A-4CF3-B002-FEE620D80BD9}">
      <dgm:prSet/>
      <dgm:spPr/>
      <dgm:t>
        <a:bodyPr/>
        <a:lstStyle/>
        <a:p>
          <a:endParaRPr lang="es-MX" sz="1900"/>
        </a:p>
      </dgm:t>
    </dgm:pt>
    <dgm:pt modelId="{EFDD3468-5C36-4845-AC51-5141038DD5F1}" type="sibTrans" cxnId="{8C9F504F-087A-4CF3-B002-FEE620D80BD9}">
      <dgm:prSet/>
      <dgm:spPr/>
      <dgm:t>
        <a:bodyPr/>
        <a:lstStyle/>
        <a:p>
          <a:endParaRPr lang="es-MX" sz="1900"/>
        </a:p>
      </dgm:t>
    </dgm:pt>
    <dgm:pt modelId="{A145CA2C-181E-4DDF-918A-FABEEE67CFA0}">
      <dgm:prSet phldrT="[Texto]" custT="1"/>
      <dgm:spPr/>
      <dgm:t>
        <a:bodyPr/>
        <a:lstStyle/>
        <a:p>
          <a:r>
            <a:rPr lang="es-MX" sz="1900" dirty="0" smtClean="0"/>
            <a:t>Agencia Marítima</a:t>
          </a:r>
          <a:endParaRPr lang="es-MX" sz="1900" dirty="0"/>
        </a:p>
      </dgm:t>
    </dgm:pt>
    <dgm:pt modelId="{27AACAA4-C803-422D-A153-D6805044F15E}" type="parTrans" cxnId="{389E5652-100A-40FF-A847-2841EA0E7ED9}">
      <dgm:prSet/>
      <dgm:spPr/>
      <dgm:t>
        <a:bodyPr/>
        <a:lstStyle/>
        <a:p>
          <a:endParaRPr lang="es-MX" sz="1900"/>
        </a:p>
      </dgm:t>
    </dgm:pt>
    <dgm:pt modelId="{E7663870-2745-414A-8BA6-57DAC98F8504}" type="sibTrans" cxnId="{389E5652-100A-40FF-A847-2841EA0E7ED9}">
      <dgm:prSet/>
      <dgm:spPr/>
      <dgm:t>
        <a:bodyPr/>
        <a:lstStyle/>
        <a:p>
          <a:endParaRPr lang="es-MX" sz="1900"/>
        </a:p>
      </dgm:t>
    </dgm:pt>
    <dgm:pt modelId="{5F9BCF1E-C554-4D3A-9133-E62FF58CC300}">
      <dgm:prSet phldrT="[Texto]" custT="1"/>
      <dgm:spPr/>
      <dgm:t>
        <a:bodyPr/>
        <a:lstStyle/>
        <a:p>
          <a:r>
            <a:rPr lang="es-MX" sz="1900" dirty="0" smtClean="0"/>
            <a:t>Buques Remolcadores</a:t>
          </a:r>
          <a:endParaRPr lang="es-MX" sz="1900" dirty="0"/>
        </a:p>
      </dgm:t>
    </dgm:pt>
    <dgm:pt modelId="{D67D0A7A-7B83-4CA0-9028-611E6BF9607E}" type="parTrans" cxnId="{13205313-171B-47B9-9837-3A2CB3E813D1}">
      <dgm:prSet/>
      <dgm:spPr/>
      <dgm:t>
        <a:bodyPr/>
        <a:lstStyle/>
        <a:p>
          <a:endParaRPr lang="es-MX" sz="1900"/>
        </a:p>
      </dgm:t>
    </dgm:pt>
    <dgm:pt modelId="{C67AD847-F6E9-4D90-A266-E5A73395378E}" type="sibTrans" cxnId="{13205313-171B-47B9-9837-3A2CB3E813D1}">
      <dgm:prSet/>
      <dgm:spPr/>
      <dgm:t>
        <a:bodyPr/>
        <a:lstStyle/>
        <a:p>
          <a:endParaRPr lang="es-MX" sz="1900"/>
        </a:p>
      </dgm:t>
    </dgm:pt>
    <dgm:pt modelId="{10FF5670-D3BF-4CD1-8C99-4D7D4908A51E}">
      <dgm:prSet phldrT="[Texto]" custT="1"/>
      <dgm:spPr/>
      <dgm:t>
        <a:bodyPr/>
        <a:lstStyle/>
        <a:p>
          <a:r>
            <a:rPr lang="es-MX" sz="1900" dirty="0" smtClean="0"/>
            <a:t>Autoridades Portuarias</a:t>
          </a:r>
          <a:endParaRPr lang="es-MX" sz="1900" dirty="0"/>
        </a:p>
      </dgm:t>
    </dgm:pt>
    <dgm:pt modelId="{824F1E9D-0C25-4918-8D51-FD9BDDAB03AC}" type="parTrans" cxnId="{218783B5-FAD1-448F-BC6E-205942595B19}">
      <dgm:prSet/>
      <dgm:spPr/>
      <dgm:t>
        <a:bodyPr/>
        <a:lstStyle/>
        <a:p>
          <a:endParaRPr lang="es-MX" sz="1900"/>
        </a:p>
      </dgm:t>
    </dgm:pt>
    <dgm:pt modelId="{B616EA84-F68F-4246-926D-4752AF4398B6}" type="sibTrans" cxnId="{218783B5-FAD1-448F-BC6E-205942595B19}">
      <dgm:prSet/>
      <dgm:spPr/>
      <dgm:t>
        <a:bodyPr/>
        <a:lstStyle/>
        <a:p>
          <a:endParaRPr lang="es-MX" sz="1900"/>
        </a:p>
      </dgm:t>
    </dgm:pt>
    <dgm:pt modelId="{C1228824-6AD7-4A10-BB70-4BE91C909E79}" type="pres">
      <dgm:prSet presAssocID="{9DA72F32-2AAE-43A1-ABAD-1381007ACF8A}" presName="matrix" presStyleCnt="0">
        <dgm:presLayoutVars>
          <dgm:chMax val="1"/>
          <dgm:dir/>
          <dgm:resizeHandles val="exact"/>
        </dgm:presLayoutVars>
      </dgm:prSet>
      <dgm:spPr/>
      <dgm:t>
        <a:bodyPr/>
        <a:lstStyle/>
        <a:p>
          <a:endParaRPr lang="es-MX"/>
        </a:p>
      </dgm:t>
    </dgm:pt>
    <dgm:pt modelId="{F126A451-C625-4AB1-BD52-37ACE9B67BA8}" type="pres">
      <dgm:prSet presAssocID="{9DA72F32-2AAE-43A1-ABAD-1381007ACF8A}" presName="diamond" presStyleLbl="bgShp" presStyleIdx="0" presStyleCnt="1" custLinFactNeighborX="518" custLinFactNeighborY="-2561"/>
      <dgm:spPr/>
      <dgm:t>
        <a:bodyPr/>
        <a:lstStyle/>
        <a:p>
          <a:endParaRPr lang="es-MX"/>
        </a:p>
      </dgm:t>
    </dgm:pt>
    <dgm:pt modelId="{8E5AFD5C-8C36-440E-9665-8E788977E893}" type="pres">
      <dgm:prSet presAssocID="{9DA72F32-2AAE-43A1-ABAD-1381007ACF8A}" presName="quad1" presStyleLbl="node1" presStyleIdx="0" presStyleCnt="4" custScaleX="170826" custScaleY="106728" custLinFactNeighborX="-57279" custLinFactNeighborY="2010">
        <dgm:presLayoutVars>
          <dgm:chMax val="0"/>
          <dgm:chPref val="0"/>
          <dgm:bulletEnabled val="1"/>
        </dgm:presLayoutVars>
      </dgm:prSet>
      <dgm:spPr/>
      <dgm:t>
        <a:bodyPr/>
        <a:lstStyle/>
        <a:p>
          <a:endParaRPr lang="es-MX"/>
        </a:p>
      </dgm:t>
    </dgm:pt>
    <dgm:pt modelId="{3C901AAA-3678-481C-9565-1403E4622DC4}" type="pres">
      <dgm:prSet presAssocID="{9DA72F32-2AAE-43A1-ABAD-1381007ACF8A}" presName="quad2" presStyleLbl="node1" presStyleIdx="1" presStyleCnt="4">
        <dgm:presLayoutVars>
          <dgm:chMax val="0"/>
          <dgm:chPref val="0"/>
          <dgm:bulletEnabled val="1"/>
        </dgm:presLayoutVars>
      </dgm:prSet>
      <dgm:spPr/>
      <dgm:t>
        <a:bodyPr/>
        <a:lstStyle/>
        <a:p>
          <a:endParaRPr lang="es-MX"/>
        </a:p>
      </dgm:t>
    </dgm:pt>
    <dgm:pt modelId="{16C19E45-8A6B-40B4-93A8-413ACA4F3E14}" type="pres">
      <dgm:prSet presAssocID="{9DA72F32-2AAE-43A1-ABAD-1381007ACF8A}" presName="quad3" presStyleLbl="node1" presStyleIdx="2" presStyleCnt="4" custScaleX="131635" custLinFactNeighborX="-19320" custLinFactNeighborY="13064">
        <dgm:presLayoutVars>
          <dgm:chMax val="0"/>
          <dgm:chPref val="0"/>
          <dgm:bulletEnabled val="1"/>
        </dgm:presLayoutVars>
      </dgm:prSet>
      <dgm:spPr/>
      <dgm:t>
        <a:bodyPr/>
        <a:lstStyle/>
        <a:p>
          <a:endParaRPr lang="es-MX"/>
        </a:p>
      </dgm:t>
    </dgm:pt>
    <dgm:pt modelId="{3004008F-E1DA-4A04-B6F5-5B3C7BC4AF83}" type="pres">
      <dgm:prSet presAssocID="{9DA72F32-2AAE-43A1-ABAD-1381007ACF8A}" presName="quad4" presStyleLbl="node1" presStyleIdx="3" presStyleCnt="4" custScaleX="116365">
        <dgm:presLayoutVars>
          <dgm:chMax val="0"/>
          <dgm:chPref val="0"/>
          <dgm:bulletEnabled val="1"/>
        </dgm:presLayoutVars>
      </dgm:prSet>
      <dgm:spPr/>
      <dgm:t>
        <a:bodyPr/>
        <a:lstStyle/>
        <a:p>
          <a:endParaRPr lang="es-MX"/>
        </a:p>
      </dgm:t>
    </dgm:pt>
  </dgm:ptLst>
  <dgm:cxnLst>
    <dgm:cxn modelId="{E746B4F3-0EA0-47C8-9E51-BD3C47A44CEC}" type="presOf" srcId="{10FF5670-D3BF-4CD1-8C99-4D7D4908A51E}" destId="{3004008F-E1DA-4A04-B6F5-5B3C7BC4AF83}" srcOrd="0" destOrd="0" presId="urn:microsoft.com/office/officeart/2005/8/layout/matrix3"/>
    <dgm:cxn modelId="{13205313-171B-47B9-9837-3A2CB3E813D1}" srcId="{9DA72F32-2AAE-43A1-ABAD-1381007ACF8A}" destId="{5F9BCF1E-C554-4D3A-9133-E62FF58CC300}" srcOrd="2" destOrd="0" parTransId="{D67D0A7A-7B83-4CA0-9028-611E6BF9607E}" sibTransId="{C67AD847-F6E9-4D90-A266-E5A73395378E}"/>
    <dgm:cxn modelId="{A6F03639-F671-40EA-B80C-0E3AAF620BD4}" type="presOf" srcId="{D9B345A9-7C29-44D5-A677-F3B002896ADE}" destId="{8E5AFD5C-8C36-440E-9665-8E788977E893}" srcOrd="0" destOrd="0" presId="urn:microsoft.com/office/officeart/2005/8/layout/matrix3"/>
    <dgm:cxn modelId="{339B2DEC-61BF-4A06-9F55-F60424464CC6}" type="presOf" srcId="{5F9BCF1E-C554-4D3A-9133-E62FF58CC300}" destId="{16C19E45-8A6B-40B4-93A8-413ACA4F3E14}" srcOrd="0" destOrd="0" presId="urn:microsoft.com/office/officeart/2005/8/layout/matrix3"/>
    <dgm:cxn modelId="{77BF01E0-FFB0-45BF-9500-3E64CCBA034B}" type="presOf" srcId="{9DA72F32-2AAE-43A1-ABAD-1381007ACF8A}" destId="{C1228824-6AD7-4A10-BB70-4BE91C909E79}" srcOrd="0" destOrd="0" presId="urn:microsoft.com/office/officeart/2005/8/layout/matrix3"/>
    <dgm:cxn modelId="{8C9F504F-087A-4CF3-B002-FEE620D80BD9}" srcId="{9DA72F32-2AAE-43A1-ABAD-1381007ACF8A}" destId="{D9B345A9-7C29-44D5-A677-F3B002896ADE}" srcOrd="0" destOrd="0" parTransId="{A80AFD99-0A60-4EDB-BDE6-1ABCD4442B7A}" sibTransId="{EFDD3468-5C36-4845-AC51-5141038DD5F1}"/>
    <dgm:cxn modelId="{218783B5-FAD1-448F-BC6E-205942595B19}" srcId="{9DA72F32-2AAE-43A1-ABAD-1381007ACF8A}" destId="{10FF5670-D3BF-4CD1-8C99-4D7D4908A51E}" srcOrd="3" destOrd="0" parTransId="{824F1E9D-0C25-4918-8D51-FD9BDDAB03AC}" sibTransId="{B616EA84-F68F-4246-926D-4752AF4398B6}"/>
    <dgm:cxn modelId="{BCC252AF-0D98-4096-B56C-99DD0B470F99}" type="presOf" srcId="{A145CA2C-181E-4DDF-918A-FABEEE67CFA0}" destId="{3C901AAA-3678-481C-9565-1403E4622DC4}" srcOrd="0" destOrd="0" presId="urn:microsoft.com/office/officeart/2005/8/layout/matrix3"/>
    <dgm:cxn modelId="{389E5652-100A-40FF-A847-2841EA0E7ED9}" srcId="{9DA72F32-2AAE-43A1-ABAD-1381007ACF8A}" destId="{A145CA2C-181E-4DDF-918A-FABEEE67CFA0}" srcOrd="1" destOrd="0" parTransId="{27AACAA4-C803-422D-A153-D6805044F15E}" sibTransId="{E7663870-2745-414A-8BA6-57DAC98F8504}"/>
    <dgm:cxn modelId="{B3CC3771-E382-4952-B608-D5EACBD03058}" type="presParOf" srcId="{C1228824-6AD7-4A10-BB70-4BE91C909E79}" destId="{F126A451-C625-4AB1-BD52-37ACE9B67BA8}" srcOrd="0" destOrd="0" presId="urn:microsoft.com/office/officeart/2005/8/layout/matrix3"/>
    <dgm:cxn modelId="{55B06AD2-EC11-4473-9E91-6C0E20CDE073}" type="presParOf" srcId="{C1228824-6AD7-4A10-BB70-4BE91C909E79}" destId="{8E5AFD5C-8C36-440E-9665-8E788977E893}" srcOrd="1" destOrd="0" presId="urn:microsoft.com/office/officeart/2005/8/layout/matrix3"/>
    <dgm:cxn modelId="{39237030-9A56-408B-BF91-CB0095C4D083}" type="presParOf" srcId="{C1228824-6AD7-4A10-BB70-4BE91C909E79}" destId="{3C901AAA-3678-481C-9565-1403E4622DC4}" srcOrd="2" destOrd="0" presId="urn:microsoft.com/office/officeart/2005/8/layout/matrix3"/>
    <dgm:cxn modelId="{039EA343-0172-4E48-B5C1-AF3439B3EEDF}" type="presParOf" srcId="{C1228824-6AD7-4A10-BB70-4BE91C909E79}" destId="{16C19E45-8A6B-40B4-93A8-413ACA4F3E14}" srcOrd="3" destOrd="0" presId="urn:microsoft.com/office/officeart/2005/8/layout/matrix3"/>
    <dgm:cxn modelId="{92C4D12A-61C2-45DD-AFD7-C8097262C030}" type="presParOf" srcId="{C1228824-6AD7-4A10-BB70-4BE91C909E79}" destId="{3004008F-E1DA-4A04-B6F5-5B3C7BC4AF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1050A4-4B7B-4133-A3F0-EAD5838CD1E5}"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s-MX"/>
        </a:p>
      </dgm:t>
    </dgm:pt>
    <dgm:pt modelId="{92248D06-C2B5-45D5-9F51-BBF6D2E5BC28}">
      <dgm:prSet phldrT="[Texto]" custT="1"/>
      <dgm:spPr/>
      <dgm:t>
        <a:bodyPr/>
        <a:lstStyle/>
        <a:p>
          <a:pPr algn="just"/>
          <a:r>
            <a:rPr lang="es-MX" sz="2400" dirty="0" smtClean="0"/>
            <a:t>Cargas de tipo Homogéneo en forma solida</a:t>
          </a:r>
          <a:endParaRPr lang="es-MX" sz="2400" dirty="0"/>
        </a:p>
      </dgm:t>
    </dgm:pt>
    <dgm:pt modelId="{75C409CB-DB59-4EEB-B9B0-A41BD0A4BA48}" type="parTrans" cxnId="{A1737B5D-3815-48D1-B782-637D59AC9532}">
      <dgm:prSet/>
      <dgm:spPr/>
      <dgm:t>
        <a:bodyPr/>
        <a:lstStyle/>
        <a:p>
          <a:endParaRPr lang="es-MX"/>
        </a:p>
      </dgm:t>
    </dgm:pt>
    <dgm:pt modelId="{A5CDB2BD-9D23-4F43-85DE-4648F2B2A3A7}" type="sibTrans" cxnId="{A1737B5D-3815-48D1-B782-637D59AC9532}">
      <dgm:prSet/>
      <dgm:spPr/>
      <dgm:t>
        <a:bodyPr/>
        <a:lstStyle/>
        <a:p>
          <a:endParaRPr lang="es-MX"/>
        </a:p>
      </dgm:t>
    </dgm:pt>
    <dgm:pt modelId="{3A29BE41-B775-4BBB-B99E-49B2860086C8}">
      <dgm:prSet phldrT="[Texto]"/>
      <dgm:spPr/>
      <dgm:t>
        <a:bodyPr/>
        <a:lstStyle/>
        <a:p>
          <a:r>
            <a:rPr lang="es-MX" u="sng" dirty="0" smtClean="0">
              <a:effectLst>
                <a:outerShdw blurRad="38100" dist="38100" dir="2700000" algn="tl">
                  <a:srgbClr val="000000">
                    <a:alpha val="43137"/>
                  </a:srgbClr>
                </a:outerShdw>
              </a:effectLst>
            </a:rPr>
            <a:t>Gases</a:t>
          </a:r>
          <a:r>
            <a:rPr lang="es-MX" dirty="0" smtClean="0"/>
            <a:t>: Gas de petróleo y Natural</a:t>
          </a:r>
          <a:endParaRPr lang="es-MX" dirty="0"/>
        </a:p>
      </dgm:t>
    </dgm:pt>
    <dgm:pt modelId="{1C1BE23D-F2E7-46AF-8A4C-E74575797859}" type="parTrans" cxnId="{633BADE1-18C1-458D-A146-DF42EAA06A3F}">
      <dgm:prSet/>
      <dgm:spPr/>
      <dgm:t>
        <a:bodyPr/>
        <a:lstStyle/>
        <a:p>
          <a:endParaRPr lang="es-MX"/>
        </a:p>
      </dgm:t>
    </dgm:pt>
    <dgm:pt modelId="{FAE1CC07-AA53-4049-970B-4C9F956088FB}" type="sibTrans" cxnId="{633BADE1-18C1-458D-A146-DF42EAA06A3F}">
      <dgm:prSet/>
      <dgm:spPr/>
      <dgm:t>
        <a:bodyPr/>
        <a:lstStyle/>
        <a:p>
          <a:endParaRPr lang="es-MX"/>
        </a:p>
      </dgm:t>
    </dgm:pt>
    <dgm:pt modelId="{D2D2568E-70A8-49CB-8773-2E5DEDAEEA8C}">
      <dgm:prSet phldrT="[Texto]"/>
      <dgm:spPr/>
      <dgm:t>
        <a:bodyPr/>
        <a:lstStyle/>
        <a:p>
          <a:r>
            <a:rPr lang="es-MX" u="sng" dirty="0" smtClean="0">
              <a:effectLst>
                <a:outerShdw blurRad="38100" dist="38100" dir="2700000" algn="tl">
                  <a:srgbClr val="000000">
                    <a:alpha val="43137"/>
                  </a:srgbClr>
                </a:outerShdw>
              </a:effectLst>
            </a:rPr>
            <a:t>Líquidos</a:t>
          </a:r>
          <a:r>
            <a:rPr lang="es-MX" dirty="0" smtClean="0"/>
            <a:t>: Aceites, Petróleo y derivados, productos químicos.</a:t>
          </a:r>
          <a:endParaRPr lang="es-MX" dirty="0"/>
        </a:p>
      </dgm:t>
    </dgm:pt>
    <dgm:pt modelId="{E1320011-4B8A-47F4-AA15-9D212B177457}" type="parTrans" cxnId="{6BDFBCC6-5C4D-415A-B01E-8C960E885FEE}">
      <dgm:prSet/>
      <dgm:spPr/>
      <dgm:t>
        <a:bodyPr/>
        <a:lstStyle/>
        <a:p>
          <a:endParaRPr lang="es-MX"/>
        </a:p>
      </dgm:t>
    </dgm:pt>
    <dgm:pt modelId="{75C16FA7-32B8-46E7-AAF3-115AF3C4825C}" type="sibTrans" cxnId="{6BDFBCC6-5C4D-415A-B01E-8C960E885FEE}">
      <dgm:prSet/>
      <dgm:spPr/>
      <dgm:t>
        <a:bodyPr/>
        <a:lstStyle/>
        <a:p>
          <a:endParaRPr lang="es-MX"/>
        </a:p>
      </dgm:t>
    </dgm:pt>
    <dgm:pt modelId="{6D448F7A-31E9-4C4F-B279-F103C8D45D3A}">
      <dgm:prSet phldrT="[Texto]"/>
      <dgm:spPr/>
      <dgm:t>
        <a:bodyPr/>
        <a:lstStyle/>
        <a:p>
          <a:r>
            <a:rPr lang="es-MX" u="sng" dirty="0" smtClean="0">
              <a:effectLst>
                <a:outerShdw blurRad="38100" dist="38100" dir="2700000" algn="tl">
                  <a:srgbClr val="000000">
                    <a:alpha val="43137"/>
                  </a:srgbClr>
                </a:outerShdw>
              </a:effectLst>
            </a:rPr>
            <a:t>Gráneles Mayores</a:t>
          </a:r>
          <a:r>
            <a:rPr lang="es-MX" dirty="0" smtClean="0"/>
            <a:t>: mineral de hierro, fósforos, cereales y otros.</a:t>
          </a:r>
        </a:p>
        <a:p>
          <a:r>
            <a:rPr lang="es-MX" u="sng" dirty="0" smtClean="0">
              <a:effectLst>
                <a:outerShdw blurRad="38100" dist="38100" dir="2700000" algn="tl">
                  <a:srgbClr val="000000">
                    <a:alpha val="43137"/>
                  </a:srgbClr>
                </a:outerShdw>
              </a:effectLst>
            </a:rPr>
            <a:t>Gráneles Menores</a:t>
          </a:r>
          <a:r>
            <a:rPr lang="es-MX" dirty="0" smtClean="0"/>
            <a:t>: Azúcar, fertilizantes, Productos Forestales,</a:t>
          </a:r>
        </a:p>
        <a:p>
          <a:r>
            <a:rPr lang="es-MX" dirty="0" smtClean="0"/>
            <a:t>Minerales no férricos, sulfuros, chatarra y otros. </a:t>
          </a:r>
          <a:endParaRPr lang="es-MX" dirty="0"/>
        </a:p>
      </dgm:t>
    </dgm:pt>
    <dgm:pt modelId="{AA68DFE7-8D28-4771-B983-31502F6BF695}" type="parTrans" cxnId="{A86B2D77-DD2F-4182-9382-4636FECEE3BD}">
      <dgm:prSet/>
      <dgm:spPr/>
      <dgm:t>
        <a:bodyPr/>
        <a:lstStyle/>
        <a:p>
          <a:endParaRPr lang="es-MX"/>
        </a:p>
      </dgm:t>
    </dgm:pt>
    <dgm:pt modelId="{99026E36-ABC5-4BFB-82E5-4D8C8F4B8CEC}" type="sibTrans" cxnId="{A86B2D77-DD2F-4182-9382-4636FECEE3BD}">
      <dgm:prSet/>
      <dgm:spPr/>
      <dgm:t>
        <a:bodyPr/>
        <a:lstStyle/>
        <a:p>
          <a:endParaRPr lang="es-MX"/>
        </a:p>
      </dgm:t>
    </dgm:pt>
    <dgm:pt modelId="{F15741B7-CD60-4258-9415-0580E8ADC87B}" type="pres">
      <dgm:prSet presAssocID="{1D1050A4-4B7B-4133-A3F0-EAD5838CD1E5}" presName="vert0" presStyleCnt="0">
        <dgm:presLayoutVars>
          <dgm:dir/>
          <dgm:animOne val="branch"/>
          <dgm:animLvl val="lvl"/>
        </dgm:presLayoutVars>
      </dgm:prSet>
      <dgm:spPr/>
      <dgm:t>
        <a:bodyPr/>
        <a:lstStyle/>
        <a:p>
          <a:endParaRPr lang="es-MX"/>
        </a:p>
      </dgm:t>
    </dgm:pt>
    <dgm:pt modelId="{C1D434B5-826E-4EE6-956E-C820D73BD773}" type="pres">
      <dgm:prSet presAssocID="{92248D06-C2B5-45D5-9F51-BBF6D2E5BC28}" presName="thickLine" presStyleLbl="alignNode1" presStyleIdx="0" presStyleCnt="1"/>
      <dgm:spPr/>
      <dgm:t>
        <a:bodyPr/>
        <a:lstStyle/>
        <a:p>
          <a:endParaRPr lang="es-MX"/>
        </a:p>
      </dgm:t>
    </dgm:pt>
    <dgm:pt modelId="{2ADE29B4-E528-43C6-BD18-EC81AC915AD7}" type="pres">
      <dgm:prSet presAssocID="{92248D06-C2B5-45D5-9F51-BBF6D2E5BC28}" presName="horz1" presStyleCnt="0"/>
      <dgm:spPr/>
      <dgm:t>
        <a:bodyPr/>
        <a:lstStyle/>
        <a:p>
          <a:endParaRPr lang="es-MX"/>
        </a:p>
      </dgm:t>
    </dgm:pt>
    <dgm:pt modelId="{514F4531-8244-441A-9A4A-3BB8106FB1F2}" type="pres">
      <dgm:prSet presAssocID="{92248D06-C2B5-45D5-9F51-BBF6D2E5BC28}" presName="tx1" presStyleLbl="revTx" presStyleIdx="0" presStyleCnt="4" custScaleX="163277" custScaleY="44923" custLinFactNeighborY="27826"/>
      <dgm:spPr/>
      <dgm:t>
        <a:bodyPr/>
        <a:lstStyle/>
        <a:p>
          <a:endParaRPr lang="es-MX"/>
        </a:p>
      </dgm:t>
    </dgm:pt>
    <dgm:pt modelId="{EBC801C0-D330-44B3-AEDF-EA318FAF6E95}" type="pres">
      <dgm:prSet presAssocID="{92248D06-C2B5-45D5-9F51-BBF6D2E5BC28}" presName="vert1" presStyleCnt="0"/>
      <dgm:spPr/>
      <dgm:t>
        <a:bodyPr/>
        <a:lstStyle/>
        <a:p>
          <a:endParaRPr lang="es-MX"/>
        </a:p>
      </dgm:t>
    </dgm:pt>
    <dgm:pt modelId="{E030BC84-3C18-4769-9E8B-8E50921D78A8}" type="pres">
      <dgm:prSet presAssocID="{3A29BE41-B775-4BBB-B99E-49B2860086C8}" presName="vertSpace2a" presStyleCnt="0"/>
      <dgm:spPr/>
      <dgm:t>
        <a:bodyPr/>
        <a:lstStyle/>
        <a:p>
          <a:endParaRPr lang="es-MX"/>
        </a:p>
      </dgm:t>
    </dgm:pt>
    <dgm:pt modelId="{E73BB49E-BE33-4E8A-9AFD-161749C1B0FD}" type="pres">
      <dgm:prSet presAssocID="{3A29BE41-B775-4BBB-B99E-49B2860086C8}" presName="horz2" presStyleCnt="0"/>
      <dgm:spPr/>
      <dgm:t>
        <a:bodyPr/>
        <a:lstStyle/>
        <a:p>
          <a:endParaRPr lang="es-MX"/>
        </a:p>
      </dgm:t>
    </dgm:pt>
    <dgm:pt modelId="{57481ABE-C2D7-4FCE-A648-0090B8CF5783}" type="pres">
      <dgm:prSet presAssocID="{3A29BE41-B775-4BBB-B99E-49B2860086C8}" presName="horzSpace2" presStyleCnt="0"/>
      <dgm:spPr/>
      <dgm:t>
        <a:bodyPr/>
        <a:lstStyle/>
        <a:p>
          <a:endParaRPr lang="es-MX"/>
        </a:p>
      </dgm:t>
    </dgm:pt>
    <dgm:pt modelId="{621267D1-AF7A-43E3-948F-163F029071D8}" type="pres">
      <dgm:prSet presAssocID="{3A29BE41-B775-4BBB-B99E-49B2860086C8}" presName="tx2" presStyleLbl="revTx" presStyleIdx="1" presStyleCnt="4"/>
      <dgm:spPr/>
      <dgm:t>
        <a:bodyPr/>
        <a:lstStyle/>
        <a:p>
          <a:endParaRPr lang="es-MX"/>
        </a:p>
      </dgm:t>
    </dgm:pt>
    <dgm:pt modelId="{57B3E3A2-F50A-42F7-80E1-FD8897E7B3AD}" type="pres">
      <dgm:prSet presAssocID="{3A29BE41-B775-4BBB-B99E-49B2860086C8}" presName="vert2" presStyleCnt="0"/>
      <dgm:spPr/>
      <dgm:t>
        <a:bodyPr/>
        <a:lstStyle/>
        <a:p>
          <a:endParaRPr lang="es-MX"/>
        </a:p>
      </dgm:t>
    </dgm:pt>
    <dgm:pt modelId="{D10CFAB2-1933-400B-99EC-FF81D8C31D2D}" type="pres">
      <dgm:prSet presAssocID="{3A29BE41-B775-4BBB-B99E-49B2860086C8}" presName="thinLine2b" presStyleLbl="callout" presStyleIdx="0" presStyleCnt="3"/>
      <dgm:spPr/>
      <dgm:t>
        <a:bodyPr/>
        <a:lstStyle/>
        <a:p>
          <a:endParaRPr lang="es-MX"/>
        </a:p>
      </dgm:t>
    </dgm:pt>
    <dgm:pt modelId="{3B76E12C-E05C-40CE-96E7-792371E93890}" type="pres">
      <dgm:prSet presAssocID="{3A29BE41-B775-4BBB-B99E-49B2860086C8}" presName="vertSpace2b" presStyleCnt="0"/>
      <dgm:spPr/>
      <dgm:t>
        <a:bodyPr/>
        <a:lstStyle/>
        <a:p>
          <a:endParaRPr lang="es-MX"/>
        </a:p>
      </dgm:t>
    </dgm:pt>
    <dgm:pt modelId="{BC468DB7-1612-4899-AD24-B2A6F25B020D}" type="pres">
      <dgm:prSet presAssocID="{D2D2568E-70A8-49CB-8773-2E5DEDAEEA8C}" presName="horz2" presStyleCnt="0"/>
      <dgm:spPr/>
      <dgm:t>
        <a:bodyPr/>
        <a:lstStyle/>
        <a:p>
          <a:endParaRPr lang="es-MX"/>
        </a:p>
      </dgm:t>
    </dgm:pt>
    <dgm:pt modelId="{B2B339DA-9A3A-4BE7-B58A-D563DD7CEDF4}" type="pres">
      <dgm:prSet presAssocID="{D2D2568E-70A8-49CB-8773-2E5DEDAEEA8C}" presName="horzSpace2" presStyleCnt="0"/>
      <dgm:spPr/>
      <dgm:t>
        <a:bodyPr/>
        <a:lstStyle/>
        <a:p>
          <a:endParaRPr lang="es-MX"/>
        </a:p>
      </dgm:t>
    </dgm:pt>
    <dgm:pt modelId="{2CD88D3E-D40C-4347-B7F8-1486146AA2FD}" type="pres">
      <dgm:prSet presAssocID="{D2D2568E-70A8-49CB-8773-2E5DEDAEEA8C}" presName="tx2" presStyleLbl="revTx" presStyleIdx="2" presStyleCnt="4"/>
      <dgm:spPr/>
      <dgm:t>
        <a:bodyPr/>
        <a:lstStyle/>
        <a:p>
          <a:endParaRPr lang="es-MX"/>
        </a:p>
      </dgm:t>
    </dgm:pt>
    <dgm:pt modelId="{4B12231C-A692-41B9-8F4F-4E39524CC5A7}" type="pres">
      <dgm:prSet presAssocID="{D2D2568E-70A8-49CB-8773-2E5DEDAEEA8C}" presName="vert2" presStyleCnt="0"/>
      <dgm:spPr/>
      <dgm:t>
        <a:bodyPr/>
        <a:lstStyle/>
        <a:p>
          <a:endParaRPr lang="es-MX"/>
        </a:p>
      </dgm:t>
    </dgm:pt>
    <dgm:pt modelId="{710E893F-2E1B-472E-BE6D-26774102B568}" type="pres">
      <dgm:prSet presAssocID="{D2D2568E-70A8-49CB-8773-2E5DEDAEEA8C}" presName="thinLine2b" presStyleLbl="callout" presStyleIdx="1" presStyleCnt="3"/>
      <dgm:spPr/>
      <dgm:t>
        <a:bodyPr/>
        <a:lstStyle/>
        <a:p>
          <a:endParaRPr lang="es-MX"/>
        </a:p>
      </dgm:t>
    </dgm:pt>
    <dgm:pt modelId="{89986FED-4FCF-4671-B9EA-E4E2D3A3E94D}" type="pres">
      <dgm:prSet presAssocID="{D2D2568E-70A8-49CB-8773-2E5DEDAEEA8C}" presName="vertSpace2b" presStyleCnt="0"/>
      <dgm:spPr/>
      <dgm:t>
        <a:bodyPr/>
        <a:lstStyle/>
        <a:p>
          <a:endParaRPr lang="es-MX"/>
        </a:p>
      </dgm:t>
    </dgm:pt>
    <dgm:pt modelId="{67225345-8B1C-41A9-B619-51E5CBB2A3FD}" type="pres">
      <dgm:prSet presAssocID="{6D448F7A-31E9-4C4F-B279-F103C8D45D3A}" presName="horz2" presStyleCnt="0"/>
      <dgm:spPr/>
      <dgm:t>
        <a:bodyPr/>
        <a:lstStyle/>
        <a:p>
          <a:endParaRPr lang="es-MX"/>
        </a:p>
      </dgm:t>
    </dgm:pt>
    <dgm:pt modelId="{D59A6813-0ACB-41CF-ADB5-4FC6D8BCB2A1}" type="pres">
      <dgm:prSet presAssocID="{6D448F7A-31E9-4C4F-B279-F103C8D45D3A}" presName="horzSpace2" presStyleCnt="0"/>
      <dgm:spPr/>
      <dgm:t>
        <a:bodyPr/>
        <a:lstStyle/>
        <a:p>
          <a:endParaRPr lang="es-MX"/>
        </a:p>
      </dgm:t>
    </dgm:pt>
    <dgm:pt modelId="{E1B9FD30-77C5-45EF-914D-72CA917B0FFF}" type="pres">
      <dgm:prSet presAssocID="{6D448F7A-31E9-4C4F-B279-F103C8D45D3A}" presName="tx2" presStyleLbl="revTx" presStyleIdx="3" presStyleCnt="4"/>
      <dgm:spPr/>
      <dgm:t>
        <a:bodyPr/>
        <a:lstStyle/>
        <a:p>
          <a:endParaRPr lang="es-MX"/>
        </a:p>
      </dgm:t>
    </dgm:pt>
    <dgm:pt modelId="{CE5F99C8-6C58-41EA-8574-406392F582AF}" type="pres">
      <dgm:prSet presAssocID="{6D448F7A-31E9-4C4F-B279-F103C8D45D3A}" presName="vert2" presStyleCnt="0"/>
      <dgm:spPr/>
      <dgm:t>
        <a:bodyPr/>
        <a:lstStyle/>
        <a:p>
          <a:endParaRPr lang="es-MX"/>
        </a:p>
      </dgm:t>
    </dgm:pt>
    <dgm:pt modelId="{A6683FFC-5FAB-44A2-99D2-2CE55FD3DCAA}" type="pres">
      <dgm:prSet presAssocID="{6D448F7A-31E9-4C4F-B279-F103C8D45D3A}" presName="thinLine2b" presStyleLbl="callout" presStyleIdx="2" presStyleCnt="3"/>
      <dgm:spPr/>
      <dgm:t>
        <a:bodyPr/>
        <a:lstStyle/>
        <a:p>
          <a:endParaRPr lang="es-MX"/>
        </a:p>
      </dgm:t>
    </dgm:pt>
    <dgm:pt modelId="{0EE334F8-7910-4F88-AC86-C0DE8CAB318A}" type="pres">
      <dgm:prSet presAssocID="{6D448F7A-31E9-4C4F-B279-F103C8D45D3A}" presName="vertSpace2b" presStyleCnt="0"/>
      <dgm:spPr/>
      <dgm:t>
        <a:bodyPr/>
        <a:lstStyle/>
        <a:p>
          <a:endParaRPr lang="es-MX"/>
        </a:p>
      </dgm:t>
    </dgm:pt>
  </dgm:ptLst>
  <dgm:cxnLst>
    <dgm:cxn modelId="{A1737B5D-3815-48D1-B782-637D59AC9532}" srcId="{1D1050A4-4B7B-4133-A3F0-EAD5838CD1E5}" destId="{92248D06-C2B5-45D5-9F51-BBF6D2E5BC28}" srcOrd="0" destOrd="0" parTransId="{75C409CB-DB59-4EEB-B9B0-A41BD0A4BA48}" sibTransId="{A5CDB2BD-9D23-4F43-85DE-4648F2B2A3A7}"/>
    <dgm:cxn modelId="{633BADE1-18C1-458D-A146-DF42EAA06A3F}" srcId="{92248D06-C2B5-45D5-9F51-BBF6D2E5BC28}" destId="{3A29BE41-B775-4BBB-B99E-49B2860086C8}" srcOrd="0" destOrd="0" parTransId="{1C1BE23D-F2E7-46AF-8A4C-E74575797859}" sibTransId="{FAE1CC07-AA53-4049-970B-4C9F956088FB}"/>
    <dgm:cxn modelId="{A86B2D77-DD2F-4182-9382-4636FECEE3BD}" srcId="{92248D06-C2B5-45D5-9F51-BBF6D2E5BC28}" destId="{6D448F7A-31E9-4C4F-B279-F103C8D45D3A}" srcOrd="2" destOrd="0" parTransId="{AA68DFE7-8D28-4771-B983-31502F6BF695}" sibTransId="{99026E36-ABC5-4BFB-82E5-4D8C8F4B8CEC}"/>
    <dgm:cxn modelId="{EB849721-BD34-4FA2-945D-F176B3D9DEF6}" type="presOf" srcId="{D2D2568E-70A8-49CB-8773-2E5DEDAEEA8C}" destId="{2CD88D3E-D40C-4347-B7F8-1486146AA2FD}" srcOrd="0" destOrd="0" presId="urn:microsoft.com/office/officeart/2008/layout/LinedList"/>
    <dgm:cxn modelId="{670932CE-B295-4EA2-83DF-B14E5D028E2E}" type="presOf" srcId="{3A29BE41-B775-4BBB-B99E-49B2860086C8}" destId="{621267D1-AF7A-43E3-948F-163F029071D8}" srcOrd="0" destOrd="0" presId="urn:microsoft.com/office/officeart/2008/layout/LinedList"/>
    <dgm:cxn modelId="{A9453638-5B9A-4F53-91D6-44A315A3EABA}" type="presOf" srcId="{92248D06-C2B5-45D5-9F51-BBF6D2E5BC28}" destId="{514F4531-8244-441A-9A4A-3BB8106FB1F2}" srcOrd="0" destOrd="0" presId="urn:microsoft.com/office/officeart/2008/layout/LinedList"/>
    <dgm:cxn modelId="{6BDFBCC6-5C4D-415A-B01E-8C960E885FEE}" srcId="{92248D06-C2B5-45D5-9F51-BBF6D2E5BC28}" destId="{D2D2568E-70A8-49CB-8773-2E5DEDAEEA8C}" srcOrd="1" destOrd="0" parTransId="{E1320011-4B8A-47F4-AA15-9D212B177457}" sibTransId="{75C16FA7-32B8-46E7-AAF3-115AF3C4825C}"/>
    <dgm:cxn modelId="{40414CC7-4C37-4A1A-9BDC-4C551F844F6B}" type="presOf" srcId="{6D448F7A-31E9-4C4F-B279-F103C8D45D3A}" destId="{E1B9FD30-77C5-45EF-914D-72CA917B0FFF}" srcOrd="0" destOrd="0" presId="urn:microsoft.com/office/officeart/2008/layout/LinedList"/>
    <dgm:cxn modelId="{D4245A0D-C931-4571-B3E8-FCB6A05544F5}" type="presOf" srcId="{1D1050A4-4B7B-4133-A3F0-EAD5838CD1E5}" destId="{F15741B7-CD60-4258-9415-0580E8ADC87B}" srcOrd="0" destOrd="0" presId="urn:microsoft.com/office/officeart/2008/layout/LinedList"/>
    <dgm:cxn modelId="{CA6B5596-E971-4761-8130-18511D9EB150}" type="presParOf" srcId="{F15741B7-CD60-4258-9415-0580E8ADC87B}" destId="{C1D434B5-826E-4EE6-956E-C820D73BD773}" srcOrd="0" destOrd="0" presId="urn:microsoft.com/office/officeart/2008/layout/LinedList"/>
    <dgm:cxn modelId="{D031C67F-31E9-4E5D-97BB-3BD48B436038}" type="presParOf" srcId="{F15741B7-CD60-4258-9415-0580E8ADC87B}" destId="{2ADE29B4-E528-43C6-BD18-EC81AC915AD7}" srcOrd="1" destOrd="0" presId="urn:microsoft.com/office/officeart/2008/layout/LinedList"/>
    <dgm:cxn modelId="{8287EEDE-DCB6-4621-9E8E-70F68A2E443D}" type="presParOf" srcId="{2ADE29B4-E528-43C6-BD18-EC81AC915AD7}" destId="{514F4531-8244-441A-9A4A-3BB8106FB1F2}" srcOrd="0" destOrd="0" presId="urn:microsoft.com/office/officeart/2008/layout/LinedList"/>
    <dgm:cxn modelId="{580ACAFB-D154-4C8A-A466-CF34CE3FD266}" type="presParOf" srcId="{2ADE29B4-E528-43C6-BD18-EC81AC915AD7}" destId="{EBC801C0-D330-44B3-AEDF-EA318FAF6E95}" srcOrd="1" destOrd="0" presId="urn:microsoft.com/office/officeart/2008/layout/LinedList"/>
    <dgm:cxn modelId="{4C4AD2C9-5B58-4BD7-B869-7BCEC55B4A13}" type="presParOf" srcId="{EBC801C0-D330-44B3-AEDF-EA318FAF6E95}" destId="{E030BC84-3C18-4769-9E8B-8E50921D78A8}" srcOrd="0" destOrd="0" presId="urn:microsoft.com/office/officeart/2008/layout/LinedList"/>
    <dgm:cxn modelId="{F9304F5C-A2F5-4794-BB85-6BA527F99FB8}" type="presParOf" srcId="{EBC801C0-D330-44B3-AEDF-EA318FAF6E95}" destId="{E73BB49E-BE33-4E8A-9AFD-161749C1B0FD}" srcOrd="1" destOrd="0" presId="urn:microsoft.com/office/officeart/2008/layout/LinedList"/>
    <dgm:cxn modelId="{451E4CB7-82F3-4C27-A56D-F86C638F0007}" type="presParOf" srcId="{E73BB49E-BE33-4E8A-9AFD-161749C1B0FD}" destId="{57481ABE-C2D7-4FCE-A648-0090B8CF5783}" srcOrd="0" destOrd="0" presId="urn:microsoft.com/office/officeart/2008/layout/LinedList"/>
    <dgm:cxn modelId="{A47AF208-109F-4019-9392-3B192A7E55C0}" type="presParOf" srcId="{E73BB49E-BE33-4E8A-9AFD-161749C1B0FD}" destId="{621267D1-AF7A-43E3-948F-163F029071D8}" srcOrd="1" destOrd="0" presId="urn:microsoft.com/office/officeart/2008/layout/LinedList"/>
    <dgm:cxn modelId="{5D782104-BB9E-45B1-B981-774132803135}" type="presParOf" srcId="{E73BB49E-BE33-4E8A-9AFD-161749C1B0FD}" destId="{57B3E3A2-F50A-42F7-80E1-FD8897E7B3AD}" srcOrd="2" destOrd="0" presId="urn:microsoft.com/office/officeart/2008/layout/LinedList"/>
    <dgm:cxn modelId="{97A8BFA4-9950-4111-8B20-246FA605D2DC}" type="presParOf" srcId="{EBC801C0-D330-44B3-AEDF-EA318FAF6E95}" destId="{D10CFAB2-1933-400B-99EC-FF81D8C31D2D}" srcOrd="2" destOrd="0" presId="urn:microsoft.com/office/officeart/2008/layout/LinedList"/>
    <dgm:cxn modelId="{9CCD90C1-940F-4D01-ADF9-62431A28816C}" type="presParOf" srcId="{EBC801C0-D330-44B3-AEDF-EA318FAF6E95}" destId="{3B76E12C-E05C-40CE-96E7-792371E93890}" srcOrd="3" destOrd="0" presId="urn:microsoft.com/office/officeart/2008/layout/LinedList"/>
    <dgm:cxn modelId="{75662E9F-07A1-45BE-800F-AABC51AFF634}" type="presParOf" srcId="{EBC801C0-D330-44B3-AEDF-EA318FAF6E95}" destId="{BC468DB7-1612-4899-AD24-B2A6F25B020D}" srcOrd="4" destOrd="0" presId="urn:microsoft.com/office/officeart/2008/layout/LinedList"/>
    <dgm:cxn modelId="{B2A5DAB0-01C4-493A-B16C-F7BA4017CB24}" type="presParOf" srcId="{BC468DB7-1612-4899-AD24-B2A6F25B020D}" destId="{B2B339DA-9A3A-4BE7-B58A-D563DD7CEDF4}" srcOrd="0" destOrd="0" presId="urn:microsoft.com/office/officeart/2008/layout/LinedList"/>
    <dgm:cxn modelId="{AB3D9CD5-B0F5-4617-BF4B-18B6B78E9E1E}" type="presParOf" srcId="{BC468DB7-1612-4899-AD24-B2A6F25B020D}" destId="{2CD88D3E-D40C-4347-B7F8-1486146AA2FD}" srcOrd="1" destOrd="0" presId="urn:microsoft.com/office/officeart/2008/layout/LinedList"/>
    <dgm:cxn modelId="{56F1BB05-5EFA-4763-9601-F00BF590BC14}" type="presParOf" srcId="{BC468DB7-1612-4899-AD24-B2A6F25B020D}" destId="{4B12231C-A692-41B9-8F4F-4E39524CC5A7}" srcOrd="2" destOrd="0" presId="urn:microsoft.com/office/officeart/2008/layout/LinedList"/>
    <dgm:cxn modelId="{41E9466C-79BF-4A4D-8638-3E9FF7C16275}" type="presParOf" srcId="{EBC801C0-D330-44B3-AEDF-EA318FAF6E95}" destId="{710E893F-2E1B-472E-BE6D-26774102B568}" srcOrd="5" destOrd="0" presId="urn:microsoft.com/office/officeart/2008/layout/LinedList"/>
    <dgm:cxn modelId="{C25ED066-BBE0-4C60-B5D5-5C5FC337CAD4}" type="presParOf" srcId="{EBC801C0-D330-44B3-AEDF-EA318FAF6E95}" destId="{89986FED-4FCF-4671-B9EA-E4E2D3A3E94D}" srcOrd="6" destOrd="0" presId="urn:microsoft.com/office/officeart/2008/layout/LinedList"/>
    <dgm:cxn modelId="{2FDCDB5F-F278-42E2-B372-C95B45DA23A7}" type="presParOf" srcId="{EBC801C0-D330-44B3-AEDF-EA318FAF6E95}" destId="{67225345-8B1C-41A9-B619-51E5CBB2A3FD}" srcOrd="7" destOrd="0" presId="urn:microsoft.com/office/officeart/2008/layout/LinedList"/>
    <dgm:cxn modelId="{B9B221D4-9C08-4111-B68C-DA3728596579}" type="presParOf" srcId="{67225345-8B1C-41A9-B619-51E5CBB2A3FD}" destId="{D59A6813-0ACB-41CF-ADB5-4FC6D8BCB2A1}" srcOrd="0" destOrd="0" presId="urn:microsoft.com/office/officeart/2008/layout/LinedList"/>
    <dgm:cxn modelId="{900EB533-4DD8-49BD-929B-3A524050EB78}" type="presParOf" srcId="{67225345-8B1C-41A9-B619-51E5CBB2A3FD}" destId="{E1B9FD30-77C5-45EF-914D-72CA917B0FFF}" srcOrd="1" destOrd="0" presId="urn:microsoft.com/office/officeart/2008/layout/LinedList"/>
    <dgm:cxn modelId="{4F665494-7F6B-4CA4-8394-A7D523FC492D}" type="presParOf" srcId="{67225345-8B1C-41A9-B619-51E5CBB2A3FD}" destId="{CE5F99C8-6C58-41EA-8574-406392F582AF}" srcOrd="2" destOrd="0" presId="urn:microsoft.com/office/officeart/2008/layout/LinedList"/>
    <dgm:cxn modelId="{DCCB537A-4A19-48F7-AB84-43D775FA7ADA}" type="presParOf" srcId="{EBC801C0-D330-44B3-AEDF-EA318FAF6E95}" destId="{A6683FFC-5FAB-44A2-99D2-2CE55FD3DCAA}" srcOrd="8" destOrd="0" presId="urn:microsoft.com/office/officeart/2008/layout/LinedList"/>
    <dgm:cxn modelId="{D6928A90-FE54-4BF5-B6E4-3E2EE32046D7}" type="presParOf" srcId="{EBC801C0-D330-44B3-AEDF-EA318FAF6E95}" destId="{0EE334F8-7910-4F88-AC86-C0DE8CAB318A}"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91BC76-83A1-42D7-9852-9E9F3ADD99EE}" type="doc">
      <dgm:prSet loTypeId="urn:microsoft.com/office/officeart/2005/8/layout/vList6" loCatId="process" qsTypeId="urn:microsoft.com/office/officeart/2005/8/quickstyle/simple1" qsCatId="simple" csTypeId="urn:microsoft.com/office/officeart/2005/8/colors/accent2_1" csCatId="accent2" phldr="1"/>
      <dgm:spPr/>
      <dgm:t>
        <a:bodyPr/>
        <a:lstStyle/>
        <a:p>
          <a:endParaRPr lang="es-MX"/>
        </a:p>
      </dgm:t>
    </dgm:pt>
    <dgm:pt modelId="{0E5DE3C3-E204-4692-854F-E24656E0DFDE}">
      <dgm:prSet phldrT="[Texto]" custT="1"/>
      <dgm:spPr/>
      <dgm:t>
        <a:bodyPr/>
        <a:lstStyle/>
        <a:p>
          <a:r>
            <a:rPr lang="es-MX" sz="2800" dirty="0" smtClean="0"/>
            <a:t>Carga general</a:t>
          </a:r>
          <a:endParaRPr lang="es-MX" sz="2800" dirty="0"/>
        </a:p>
      </dgm:t>
    </dgm:pt>
    <dgm:pt modelId="{81F608FB-522A-4BAD-9436-3DCD982F3D6F}" type="parTrans" cxnId="{75AE0FCE-F2CF-49FE-B5C3-F7F63A0DF09A}">
      <dgm:prSet/>
      <dgm:spPr/>
      <dgm:t>
        <a:bodyPr/>
        <a:lstStyle/>
        <a:p>
          <a:endParaRPr lang="es-MX" sz="2000"/>
        </a:p>
      </dgm:t>
    </dgm:pt>
    <dgm:pt modelId="{07FD671B-087E-45C1-9CC6-DBC2B31ADF4F}" type="sibTrans" cxnId="{75AE0FCE-F2CF-49FE-B5C3-F7F63A0DF09A}">
      <dgm:prSet/>
      <dgm:spPr/>
      <dgm:t>
        <a:bodyPr/>
        <a:lstStyle/>
        <a:p>
          <a:endParaRPr lang="es-MX" sz="2000"/>
        </a:p>
      </dgm:t>
    </dgm:pt>
    <dgm:pt modelId="{F7F56726-4E7F-424A-B1DF-B8146CEC00AD}">
      <dgm:prSet phldrT="[Texto]" custT="1"/>
      <dgm:spPr/>
      <dgm:t>
        <a:bodyPr/>
        <a:lstStyle/>
        <a:p>
          <a:r>
            <a:rPr lang="es-MX" sz="1600" dirty="0" smtClean="0"/>
            <a:t>Bienes de Equipo</a:t>
          </a:r>
          <a:endParaRPr lang="es-MX" sz="1600" dirty="0"/>
        </a:p>
      </dgm:t>
    </dgm:pt>
    <dgm:pt modelId="{0D0E9A00-15A9-4251-AEB2-F7DFAB5E3666}" type="parTrans" cxnId="{AA597641-C141-4A5A-BF04-CFE5EE3B8179}">
      <dgm:prSet/>
      <dgm:spPr/>
      <dgm:t>
        <a:bodyPr/>
        <a:lstStyle/>
        <a:p>
          <a:endParaRPr lang="es-MX" sz="2000"/>
        </a:p>
      </dgm:t>
    </dgm:pt>
    <dgm:pt modelId="{FF85BC19-AD54-467C-9852-780309FCEFFA}" type="sibTrans" cxnId="{AA597641-C141-4A5A-BF04-CFE5EE3B8179}">
      <dgm:prSet/>
      <dgm:spPr/>
      <dgm:t>
        <a:bodyPr/>
        <a:lstStyle/>
        <a:p>
          <a:endParaRPr lang="es-MX" sz="2000"/>
        </a:p>
      </dgm:t>
    </dgm:pt>
    <dgm:pt modelId="{2C0798FA-D06E-479A-8993-C9F44C190B33}">
      <dgm:prSet phldrT="[Texto]" custT="1"/>
      <dgm:spPr/>
      <dgm:t>
        <a:bodyPr/>
        <a:lstStyle/>
        <a:p>
          <a:r>
            <a:rPr lang="es-MX" sz="1600" dirty="0" smtClean="0"/>
            <a:t>Productos Manufacturados</a:t>
          </a:r>
          <a:endParaRPr lang="es-MX" sz="1600" dirty="0"/>
        </a:p>
      </dgm:t>
    </dgm:pt>
    <dgm:pt modelId="{5603EF17-AFCC-4210-AAD7-6A0271BFAC23}" type="parTrans" cxnId="{C4C419C2-DEAC-42EA-8B2F-4759344BA6DD}">
      <dgm:prSet/>
      <dgm:spPr/>
      <dgm:t>
        <a:bodyPr/>
        <a:lstStyle/>
        <a:p>
          <a:endParaRPr lang="es-MX" sz="2000"/>
        </a:p>
      </dgm:t>
    </dgm:pt>
    <dgm:pt modelId="{E28E868F-D782-4D79-91DC-A2E312E24D00}" type="sibTrans" cxnId="{C4C419C2-DEAC-42EA-8B2F-4759344BA6DD}">
      <dgm:prSet/>
      <dgm:spPr/>
      <dgm:t>
        <a:bodyPr/>
        <a:lstStyle/>
        <a:p>
          <a:endParaRPr lang="es-MX" sz="2000"/>
        </a:p>
      </dgm:t>
    </dgm:pt>
    <dgm:pt modelId="{637F8A3E-1892-4078-B48F-6740F0E7579C}">
      <dgm:prSet phldrT="[Texto]" custT="1"/>
      <dgm:spPr/>
      <dgm:t>
        <a:bodyPr/>
        <a:lstStyle/>
        <a:p>
          <a:r>
            <a:rPr lang="es-MX" sz="2800" dirty="0" smtClean="0"/>
            <a:t>Carga en Contenedor</a:t>
          </a:r>
          <a:endParaRPr lang="es-MX" sz="2800" dirty="0"/>
        </a:p>
      </dgm:t>
    </dgm:pt>
    <dgm:pt modelId="{714F1751-3826-4A10-AF38-021719C0D54B}" type="parTrans" cxnId="{51A82180-CCA0-430D-9B20-8404FF291A09}">
      <dgm:prSet/>
      <dgm:spPr/>
      <dgm:t>
        <a:bodyPr/>
        <a:lstStyle/>
        <a:p>
          <a:endParaRPr lang="es-MX" sz="2000"/>
        </a:p>
      </dgm:t>
    </dgm:pt>
    <dgm:pt modelId="{8EE8EA2E-DA8E-4045-B6B8-2C23A98AC5BD}" type="sibTrans" cxnId="{51A82180-CCA0-430D-9B20-8404FF291A09}">
      <dgm:prSet/>
      <dgm:spPr/>
      <dgm:t>
        <a:bodyPr/>
        <a:lstStyle/>
        <a:p>
          <a:endParaRPr lang="es-MX" sz="2000"/>
        </a:p>
      </dgm:t>
    </dgm:pt>
    <dgm:pt modelId="{D32F2D56-E841-4293-ACC5-5E51555DBD1E}">
      <dgm:prSet phldrT="[Texto]" custT="1"/>
      <dgm:spPr/>
      <dgm:t>
        <a:bodyPr/>
        <a:lstStyle/>
        <a:p>
          <a:r>
            <a:rPr lang="es-MX" sz="1600" dirty="0" smtClean="0"/>
            <a:t>Contenedores para una sola carga</a:t>
          </a:r>
          <a:endParaRPr lang="es-MX" sz="1600" dirty="0"/>
        </a:p>
      </dgm:t>
    </dgm:pt>
    <dgm:pt modelId="{D955621E-8731-4117-B70C-0863436C8644}" type="parTrans" cxnId="{0A79B02A-0929-4235-8F98-C998BE55F9B3}">
      <dgm:prSet/>
      <dgm:spPr/>
      <dgm:t>
        <a:bodyPr/>
        <a:lstStyle/>
        <a:p>
          <a:endParaRPr lang="es-MX" sz="2000"/>
        </a:p>
      </dgm:t>
    </dgm:pt>
    <dgm:pt modelId="{0AF0A1B3-F67B-46BF-B83A-ACF0AAFF6E65}" type="sibTrans" cxnId="{0A79B02A-0929-4235-8F98-C998BE55F9B3}">
      <dgm:prSet/>
      <dgm:spPr/>
      <dgm:t>
        <a:bodyPr/>
        <a:lstStyle/>
        <a:p>
          <a:endParaRPr lang="es-MX" sz="2000"/>
        </a:p>
      </dgm:t>
    </dgm:pt>
    <dgm:pt modelId="{4893D9F2-813B-45B8-A6DB-8ADF95D0508F}">
      <dgm:prSet phldrT="[Texto]" custT="1"/>
      <dgm:spPr/>
      <dgm:t>
        <a:bodyPr/>
        <a:lstStyle/>
        <a:p>
          <a:r>
            <a:rPr lang="es-MX" sz="1600" dirty="0" smtClean="0"/>
            <a:t>Por conveniencia</a:t>
          </a:r>
          <a:endParaRPr lang="es-MX" sz="1600" dirty="0"/>
        </a:p>
      </dgm:t>
    </dgm:pt>
    <dgm:pt modelId="{05F79B19-5377-4CE9-86FF-2010507FD1F1}" type="parTrans" cxnId="{C423AC04-67F4-4A05-ABBF-F245FF07899E}">
      <dgm:prSet/>
      <dgm:spPr/>
      <dgm:t>
        <a:bodyPr/>
        <a:lstStyle/>
        <a:p>
          <a:endParaRPr lang="es-MX" sz="2000"/>
        </a:p>
      </dgm:t>
    </dgm:pt>
    <dgm:pt modelId="{B6E61613-3C2E-411C-B4C6-7141E315EA28}" type="sibTrans" cxnId="{C423AC04-67F4-4A05-ABBF-F245FF07899E}">
      <dgm:prSet/>
      <dgm:spPr/>
      <dgm:t>
        <a:bodyPr/>
        <a:lstStyle/>
        <a:p>
          <a:endParaRPr lang="es-MX" sz="2000"/>
        </a:p>
      </dgm:t>
    </dgm:pt>
    <dgm:pt modelId="{7FEAAF2D-DC97-429F-99E0-E6F5E429C978}">
      <dgm:prSet phldrT="[Texto]" custT="1"/>
      <dgm:spPr/>
      <dgm:t>
        <a:bodyPr/>
        <a:lstStyle/>
        <a:p>
          <a:r>
            <a:rPr lang="es-MX" sz="1600" dirty="0" smtClean="0"/>
            <a:t>Productos alimenticios</a:t>
          </a:r>
          <a:endParaRPr lang="es-MX" sz="1600" dirty="0"/>
        </a:p>
      </dgm:t>
    </dgm:pt>
    <dgm:pt modelId="{197A7798-5BF8-4B63-B62E-E65DA757EC05}" type="parTrans" cxnId="{5EF24CDA-C471-478F-8FA7-8230A7E15160}">
      <dgm:prSet/>
      <dgm:spPr/>
      <dgm:t>
        <a:bodyPr/>
        <a:lstStyle/>
        <a:p>
          <a:endParaRPr lang="es-MX" sz="2000"/>
        </a:p>
      </dgm:t>
    </dgm:pt>
    <dgm:pt modelId="{87C208F8-5E09-4104-B5C0-E10BC0F7FAB3}" type="sibTrans" cxnId="{5EF24CDA-C471-478F-8FA7-8230A7E15160}">
      <dgm:prSet/>
      <dgm:spPr/>
      <dgm:t>
        <a:bodyPr/>
        <a:lstStyle/>
        <a:p>
          <a:endParaRPr lang="es-MX" sz="2000"/>
        </a:p>
      </dgm:t>
    </dgm:pt>
    <dgm:pt modelId="{9647118B-90F9-42E6-ADB2-44CA20DA0589}">
      <dgm:prSet phldrT="[Texto]" custT="1"/>
      <dgm:spPr/>
      <dgm:t>
        <a:bodyPr/>
        <a:lstStyle/>
        <a:p>
          <a:r>
            <a:rPr lang="es-MX" sz="1600" dirty="0" smtClean="0"/>
            <a:t>Carga refrigerada</a:t>
          </a:r>
          <a:endParaRPr lang="es-MX" sz="1600" dirty="0"/>
        </a:p>
      </dgm:t>
    </dgm:pt>
    <dgm:pt modelId="{EE0682CA-35E6-4D6D-9A01-BD899B07D3B6}" type="parTrans" cxnId="{3E8E099D-A943-4E99-A886-448CD74382DD}">
      <dgm:prSet/>
      <dgm:spPr/>
      <dgm:t>
        <a:bodyPr/>
        <a:lstStyle/>
        <a:p>
          <a:endParaRPr lang="es-MX" sz="2000"/>
        </a:p>
      </dgm:t>
    </dgm:pt>
    <dgm:pt modelId="{A00943BD-54D7-4122-B78C-55A1F7D72D58}" type="sibTrans" cxnId="{3E8E099D-A943-4E99-A886-448CD74382DD}">
      <dgm:prSet/>
      <dgm:spPr/>
      <dgm:t>
        <a:bodyPr/>
        <a:lstStyle/>
        <a:p>
          <a:endParaRPr lang="es-MX" sz="2000"/>
        </a:p>
      </dgm:t>
    </dgm:pt>
    <dgm:pt modelId="{DFE29F19-2595-42D0-80C2-33ECC45827FE}">
      <dgm:prSet phldrT="[Texto]" custT="1"/>
      <dgm:spPr/>
      <dgm:t>
        <a:bodyPr/>
        <a:lstStyle/>
        <a:p>
          <a:r>
            <a:rPr lang="es-MX" sz="1600" dirty="0" smtClean="0"/>
            <a:t>Contenedores de todo tipo</a:t>
          </a:r>
          <a:endParaRPr lang="es-MX" sz="1600" dirty="0"/>
        </a:p>
      </dgm:t>
    </dgm:pt>
    <dgm:pt modelId="{826AB301-1E17-41DA-9154-D987A87300CE}" type="parTrans" cxnId="{F847D3AA-34D8-49EC-886A-D7D7F28C68E5}">
      <dgm:prSet/>
      <dgm:spPr/>
      <dgm:t>
        <a:bodyPr/>
        <a:lstStyle/>
        <a:p>
          <a:endParaRPr lang="es-MX" sz="2000"/>
        </a:p>
      </dgm:t>
    </dgm:pt>
    <dgm:pt modelId="{0C97D9E4-A552-4E78-8B18-47A1C00FE740}" type="sibTrans" cxnId="{F847D3AA-34D8-49EC-886A-D7D7F28C68E5}">
      <dgm:prSet/>
      <dgm:spPr/>
      <dgm:t>
        <a:bodyPr/>
        <a:lstStyle/>
        <a:p>
          <a:endParaRPr lang="es-MX" sz="2000"/>
        </a:p>
      </dgm:t>
    </dgm:pt>
    <dgm:pt modelId="{E3B5A41F-D13A-4E57-BBD7-5437FC90D2B8}">
      <dgm:prSet phldrT="[Texto]" custT="1"/>
      <dgm:spPr/>
      <dgm:t>
        <a:bodyPr/>
        <a:lstStyle/>
        <a:p>
          <a:r>
            <a:rPr lang="es-MX" sz="1600" dirty="0" smtClean="0"/>
            <a:t>Para las Re-expedidoras de carga</a:t>
          </a:r>
          <a:endParaRPr lang="es-MX" sz="1600" dirty="0"/>
        </a:p>
      </dgm:t>
    </dgm:pt>
    <dgm:pt modelId="{91397BE1-8E73-402A-A7EF-AEB1537750C6}" type="parTrans" cxnId="{48DFE399-B8F6-4687-9A43-2342FCF1F70B}">
      <dgm:prSet/>
      <dgm:spPr/>
      <dgm:t>
        <a:bodyPr/>
        <a:lstStyle/>
        <a:p>
          <a:endParaRPr lang="es-MX" sz="2000"/>
        </a:p>
      </dgm:t>
    </dgm:pt>
    <dgm:pt modelId="{1E18481B-09BB-4168-AFAC-BE5A3BBCB1BD}" type="sibTrans" cxnId="{48DFE399-B8F6-4687-9A43-2342FCF1F70B}">
      <dgm:prSet/>
      <dgm:spPr/>
      <dgm:t>
        <a:bodyPr/>
        <a:lstStyle/>
        <a:p>
          <a:endParaRPr lang="es-MX" sz="2000"/>
        </a:p>
      </dgm:t>
    </dgm:pt>
    <dgm:pt modelId="{5A422877-16D5-4581-8D96-06BCE8B0F0FE}" type="pres">
      <dgm:prSet presAssocID="{8391BC76-83A1-42D7-9852-9E9F3ADD99EE}" presName="Name0" presStyleCnt="0">
        <dgm:presLayoutVars>
          <dgm:dir/>
          <dgm:animLvl val="lvl"/>
          <dgm:resizeHandles/>
        </dgm:presLayoutVars>
      </dgm:prSet>
      <dgm:spPr/>
      <dgm:t>
        <a:bodyPr/>
        <a:lstStyle/>
        <a:p>
          <a:endParaRPr lang="es-MX"/>
        </a:p>
      </dgm:t>
    </dgm:pt>
    <dgm:pt modelId="{8F8B5DBA-AA2D-4BD6-884A-2799512A783C}" type="pres">
      <dgm:prSet presAssocID="{0E5DE3C3-E204-4692-854F-E24656E0DFDE}" presName="linNode" presStyleCnt="0"/>
      <dgm:spPr/>
      <dgm:t>
        <a:bodyPr/>
        <a:lstStyle/>
        <a:p>
          <a:endParaRPr lang="es-MX"/>
        </a:p>
      </dgm:t>
    </dgm:pt>
    <dgm:pt modelId="{52A79BF8-49EA-414D-AE57-F313E0C2C790}" type="pres">
      <dgm:prSet presAssocID="{0E5DE3C3-E204-4692-854F-E24656E0DFDE}" presName="parentShp" presStyleLbl="node1" presStyleIdx="0" presStyleCnt="2" custLinFactNeighborX="-2550" custLinFactNeighborY="-8556">
        <dgm:presLayoutVars>
          <dgm:bulletEnabled val="1"/>
        </dgm:presLayoutVars>
      </dgm:prSet>
      <dgm:spPr/>
      <dgm:t>
        <a:bodyPr/>
        <a:lstStyle/>
        <a:p>
          <a:endParaRPr lang="es-MX"/>
        </a:p>
      </dgm:t>
    </dgm:pt>
    <dgm:pt modelId="{62263ECE-CE20-49BF-B051-979BA305E7D8}" type="pres">
      <dgm:prSet presAssocID="{0E5DE3C3-E204-4692-854F-E24656E0DFDE}" presName="childShp" presStyleLbl="bgAccFollowNode1" presStyleIdx="0" presStyleCnt="2">
        <dgm:presLayoutVars>
          <dgm:bulletEnabled val="1"/>
        </dgm:presLayoutVars>
      </dgm:prSet>
      <dgm:spPr>
        <a:prstGeom prst="roundRect">
          <a:avLst/>
        </a:prstGeom>
      </dgm:spPr>
      <dgm:t>
        <a:bodyPr/>
        <a:lstStyle/>
        <a:p>
          <a:endParaRPr lang="es-MX"/>
        </a:p>
      </dgm:t>
    </dgm:pt>
    <dgm:pt modelId="{01F226D1-7F68-435C-954E-DC658B087C60}" type="pres">
      <dgm:prSet presAssocID="{07FD671B-087E-45C1-9CC6-DBC2B31ADF4F}" presName="spacing" presStyleCnt="0"/>
      <dgm:spPr/>
      <dgm:t>
        <a:bodyPr/>
        <a:lstStyle/>
        <a:p>
          <a:endParaRPr lang="es-MX"/>
        </a:p>
      </dgm:t>
    </dgm:pt>
    <dgm:pt modelId="{0DCEDC33-614C-44F4-8497-9A35AD38E2C1}" type="pres">
      <dgm:prSet presAssocID="{637F8A3E-1892-4078-B48F-6740F0E7579C}" presName="linNode" presStyleCnt="0"/>
      <dgm:spPr/>
      <dgm:t>
        <a:bodyPr/>
        <a:lstStyle/>
        <a:p>
          <a:endParaRPr lang="es-MX"/>
        </a:p>
      </dgm:t>
    </dgm:pt>
    <dgm:pt modelId="{C1CD935A-240F-4AE7-8A4C-570C21C7A118}" type="pres">
      <dgm:prSet presAssocID="{637F8A3E-1892-4078-B48F-6740F0E7579C}" presName="parentShp" presStyleLbl="node1" presStyleIdx="1" presStyleCnt="2">
        <dgm:presLayoutVars>
          <dgm:bulletEnabled val="1"/>
        </dgm:presLayoutVars>
      </dgm:prSet>
      <dgm:spPr/>
      <dgm:t>
        <a:bodyPr/>
        <a:lstStyle/>
        <a:p>
          <a:endParaRPr lang="es-MX"/>
        </a:p>
      </dgm:t>
    </dgm:pt>
    <dgm:pt modelId="{5C878CC1-78DA-4D73-A187-D791357636BC}" type="pres">
      <dgm:prSet presAssocID="{637F8A3E-1892-4078-B48F-6740F0E7579C}" presName="childShp" presStyleLbl="bgAccFollowNode1" presStyleIdx="1" presStyleCnt="2">
        <dgm:presLayoutVars>
          <dgm:bulletEnabled val="1"/>
        </dgm:presLayoutVars>
      </dgm:prSet>
      <dgm:spPr/>
      <dgm:t>
        <a:bodyPr/>
        <a:lstStyle/>
        <a:p>
          <a:endParaRPr lang="es-MX"/>
        </a:p>
      </dgm:t>
    </dgm:pt>
  </dgm:ptLst>
  <dgm:cxnLst>
    <dgm:cxn modelId="{51A82180-CCA0-430D-9B20-8404FF291A09}" srcId="{8391BC76-83A1-42D7-9852-9E9F3ADD99EE}" destId="{637F8A3E-1892-4078-B48F-6740F0E7579C}" srcOrd="1" destOrd="0" parTransId="{714F1751-3826-4A10-AF38-021719C0D54B}" sibTransId="{8EE8EA2E-DA8E-4045-B6B8-2C23A98AC5BD}"/>
    <dgm:cxn modelId="{5C5E5234-CDE6-4FFC-8C78-DDF5F40BDE5B}" type="presOf" srcId="{4893D9F2-813B-45B8-A6DB-8ADF95D0508F}" destId="{5C878CC1-78DA-4D73-A187-D791357636BC}" srcOrd="0" destOrd="1" presId="urn:microsoft.com/office/officeart/2005/8/layout/vList6"/>
    <dgm:cxn modelId="{C4C419C2-DEAC-42EA-8B2F-4759344BA6DD}" srcId="{0E5DE3C3-E204-4692-854F-E24656E0DFDE}" destId="{2C0798FA-D06E-479A-8993-C9F44C190B33}" srcOrd="1" destOrd="0" parTransId="{5603EF17-AFCC-4210-AAD7-6A0271BFAC23}" sibTransId="{E28E868F-D782-4D79-91DC-A2E312E24D00}"/>
    <dgm:cxn modelId="{0A79B02A-0929-4235-8F98-C998BE55F9B3}" srcId="{637F8A3E-1892-4078-B48F-6740F0E7579C}" destId="{D32F2D56-E841-4293-ACC5-5E51555DBD1E}" srcOrd="0" destOrd="0" parTransId="{D955621E-8731-4117-B70C-0863436C8644}" sibTransId="{0AF0A1B3-F67B-46BF-B83A-ACF0AAFF6E65}"/>
    <dgm:cxn modelId="{645015BD-0904-47DC-B544-824A0DEE977C}" type="presOf" srcId="{D32F2D56-E841-4293-ACC5-5E51555DBD1E}" destId="{5C878CC1-78DA-4D73-A187-D791357636BC}" srcOrd="0" destOrd="0" presId="urn:microsoft.com/office/officeart/2005/8/layout/vList6"/>
    <dgm:cxn modelId="{B6FBAED2-32D9-4A96-B5D9-191D9E505526}" type="presOf" srcId="{0E5DE3C3-E204-4692-854F-E24656E0DFDE}" destId="{52A79BF8-49EA-414D-AE57-F313E0C2C790}" srcOrd="0" destOrd="0" presId="urn:microsoft.com/office/officeart/2005/8/layout/vList6"/>
    <dgm:cxn modelId="{1B749C4C-2BC9-4E11-B775-1FF449A6DB3C}" type="presOf" srcId="{8391BC76-83A1-42D7-9852-9E9F3ADD99EE}" destId="{5A422877-16D5-4581-8D96-06BCE8B0F0FE}" srcOrd="0" destOrd="0" presId="urn:microsoft.com/office/officeart/2005/8/layout/vList6"/>
    <dgm:cxn modelId="{1E5E62F5-DD24-4312-A691-036D145D793B}" type="presOf" srcId="{DFE29F19-2595-42D0-80C2-33ECC45827FE}" destId="{62263ECE-CE20-49BF-B051-979BA305E7D8}" srcOrd="0" destOrd="4" presId="urn:microsoft.com/office/officeart/2005/8/layout/vList6"/>
    <dgm:cxn modelId="{48DFE399-B8F6-4687-9A43-2342FCF1F70B}" srcId="{637F8A3E-1892-4078-B48F-6740F0E7579C}" destId="{E3B5A41F-D13A-4E57-BBD7-5437FC90D2B8}" srcOrd="2" destOrd="0" parTransId="{91397BE1-8E73-402A-A7EF-AEB1537750C6}" sibTransId="{1E18481B-09BB-4168-AFAC-BE5A3BBCB1BD}"/>
    <dgm:cxn modelId="{75AE0FCE-F2CF-49FE-B5C3-F7F63A0DF09A}" srcId="{8391BC76-83A1-42D7-9852-9E9F3ADD99EE}" destId="{0E5DE3C3-E204-4692-854F-E24656E0DFDE}" srcOrd="0" destOrd="0" parTransId="{81F608FB-522A-4BAD-9436-3DCD982F3D6F}" sibTransId="{07FD671B-087E-45C1-9CC6-DBC2B31ADF4F}"/>
    <dgm:cxn modelId="{5EF24CDA-C471-478F-8FA7-8230A7E15160}" srcId="{0E5DE3C3-E204-4692-854F-E24656E0DFDE}" destId="{7FEAAF2D-DC97-429F-99E0-E6F5E429C978}" srcOrd="2" destOrd="0" parTransId="{197A7798-5BF8-4B63-B62E-E65DA757EC05}" sibTransId="{87C208F8-5E09-4104-B5C0-E10BC0F7FAB3}"/>
    <dgm:cxn modelId="{F847D3AA-34D8-49EC-886A-D7D7F28C68E5}" srcId="{0E5DE3C3-E204-4692-854F-E24656E0DFDE}" destId="{DFE29F19-2595-42D0-80C2-33ECC45827FE}" srcOrd="4" destOrd="0" parTransId="{826AB301-1E17-41DA-9154-D987A87300CE}" sibTransId="{0C97D9E4-A552-4E78-8B18-47A1C00FE740}"/>
    <dgm:cxn modelId="{BE3D5184-F1CC-41F2-B0B4-A8CC67367BD0}" type="presOf" srcId="{F7F56726-4E7F-424A-B1DF-B8146CEC00AD}" destId="{62263ECE-CE20-49BF-B051-979BA305E7D8}" srcOrd="0" destOrd="0" presId="urn:microsoft.com/office/officeart/2005/8/layout/vList6"/>
    <dgm:cxn modelId="{10EF4D80-9670-4079-9ADE-A60A5A6F5BF6}" type="presOf" srcId="{9647118B-90F9-42E6-ADB2-44CA20DA0589}" destId="{62263ECE-CE20-49BF-B051-979BA305E7D8}" srcOrd="0" destOrd="3" presId="urn:microsoft.com/office/officeart/2005/8/layout/vList6"/>
    <dgm:cxn modelId="{AA597641-C141-4A5A-BF04-CFE5EE3B8179}" srcId="{0E5DE3C3-E204-4692-854F-E24656E0DFDE}" destId="{F7F56726-4E7F-424A-B1DF-B8146CEC00AD}" srcOrd="0" destOrd="0" parTransId="{0D0E9A00-15A9-4251-AEB2-F7DFAB5E3666}" sibTransId="{FF85BC19-AD54-467C-9852-780309FCEFFA}"/>
    <dgm:cxn modelId="{560063E3-25EB-47FC-AEFE-7B2046E738AB}" type="presOf" srcId="{7FEAAF2D-DC97-429F-99E0-E6F5E429C978}" destId="{62263ECE-CE20-49BF-B051-979BA305E7D8}" srcOrd="0" destOrd="2" presId="urn:microsoft.com/office/officeart/2005/8/layout/vList6"/>
    <dgm:cxn modelId="{04CE37CF-12BD-4FD8-AEE1-DED5DE61FC36}" type="presOf" srcId="{637F8A3E-1892-4078-B48F-6740F0E7579C}" destId="{C1CD935A-240F-4AE7-8A4C-570C21C7A118}" srcOrd="0" destOrd="0" presId="urn:microsoft.com/office/officeart/2005/8/layout/vList6"/>
    <dgm:cxn modelId="{004EA862-89EB-40EB-B9CE-B0C4CF0A2779}" type="presOf" srcId="{2C0798FA-D06E-479A-8993-C9F44C190B33}" destId="{62263ECE-CE20-49BF-B051-979BA305E7D8}" srcOrd="0" destOrd="1" presId="urn:microsoft.com/office/officeart/2005/8/layout/vList6"/>
    <dgm:cxn modelId="{0F657B4F-3BC8-4214-AB53-D48642331868}" type="presOf" srcId="{E3B5A41F-D13A-4E57-BBD7-5437FC90D2B8}" destId="{5C878CC1-78DA-4D73-A187-D791357636BC}" srcOrd="0" destOrd="2" presId="urn:microsoft.com/office/officeart/2005/8/layout/vList6"/>
    <dgm:cxn modelId="{C423AC04-67F4-4A05-ABBF-F245FF07899E}" srcId="{637F8A3E-1892-4078-B48F-6740F0E7579C}" destId="{4893D9F2-813B-45B8-A6DB-8ADF95D0508F}" srcOrd="1" destOrd="0" parTransId="{05F79B19-5377-4CE9-86FF-2010507FD1F1}" sibTransId="{B6E61613-3C2E-411C-B4C6-7141E315EA28}"/>
    <dgm:cxn modelId="{3E8E099D-A943-4E99-A886-448CD74382DD}" srcId="{0E5DE3C3-E204-4692-854F-E24656E0DFDE}" destId="{9647118B-90F9-42E6-ADB2-44CA20DA0589}" srcOrd="3" destOrd="0" parTransId="{EE0682CA-35E6-4D6D-9A01-BD899B07D3B6}" sibTransId="{A00943BD-54D7-4122-B78C-55A1F7D72D58}"/>
    <dgm:cxn modelId="{779D0886-C88E-4FCC-8694-0DBC3885576D}" type="presParOf" srcId="{5A422877-16D5-4581-8D96-06BCE8B0F0FE}" destId="{8F8B5DBA-AA2D-4BD6-884A-2799512A783C}" srcOrd="0" destOrd="0" presId="urn:microsoft.com/office/officeart/2005/8/layout/vList6"/>
    <dgm:cxn modelId="{38BB40C0-3D6D-44C0-8031-1F251EB3C1DD}" type="presParOf" srcId="{8F8B5DBA-AA2D-4BD6-884A-2799512A783C}" destId="{52A79BF8-49EA-414D-AE57-F313E0C2C790}" srcOrd="0" destOrd="0" presId="urn:microsoft.com/office/officeart/2005/8/layout/vList6"/>
    <dgm:cxn modelId="{B6C5C6E4-7EA2-4268-9387-FD08158D6CE6}" type="presParOf" srcId="{8F8B5DBA-AA2D-4BD6-884A-2799512A783C}" destId="{62263ECE-CE20-49BF-B051-979BA305E7D8}" srcOrd="1" destOrd="0" presId="urn:microsoft.com/office/officeart/2005/8/layout/vList6"/>
    <dgm:cxn modelId="{728EAC19-FC8B-4B1A-8762-9630787317AA}" type="presParOf" srcId="{5A422877-16D5-4581-8D96-06BCE8B0F0FE}" destId="{01F226D1-7F68-435C-954E-DC658B087C60}" srcOrd="1" destOrd="0" presId="urn:microsoft.com/office/officeart/2005/8/layout/vList6"/>
    <dgm:cxn modelId="{76909B4E-07E8-48BB-8AAC-8C84A2D9C3CE}" type="presParOf" srcId="{5A422877-16D5-4581-8D96-06BCE8B0F0FE}" destId="{0DCEDC33-614C-44F4-8497-9A35AD38E2C1}" srcOrd="2" destOrd="0" presId="urn:microsoft.com/office/officeart/2005/8/layout/vList6"/>
    <dgm:cxn modelId="{98A527B7-4285-4AB4-9CD1-24BCA84B8132}" type="presParOf" srcId="{0DCEDC33-614C-44F4-8497-9A35AD38E2C1}" destId="{C1CD935A-240F-4AE7-8A4C-570C21C7A118}" srcOrd="0" destOrd="0" presId="urn:microsoft.com/office/officeart/2005/8/layout/vList6"/>
    <dgm:cxn modelId="{02092D96-F807-4BCE-A015-287A603FAC29}" type="presParOf" srcId="{0DCEDC33-614C-44F4-8497-9A35AD38E2C1}" destId="{5C878CC1-78DA-4D73-A187-D791357636B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9A6FCF-A8CE-43C1-AD5C-3895EAAFCF55}" type="doc">
      <dgm:prSet loTypeId="urn:microsoft.com/office/officeart/2005/8/layout/matrix2" loCatId="matrix" qsTypeId="urn:microsoft.com/office/officeart/2005/8/quickstyle/simple1" qsCatId="simple" csTypeId="urn:microsoft.com/office/officeart/2005/8/colors/accent2_1" csCatId="accent2" phldr="1"/>
      <dgm:spPr/>
      <dgm:t>
        <a:bodyPr/>
        <a:lstStyle/>
        <a:p>
          <a:endParaRPr lang="es-MX"/>
        </a:p>
      </dgm:t>
    </dgm:pt>
    <dgm:pt modelId="{2D48B816-827D-453A-9938-80FA11B5FD1F}">
      <dgm:prSet phldrT="[Texto]"/>
      <dgm:spPr/>
      <dgm:t>
        <a:bodyPr/>
        <a:lstStyle/>
        <a:p>
          <a:r>
            <a:rPr lang="en-US" b="1" dirty="0" smtClean="0"/>
            <a:t>FCL/FCL.- (H/H) (Full Container Load)</a:t>
          </a:r>
          <a:endParaRPr lang="es-MX" dirty="0"/>
        </a:p>
      </dgm:t>
    </dgm:pt>
    <dgm:pt modelId="{A88D9794-AD3F-4683-B977-1BCBDDD5034B}" type="parTrans" cxnId="{0D9BC95B-14CF-49F0-B8B0-913EA048AE8E}">
      <dgm:prSet/>
      <dgm:spPr/>
      <dgm:t>
        <a:bodyPr/>
        <a:lstStyle/>
        <a:p>
          <a:endParaRPr lang="es-MX"/>
        </a:p>
      </dgm:t>
    </dgm:pt>
    <dgm:pt modelId="{B83AE4A6-8100-4275-A682-7C12482E6261}" type="sibTrans" cxnId="{0D9BC95B-14CF-49F0-B8B0-913EA048AE8E}">
      <dgm:prSet/>
      <dgm:spPr/>
      <dgm:t>
        <a:bodyPr/>
        <a:lstStyle/>
        <a:p>
          <a:endParaRPr lang="es-MX"/>
        </a:p>
      </dgm:t>
    </dgm:pt>
    <dgm:pt modelId="{A6463435-B538-47D3-A7BA-488F1F584C69}">
      <dgm:prSet phldrT="[Texto]"/>
      <dgm:spPr/>
      <dgm:t>
        <a:bodyPr/>
        <a:lstStyle/>
        <a:p>
          <a:r>
            <a:rPr lang="en-US" b="1" dirty="0" smtClean="0"/>
            <a:t>FCL/LCL.- (H/P) (Full Container Load-Less Than Container Load)</a:t>
          </a:r>
          <a:endParaRPr lang="es-MX" dirty="0"/>
        </a:p>
      </dgm:t>
    </dgm:pt>
    <dgm:pt modelId="{93305774-8112-46DB-BA86-3331A8CBB4D6}" type="parTrans" cxnId="{846CDC98-C241-47ED-8D3F-7B0D6F9CB275}">
      <dgm:prSet/>
      <dgm:spPr/>
      <dgm:t>
        <a:bodyPr/>
        <a:lstStyle/>
        <a:p>
          <a:endParaRPr lang="es-MX"/>
        </a:p>
      </dgm:t>
    </dgm:pt>
    <dgm:pt modelId="{9A568520-5762-4FA2-837D-265B4B75F6D7}" type="sibTrans" cxnId="{846CDC98-C241-47ED-8D3F-7B0D6F9CB275}">
      <dgm:prSet/>
      <dgm:spPr/>
      <dgm:t>
        <a:bodyPr/>
        <a:lstStyle/>
        <a:p>
          <a:endParaRPr lang="es-MX"/>
        </a:p>
      </dgm:t>
    </dgm:pt>
    <dgm:pt modelId="{AD0DFDD3-8394-41DA-9F9D-A2E0D5D49E26}">
      <dgm:prSet phldrT="[Texto]"/>
      <dgm:spPr/>
      <dgm:t>
        <a:bodyPr/>
        <a:lstStyle/>
        <a:p>
          <a:r>
            <a:rPr lang="en-US" b="1" dirty="0" smtClean="0"/>
            <a:t>LCL/FCL.-  (P/H) (Less Than Container Load – Full Container Load)</a:t>
          </a:r>
          <a:endParaRPr lang="es-MX" dirty="0"/>
        </a:p>
      </dgm:t>
    </dgm:pt>
    <dgm:pt modelId="{B22F0940-2E9B-4DD0-82C5-A775C73EBD94}" type="parTrans" cxnId="{3A017C09-F8BF-4735-BB11-B6255A5590C8}">
      <dgm:prSet/>
      <dgm:spPr/>
      <dgm:t>
        <a:bodyPr/>
        <a:lstStyle/>
        <a:p>
          <a:endParaRPr lang="es-MX"/>
        </a:p>
      </dgm:t>
    </dgm:pt>
    <dgm:pt modelId="{10DEBC10-8E4D-4307-B2E1-41579867B9C3}" type="sibTrans" cxnId="{3A017C09-F8BF-4735-BB11-B6255A5590C8}">
      <dgm:prSet/>
      <dgm:spPr/>
      <dgm:t>
        <a:bodyPr/>
        <a:lstStyle/>
        <a:p>
          <a:endParaRPr lang="es-MX"/>
        </a:p>
      </dgm:t>
    </dgm:pt>
    <dgm:pt modelId="{7730345B-0385-4B8A-90A5-67E3BBD5BF76}">
      <dgm:prSet phldrT="[Texto]"/>
      <dgm:spPr/>
      <dgm:t>
        <a:bodyPr/>
        <a:lstStyle/>
        <a:p>
          <a:r>
            <a:rPr lang="en-US" b="1" dirty="0" smtClean="0"/>
            <a:t>LCL/LCL.- (P/P) (Less Than Container Load)</a:t>
          </a:r>
          <a:endParaRPr lang="es-MX" dirty="0"/>
        </a:p>
      </dgm:t>
    </dgm:pt>
    <dgm:pt modelId="{79470612-7A9D-4FB1-B150-113ADD15090C}" type="parTrans" cxnId="{D0541158-123C-4F44-9946-049A7B22C339}">
      <dgm:prSet/>
      <dgm:spPr/>
      <dgm:t>
        <a:bodyPr/>
        <a:lstStyle/>
        <a:p>
          <a:endParaRPr lang="es-MX"/>
        </a:p>
      </dgm:t>
    </dgm:pt>
    <dgm:pt modelId="{CF211B3E-3768-48E3-8324-6A36A53DC447}" type="sibTrans" cxnId="{D0541158-123C-4F44-9946-049A7B22C339}">
      <dgm:prSet/>
      <dgm:spPr/>
      <dgm:t>
        <a:bodyPr/>
        <a:lstStyle/>
        <a:p>
          <a:endParaRPr lang="es-MX"/>
        </a:p>
      </dgm:t>
    </dgm:pt>
    <dgm:pt modelId="{3DAD1361-CD8A-4711-88F1-C59F187D70F9}" type="pres">
      <dgm:prSet presAssocID="{259A6FCF-A8CE-43C1-AD5C-3895EAAFCF55}" presName="matrix" presStyleCnt="0">
        <dgm:presLayoutVars>
          <dgm:chMax val="1"/>
          <dgm:dir/>
          <dgm:resizeHandles val="exact"/>
        </dgm:presLayoutVars>
      </dgm:prSet>
      <dgm:spPr/>
      <dgm:t>
        <a:bodyPr/>
        <a:lstStyle/>
        <a:p>
          <a:endParaRPr lang="es-MX"/>
        </a:p>
      </dgm:t>
    </dgm:pt>
    <dgm:pt modelId="{F48F6094-FEBE-443F-87CC-6165B6BF4D0C}" type="pres">
      <dgm:prSet presAssocID="{259A6FCF-A8CE-43C1-AD5C-3895EAAFCF55}" presName="axisShape" presStyleLbl="bgShp" presStyleIdx="0" presStyleCnt="1"/>
      <dgm:spPr/>
      <dgm:t>
        <a:bodyPr/>
        <a:lstStyle/>
        <a:p>
          <a:endParaRPr lang="es-MX"/>
        </a:p>
      </dgm:t>
    </dgm:pt>
    <dgm:pt modelId="{8B665EE9-90E7-471D-A83C-0E34DEE54AB3}" type="pres">
      <dgm:prSet presAssocID="{259A6FCF-A8CE-43C1-AD5C-3895EAAFCF55}" presName="rect1" presStyleLbl="node1" presStyleIdx="0" presStyleCnt="4">
        <dgm:presLayoutVars>
          <dgm:chMax val="0"/>
          <dgm:chPref val="0"/>
          <dgm:bulletEnabled val="1"/>
        </dgm:presLayoutVars>
      </dgm:prSet>
      <dgm:spPr/>
      <dgm:t>
        <a:bodyPr/>
        <a:lstStyle/>
        <a:p>
          <a:endParaRPr lang="es-MX"/>
        </a:p>
      </dgm:t>
    </dgm:pt>
    <dgm:pt modelId="{D8139D96-2F0D-4C48-A257-E0E1AA72AAD4}" type="pres">
      <dgm:prSet presAssocID="{259A6FCF-A8CE-43C1-AD5C-3895EAAFCF55}" presName="rect2" presStyleLbl="node1" presStyleIdx="1" presStyleCnt="4">
        <dgm:presLayoutVars>
          <dgm:chMax val="0"/>
          <dgm:chPref val="0"/>
          <dgm:bulletEnabled val="1"/>
        </dgm:presLayoutVars>
      </dgm:prSet>
      <dgm:spPr/>
      <dgm:t>
        <a:bodyPr/>
        <a:lstStyle/>
        <a:p>
          <a:endParaRPr lang="es-MX"/>
        </a:p>
      </dgm:t>
    </dgm:pt>
    <dgm:pt modelId="{2A42BBAE-39DC-474F-8BCA-9A0F6887C25A}" type="pres">
      <dgm:prSet presAssocID="{259A6FCF-A8CE-43C1-AD5C-3895EAAFCF55}" presName="rect3" presStyleLbl="node1" presStyleIdx="2" presStyleCnt="4">
        <dgm:presLayoutVars>
          <dgm:chMax val="0"/>
          <dgm:chPref val="0"/>
          <dgm:bulletEnabled val="1"/>
        </dgm:presLayoutVars>
      </dgm:prSet>
      <dgm:spPr/>
      <dgm:t>
        <a:bodyPr/>
        <a:lstStyle/>
        <a:p>
          <a:endParaRPr lang="es-MX"/>
        </a:p>
      </dgm:t>
    </dgm:pt>
    <dgm:pt modelId="{DD53CCED-A802-44BF-83B8-F41954D5F579}" type="pres">
      <dgm:prSet presAssocID="{259A6FCF-A8CE-43C1-AD5C-3895EAAFCF55}" presName="rect4" presStyleLbl="node1" presStyleIdx="3" presStyleCnt="4" custLinFactNeighborX="835" custLinFactNeighborY="728">
        <dgm:presLayoutVars>
          <dgm:chMax val="0"/>
          <dgm:chPref val="0"/>
          <dgm:bulletEnabled val="1"/>
        </dgm:presLayoutVars>
      </dgm:prSet>
      <dgm:spPr/>
      <dgm:t>
        <a:bodyPr/>
        <a:lstStyle/>
        <a:p>
          <a:endParaRPr lang="es-MX"/>
        </a:p>
      </dgm:t>
    </dgm:pt>
  </dgm:ptLst>
  <dgm:cxnLst>
    <dgm:cxn modelId="{CEA8AC8B-70A8-4872-94CD-0131CFA80EE1}" type="presOf" srcId="{2D48B816-827D-453A-9938-80FA11B5FD1F}" destId="{8B665EE9-90E7-471D-A83C-0E34DEE54AB3}" srcOrd="0" destOrd="0" presId="urn:microsoft.com/office/officeart/2005/8/layout/matrix2"/>
    <dgm:cxn modelId="{0D9BC95B-14CF-49F0-B8B0-913EA048AE8E}" srcId="{259A6FCF-A8CE-43C1-AD5C-3895EAAFCF55}" destId="{2D48B816-827D-453A-9938-80FA11B5FD1F}" srcOrd="0" destOrd="0" parTransId="{A88D9794-AD3F-4683-B977-1BCBDDD5034B}" sibTransId="{B83AE4A6-8100-4275-A682-7C12482E6261}"/>
    <dgm:cxn modelId="{1A5AA7DA-3BB8-4A30-ABE9-005497A91FD5}" type="presOf" srcId="{A6463435-B538-47D3-A7BA-488F1F584C69}" destId="{D8139D96-2F0D-4C48-A257-E0E1AA72AAD4}" srcOrd="0" destOrd="0" presId="urn:microsoft.com/office/officeart/2005/8/layout/matrix2"/>
    <dgm:cxn modelId="{846CDC98-C241-47ED-8D3F-7B0D6F9CB275}" srcId="{259A6FCF-A8CE-43C1-AD5C-3895EAAFCF55}" destId="{A6463435-B538-47D3-A7BA-488F1F584C69}" srcOrd="1" destOrd="0" parTransId="{93305774-8112-46DB-BA86-3331A8CBB4D6}" sibTransId="{9A568520-5762-4FA2-837D-265B4B75F6D7}"/>
    <dgm:cxn modelId="{ED4145E5-ACE6-4C69-B1A8-C6739B81EC09}" type="presOf" srcId="{AD0DFDD3-8394-41DA-9F9D-A2E0D5D49E26}" destId="{2A42BBAE-39DC-474F-8BCA-9A0F6887C25A}" srcOrd="0" destOrd="0" presId="urn:microsoft.com/office/officeart/2005/8/layout/matrix2"/>
    <dgm:cxn modelId="{B7885FFA-EFF2-496B-A2F0-4D816AFB9EA3}" type="presOf" srcId="{259A6FCF-A8CE-43C1-AD5C-3895EAAFCF55}" destId="{3DAD1361-CD8A-4711-88F1-C59F187D70F9}" srcOrd="0" destOrd="0" presId="urn:microsoft.com/office/officeart/2005/8/layout/matrix2"/>
    <dgm:cxn modelId="{3A017C09-F8BF-4735-BB11-B6255A5590C8}" srcId="{259A6FCF-A8CE-43C1-AD5C-3895EAAFCF55}" destId="{AD0DFDD3-8394-41DA-9F9D-A2E0D5D49E26}" srcOrd="2" destOrd="0" parTransId="{B22F0940-2E9B-4DD0-82C5-A775C73EBD94}" sibTransId="{10DEBC10-8E4D-4307-B2E1-41579867B9C3}"/>
    <dgm:cxn modelId="{AE7D5898-CA67-400F-B736-BDDD522D862E}" type="presOf" srcId="{7730345B-0385-4B8A-90A5-67E3BBD5BF76}" destId="{DD53CCED-A802-44BF-83B8-F41954D5F579}" srcOrd="0" destOrd="0" presId="urn:microsoft.com/office/officeart/2005/8/layout/matrix2"/>
    <dgm:cxn modelId="{D0541158-123C-4F44-9946-049A7B22C339}" srcId="{259A6FCF-A8CE-43C1-AD5C-3895EAAFCF55}" destId="{7730345B-0385-4B8A-90A5-67E3BBD5BF76}" srcOrd="3" destOrd="0" parTransId="{79470612-7A9D-4FB1-B150-113ADD15090C}" sibTransId="{CF211B3E-3768-48E3-8324-6A36A53DC447}"/>
    <dgm:cxn modelId="{2EF52038-6E82-4D43-8869-30D5E2DA5AEC}" type="presParOf" srcId="{3DAD1361-CD8A-4711-88F1-C59F187D70F9}" destId="{F48F6094-FEBE-443F-87CC-6165B6BF4D0C}" srcOrd="0" destOrd="0" presId="urn:microsoft.com/office/officeart/2005/8/layout/matrix2"/>
    <dgm:cxn modelId="{3B3A7EA9-6DEB-4FF3-95AA-D068D73A3EA8}" type="presParOf" srcId="{3DAD1361-CD8A-4711-88F1-C59F187D70F9}" destId="{8B665EE9-90E7-471D-A83C-0E34DEE54AB3}" srcOrd="1" destOrd="0" presId="urn:microsoft.com/office/officeart/2005/8/layout/matrix2"/>
    <dgm:cxn modelId="{2A0809EF-C316-4602-91EC-2A70E60AB172}" type="presParOf" srcId="{3DAD1361-CD8A-4711-88F1-C59F187D70F9}" destId="{D8139D96-2F0D-4C48-A257-E0E1AA72AAD4}" srcOrd="2" destOrd="0" presId="urn:microsoft.com/office/officeart/2005/8/layout/matrix2"/>
    <dgm:cxn modelId="{E01922C2-EC54-426A-BAF5-838AB746468E}" type="presParOf" srcId="{3DAD1361-CD8A-4711-88F1-C59F187D70F9}" destId="{2A42BBAE-39DC-474F-8BCA-9A0F6887C25A}" srcOrd="3" destOrd="0" presId="urn:microsoft.com/office/officeart/2005/8/layout/matrix2"/>
    <dgm:cxn modelId="{254EE828-0179-4608-ADD0-897E4A457CD8}" type="presParOf" srcId="{3DAD1361-CD8A-4711-88F1-C59F187D70F9}" destId="{DD53CCED-A802-44BF-83B8-F41954D5F579}" srcOrd="4" destOrd="0" presId="urn:microsoft.com/office/officeart/2005/8/layout/matrix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C07250-6770-40DB-8416-4D188ADC1731}" type="doc">
      <dgm:prSet loTypeId="urn:microsoft.com/office/officeart/2005/8/layout/hierarchy2" loCatId="hierarchy" qsTypeId="urn:microsoft.com/office/officeart/2005/8/quickstyle/simple1" qsCatId="simple" csTypeId="urn:microsoft.com/office/officeart/2005/8/colors/accent2_2" csCatId="accent2" phldr="1"/>
      <dgm:spPr/>
      <dgm:t>
        <a:bodyPr/>
        <a:lstStyle/>
        <a:p>
          <a:endParaRPr lang="es-MX"/>
        </a:p>
      </dgm:t>
    </dgm:pt>
    <dgm:pt modelId="{D54B00E0-5B1D-4A38-A49F-3A0CF242E54B}">
      <dgm:prSet phldrT="[Texto]"/>
      <dgm:spPr/>
      <dgm:t>
        <a:bodyPr/>
        <a:lstStyle/>
        <a:p>
          <a:r>
            <a:rPr lang="es-MX" dirty="0" smtClean="0"/>
            <a:t>B/L</a:t>
          </a:r>
          <a:endParaRPr lang="es-MX" dirty="0"/>
        </a:p>
      </dgm:t>
    </dgm:pt>
    <dgm:pt modelId="{EC460B49-7C32-484B-AD7A-4D2A9332406F}" type="parTrans" cxnId="{8270790E-465C-44C6-B135-19CA0B999577}">
      <dgm:prSet/>
      <dgm:spPr/>
      <dgm:t>
        <a:bodyPr/>
        <a:lstStyle/>
        <a:p>
          <a:endParaRPr lang="es-MX"/>
        </a:p>
      </dgm:t>
    </dgm:pt>
    <dgm:pt modelId="{46C11625-D24E-44C3-A34A-0CD0C065B714}" type="sibTrans" cxnId="{8270790E-465C-44C6-B135-19CA0B999577}">
      <dgm:prSet/>
      <dgm:spPr/>
      <dgm:t>
        <a:bodyPr/>
        <a:lstStyle/>
        <a:p>
          <a:endParaRPr lang="es-MX"/>
        </a:p>
      </dgm:t>
    </dgm:pt>
    <dgm:pt modelId="{1E07B57B-2FA2-4BF8-9B3C-05C8D68625ED}">
      <dgm:prSet phldrT="[Texto]"/>
      <dgm:spPr/>
      <dgm:t>
        <a:bodyPr/>
        <a:lstStyle/>
        <a:p>
          <a:r>
            <a:rPr lang="es-MX" dirty="0" smtClean="0"/>
            <a:t>CUBRE LAS SIGUIENTES FUNCIONES</a:t>
          </a:r>
          <a:endParaRPr lang="es-MX" dirty="0"/>
        </a:p>
      </dgm:t>
    </dgm:pt>
    <dgm:pt modelId="{7EE4F2C1-146A-46A9-8200-492D25599AC3}" type="parTrans" cxnId="{28501C68-5C71-4E20-A770-F0D839C9D243}">
      <dgm:prSet/>
      <dgm:spPr/>
      <dgm:t>
        <a:bodyPr/>
        <a:lstStyle/>
        <a:p>
          <a:endParaRPr lang="es-MX"/>
        </a:p>
      </dgm:t>
    </dgm:pt>
    <dgm:pt modelId="{E43735B9-3AB4-42F5-B0B6-71DA20610E04}" type="sibTrans" cxnId="{28501C68-5C71-4E20-A770-F0D839C9D243}">
      <dgm:prSet/>
      <dgm:spPr/>
      <dgm:t>
        <a:bodyPr/>
        <a:lstStyle/>
        <a:p>
          <a:endParaRPr lang="es-MX"/>
        </a:p>
      </dgm:t>
    </dgm:pt>
    <dgm:pt modelId="{82CCE9B5-6B66-41C0-9BB0-7A99E42AA181}">
      <dgm:prSet phldrT="[Texto]"/>
      <dgm:spPr/>
      <dgm:t>
        <a:bodyPr/>
        <a:lstStyle/>
        <a:p>
          <a:r>
            <a:rPr lang="es-MX" dirty="0" smtClean="0"/>
            <a:t>Nominativa</a:t>
          </a:r>
          <a:endParaRPr lang="es-MX" dirty="0"/>
        </a:p>
      </dgm:t>
    </dgm:pt>
    <dgm:pt modelId="{5F816C44-9AE6-48F6-B018-D0BBE75F6DC9}" type="parTrans" cxnId="{3D688664-4DE4-48F2-9576-B21401BD8A20}">
      <dgm:prSet/>
      <dgm:spPr/>
      <dgm:t>
        <a:bodyPr/>
        <a:lstStyle/>
        <a:p>
          <a:endParaRPr lang="es-MX"/>
        </a:p>
      </dgm:t>
    </dgm:pt>
    <dgm:pt modelId="{395F3EA7-8197-4671-8C19-6ED3BA21F93B}" type="sibTrans" cxnId="{3D688664-4DE4-48F2-9576-B21401BD8A20}">
      <dgm:prSet/>
      <dgm:spPr/>
      <dgm:t>
        <a:bodyPr/>
        <a:lstStyle/>
        <a:p>
          <a:endParaRPr lang="es-MX"/>
        </a:p>
      </dgm:t>
    </dgm:pt>
    <dgm:pt modelId="{20D644E0-E334-49D0-9A59-2F7F8FD76918}">
      <dgm:prSet phldrT="[Texto]"/>
      <dgm:spPr/>
      <dgm:t>
        <a:bodyPr/>
        <a:lstStyle/>
        <a:p>
          <a:r>
            <a:rPr lang="es-MX" dirty="0" smtClean="0"/>
            <a:t>A la orden</a:t>
          </a:r>
          <a:endParaRPr lang="es-MX" dirty="0"/>
        </a:p>
      </dgm:t>
    </dgm:pt>
    <dgm:pt modelId="{CE7C60AD-717F-4C6F-9126-23FE1B222235}" type="parTrans" cxnId="{90ECD099-FFB8-4F6F-90E7-5390A9308980}">
      <dgm:prSet/>
      <dgm:spPr/>
      <dgm:t>
        <a:bodyPr/>
        <a:lstStyle/>
        <a:p>
          <a:endParaRPr lang="es-MX"/>
        </a:p>
      </dgm:t>
    </dgm:pt>
    <dgm:pt modelId="{271F9562-1EDA-4753-A828-1BC888853754}" type="sibTrans" cxnId="{90ECD099-FFB8-4F6F-90E7-5390A9308980}">
      <dgm:prSet/>
      <dgm:spPr/>
      <dgm:t>
        <a:bodyPr/>
        <a:lstStyle/>
        <a:p>
          <a:endParaRPr lang="es-MX"/>
        </a:p>
      </dgm:t>
    </dgm:pt>
    <dgm:pt modelId="{755DDA64-DBA9-4976-8B82-368040BF4C10}">
      <dgm:prSet phldrT="[Texto]"/>
      <dgm:spPr/>
      <dgm:t>
        <a:bodyPr/>
        <a:lstStyle/>
        <a:p>
          <a:r>
            <a:rPr lang="es-MX" dirty="0" smtClean="0"/>
            <a:t>Al portador</a:t>
          </a:r>
          <a:endParaRPr lang="es-MX" dirty="0"/>
        </a:p>
      </dgm:t>
    </dgm:pt>
    <dgm:pt modelId="{A3D89F4C-DD89-49F9-8201-17FB5D258308}" type="parTrans" cxnId="{E4DACEB5-35DF-49BE-84AD-D65055FA42D1}">
      <dgm:prSet/>
      <dgm:spPr/>
      <dgm:t>
        <a:bodyPr/>
        <a:lstStyle/>
        <a:p>
          <a:endParaRPr lang="es-MX"/>
        </a:p>
      </dgm:t>
    </dgm:pt>
    <dgm:pt modelId="{CAF19D4C-4B16-45EC-977A-EC297586965A}" type="sibTrans" cxnId="{E4DACEB5-35DF-49BE-84AD-D65055FA42D1}">
      <dgm:prSet/>
      <dgm:spPr/>
      <dgm:t>
        <a:bodyPr/>
        <a:lstStyle/>
        <a:p>
          <a:endParaRPr lang="es-MX"/>
        </a:p>
      </dgm:t>
    </dgm:pt>
    <dgm:pt modelId="{83DC5FD9-C05C-46FA-AF90-BEC42EB95895}" type="pres">
      <dgm:prSet presAssocID="{85C07250-6770-40DB-8416-4D188ADC1731}" presName="diagram" presStyleCnt="0">
        <dgm:presLayoutVars>
          <dgm:chPref val="1"/>
          <dgm:dir/>
          <dgm:animOne val="branch"/>
          <dgm:animLvl val="lvl"/>
          <dgm:resizeHandles val="exact"/>
        </dgm:presLayoutVars>
      </dgm:prSet>
      <dgm:spPr/>
      <dgm:t>
        <a:bodyPr/>
        <a:lstStyle/>
        <a:p>
          <a:endParaRPr lang="es-MX"/>
        </a:p>
      </dgm:t>
    </dgm:pt>
    <dgm:pt modelId="{903D7FFD-A707-4D10-903F-91A7C0EF7536}" type="pres">
      <dgm:prSet presAssocID="{D54B00E0-5B1D-4A38-A49F-3A0CF242E54B}" presName="root1" presStyleCnt="0"/>
      <dgm:spPr/>
      <dgm:t>
        <a:bodyPr/>
        <a:lstStyle/>
        <a:p>
          <a:endParaRPr lang="es-MX"/>
        </a:p>
      </dgm:t>
    </dgm:pt>
    <dgm:pt modelId="{19988E4F-0091-4152-85A1-03C3AE05167F}" type="pres">
      <dgm:prSet presAssocID="{D54B00E0-5B1D-4A38-A49F-3A0CF242E54B}" presName="LevelOneTextNode" presStyleLbl="node0" presStyleIdx="0" presStyleCnt="1">
        <dgm:presLayoutVars>
          <dgm:chPref val="3"/>
        </dgm:presLayoutVars>
      </dgm:prSet>
      <dgm:spPr/>
      <dgm:t>
        <a:bodyPr/>
        <a:lstStyle/>
        <a:p>
          <a:endParaRPr lang="es-MX"/>
        </a:p>
      </dgm:t>
    </dgm:pt>
    <dgm:pt modelId="{5A33B79B-CCC7-4C7C-BFB7-9904408759D3}" type="pres">
      <dgm:prSet presAssocID="{D54B00E0-5B1D-4A38-A49F-3A0CF242E54B}" presName="level2hierChild" presStyleCnt="0"/>
      <dgm:spPr/>
      <dgm:t>
        <a:bodyPr/>
        <a:lstStyle/>
        <a:p>
          <a:endParaRPr lang="es-MX"/>
        </a:p>
      </dgm:t>
    </dgm:pt>
    <dgm:pt modelId="{52550777-97E9-445C-8F96-56644C8B7F74}" type="pres">
      <dgm:prSet presAssocID="{7EE4F2C1-146A-46A9-8200-492D25599AC3}" presName="conn2-1" presStyleLbl="parChTrans1D2" presStyleIdx="0" presStyleCnt="1"/>
      <dgm:spPr/>
      <dgm:t>
        <a:bodyPr/>
        <a:lstStyle/>
        <a:p>
          <a:endParaRPr lang="es-MX"/>
        </a:p>
      </dgm:t>
    </dgm:pt>
    <dgm:pt modelId="{E988DED0-EEBE-4C1D-9E71-9A0CC1694778}" type="pres">
      <dgm:prSet presAssocID="{7EE4F2C1-146A-46A9-8200-492D25599AC3}" presName="connTx" presStyleLbl="parChTrans1D2" presStyleIdx="0" presStyleCnt="1"/>
      <dgm:spPr/>
      <dgm:t>
        <a:bodyPr/>
        <a:lstStyle/>
        <a:p>
          <a:endParaRPr lang="es-MX"/>
        </a:p>
      </dgm:t>
    </dgm:pt>
    <dgm:pt modelId="{042F149A-62FB-4F05-98DE-8E5352EBAE76}" type="pres">
      <dgm:prSet presAssocID="{1E07B57B-2FA2-4BF8-9B3C-05C8D68625ED}" presName="root2" presStyleCnt="0"/>
      <dgm:spPr/>
      <dgm:t>
        <a:bodyPr/>
        <a:lstStyle/>
        <a:p>
          <a:endParaRPr lang="es-MX"/>
        </a:p>
      </dgm:t>
    </dgm:pt>
    <dgm:pt modelId="{EA6ACE31-767D-42A0-8C0F-1B16B5BFC0CC}" type="pres">
      <dgm:prSet presAssocID="{1E07B57B-2FA2-4BF8-9B3C-05C8D68625ED}" presName="LevelTwoTextNode" presStyleLbl="node2" presStyleIdx="0" presStyleCnt="1">
        <dgm:presLayoutVars>
          <dgm:chPref val="3"/>
        </dgm:presLayoutVars>
      </dgm:prSet>
      <dgm:spPr/>
      <dgm:t>
        <a:bodyPr/>
        <a:lstStyle/>
        <a:p>
          <a:endParaRPr lang="es-MX"/>
        </a:p>
      </dgm:t>
    </dgm:pt>
    <dgm:pt modelId="{D4AB794B-A7B2-4C82-821C-C024958A8228}" type="pres">
      <dgm:prSet presAssocID="{1E07B57B-2FA2-4BF8-9B3C-05C8D68625ED}" presName="level3hierChild" presStyleCnt="0"/>
      <dgm:spPr/>
      <dgm:t>
        <a:bodyPr/>
        <a:lstStyle/>
        <a:p>
          <a:endParaRPr lang="es-MX"/>
        </a:p>
      </dgm:t>
    </dgm:pt>
    <dgm:pt modelId="{D8EFCDA4-6AD8-4F36-8836-252968F414AB}" type="pres">
      <dgm:prSet presAssocID="{5F816C44-9AE6-48F6-B018-D0BBE75F6DC9}" presName="conn2-1" presStyleLbl="parChTrans1D3" presStyleIdx="0" presStyleCnt="3"/>
      <dgm:spPr/>
      <dgm:t>
        <a:bodyPr/>
        <a:lstStyle/>
        <a:p>
          <a:endParaRPr lang="es-MX"/>
        </a:p>
      </dgm:t>
    </dgm:pt>
    <dgm:pt modelId="{7C6CF68F-72CD-4FCF-9E21-E211F437E4F4}" type="pres">
      <dgm:prSet presAssocID="{5F816C44-9AE6-48F6-B018-D0BBE75F6DC9}" presName="connTx" presStyleLbl="parChTrans1D3" presStyleIdx="0" presStyleCnt="3"/>
      <dgm:spPr/>
      <dgm:t>
        <a:bodyPr/>
        <a:lstStyle/>
        <a:p>
          <a:endParaRPr lang="es-MX"/>
        </a:p>
      </dgm:t>
    </dgm:pt>
    <dgm:pt modelId="{B8C35CDD-E7D4-4611-B2F8-652C618F9960}" type="pres">
      <dgm:prSet presAssocID="{82CCE9B5-6B66-41C0-9BB0-7A99E42AA181}" presName="root2" presStyleCnt="0"/>
      <dgm:spPr/>
      <dgm:t>
        <a:bodyPr/>
        <a:lstStyle/>
        <a:p>
          <a:endParaRPr lang="es-MX"/>
        </a:p>
      </dgm:t>
    </dgm:pt>
    <dgm:pt modelId="{3D417265-EB10-4227-9A50-C9DAA7491A86}" type="pres">
      <dgm:prSet presAssocID="{82CCE9B5-6B66-41C0-9BB0-7A99E42AA181}" presName="LevelTwoTextNode" presStyleLbl="node3" presStyleIdx="0" presStyleCnt="3">
        <dgm:presLayoutVars>
          <dgm:chPref val="3"/>
        </dgm:presLayoutVars>
      </dgm:prSet>
      <dgm:spPr/>
      <dgm:t>
        <a:bodyPr/>
        <a:lstStyle/>
        <a:p>
          <a:endParaRPr lang="es-MX"/>
        </a:p>
      </dgm:t>
    </dgm:pt>
    <dgm:pt modelId="{341D4949-6E20-4DB9-958E-51890C4CBB4D}" type="pres">
      <dgm:prSet presAssocID="{82CCE9B5-6B66-41C0-9BB0-7A99E42AA181}" presName="level3hierChild" presStyleCnt="0"/>
      <dgm:spPr/>
      <dgm:t>
        <a:bodyPr/>
        <a:lstStyle/>
        <a:p>
          <a:endParaRPr lang="es-MX"/>
        </a:p>
      </dgm:t>
    </dgm:pt>
    <dgm:pt modelId="{91C8AFB9-D2D3-4BC7-A582-E54E7253A106}" type="pres">
      <dgm:prSet presAssocID="{CE7C60AD-717F-4C6F-9126-23FE1B222235}" presName="conn2-1" presStyleLbl="parChTrans1D3" presStyleIdx="1" presStyleCnt="3"/>
      <dgm:spPr/>
      <dgm:t>
        <a:bodyPr/>
        <a:lstStyle/>
        <a:p>
          <a:endParaRPr lang="es-MX"/>
        </a:p>
      </dgm:t>
    </dgm:pt>
    <dgm:pt modelId="{3550C3F4-526F-42BF-AADB-D9C9A7D64AC1}" type="pres">
      <dgm:prSet presAssocID="{CE7C60AD-717F-4C6F-9126-23FE1B222235}" presName="connTx" presStyleLbl="parChTrans1D3" presStyleIdx="1" presStyleCnt="3"/>
      <dgm:spPr/>
      <dgm:t>
        <a:bodyPr/>
        <a:lstStyle/>
        <a:p>
          <a:endParaRPr lang="es-MX"/>
        </a:p>
      </dgm:t>
    </dgm:pt>
    <dgm:pt modelId="{32512315-DA46-4CD2-A30C-458D97CDF07C}" type="pres">
      <dgm:prSet presAssocID="{20D644E0-E334-49D0-9A59-2F7F8FD76918}" presName="root2" presStyleCnt="0"/>
      <dgm:spPr/>
      <dgm:t>
        <a:bodyPr/>
        <a:lstStyle/>
        <a:p>
          <a:endParaRPr lang="es-MX"/>
        </a:p>
      </dgm:t>
    </dgm:pt>
    <dgm:pt modelId="{DC42B9B6-4195-4A2D-8FAD-80140E152D58}" type="pres">
      <dgm:prSet presAssocID="{20D644E0-E334-49D0-9A59-2F7F8FD76918}" presName="LevelTwoTextNode" presStyleLbl="node3" presStyleIdx="1" presStyleCnt="3">
        <dgm:presLayoutVars>
          <dgm:chPref val="3"/>
        </dgm:presLayoutVars>
      </dgm:prSet>
      <dgm:spPr/>
      <dgm:t>
        <a:bodyPr/>
        <a:lstStyle/>
        <a:p>
          <a:endParaRPr lang="es-MX"/>
        </a:p>
      </dgm:t>
    </dgm:pt>
    <dgm:pt modelId="{D414B24F-A6FE-45A4-95A8-F354043ECDF9}" type="pres">
      <dgm:prSet presAssocID="{20D644E0-E334-49D0-9A59-2F7F8FD76918}" presName="level3hierChild" presStyleCnt="0"/>
      <dgm:spPr/>
      <dgm:t>
        <a:bodyPr/>
        <a:lstStyle/>
        <a:p>
          <a:endParaRPr lang="es-MX"/>
        </a:p>
      </dgm:t>
    </dgm:pt>
    <dgm:pt modelId="{8DAA3F52-F470-4B42-BFD2-142347E90DB6}" type="pres">
      <dgm:prSet presAssocID="{A3D89F4C-DD89-49F9-8201-17FB5D258308}" presName="conn2-1" presStyleLbl="parChTrans1D3" presStyleIdx="2" presStyleCnt="3"/>
      <dgm:spPr/>
      <dgm:t>
        <a:bodyPr/>
        <a:lstStyle/>
        <a:p>
          <a:endParaRPr lang="es-MX"/>
        </a:p>
      </dgm:t>
    </dgm:pt>
    <dgm:pt modelId="{78B9E9F8-643E-4AC7-A806-5E81F284060E}" type="pres">
      <dgm:prSet presAssocID="{A3D89F4C-DD89-49F9-8201-17FB5D258308}" presName="connTx" presStyleLbl="parChTrans1D3" presStyleIdx="2" presStyleCnt="3"/>
      <dgm:spPr/>
      <dgm:t>
        <a:bodyPr/>
        <a:lstStyle/>
        <a:p>
          <a:endParaRPr lang="es-MX"/>
        </a:p>
      </dgm:t>
    </dgm:pt>
    <dgm:pt modelId="{243A3976-D714-46CF-81CB-EC9CDF6D04A7}" type="pres">
      <dgm:prSet presAssocID="{755DDA64-DBA9-4976-8B82-368040BF4C10}" presName="root2" presStyleCnt="0"/>
      <dgm:spPr/>
      <dgm:t>
        <a:bodyPr/>
        <a:lstStyle/>
        <a:p>
          <a:endParaRPr lang="es-MX"/>
        </a:p>
      </dgm:t>
    </dgm:pt>
    <dgm:pt modelId="{357CCB75-AADC-43B4-9F24-798310FDDA2D}" type="pres">
      <dgm:prSet presAssocID="{755DDA64-DBA9-4976-8B82-368040BF4C10}" presName="LevelTwoTextNode" presStyleLbl="node3" presStyleIdx="2" presStyleCnt="3">
        <dgm:presLayoutVars>
          <dgm:chPref val="3"/>
        </dgm:presLayoutVars>
      </dgm:prSet>
      <dgm:spPr/>
      <dgm:t>
        <a:bodyPr/>
        <a:lstStyle/>
        <a:p>
          <a:endParaRPr lang="es-MX"/>
        </a:p>
      </dgm:t>
    </dgm:pt>
    <dgm:pt modelId="{650376CC-A3CF-4CBC-B9EA-1AB87EFA626A}" type="pres">
      <dgm:prSet presAssocID="{755DDA64-DBA9-4976-8B82-368040BF4C10}" presName="level3hierChild" presStyleCnt="0"/>
      <dgm:spPr/>
      <dgm:t>
        <a:bodyPr/>
        <a:lstStyle/>
        <a:p>
          <a:endParaRPr lang="es-MX"/>
        </a:p>
      </dgm:t>
    </dgm:pt>
  </dgm:ptLst>
  <dgm:cxnLst>
    <dgm:cxn modelId="{D55CBDFC-CA98-40B9-BFCE-0DFA77C3A6E0}" type="presOf" srcId="{A3D89F4C-DD89-49F9-8201-17FB5D258308}" destId="{8DAA3F52-F470-4B42-BFD2-142347E90DB6}" srcOrd="0" destOrd="0" presId="urn:microsoft.com/office/officeart/2005/8/layout/hierarchy2"/>
    <dgm:cxn modelId="{E828A5DD-9A20-4E9D-A324-9996FDDF2187}" type="presOf" srcId="{D54B00E0-5B1D-4A38-A49F-3A0CF242E54B}" destId="{19988E4F-0091-4152-85A1-03C3AE05167F}" srcOrd="0" destOrd="0" presId="urn:microsoft.com/office/officeart/2005/8/layout/hierarchy2"/>
    <dgm:cxn modelId="{90ECD099-FFB8-4F6F-90E7-5390A9308980}" srcId="{1E07B57B-2FA2-4BF8-9B3C-05C8D68625ED}" destId="{20D644E0-E334-49D0-9A59-2F7F8FD76918}" srcOrd="1" destOrd="0" parTransId="{CE7C60AD-717F-4C6F-9126-23FE1B222235}" sibTransId="{271F9562-1EDA-4753-A828-1BC888853754}"/>
    <dgm:cxn modelId="{28501C68-5C71-4E20-A770-F0D839C9D243}" srcId="{D54B00E0-5B1D-4A38-A49F-3A0CF242E54B}" destId="{1E07B57B-2FA2-4BF8-9B3C-05C8D68625ED}" srcOrd="0" destOrd="0" parTransId="{7EE4F2C1-146A-46A9-8200-492D25599AC3}" sibTransId="{E43735B9-3AB4-42F5-B0B6-71DA20610E04}"/>
    <dgm:cxn modelId="{22D988C8-3F1D-445B-BC3E-880D4371CBD9}" type="presOf" srcId="{7EE4F2C1-146A-46A9-8200-492D25599AC3}" destId="{E988DED0-EEBE-4C1D-9E71-9A0CC1694778}" srcOrd="1" destOrd="0" presId="urn:microsoft.com/office/officeart/2005/8/layout/hierarchy2"/>
    <dgm:cxn modelId="{C4210902-A15D-44FF-A1EF-37E2D0506D81}" type="presOf" srcId="{5F816C44-9AE6-48F6-B018-D0BBE75F6DC9}" destId="{D8EFCDA4-6AD8-4F36-8836-252968F414AB}" srcOrd="0" destOrd="0" presId="urn:microsoft.com/office/officeart/2005/8/layout/hierarchy2"/>
    <dgm:cxn modelId="{DF052F44-2D52-4650-BA61-EB422455E5EE}" type="presOf" srcId="{755DDA64-DBA9-4976-8B82-368040BF4C10}" destId="{357CCB75-AADC-43B4-9F24-798310FDDA2D}" srcOrd="0" destOrd="0" presId="urn:microsoft.com/office/officeart/2005/8/layout/hierarchy2"/>
    <dgm:cxn modelId="{3D688664-4DE4-48F2-9576-B21401BD8A20}" srcId="{1E07B57B-2FA2-4BF8-9B3C-05C8D68625ED}" destId="{82CCE9B5-6B66-41C0-9BB0-7A99E42AA181}" srcOrd="0" destOrd="0" parTransId="{5F816C44-9AE6-48F6-B018-D0BBE75F6DC9}" sibTransId="{395F3EA7-8197-4671-8C19-6ED3BA21F93B}"/>
    <dgm:cxn modelId="{6E98DCAB-B31B-4F28-BBA6-11238435C37F}" type="presOf" srcId="{7EE4F2C1-146A-46A9-8200-492D25599AC3}" destId="{52550777-97E9-445C-8F96-56644C8B7F74}" srcOrd="0" destOrd="0" presId="urn:microsoft.com/office/officeart/2005/8/layout/hierarchy2"/>
    <dgm:cxn modelId="{E4DACEB5-35DF-49BE-84AD-D65055FA42D1}" srcId="{1E07B57B-2FA2-4BF8-9B3C-05C8D68625ED}" destId="{755DDA64-DBA9-4976-8B82-368040BF4C10}" srcOrd="2" destOrd="0" parTransId="{A3D89F4C-DD89-49F9-8201-17FB5D258308}" sibTransId="{CAF19D4C-4B16-45EC-977A-EC297586965A}"/>
    <dgm:cxn modelId="{B3581B52-0F35-46FF-AC96-1CE4B7A68A1B}" type="presOf" srcId="{20D644E0-E334-49D0-9A59-2F7F8FD76918}" destId="{DC42B9B6-4195-4A2D-8FAD-80140E152D58}" srcOrd="0" destOrd="0" presId="urn:microsoft.com/office/officeart/2005/8/layout/hierarchy2"/>
    <dgm:cxn modelId="{45A61F92-5DAA-4C89-83CF-7C1290BEB3C2}" type="presOf" srcId="{82CCE9B5-6B66-41C0-9BB0-7A99E42AA181}" destId="{3D417265-EB10-4227-9A50-C9DAA7491A86}" srcOrd="0" destOrd="0" presId="urn:microsoft.com/office/officeart/2005/8/layout/hierarchy2"/>
    <dgm:cxn modelId="{F7FAB678-13CA-4BC8-9B7A-46ED8076D0A9}" type="presOf" srcId="{A3D89F4C-DD89-49F9-8201-17FB5D258308}" destId="{78B9E9F8-643E-4AC7-A806-5E81F284060E}" srcOrd="1" destOrd="0" presId="urn:microsoft.com/office/officeart/2005/8/layout/hierarchy2"/>
    <dgm:cxn modelId="{1EBBA79C-CE32-4ED1-9C85-E29DF6F4E1ED}" type="presOf" srcId="{CE7C60AD-717F-4C6F-9126-23FE1B222235}" destId="{91C8AFB9-D2D3-4BC7-A582-E54E7253A106}" srcOrd="0" destOrd="0" presId="urn:microsoft.com/office/officeart/2005/8/layout/hierarchy2"/>
    <dgm:cxn modelId="{F6A128E6-4807-4075-910F-F54366B11F35}" type="presOf" srcId="{CE7C60AD-717F-4C6F-9126-23FE1B222235}" destId="{3550C3F4-526F-42BF-AADB-D9C9A7D64AC1}" srcOrd="1" destOrd="0" presId="urn:microsoft.com/office/officeart/2005/8/layout/hierarchy2"/>
    <dgm:cxn modelId="{AC93CE1A-F18C-4455-8DB6-855CFF7137B1}" type="presOf" srcId="{85C07250-6770-40DB-8416-4D188ADC1731}" destId="{83DC5FD9-C05C-46FA-AF90-BEC42EB95895}" srcOrd="0" destOrd="0" presId="urn:microsoft.com/office/officeart/2005/8/layout/hierarchy2"/>
    <dgm:cxn modelId="{ACF87762-3BCC-496F-A852-292A88B7A9AF}" type="presOf" srcId="{5F816C44-9AE6-48F6-B018-D0BBE75F6DC9}" destId="{7C6CF68F-72CD-4FCF-9E21-E211F437E4F4}" srcOrd="1" destOrd="0" presId="urn:microsoft.com/office/officeart/2005/8/layout/hierarchy2"/>
    <dgm:cxn modelId="{9BFD7445-53AC-4DC2-A4E9-6C23034ABB41}" type="presOf" srcId="{1E07B57B-2FA2-4BF8-9B3C-05C8D68625ED}" destId="{EA6ACE31-767D-42A0-8C0F-1B16B5BFC0CC}" srcOrd="0" destOrd="0" presId="urn:microsoft.com/office/officeart/2005/8/layout/hierarchy2"/>
    <dgm:cxn modelId="{8270790E-465C-44C6-B135-19CA0B999577}" srcId="{85C07250-6770-40DB-8416-4D188ADC1731}" destId="{D54B00E0-5B1D-4A38-A49F-3A0CF242E54B}" srcOrd="0" destOrd="0" parTransId="{EC460B49-7C32-484B-AD7A-4D2A9332406F}" sibTransId="{46C11625-D24E-44C3-A34A-0CD0C065B714}"/>
    <dgm:cxn modelId="{186A352A-E93A-46A4-8A2B-C2D693693415}" type="presParOf" srcId="{83DC5FD9-C05C-46FA-AF90-BEC42EB95895}" destId="{903D7FFD-A707-4D10-903F-91A7C0EF7536}" srcOrd="0" destOrd="0" presId="urn:microsoft.com/office/officeart/2005/8/layout/hierarchy2"/>
    <dgm:cxn modelId="{DEF8DD71-7290-45F0-AEAB-44FD47B26D91}" type="presParOf" srcId="{903D7FFD-A707-4D10-903F-91A7C0EF7536}" destId="{19988E4F-0091-4152-85A1-03C3AE05167F}" srcOrd="0" destOrd="0" presId="urn:microsoft.com/office/officeart/2005/8/layout/hierarchy2"/>
    <dgm:cxn modelId="{3037B5BB-4449-43C7-B1A7-97871DFAFFCB}" type="presParOf" srcId="{903D7FFD-A707-4D10-903F-91A7C0EF7536}" destId="{5A33B79B-CCC7-4C7C-BFB7-9904408759D3}" srcOrd="1" destOrd="0" presId="urn:microsoft.com/office/officeart/2005/8/layout/hierarchy2"/>
    <dgm:cxn modelId="{3A62F14B-BD3B-4F32-B756-8BB703E11B80}" type="presParOf" srcId="{5A33B79B-CCC7-4C7C-BFB7-9904408759D3}" destId="{52550777-97E9-445C-8F96-56644C8B7F74}" srcOrd="0" destOrd="0" presId="urn:microsoft.com/office/officeart/2005/8/layout/hierarchy2"/>
    <dgm:cxn modelId="{8727FD2B-7705-416C-8EB9-0BB97AA87DBF}" type="presParOf" srcId="{52550777-97E9-445C-8F96-56644C8B7F74}" destId="{E988DED0-EEBE-4C1D-9E71-9A0CC1694778}" srcOrd="0" destOrd="0" presId="urn:microsoft.com/office/officeart/2005/8/layout/hierarchy2"/>
    <dgm:cxn modelId="{F8B152C3-ABD2-4374-8ACB-3B0068CAC87E}" type="presParOf" srcId="{5A33B79B-CCC7-4C7C-BFB7-9904408759D3}" destId="{042F149A-62FB-4F05-98DE-8E5352EBAE76}" srcOrd="1" destOrd="0" presId="urn:microsoft.com/office/officeart/2005/8/layout/hierarchy2"/>
    <dgm:cxn modelId="{569BDED2-14A1-4271-80E4-A8B9B25F46B0}" type="presParOf" srcId="{042F149A-62FB-4F05-98DE-8E5352EBAE76}" destId="{EA6ACE31-767D-42A0-8C0F-1B16B5BFC0CC}" srcOrd="0" destOrd="0" presId="urn:microsoft.com/office/officeart/2005/8/layout/hierarchy2"/>
    <dgm:cxn modelId="{B7357356-1DD2-4CCE-82CF-CA9461D2FC82}" type="presParOf" srcId="{042F149A-62FB-4F05-98DE-8E5352EBAE76}" destId="{D4AB794B-A7B2-4C82-821C-C024958A8228}" srcOrd="1" destOrd="0" presId="urn:microsoft.com/office/officeart/2005/8/layout/hierarchy2"/>
    <dgm:cxn modelId="{4CD3DA7D-7321-445A-BC02-8C81512179D2}" type="presParOf" srcId="{D4AB794B-A7B2-4C82-821C-C024958A8228}" destId="{D8EFCDA4-6AD8-4F36-8836-252968F414AB}" srcOrd="0" destOrd="0" presId="urn:microsoft.com/office/officeart/2005/8/layout/hierarchy2"/>
    <dgm:cxn modelId="{23B726B1-FBA4-4155-BE3A-CFD40A849B56}" type="presParOf" srcId="{D8EFCDA4-6AD8-4F36-8836-252968F414AB}" destId="{7C6CF68F-72CD-4FCF-9E21-E211F437E4F4}" srcOrd="0" destOrd="0" presId="urn:microsoft.com/office/officeart/2005/8/layout/hierarchy2"/>
    <dgm:cxn modelId="{9A0A95DE-3906-4460-96B1-5A781106AFF0}" type="presParOf" srcId="{D4AB794B-A7B2-4C82-821C-C024958A8228}" destId="{B8C35CDD-E7D4-4611-B2F8-652C618F9960}" srcOrd="1" destOrd="0" presId="urn:microsoft.com/office/officeart/2005/8/layout/hierarchy2"/>
    <dgm:cxn modelId="{C700ED6F-1BF4-4091-88CB-105B5E5BEAA8}" type="presParOf" srcId="{B8C35CDD-E7D4-4611-B2F8-652C618F9960}" destId="{3D417265-EB10-4227-9A50-C9DAA7491A86}" srcOrd="0" destOrd="0" presId="urn:microsoft.com/office/officeart/2005/8/layout/hierarchy2"/>
    <dgm:cxn modelId="{C427BAEF-D27C-4234-8FB1-F05806C04E9E}" type="presParOf" srcId="{B8C35CDD-E7D4-4611-B2F8-652C618F9960}" destId="{341D4949-6E20-4DB9-958E-51890C4CBB4D}" srcOrd="1" destOrd="0" presId="urn:microsoft.com/office/officeart/2005/8/layout/hierarchy2"/>
    <dgm:cxn modelId="{F276B4D5-560F-4CE5-97F2-D20943BB2D11}" type="presParOf" srcId="{D4AB794B-A7B2-4C82-821C-C024958A8228}" destId="{91C8AFB9-D2D3-4BC7-A582-E54E7253A106}" srcOrd="2" destOrd="0" presId="urn:microsoft.com/office/officeart/2005/8/layout/hierarchy2"/>
    <dgm:cxn modelId="{FE1405A1-90E2-453B-85F1-1FEE9EF37748}" type="presParOf" srcId="{91C8AFB9-D2D3-4BC7-A582-E54E7253A106}" destId="{3550C3F4-526F-42BF-AADB-D9C9A7D64AC1}" srcOrd="0" destOrd="0" presId="urn:microsoft.com/office/officeart/2005/8/layout/hierarchy2"/>
    <dgm:cxn modelId="{2AC60458-6549-4F8A-9E6B-07FB65CED677}" type="presParOf" srcId="{D4AB794B-A7B2-4C82-821C-C024958A8228}" destId="{32512315-DA46-4CD2-A30C-458D97CDF07C}" srcOrd="3" destOrd="0" presId="urn:microsoft.com/office/officeart/2005/8/layout/hierarchy2"/>
    <dgm:cxn modelId="{06FD5FCC-5FA3-46FB-A5FD-FC08D76762A5}" type="presParOf" srcId="{32512315-DA46-4CD2-A30C-458D97CDF07C}" destId="{DC42B9B6-4195-4A2D-8FAD-80140E152D58}" srcOrd="0" destOrd="0" presId="urn:microsoft.com/office/officeart/2005/8/layout/hierarchy2"/>
    <dgm:cxn modelId="{13C35495-1B0A-4160-8FCF-58B83F470914}" type="presParOf" srcId="{32512315-DA46-4CD2-A30C-458D97CDF07C}" destId="{D414B24F-A6FE-45A4-95A8-F354043ECDF9}" srcOrd="1" destOrd="0" presId="urn:microsoft.com/office/officeart/2005/8/layout/hierarchy2"/>
    <dgm:cxn modelId="{22546540-2DE1-4947-93C1-C14D385B36D2}" type="presParOf" srcId="{D4AB794B-A7B2-4C82-821C-C024958A8228}" destId="{8DAA3F52-F470-4B42-BFD2-142347E90DB6}" srcOrd="4" destOrd="0" presId="urn:microsoft.com/office/officeart/2005/8/layout/hierarchy2"/>
    <dgm:cxn modelId="{3B84A658-9575-41EB-8AD2-3997005422C8}" type="presParOf" srcId="{8DAA3F52-F470-4B42-BFD2-142347E90DB6}" destId="{78B9E9F8-643E-4AC7-A806-5E81F284060E}" srcOrd="0" destOrd="0" presId="urn:microsoft.com/office/officeart/2005/8/layout/hierarchy2"/>
    <dgm:cxn modelId="{5BD9DB2D-2EC1-474D-9E41-D3EF26A0FCF0}" type="presParOf" srcId="{D4AB794B-A7B2-4C82-821C-C024958A8228}" destId="{243A3976-D714-46CF-81CB-EC9CDF6D04A7}" srcOrd="5" destOrd="0" presId="urn:microsoft.com/office/officeart/2005/8/layout/hierarchy2"/>
    <dgm:cxn modelId="{C233CECF-8DA8-4564-B61D-3411BAC79889}" type="presParOf" srcId="{243A3976-D714-46CF-81CB-EC9CDF6D04A7}" destId="{357CCB75-AADC-43B4-9F24-798310FDDA2D}" srcOrd="0" destOrd="0" presId="urn:microsoft.com/office/officeart/2005/8/layout/hierarchy2"/>
    <dgm:cxn modelId="{C983DB64-89FD-4317-88D2-1122295CECC3}" type="presParOf" srcId="{243A3976-D714-46CF-81CB-EC9CDF6D04A7}" destId="{650376CC-A3CF-4CBC-B9EA-1AB87EFA626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69FD09-126E-45CF-B996-782E8924BE4E}"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MX"/>
        </a:p>
      </dgm:t>
    </dgm:pt>
    <dgm:pt modelId="{9C544CEB-9488-4555-9FC3-6FD3DE199E84}">
      <dgm:prSet phldrT="[Texto]"/>
      <dgm:spPr/>
      <dgm:t>
        <a:bodyPr/>
        <a:lstStyle/>
        <a:p>
          <a:r>
            <a:rPr lang="es-MX" dirty="0" smtClean="0"/>
            <a:t>Partes complementarias del documento</a:t>
          </a:r>
          <a:endParaRPr lang="es-MX" dirty="0"/>
        </a:p>
      </dgm:t>
    </dgm:pt>
    <dgm:pt modelId="{619DB3E1-7CFB-43E7-8A1C-AA1DFA265E05}" type="parTrans" cxnId="{99DF764A-F7D6-4D74-A606-74165656FA02}">
      <dgm:prSet/>
      <dgm:spPr/>
      <dgm:t>
        <a:bodyPr/>
        <a:lstStyle/>
        <a:p>
          <a:endParaRPr lang="es-MX"/>
        </a:p>
      </dgm:t>
    </dgm:pt>
    <dgm:pt modelId="{1DDFF87C-A3BA-444D-B297-96F673C3104E}" type="sibTrans" cxnId="{99DF764A-F7D6-4D74-A606-74165656FA02}">
      <dgm:prSet/>
      <dgm:spPr/>
      <dgm:t>
        <a:bodyPr/>
        <a:lstStyle/>
        <a:p>
          <a:endParaRPr lang="es-MX"/>
        </a:p>
      </dgm:t>
    </dgm:pt>
    <dgm:pt modelId="{EE26B16E-FF7F-4659-BA36-6EFD6DACCBFE}">
      <dgm:prSet phldrT="[Texto]"/>
      <dgm:spPr/>
      <dgm:t>
        <a:bodyPr/>
        <a:lstStyle/>
        <a:p>
          <a:r>
            <a:rPr lang="es-MX" dirty="0" smtClean="0"/>
            <a:t>Numero del documento</a:t>
          </a:r>
          <a:endParaRPr lang="es-MX" dirty="0"/>
        </a:p>
      </dgm:t>
    </dgm:pt>
    <dgm:pt modelId="{C8273AFF-AE1A-4868-9FD4-51B4FEB30528}" type="parTrans" cxnId="{65012F7B-88BD-4858-B9BF-68525BE6F59E}">
      <dgm:prSet/>
      <dgm:spPr/>
      <dgm:t>
        <a:bodyPr/>
        <a:lstStyle/>
        <a:p>
          <a:endParaRPr lang="es-MX"/>
        </a:p>
      </dgm:t>
    </dgm:pt>
    <dgm:pt modelId="{3DAA039C-BA2D-4E3F-986B-839F6B928B9B}" type="sibTrans" cxnId="{65012F7B-88BD-4858-B9BF-68525BE6F59E}">
      <dgm:prSet/>
      <dgm:spPr/>
      <dgm:t>
        <a:bodyPr/>
        <a:lstStyle/>
        <a:p>
          <a:endParaRPr lang="es-MX"/>
        </a:p>
      </dgm:t>
    </dgm:pt>
    <dgm:pt modelId="{216BE753-6F45-4859-B402-2DCC980B43B0}">
      <dgm:prSet phldrT="[Texto]"/>
      <dgm:spPr/>
      <dgm:t>
        <a:bodyPr/>
        <a:lstStyle/>
        <a:p>
          <a:r>
            <a:rPr lang="es-MX" dirty="0" smtClean="0"/>
            <a:t>Embarcador </a:t>
          </a:r>
          <a:endParaRPr lang="es-MX" dirty="0"/>
        </a:p>
      </dgm:t>
    </dgm:pt>
    <dgm:pt modelId="{7E1698D7-2675-45A3-8AA9-FBC98EEE41EA}" type="parTrans" cxnId="{2A6F1973-865E-4A83-BDFB-23BCE0E219E2}">
      <dgm:prSet/>
      <dgm:spPr/>
      <dgm:t>
        <a:bodyPr/>
        <a:lstStyle/>
        <a:p>
          <a:endParaRPr lang="es-MX"/>
        </a:p>
      </dgm:t>
    </dgm:pt>
    <dgm:pt modelId="{FF37CA7A-4702-435C-9C74-066FBBB6CEC9}" type="sibTrans" cxnId="{2A6F1973-865E-4A83-BDFB-23BCE0E219E2}">
      <dgm:prSet/>
      <dgm:spPr/>
      <dgm:t>
        <a:bodyPr/>
        <a:lstStyle/>
        <a:p>
          <a:endParaRPr lang="es-MX"/>
        </a:p>
      </dgm:t>
    </dgm:pt>
    <dgm:pt modelId="{7ACD3CF4-A30A-44EC-AC44-C2F320620663}">
      <dgm:prSet phldrT="[Texto]"/>
      <dgm:spPr/>
      <dgm:t>
        <a:bodyPr/>
        <a:lstStyle/>
        <a:p>
          <a:r>
            <a:rPr lang="es-MX" dirty="0" smtClean="0"/>
            <a:t>Consignatario</a:t>
          </a:r>
          <a:endParaRPr lang="es-MX" dirty="0"/>
        </a:p>
      </dgm:t>
    </dgm:pt>
    <dgm:pt modelId="{41ACD5D4-3CA8-46FA-AE1E-A57E4D05C223}" type="parTrans" cxnId="{AFBADC47-F2BA-4DEF-A049-CAFF0F9439F1}">
      <dgm:prSet/>
      <dgm:spPr/>
      <dgm:t>
        <a:bodyPr/>
        <a:lstStyle/>
        <a:p>
          <a:endParaRPr lang="es-MX"/>
        </a:p>
      </dgm:t>
    </dgm:pt>
    <dgm:pt modelId="{A832218C-6922-4FAD-B8B6-F08CDC97B105}" type="sibTrans" cxnId="{AFBADC47-F2BA-4DEF-A049-CAFF0F9439F1}">
      <dgm:prSet/>
      <dgm:spPr/>
      <dgm:t>
        <a:bodyPr/>
        <a:lstStyle/>
        <a:p>
          <a:endParaRPr lang="es-MX"/>
        </a:p>
      </dgm:t>
    </dgm:pt>
    <dgm:pt modelId="{A77BA1DE-C0CB-45C1-9463-0AB33DDC5E25}">
      <dgm:prSet phldrT="[Texto]"/>
      <dgm:spPr/>
      <dgm:t>
        <a:bodyPr/>
        <a:lstStyle/>
        <a:p>
          <a:r>
            <a:rPr lang="es-MX" dirty="0" smtClean="0"/>
            <a:t>Puerto de Carga</a:t>
          </a:r>
          <a:endParaRPr lang="es-MX" dirty="0"/>
        </a:p>
      </dgm:t>
    </dgm:pt>
    <dgm:pt modelId="{80979EBE-1C0B-4D95-9301-B798EE0330FC}" type="parTrans" cxnId="{89D81D38-C597-4A8D-8359-75537B25A6CE}">
      <dgm:prSet/>
      <dgm:spPr/>
      <dgm:t>
        <a:bodyPr/>
        <a:lstStyle/>
        <a:p>
          <a:endParaRPr lang="es-MX"/>
        </a:p>
      </dgm:t>
    </dgm:pt>
    <dgm:pt modelId="{A715DFCB-5DA7-446B-8E76-674F29F8E092}" type="sibTrans" cxnId="{89D81D38-C597-4A8D-8359-75537B25A6CE}">
      <dgm:prSet/>
      <dgm:spPr/>
      <dgm:t>
        <a:bodyPr/>
        <a:lstStyle/>
        <a:p>
          <a:endParaRPr lang="es-MX"/>
        </a:p>
      </dgm:t>
    </dgm:pt>
    <dgm:pt modelId="{5681E1E1-3974-4156-ABBF-F6549655468B}">
      <dgm:prSet phldrT="[Texto]"/>
      <dgm:spPr/>
      <dgm:t>
        <a:bodyPr/>
        <a:lstStyle/>
        <a:p>
          <a:r>
            <a:rPr lang="es-MX" dirty="0" smtClean="0"/>
            <a:t>Total del flete y Forma de pago</a:t>
          </a:r>
          <a:endParaRPr lang="es-MX" dirty="0"/>
        </a:p>
      </dgm:t>
    </dgm:pt>
    <dgm:pt modelId="{7E7552D2-628E-4B44-9CB4-DF9D820C7120}" type="parTrans" cxnId="{B1D2698F-C899-42FE-A202-F46D9C2FCC33}">
      <dgm:prSet/>
      <dgm:spPr/>
      <dgm:t>
        <a:bodyPr/>
        <a:lstStyle/>
        <a:p>
          <a:endParaRPr lang="es-MX"/>
        </a:p>
      </dgm:t>
    </dgm:pt>
    <dgm:pt modelId="{B3A47DA5-607D-4D0E-ABA2-704F93B30074}" type="sibTrans" cxnId="{B1D2698F-C899-42FE-A202-F46D9C2FCC33}">
      <dgm:prSet/>
      <dgm:spPr/>
      <dgm:t>
        <a:bodyPr/>
        <a:lstStyle/>
        <a:p>
          <a:endParaRPr lang="es-MX"/>
        </a:p>
      </dgm:t>
    </dgm:pt>
    <dgm:pt modelId="{F4CB8C79-9FFC-4C7D-B56D-39D7CC10D5FA}" type="pres">
      <dgm:prSet presAssocID="{9869FD09-126E-45CF-B996-782E8924BE4E}" presName="Name0" presStyleCnt="0">
        <dgm:presLayoutVars>
          <dgm:chPref val="1"/>
          <dgm:dir/>
          <dgm:animOne val="branch"/>
          <dgm:animLvl val="lvl"/>
          <dgm:resizeHandles val="exact"/>
        </dgm:presLayoutVars>
      </dgm:prSet>
      <dgm:spPr/>
      <dgm:t>
        <a:bodyPr/>
        <a:lstStyle/>
        <a:p>
          <a:endParaRPr lang="es-MX"/>
        </a:p>
      </dgm:t>
    </dgm:pt>
    <dgm:pt modelId="{0785E80B-DB0A-41FB-8792-B1FFD61FBBB0}" type="pres">
      <dgm:prSet presAssocID="{9C544CEB-9488-4555-9FC3-6FD3DE199E84}" presName="root1" presStyleCnt="0"/>
      <dgm:spPr/>
      <dgm:t>
        <a:bodyPr/>
        <a:lstStyle/>
        <a:p>
          <a:endParaRPr lang="es-MX"/>
        </a:p>
      </dgm:t>
    </dgm:pt>
    <dgm:pt modelId="{0422AE49-E14C-40E2-BD0F-DEF898F2C852}" type="pres">
      <dgm:prSet presAssocID="{9C544CEB-9488-4555-9FC3-6FD3DE199E84}" presName="LevelOneTextNode" presStyleLbl="node0" presStyleIdx="0" presStyleCnt="1">
        <dgm:presLayoutVars>
          <dgm:chPref val="3"/>
        </dgm:presLayoutVars>
      </dgm:prSet>
      <dgm:spPr/>
      <dgm:t>
        <a:bodyPr/>
        <a:lstStyle/>
        <a:p>
          <a:endParaRPr lang="es-MX"/>
        </a:p>
      </dgm:t>
    </dgm:pt>
    <dgm:pt modelId="{ACDDF16C-8F68-44DC-8765-30732BF4DEE0}" type="pres">
      <dgm:prSet presAssocID="{9C544CEB-9488-4555-9FC3-6FD3DE199E84}" presName="level2hierChild" presStyleCnt="0"/>
      <dgm:spPr/>
      <dgm:t>
        <a:bodyPr/>
        <a:lstStyle/>
        <a:p>
          <a:endParaRPr lang="es-MX"/>
        </a:p>
      </dgm:t>
    </dgm:pt>
    <dgm:pt modelId="{1A939A53-989C-49E9-A819-169F7315E06A}" type="pres">
      <dgm:prSet presAssocID="{C8273AFF-AE1A-4868-9FD4-51B4FEB30528}" presName="conn2-1" presStyleLbl="parChTrans1D2" presStyleIdx="0" presStyleCnt="5"/>
      <dgm:spPr/>
      <dgm:t>
        <a:bodyPr/>
        <a:lstStyle/>
        <a:p>
          <a:endParaRPr lang="es-MX"/>
        </a:p>
      </dgm:t>
    </dgm:pt>
    <dgm:pt modelId="{F1C4E168-9F42-439C-82FD-9C2B40396F10}" type="pres">
      <dgm:prSet presAssocID="{C8273AFF-AE1A-4868-9FD4-51B4FEB30528}" presName="connTx" presStyleLbl="parChTrans1D2" presStyleIdx="0" presStyleCnt="5"/>
      <dgm:spPr/>
      <dgm:t>
        <a:bodyPr/>
        <a:lstStyle/>
        <a:p>
          <a:endParaRPr lang="es-MX"/>
        </a:p>
      </dgm:t>
    </dgm:pt>
    <dgm:pt modelId="{326F1819-F0C2-42FF-B64C-F9C941499C08}" type="pres">
      <dgm:prSet presAssocID="{EE26B16E-FF7F-4659-BA36-6EFD6DACCBFE}" presName="root2" presStyleCnt="0"/>
      <dgm:spPr/>
      <dgm:t>
        <a:bodyPr/>
        <a:lstStyle/>
        <a:p>
          <a:endParaRPr lang="es-MX"/>
        </a:p>
      </dgm:t>
    </dgm:pt>
    <dgm:pt modelId="{2283B713-0DE0-4AC1-894B-4ECE2971A369}" type="pres">
      <dgm:prSet presAssocID="{EE26B16E-FF7F-4659-BA36-6EFD6DACCBFE}" presName="LevelTwoTextNode" presStyleLbl="node2" presStyleIdx="0" presStyleCnt="5">
        <dgm:presLayoutVars>
          <dgm:chPref val="3"/>
        </dgm:presLayoutVars>
      </dgm:prSet>
      <dgm:spPr/>
      <dgm:t>
        <a:bodyPr/>
        <a:lstStyle/>
        <a:p>
          <a:endParaRPr lang="es-MX"/>
        </a:p>
      </dgm:t>
    </dgm:pt>
    <dgm:pt modelId="{A415C7AD-19E7-4B68-9738-92B80C2CA987}" type="pres">
      <dgm:prSet presAssocID="{EE26B16E-FF7F-4659-BA36-6EFD6DACCBFE}" presName="level3hierChild" presStyleCnt="0"/>
      <dgm:spPr/>
      <dgm:t>
        <a:bodyPr/>
        <a:lstStyle/>
        <a:p>
          <a:endParaRPr lang="es-MX"/>
        </a:p>
      </dgm:t>
    </dgm:pt>
    <dgm:pt modelId="{9B5FF9C8-77E5-4478-A7F0-EEC31718842D}" type="pres">
      <dgm:prSet presAssocID="{7E1698D7-2675-45A3-8AA9-FBC98EEE41EA}" presName="conn2-1" presStyleLbl="parChTrans1D2" presStyleIdx="1" presStyleCnt="5"/>
      <dgm:spPr/>
      <dgm:t>
        <a:bodyPr/>
        <a:lstStyle/>
        <a:p>
          <a:endParaRPr lang="es-MX"/>
        </a:p>
      </dgm:t>
    </dgm:pt>
    <dgm:pt modelId="{A3EA1CDF-A678-4141-ABE2-12BF54774CCB}" type="pres">
      <dgm:prSet presAssocID="{7E1698D7-2675-45A3-8AA9-FBC98EEE41EA}" presName="connTx" presStyleLbl="parChTrans1D2" presStyleIdx="1" presStyleCnt="5"/>
      <dgm:spPr/>
      <dgm:t>
        <a:bodyPr/>
        <a:lstStyle/>
        <a:p>
          <a:endParaRPr lang="es-MX"/>
        </a:p>
      </dgm:t>
    </dgm:pt>
    <dgm:pt modelId="{1BAC3E6C-AF89-4ABC-BFD4-D8563B351EAC}" type="pres">
      <dgm:prSet presAssocID="{216BE753-6F45-4859-B402-2DCC980B43B0}" presName="root2" presStyleCnt="0"/>
      <dgm:spPr/>
      <dgm:t>
        <a:bodyPr/>
        <a:lstStyle/>
        <a:p>
          <a:endParaRPr lang="es-MX"/>
        </a:p>
      </dgm:t>
    </dgm:pt>
    <dgm:pt modelId="{50D0193E-F629-45BF-81B9-1CF58F35F38A}" type="pres">
      <dgm:prSet presAssocID="{216BE753-6F45-4859-B402-2DCC980B43B0}" presName="LevelTwoTextNode" presStyleLbl="node2" presStyleIdx="1" presStyleCnt="5">
        <dgm:presLayoutVars>
          <dgm:chPref val="3"/>
        </dgm:presLayoutVars>
      </dgm:prSet>
      <dgm:spPr/>
      <dgm:t>
        <a:bodyPr/>
        <a:lstStyle/>
        <a:p>
          <a:endParaRPr lang="es-MX"/>
        </a:p>
      </dgm:t>
    </dgm:pt>
    <dgm:pt modelId="{2CB3A174-B788-489A-9CE3-D3C5E48F1B2E}" type="pres">
      <dgm:prSet presAssocID="{216BE753-6F45-4859-B402-2DCC980B43B0}" presName="level3hierChild" presStyleCnt="0"/>
      <dgm:spPr/>
      <dgm:t>
        <a:bodyPr/>
        <a:lstStyle/>
        <a:p>
          <a:endParaRPr lang="es-MX"/>
        </a:p>
      </dgm:t>
    </dgm:pt>
    <dgm:pt modelId="{D931D60B-3AF7-410A-BA47-9CCB59D8F666}" type="pres">
      <dgm:prSet presAssocID="{41ACD5D4-3CA8-46FA-AE1E-A57E4D05C223}" presName="conn2-1" presStyleLbl="parChTrans1D2" presStyleIdx="2" presStyleCnt="5"/>
      <dgm:spPr/>
      <dgm:t>
        <a:bodyPr/>
        <a:lstStyle/>
        <a:p>
          <a:endParaRPr lang="es-MX"/>
        </a:p>
      </dgm:t>
    </dgm:pt>
    <dgm:pt modelId="{705E0A71-8090-47FF-A902-8EB314E04207}" type="pres">
      <dgm:prSet presAssocID="{41ACD5D4-3CA8-46FA-AE1E-A57E4D05C223}" presName="connTx" presStyleLbl="parChTrans1D2" presStyleIdx="2" presStyleCnt="5"/>
      <dgm:spPr/>
      <dgm:t>
        <a:bodyPr/>
        <a:lstStyle/>
        <a:p>
          <a:endParaRPr lang="es-MX"/>
        </a:p>
      </dgm:t>
    </dgm:pt>
    <dgm:pt modelId="{28C42523-1CF6-4F7D-B932-1F10BAF1C50D}" type="pres">
      <dgm:prSet presAssocID="{7ACD3CF4-A30A-44EC-AC44-C2F320620663}" presName="root2" presStyleCnt="0"/>
      <dgm:spPr/>
      <dgm:t>
        <a:bodyPr/>
        <a:lstStyle/>
        <a:p>
          <a:endParaRPr lang="es-MX"/>
        </a:p>
      </dgm:t>
    </dgm:pt>
    <dgm:pt modelId="{46166902-1E2A-4733-8CD1-999551014EDF}" type="pres">
      <dgm:prSet presAssocID="{7ACD3CF4-A30A-44EC-AC44-C2F320620663}" presName="LevelTwoTextNode" presStyleLbl="node2" presStyleIdx="2" presStyleCnt="5">
        <dgm:presLayoutVars>
          <dgm:chPref val="3"/>
        </dgm:presLayoutVars>
      </dgm:prSet>
      <dgm:spPr/>
      <dgm:t>
        <a:bodyPr/>
        <a:lstStyle/>
        <a:p>
          <a:endParaRPr lang="es-MX"/>
        </a:p>
      </dgm:t>
    </dgm:pt>
    <dgm:pt modelId="{531D5940-94A4-45D5-AC72-8F7A7DCA8AE9}" type="pres">
      <dgm:prSet presAssocID="{7ACD3CF4-A30A-44EC-AC44-C2F320620663}" presName="level3hierChild" presStyleCnt="0"/>
      <dgm:spPr/>
      <dgm:t>
        <a:bodyPr/>
        <a:lstStyle/>
        <a:p>
          <a:endParaRPr lang="es-MX"/>
        </a:p>
      </dgm:t>
    </dgm:pt>
    <dgm:pt modelId="{90FECDCF-EF3E-4DE0-A12C-A9E707FD5F57}" type="pres">
      <dgm:prSet presAssocID="{80979EBE-1C0B-4D95-9301-B798EE0330FC}" presName="conn2-1" presStyleLbl="parChTrans1D2" presStyleIdx="3" presStyleCnt="5"/>
      <dgm:spPr/>
      <dgm:t>
        <a:bodyPr/>
        <a:lstStyle/>
        <a:p>
          <a:endParaRPr lang="es-MX"/>
        </a:p>
      </dgm:t>
    </dgm:pt>
    <dgm:pt modelId="{9FDAC122-8EF2-4277-8BF6-A22C654F85DF}" type="pres">
      <dgm:prSet presAssocID="{80979EBE-1C0B-4D95-9301-B798EE0330FC}" presName="connTx" presStyleLbl="parChTrans1D2" presStyleIdx="3" presStyleCnt="5"/>
      <dgm:spPr/>
      <dgm:t>
        <a:bodyPr/>
        <a:lstStyle/>
        <a:p>
          <a:endParaRPr lang="es-MX"/>
        </a:p>
      </dgm:t>
    </dgm:pt>
    <dgm:pt modelId="{DA62536D-0401-4DA8-B9B4-03F7C8A1C602}" type="pres">
      <dgm:prSet presAssocID="{A77BA1DE-C0CB-45C1-9463-0AB33DDC5E25}" presName="root2" presStyleCnt="0"/>
      <dgm:spPr/>
      <dgm:t>
        <a:bodyPr/>
        <a:lstStyle/>
        <a:p>
          <a:endParaRPr lang="es-MX"/>
        </a:p>
      </dgm:t>
    </dgm:pt>
    <dgm:pt modelId="{5AF6E50E-D49B-430D-896F-1A27802655AB}" type="pres">
      <dgm:prSet presAssocID="{A77BA1DE-C0CB-45C1-9463-0AB33DDC5E25}" presName="LevelTwoTextNode" presStyleLbl="node2" presStyleIdx="3" presStyleCnt="5">
        <dgm:presLayoutVars>
          <dgm:chPref val="3"/>
        </dgm:presLayoutVars>
      </dgm:prSet>
      <dgm:spPr/>
      <dgm:t>
        <a:bodyPr/>
        <a:lstStyle/>
        <a:p>
          <a:endParaRPr lang="es-MX"/>
        </a:p>
      </dgm:t>
    </dgm:pt>
    <dgm:pt modelId="{ADD88F4E-C18A-43F8-9B48-494811ED8F52}" type="pres">
      <dgm:prSet presAssocID="{A77BA1DE-C0CB-45C1-9463-0AB33DDC5E25}" presName="level3hierChild" presStyleCnt="0"/>
      <dgm:spPr/>
      <dgm:t>
        <a:bodyPr/>
        <a:lstStyle/>
        <a:p>
          <a:endParaRPr lang="es-MX"/>
        </a:p>
      </dgm:t>
    </dgm:pt>
    <dgm:pt modelId="{A55C0BF3-A07A-483C-A0C7-39E6E74305C2}" type="pres">
      <dgm:prSet presAssocID="{7E7552D2-628E-4B44-9CB4-DF9D820C7120}" presName="conn2-1" presStyleLbl="parChTrans1D2" presStyleIdx="4" presStyleCnt="5"/>
      <dgm:spPr/>
      <dgm:t>
        <a:bodyPr/>
        <a:lstStyle/>
        <a:p>
          <a:endParaRPr lang="es-MX"/>
        </a:p>
      </dgm:t>
    </dgm:pt>
    <dgm:pt modelId="{D88DDD57-794B-4D5F-8EED-9A9F938A6672}" type="pres">
      <dgm:prSet presAssocID="{7E7552D2-628E-4B44-9CB4-DF9D820C7120}" presName="connTx" presStyleLbl="parChTrans1D2" presStyleIdx="4" presStyleCnt="5"/>
      <dgm:spPr/>
      <dgm:t>
        <a:bodyPr/>
        <a:lstStyle/>
        <a:p>
          <a:endParaRPr lang="es-MX"/>
        </a:p>
      </dgm:t>
    </dgm:pt>
    <dgm:pt modelId="{8C317772-E730-46C4-B5EB-D470B23E1E2D}" type="pres">
      <dgm:prSet presAssocID="{5681E1E1-3974-4156-ABBF-F6549655468B}" presName="root2" presStyleCnt="0"/>
      <dgm:spPr/>
      <dgm:t>
        <a:bodyPr/>
        <a:lstStyle/>
        <a:p>
          <a:endParaRPr lang="es-MX"/>
        </a:p>
      </dgm:t>
    </dgm:pt>
    <dgm:pt modelId="{1CE34C6B-2CF6-429B-B63C-C5B4FCA881A4}" type="pres">
      <dgm:prSet presAssocID="{5681E1E1-3974-4156-ABBF-F6549655468B}" presName="LevelTwoTextNode" presStyleLbl="node2" presStyleIdx="4" presStyleCnt="5">
        <dgm:presLayoutVars>
          <dgm:chPref val="3"/>
        </dgm:presLayoutVars>
      </dgm:prSet>
      <dgm:spPr/>
      <dgm:t>
        <a:bodyPr/>
        <a:lstStyle/>
        <a:p>
          <a:endParaRPr lang="es-MX"/>
        </a:p>
      </dgm:t>
    </dgm:pt>
    <dgm:pt modelId="{BC303B43-E06B-42C4-B7CF-CD11C2715106}" type="pres">
      <dgm:prSet presAssocID="{5681E1E1-3974-4156-ABBF-F6549655468B}" presName="level3hierChild" presStyleCnt="0"/>
      <dgm:spPr/>
      <dgm:t>
        <a:bodyPr/>
        <a:lstStyle/>
        <a:p>
          <a:endParaRPr lang="es-MX"/>
        </a:p>
      </dgm:t>
    </dgm:pt>
  </dgm:ptLst>
  <dgm:cxnLst>
    <dgm:cxn modelId="{1068E759-9C0E-4B9E-A044-4986F34B682D}" type="presOf" srcId="{7E7552D2-628E-4B44-9CB4-DF9D820C7120}" destId="{A55C0BF3-A07A-483C-A0C7-39E6E74305C2}" srcOrd="0" destOrd="0" presId="urn:microsoft.com/office/officeart/2008/layout/HorizontalMultiLevelHierarchy"/>
    <dgm:cxn modelId="{1E429DA4-60B8-4AD6-9142-F24BF49FAE88}" type="presOf" srcId="{216BE753-6F45-4859-B402-2DCC980B43B0}" destId="{50D0193E-F629-45BF-81B9-1CF58F35F38A}" srcOrd="0" destOrd="0" presId="urn:microsoft.com/office/officeart/2008/layout/HorizontalMultiLevelHierarchy"/>
    <dgm:cxn modelId="{7D1AF8E2-96A0-4C78-94C0-54F5C67C2BE9}" type="presOf" srcId="{9C544CEB-9488-4555-9FC3-6FD3DE199E84}" destId="{0422AE49-E14C-40E2-BD0F-DEF898F2C852}" srcOrd="0" destOrd="0" presId="urn:microsoft.com/office/officeart/2008/layout/HorizontalMultiLevelHierarchy"/>
    <dgm:cxn modelId="{F4671537-CA48-4AFA-BA47-080EA966C7AD}" type="presOf" srcId="{7E1698D7-2675-45A3-8AA9-FBC98EEE41EA}" destId="{9B5FF9C8-77E5-4478-A7F0-EEC31718842D}" srcOrd="0" destOrd="0" presId="urn:microsoft.com/office/officeart/2008/layout/HorizontalMultiLevelHierarchy"/>
    <dgm:cxn modelId="{99DF764A-F7D6-4D74-A606-74165656FA02}" srcId="{9869FD09-126E-45CF-B996-782E8924BE4E}" destId="{9C544CEB-9488-4555-9FC3-6FD3DE199E84}" srcOrd="0" destOrd="0" parTransId="{619DB3E1-7CFB-43E7-8A1C-AA1DFA265E05}" sibTransId="{1DDFF87C-A3BA-444D-B297-96F673C3104E}"/>
    <dgm:cxn modelId="{2A6F1973-865E-4A83-BDFB-23BCE0E219E2}" srcId="{9C544CEB-9488-4555-9FC3-6FD3DE199E84}" destId="{216BE753-6F45-4859-B402-2DCC980B43B0}" srcOrd="1" destOrd="0" parTransId="{7E1698D7-2675-45A3-8AA9-FBC98EEE41EA}" sibTransId="{FF37CA7A-4702-435C-9C74-066FBBB6CEC9}"/>
    <dgm:cxn modelId="{C9EAD56F-2396-49AD-A287-F252A18D0565}" type="presOf" srcId="{41ACD5D4-3CA8-46FA-AE1E-A57E4D05C223}" destId="{705E0A71-8090-47FF-A902-8EB314E04207}" srcOrd="1" destOrd="0" presId="urn:microsoft.com/office/officeart/2008/layout/HorizontalMultiLevelHierarchy"/>
    <dgm:cxn modelId="{B1D2698F-C899-42FE-A202-F46D9C2FCC33}" srcId="{9C544CEB-9488-4555-9FC3-6FD3DE199E84}" destId="{5681E1E1-3974-4156-ABBF-F6549655468B}" srcOrd="4" destOrd="0" parTransId="{7E7552D2-628E-4B44-9CB4-DF9D820C7120}" sibTransId="{B3A47DA5-607D-4D0E-ABA2-704F93B30074}"/>
    <dgm:cxn modelId="{EE62E446-0A9F-4D6D-A26A-2417C6EACA0E}" type="presOf" srcId="{80979EBE-1C0B-4D95-9301-B798EE0330FC}" destId="{90FECDCF-EF3E-4DE0-A12C-A9E707FD5F57}" srcOrd="0" destOrd="0" presId="urn:microsoft.com/office/officeart/2008/layout/HorizontalMultiLevelHierarchy"/>
    <dgm:cxn modelId="{5394AB34-0FF9-4F87-8EC2-14C3FCF43885}" type="presOf" srcId="{41ACD5D4-3CA8-46FA-AE1E-A57E4D05C223}" destId="{D931D60B-3AF7-410A-BA47-9CCB59D8F666}" srcOrd="0" destOrd="0" presId="urn:microsoft.com/office/officeart/2008/layout/HorizontalMultiLevelHierarchy"/>
    <dgm:cxn modelId="{89D81D38-C597-4A8D-8359-75537B25A6CE}" srcId="{9C544CEB-9488-4555-9FC3-6FD3DE199E84}" destId="{A77BA1DE-C0CB-45C1-9463-0AB33DDC5E25}" srcOrd="3" destOrd="0" parTransId="{80979EBE-1C0B-4D95-9301-B798EE0330FC}" sibTransId="{A715DFCB-5DA7-446B-8E76-674F29F8E092}"/>
    <dgm:cxn modelId="{4B48900A-8291-47B8-8799-1C30D8EB81ED}" type="presOf" srcId="{C8273AFF-AE1A-4868-9FD4-51B4FEB30528}" destId="{1A939A53-989C-49E9-A819-169F7315E06A}" srcOrd="0" destOrd="0" presId="urn:microsoft.com/office/officeart/2008/layout/HorizontalMultiLevelHierarchy"/>
    <dgm:cxn modelId="{A87FF4B2-4FA2-4D12-98C0-33F5C7FD52D3}" type="presOf" srcId="{7ACD3CF4-A30A-44EC-AC44-C2F320620663}" destId="{46166902-1E2A-4733-8CD1-999551014EDF}" srcOrd="0" destOrd="0" presId="urn:microsoft.com/office/officeart/2008/layout/HorizontalMultiLevelHierarchy"/>
    <dgm:cxn modelId="{65012F7B-88BD-4858-B9BF-68525BE6F59E}" srcId="{9C544CEB-9488-4555-9FC3-6FD3DE199E84}" destId="{EE26B16E-FF7F-4659-BA36-6EFD6DACCBFE}" srcOrd="0" destOrd="0" parTransId="{C8273AFF-AE1A-4868-9FD4-51B4FEB30528}" sibTransId="{3DAA039C-BA2D-4E3F-986B-839F6B928B9B}"/>
    <dgm:cxn modelId="{6BF8EB39-C387-41B4-B073-ED8669BA3F06}" type="presOf" srcId="{9869FD09-126E-45CF-B996-782E8924BE4E}" destId="{F4CB8C79-9FFC-4C7D-B56D-39D7CC10D5FA}" srcOrd="0" destOrd="0" presId="urn:microsoft.com/office/officeart/2008/layout/HorizontalMultiLevelHierarchy"/>
    <dgm:cxn modelId="{61924CB6-0F19-4C20-93B6-A482B1D67606}" type="presOf" srcId="{80979EBE-1C0B-4D95-9301-B798EE0330FC}" destId="{9FDAC122-8EF2-4277-8BF6-A22C654F85DF}" srcOrd="1" destOrd="0" presId="urn:microsoft.com/office/officeart/2008/layout/HorizontalMultiLevelHierarchy"/>
    <dgm:cxn modelId="{D64DA9F8-9F7F-481A-A3FF-C34531423A95}" type="presOf" srcId="{5681E1E1-3974-4156-ABBF-F6549655468B}" destId="{1CE34C6B-2CF6-429B-B63C-C5B4FCA881A4}" srcOrd="0" destOrd="0" presId="urn:microsoft.com/office/officeart/2008/layout/HorizontalMultiLevelHierarchy"/>
    <dgm:cxn modelId="{76A55F8E-CA02-4F8D-81A9-AF896FE16A47}" type="presOf" srcId="{7E7552D2-628E-4B44-9CB4-DF9D820C7120}" destId="{D88DDD57-794B-4D5F-8EED-9A9F938A6672}" srcOrd="1" destOrd="0" presId="urn:microsoft.com/office/officeart/2008/layout/HorizontalMultiLevelHierarchy"/>
    <dgm:cxn modelId="{AFBADC47-F2BA-4DEF-A049-CAFF0F9439F1}" srcId="{9C544CEB-9488-4555-9FC3-6FD3DE199E84}" destId="{7ACD3CF4-A30A-44EC-AC44-C2F320620663}" srcOrd="2" destOrd="0" parTransId="{41ACD5D4-3CA8-46FA-AE1E-A57E4D05C223}" sibTransId="{A832218C-6922-4FAD-B8B6-F08CDC97B105}"/>
    <dgm:cxn modelId="{B6723E10-2F4E-40C3-93EC-6A974163428D}" type="presOf" srcId="{7E1698D7-2675-45A3-8AA9-FBC98EEE41EA}" destId="{A3EA1CDF-A678-4141-ABE2-12BF54774CCB}" srcOrd="1" destOrd="0" presId="urn:microsoft.com/office/officeart/2008/layout/HorizontalMultiLevelHierarchy"/>
    <dgm:cxn modelId="{119077AC-1F7E-4171-BC9D-AE7662847674}" type="presOf" srcId="{C8273AFF-AE1A-4868-9FD4-51B4FEB30528}" destId="{F1C4E168-9F42-439C-82FD-9C2B40396F10}" srcOrd="1" destOrd="0" presId="urn:microsoft.com/office/officeart/2008/layout/HorizontalMultiLevelHierarchy"/>
    <dgm:cxn modelId="{F99F733E-7F6A-4FED-9155-5AB9C1BA1843}" type="presOf" srcId="{A77BA1DE-C0CB-45C1-9463-0AB33DDC5E25}" destId="{5AF6E50E-D49B-430D-896F-1A27802655AB}" srcOrd="0" destOrd="0" presId="urn:microsoft.com/office/officeart/2008/layout/HorizontalMultiLevelHierarchy"/>
    <dgm:cxn modelId="{9526DA64-F434-454A-88BC-DE708EC45A4F}" type="presOf" srcId="{EE26B16E-FF7F-4659-BA36-6EFD6DACCBFE}" destId="{2283B713-0DE0-4AC1-894B-4ECE2971A369}" srcOrd="0" destOrd="0" presId="urn:microsoft.com/office/officeart/2008/layout/HorizontalMultiLevelHierarchy"/>
    <dgm:cxn modelId="{1BB8B43C-DC51-4176-A4E2-4DE7C410E089}" type="presParOf" srcId="{F4CB8C79-9FFC-4C7D-B56D-39D7CC10D5FA}" destId="{0785E80B-DB0A-41FB-8792-B1FFD61FBBB0}" srcOrd="0" destOrd="0" presId="urn:microsoft.com/office/officeart/2008/layout/HorizontalMultiLevelHierarchy"/>
    <dgm:cxn modelId="{01894FD0-5216-4FA0-AD70-627DE0961E00}" type="presParOf" srcId="{0785E80B-DB0A-41FB-8792-B1FFD61FBBB0}" destId="{0422AE49-E14C-40E2-BD0F-DEF898F2C852}" srcOrd="0" destOrd="0" presId="urn:microsoft.com/office/officeart/2008/layout/HorizontalMultiLevelHierarchy"/>
    <dgm:cxn modelId="{79F8921D-7AB0-46CA-92A4-EA55990C0B0D}" type="presParOf" srcId="{0785E80B-DB0A-41FB-8792-B1FFD61FBBB0}" destId="{ACDDF16C-8F68-44DC-8765-30732BF4DEE0}" srcOrd="1" destOrd="0" presId="urn:microsoft.com/office/officeart/2008/layout/HorizontalMultiLevelHierarchy"/>
    <dgm:cxn modelId="{3048234F-70A5-4B6B-BB71-D0408DD8B4B1}" type="presParOf" srcId="{ACDDF16C-8F68-44DC-8765-30732BF4DEE0}" destId="{1A939A53-989C-49E9-A819-169F7315E06A}" srcOrd="0" destOrd="0" presId="urn:microsoft.com/office/officeart/2008/layout/HorizontalMultiLevelHierarchy"/>
    <dgm:cxn modelId="{8D15C197-4A94-4178-B5A0-02F862F1AD02}" type="presParOf" srcId="{1A939A53-989C-49E9-A819-169F7315E06A}" destId="{F1C4E168-9F42-439C-82FD-9C2B40396F10}" srcOrd="0" destOrd="0" presId="urn:microsoft.com/office/officeart/2008/layout/HorizontalMultiLevelHierarchy"/>
    <dgm:cxn modelId="{87E0D7E4-653F-458C-816F-EE1B0272F596}" type="presParOf" srcId="{ACDDF16C-8F68-44DC-8765-30732BF4DEE0}" destId="{326F1819-F0C2-42FF-B64C-F9C941499C08}" srcOrd="1" destOrd="0" presId="urn:microsoft.com/office/officeart/2008/layout/HorizontalMultiLevelHierarchy"/>
    <dgm:cxn modelId="{5941B2A5-4FD8-4DFD-B99D-108E64F683DE}" type="presParOf" srcId="{326F1819-F0C2-42FF-B64C-F9C941499C08}" destId="{2283B713-0DE0-4AC1-894B-4ECE2971A369}" srcOrd="0" destOrd="0" presId="urn:microsoft.com/office/officeart/2008/layout/HorizontalMultiLevelHierarchy"/>
    <dgm:cxn modelId="{6CB2E53E-FF65-44A9-9350-532556BF8BA6}" type="presParOf" srcId="{326F1819-F0C2-42FF-B64C-F9C941499C08}" destId="{A415C7AD-19E7-4B68-9738-92B80C2CA987}" srcOrd="1" destOrd="0" presId="urn:microsoft.com/office/officeart/2008/layout/HorizontalMultiLevelHierarchy"/>
    <dgm:cxn modelId="{810B9F4D-462C-43A2-BA2B-A06195C5BB02}" type="presParOf" srcId="{ACDDF16C-8F68-44DC-8765-30732BF4DEE0}" destId="{9B5FF9C8-77E5-4478-A7F0-EEC31718842D}" srcOrd="2" destOrd="0" presId="urn:microsoft.com/office/officeart/2008/layout/HorizontalMultiLevelHierarchy"/>
    <dgm:cxn modelId="{F1080EB0-0A35-4F63-8852-FBAD7C473432}" type="presParOf" srcId="{9B5FF9C8-77E5-4478-A7F0-EEC31718842D}" destId="{A3EA1CDF-A678-4141-ABE2-12BF54774CCB}" srcOrd="0" destOrd="0" presId="urn:microsoft.com/office/officeart/2008/layout/HorizontalMultiLevelHierarchy"/>
    <dgm:cxn modelId="{6F97F06B-7AE6-47C3-BEAE-E50FEA8FA7D0}" type="presParOf" srcId="{ACDDF16C-8F68-44DC-8765-30732BF4DEE0}" destId="{1BAC3E6C-AF89-4ABC-BFD4-D8563B351EAC}" srcOrd="3" destOrd="0" presId="urn:microsoft.com/office/officeart/2008/layout/HorizontalMultiLevelHierarchy"/>
    <dgm:cxn modelId="{227B43F8-4194-42EE-9856-19FFB1C7B4DE}" type="presParOf" srcId="{1BAC3E6C-AF89-4ABC-BFD4-D8563B351EAC}" destId="{50D0193E-F629-45BF-81B9-1CF58F35F38A}" srcOrd="0" destOrd="0" presId="urn:microsoft.com/office/officeart/2008/layout/HorizontalMultiLevelHierarchy"/>
    <dgm:cxn modelId="{4BDCA7D3-1A35-4C39-A18F-CE3767267165}" type="presParOf" srcId="{1BAC3E6C-AF89-4ABC-BFD4-D8563B351EAC}" destId="{2CB3A174-B788-489A-9CE3-D3C5E48F1B2E}" srcOrd="1" destOrd="0" presId="urn:microsoft.com/office/officeart/2008/layout/HorizontalMultiLevelHierarchy"/>
    <dgm:cxn modelId="{6A5C4D69-63F4-431E-85AB-3D86C1F1149A}" type="presParOf" srcId="{ACDDF16C-8F68-44DC-8765-30732BF4DEE0}" destId="{D931D60B-3AF7-410A-BA47-9CCB59D8F666}" srcOrd="4" destOrd="0" presId="urn:microsoft.com/office/officeart/2008/layout/HorizontalMultiLevelHierarchy"/>
    <dgm:cxn modelId="{3E784EB7-FCD3-450D-BBC8-E0D9C12D9BDF}" type="presParOf" srcId="{D931D60B-3AF7-410A-BA47-9CCB59D8F666}" destId="{705E0A71-8090-47FF-A902-8EB314E04207}" srcOrd="0" destOrd="0" presId="urn:microsoft.com/office/officeart/2008/layout/HorizontalMultiLevelHierarchy"/>
    <dgm:cxn modelId="{C815E749-5480-4EB4-87EC-4EE7C00CD649}" type="presParOf" srcId="{ACDDF16C-8F68-44DC-8765-30732BF4DEE0}" destId="{28C42523-1CF6-4F7D-B932-1F10BAF1C50D}" srcOrd="5" destOrd="0" presId="urn:microsoft.com/office/officeart/2008/layout/HorizontalMultiLevelHierarchy"/>
    <dgm:cxn modelId="{2B29621F-F1E4-4692-948D-1179936F8DCB}" type="presParOf" srcId="{28C42523-1CF6-4F7D-B932-1F10BAF1C50D}" destId="{46166902-1E2A-4733-8CD1-999551014EDF}" srcOrd="0" destOrd="0" presId="urn:microsoft.com/office/officeart/2008/layout/HorizontalMultiLevelHierarchy"/>
    <dgm:cxn modelId="{53AC01A8-B0B8-464B-A39F-21E6F0D49E60}" type="presParOf" srcId="{28C42523-1CF6-4F7D-B932-1F10BAF1C50D}" destId="{531D5940-94A4-45D5-AC72-8F7A7DCA8AE9}" srcOrd="1" destOrd="0" presId="urn:microsoft.com/office/officeart/2008/layout/HorizontalMultiLevelHierarchy"/>
    <dgm:cxn modelId="{BBAC2B95-6B7C-4100-A3CB-336BE8F60DD4}" type="presParOf" srcId="{ACDDF16C-8F68-44DC-8765-30732BF4DEE0}" destId="{90FECDCF-EF3E-4DE0-A12C-A9E707FD5F57}" srcOrd="6" destOrd="0" presId="urn:microsoft.com/office/officeart/2008/layout/HorizontalMultiLevelHierarchy"/>
    <dgm:cxn modelId="{5147E5DA-A691-4DDA-A704-16A401ACF930}" type="presParOf" srcId="{90FECDCF-EF3E-4DE0-A12C-A9E707FD5F57}" destId="{9FDAC122-8EF2-4277-8BF6-A22C654F85DF}" srcOrd="0" destOrd="0" presId="urn:microsoft.com/office/officeart/2008/layout/HorizontalMultiLevelHierarchy"/>
    <dgm:cxn modelId="{C2E1FEF1-97CB-4876-942F-063F3BA240B9}" type="presParOf" srcId="{ACDDF16C-8F68-44DC-8765-30732BF4DEE0}" destId="{DA62536D-0401-4DA8-B9B4-03F7C8A1C602}" srcOrd="7" destOrd="0" presId="urn:microsoft.com/office/officeart/2008/layout/HorizontalMultiLevelHierarchy"/>
    <dgm:cxn modelId="{D75CD2E7-648C-4FDC-BE1A-F80F1432A7C1}" type="presParOf" srcId="{DA62536D-0401-4DA8-B9B4-03F7C8A1C602}" destId="{5AF6E50E-D49B-430D-896F-1A27802655AB}" srcOrd="0" destOrd="0" presId="urn:microsoft.com/office/officeart/2008/layout/HorizontalMultiLevelHierarchy"/>
    <dgm:cxn modelId="{0AAA545F-9290-48D4-96A3-03BD4258D403}" type="presParOf" srcId="{DA62536D-0401-4DA8-B9B4-03F7C8A1C602}" destId="{ADD88F4E-C18A-43F8-9B48-494811ED8F52}" srcOrd="1" destOrd="0" presId="urn:microsoft.com/office/officeart/2008/layout/HorizontalMultiLevelHierarchy"/>
    <dgm:cxn modelId="{A9FE75AD-7F8C-4869-8FDA-3AA8A1F7C142}" type="presParOf" srcId="{ACDDF16C-8F68-44DC-8765-30732BF4DEE0}" destId="{A55C0BF3-A07A-483C-A0C7-39E6E74305C2}" srcOrd="8" destOrd="0" presId="urn:microsoft.com/office/officeart/2008/layout/HorizontalMultiLevelHierarchy"/>
    <dgm:cxn modelId="{8618A834-3FEF-4901-881D-C38625917E90}" type="presParOf" srcId="{A55C0BF3-A07A-483C-A0C7-39E6E74305C2}" destId="{D88DDD57-794B-4D5F-8EED-9A9F938A6672}" srcOrd="0" destOrd="0" presId="urn:microsoft.com/office/officeart/2008/layout/HorizontalMultiLevelHierarchy"/>
    <dgm:cxn modelId="{D0D48F0F-8AD3-49C9-A0D2-4F55737EC917}" type="presParOf" srcId="{ACDDF16C-8F68-44DC-8765-30732BF4DEE0}" destId="{8C317772-E730-46C4-B5EB-D470B23E1E2D}" srcOrd="9" destOrd="0" presId="urn:microsoft.com/office/officeart/2008/layout/HorizontalMultiLevelHierarchy"/>
    <dgm:cxn modelId="{08C429EC-5106-482E-AECD-A92F91FBC2B1}" type="presParOf" srcId="{8C317772-E730-46C4-B5EB-D470B23E1E2D}" destId="{1CE34C6B-2CF6-429B-B63C-C5B4FCA881A4}" srcOrd="0" destOrd="0" presId="urn:microsoft.com/office/officeart/2008/layout/HorizontalMultiLevelHierarchy"/>
    <dgm:cxn modelId="{86A3DCB5-D1C6-4242-8EDC-FB38577225E6}" type="presParOf" srcId="{8C317772-E730-46C4-B5EB-D470B23E1E2D}" destId="{BC303B43-E06B-42C4-B7CF-CD11C2715106}"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7FC943-C31F-4F01-9F09-FAB226F0EFCA}" type="doc">
      <dgm:prSet loTypeId="urn:microsoft.com/office/officeart/2008/layout/AlternatingHexagons" loCatId="list" qsTypeId="urn:microsoft.com/office/officeart/2005/8/quickstyle/simple1" qsCatId="simple" csTypeId="urn:microsoft.com/office/officeart/2005/8/colors/accent2_1" csCatId="accent2" phldr="1"/>
      <dgm:spPr/>
      <dgm:t>
        <a:bodyPr/>
        <a:lstStyle/>
        <a:p>
          <a:endParaRPr lang="es-MX"/>
        </a:p>
      </dgm:t>
    </dgm:pt>
    <dgm:pt modelId="{83913892-E9EF-4974-B513-4D2321E7D755}">
      <dgm:prSet phldrT="[Texto]"/>
      <dgm:spPr/>
      <dgm:t>
        <a:bodyPr/>
        <a:lstStyle/>
        <a:p>
          <a:r>
            <a:rPr lang="es-ES" b="1" dirty="0" smtClean="0"/>
            <a:t>Freight Prepaid</a:t>
          </a:r>
          <a:endParaRPr lang="es-MX" dirty="0"/>
        </a:p>
      </dgm:t>
    </dgm:pt>
    <dgm:pt modelId="{F04CE68A-E30F-449B-AF91-FA5ADD9D3615}" type="parTrans" cxnId="{E84017EC-D755-4471-BF1E-62004071C2F7}">
      <dgm:prSet/>
      <dgm:spPr/>
      <dgm:t>
        <a:bodyPr/>
        <a:lstStyle/>
        <a:p>
          <a:endParaRPr lang="es-MX"/>
        </a:p>
      </dgm:t>
    </dgm:pt>
    <dgm:pt modelId="{2E724237-891C-4A71-BDDA-9808A7D5534B}" type="sibTrans" cxnId="{E84017EC-D755-4471-BF1E-62004071C2F7}">
      <dgm:prSet custT="1"/>
      <dgm:spPr/>
      <dgm:t>
        <a:bodyPr/>
        <a:lstStyle/>
        <a:p>
          <a:r>
            <a:rPr lang="es-MX" sz="1800" dirty="0" err="1" smtClean="0"/>
            <a:t>Freight</a:t>
          </a:r>
          <a:r>
            <a:rPr lang="es-MX" sz="1800" dirty="0" smtClean="0"/>
            <a:t> </a:t>
          </a:r>
          <a:r>
            <a:rPr lang="es-MX" sz="1800" dirty="0" err="1" smtClean="0"/>
            <a:t>Collect</a:t>
          </a:r>
          <a:endParaRPr lang="es-MX" sz="1800" dirty="0"/>
        </a:p>
      </dgm:t>
    </dgm:pt>
    <dgm:pt modelId="{0BA1A62D-947B-4BCC-93CA-6B4301DB4F27}">
      <dgm:prSet phldrT="[Texto]"/>
      <dgm:spPr/>
      <dgm:t>
        <a:bodyPr/>
        <a:lstStyle/>
        <a:p>
          <a:endParaRPr lang="es-MX" dirty="0"/>
        </a:p>
      </dgm:t>
    </dgm:pt>
    <dgm:pt modelId="{7394288A-541B-461E-A42D-E209D0EF8A5B}" type="parTrans" cxnId="{A9D4FDBE-4156-4391-9F05-68AF05C5FEF6}">
      <dgm:prSet/>
      <dgm:spPr/>
      <dgm:t>
        <a:bodyPr/>
        <a:lstStyle/>
        <a:p>
          <a:endParaRPr lang="es-MX"/>
        </a:p>
      </dgm:t>
    </dgm:pt>
    <dgm:pt modelId="{C894231A-2E03-4CCC-8483-1E9E316F5FEA}" type="sibTrans" cxnId="{A9D4FDBE-4156-4391-9F05-68AF05C5FEF6}">
      <dgm:prSet/>
      <dgm:spPr/>
      <dgm:t>
        <a:bodyPr/>
        <a:lstStyle/>
        <a:p>
          <a:endParaRPr lang="es-MX"/>
        </a:p>
      </dgm:t>
    </dgm:pt>
    <dgm:pt modelId="{E0726C77-722C-4456-BB17-26CA443D5FDE}">
      <dgm:prSet phldrT="[Texto]"/>
      <dgm:spPr/>
      <dgm:t>
        <a:bodyPr/>
        <a:lstStyle/>
        <a:p>
          <a:r>
            <a:rPr lang="es-MX" dirty="0" smtClean="0"/>
            <a:t>A bordo</a:t>
          </a:r>
          <a:endParaRPr lang="es-MX" dirty="0"/>
        </a:p>
      </dgm:t>
    </dgm:pt>
    <dgm:pt modelId="{08563C36-710E-48B7-9C1A-9B23E4791A12}" type="parTrans" cxnId="{7FC811C2-48BB-4A0F-95FE-0B23ED9F0953}">
      <dgm:prSet/>
      <dgm:spPr/>
      <dgm:t>
        <a:bodyPr/>
        <a:lstStyle/>
        <a:p>
          <a:endParaRPr lang="es-MX"/>
        </a:p>
      </dgm:t>
    </dgm:pt>
    <dgm:pt modelId="{0000D4B6-A50B-446B-B170-FEFA06BC546E}" type="sibTrans" cxnId="{7FC811C2-48BB-4A0F-95FE-0B23ED9F0953}">
      <dgm:prSet custT="1"/>
      <dgm:spPr/>
      <dgm:t>
        <a:bodyPr/>
        <a:lstStyle/>
        <a:p>
          <a:r>
            <a:rPr lang="es-MX" sz="1800" dirty="0" smtClean="0"/>
            <a:t>Limpio</a:t>
          </a:r>
          <a:endParaRPr lang="es-MX" sz="1800" dirty="0"/>
        </a:p>
      </dgm:t>
    </dgm:pt>
    <dgm:pt modelId="{609343D1-4EE8-48EE-8D94-B2FABE510992}">
      <dgm:prSet phldrT="[Texto]"/>
      <dgm:spPr/>
      <dgm:t>
        <a:bodyPr/>
        <a:lstStyle/>
        <a:p>
          <a:r>
            <a:rPr lang="es-MX" dirty="0" smtClean="0"/>
            <a:t>Para Embarque</a:t>
          </a:r>
          <a:endParaRPr lang="es-MX" dirty="0"/>
        </a:p>
      </dgm:t>
    </dgm:pt>
    <dgm:pt modelId="{9ECB54C7-6939-4C36-BE94-05F2A85384C0}" type="parTrans" cxnId="{E01B4EF7-6F53-487B-AA07-CEC8195289B7}">
      <dgm:prSet/>
      <dgm:spPr/>
      <dgm:t>
        <a:bodyPr/>
        <a:lstStyle/>
        <a:p>
          <a:endParaRPr lang="es-MX"/>
        </a:p>
      </dgm:t>
    </dgm:pt>
    <dgm:pt modelId="{4ABCE7F3-546E-4C7A-AE79-2378605433F2}" type="sibTrans" cxnId="{E01B4EF7-6F53-487B-AA07-CEC8195289B7}">
      <dgm:prSet custT="1"/>
      <dgm:spPr/>
      <dgm:t>
        <a:bodyPr/>
        <a:lstStyle/>
        <a:p>
          <a:r>
            <a:rPr lang="es-MX" sz="2000" dirty="0" smtClean="0"/>
            <a:t>SUCIO</a:t>
          </a:r>
          <a:endParaRPr lang="es-MX" sz="2000" dirty="0"/>
        </a:p>
      </dgm:t>
    </dgm:pt>
    <dgm:pt modelId="{C6E95564-C966-4942-82E5-54FF95BDE311}">
      <dgm:prSet phldrT="[Texto]" custT="1"/>
      <dgm:spPr/>
      <dgm:t>
        <a:bodyPr/>
        <a:lstStyle/>
        <a:p>
          <a:r>
            <a:rPr lang="es-MX" sz="1800" dirty="0" smtClean="0"/>
            <a:t>Pago de flete en el sello: Tipos de sellos </a:t>
          </a:r>
          <a:endParaRPr lang="es-MX" sz="1800" dirty="0"/>
        </a:p>
      </dgm:t>
    </dgm:pt>
    <dgm:pt modelId="{07061C3D-82C9-425C-81F6-142C2B4E027C}" type="parTrans" cxnId="{F1341B58-C28A-4E1B-B316-BD6EAE4B1CC2}">
      <dgm:prSet/>
      <dgm:spPr/>
      <dgm:t>
        <a:bodyPr/>
        <a:lstStyle/>
        <a:p>
          <a:endParaRPr lang="es-MX"/>
        </a:p>
      </dgm:t>
    </dgm:pt>
    <dgm:pt modelId="{754DD39D-0A23-4FDC-9953-D5F8A7AFCA3F}" type="sibTrans" cxnId="{F1341B58-C28A-4E1B-B316-BD6EAE4B1CC2}">
      <dgm:prSet/>
      <dgm:spPr/>
      <dgm:t>
        <a:bodyPr/>
        <a:lstStyle/>
        <a:p>
          <a:endParaRPr lang="es-MX"/>
        </a:p>
      </dgm:t>
    </dgm:pt>
    <dgm:pt modelId="{7907F72D-15AE-492C-A9DC-2E7AD0D35A6B}">
      <dgm:prSet phldrT="[Texto]"/>
      <dgm:spPr/>
      <dgm:t>
        <a:bodyPr/>
        <a:lstStyle/>
        <a:p>
          <a:endParaRPr lang="es-MX" dirty="0"/>
        </a:p>
      </dgm:t>
    </dgm:pt>
    <dgm:pt modelId="{3C4787C4-C38A-4BDB-AFF5-88AD7733F2CD}" type="parTrans" cxnId="{DC4FBFD0-BB96-4CE9-A903-8DF00630A9F1}">
      <dgm:prSet/>
      <dgm:spPr/>
      <dgm:t>
        <a:bodyPr/>
        <a:lstStyle/>
        <a:p>
          <a:endParaRPr lang="es-MX"/>
        </a:p>
      </dgm:t>
    </dgm:pt>
    <dgm:pt modelId="{802D0765-AD99-41F3-95A5-1D73A9320B4E}" type="sibTrans" cxnId="{DC4FBFD0-BB96-4CE9-A903-8DF00630A9F1}">
      <dgm:prSet/>
      <dgm:spPr/>
      <dgm:t>
        <a:bodyPr/>
        <a:lstStyle/>
        <a:p>
          <a:endParaRPr lang="es-MX"/>
        </a:p>
      </dgm:t>
    </dgm:pt>
    <dgm:pt modelId="{66E4842C-9FFE-4B69-91F4-12A84C6B3454}">
      <dgm:prSet/>
      <dgm:spPr/>
      <dgm:t>
        <a:bodyPr/>
        <a:lstStyle/>
        <a:p>
          <a:r>
            <a:rPr lang="es-MX" dirty="0" smtClean="0"/>
            <a:t>Directo</a:t>
          </a:r>
          <a:endParaRPr lang="es-MX" dirty="0"/>
        </a:p>
      </dgm:t>
    </dgm:pt>
    <dgm:pt modelId="{9E71D7EA-29D0-421B-94CE-914FE4A6643E}" type="parTrans" cxnId="{46C2EFA8-8537-4BAF-96BF-377366E73DB3}">
      <dgm:prSet/>
      <dgm:spPr/>
      <dgm:t>
        <a:bodyPr/>
        <a:lstStyle/>
        <a:p>
          <a:endParaRPr lang="es-MX"/>
        </a:p>
      </dgm:t>
    </dgm:pt>
    <dgm:pt modelId="{65697EF4-7D2D-4E51-8157-1CD85AA0A5B0}" type="sibTrans" cxnId="{46C2EFA8-8537-4BAF-96BF-377366E73DB3}">
      <dgm:prSet custT="1"/>
      <dgm:spPr/>
      <dgm:t>
        <a:bodyPr/>
        <a:lstStyle/>
        <a:p>
          <a:r>
            <a:rPr lang="es-MX" sz="1800" dirty="0" smtClean="0"/>
            <a:t>Mixto </a:t>
          </a:r>
          <a:endParaRPr lang="es-MX" sz="1800" dirty="0"/>
        </a:p>
      </dgm:t>
    </dgm:pt>
    <dgm:pt modelId="{90F7D04B-1B61-4054-B4F5-596F9C2172C1}" type="pres">
      <dgm:prSet presAssocID="{1D7FC943-C31F-4F01-9F09-FAB226F0EFCA}" presName="Name0" presStyleCnt="0">
        <dgm:presLayoutVars>
          <dgm:chMax/>
          <dgm:chPref/>
          <dgm:dir/>
          <dgm:animLvl val="lvl"/>
        </dgm:presLayoutVars>
      </dgm:prSet>
      <dgm:spPr/>
      <dgm:t>
        <a:bodyPr/>
        <a:lstStyle/>
        <a:p>
          <a:endParaRPr lang="es-MX"/>
        </a:p>
      </dgm:t>
    </dgm:pt>
    <dgm:pt modelId="{7C7B7564-8693-46B0-9935-CD4573B6ADE8}" type="pres">
      <dgm:prSet presAssocID="{83913892-E9EF-4974-B513-4D2321E7D755}" presName="composite" presStyleCnt="0"/>
      <dgm:spPr/>
      <dgm:t>
        <a:bodyPr/>
        <a:lstStyle/>
        <a:p>
          <a:endParaRPr lang="es-MX"/>
        </a:p>
      </dgm:t>
    </dgm:pt>
    <dgm:pt modelId="{11624A4D-DE00-415F-8A94-FA4ABFBE9A6A}" type="pres">
      <dgm:prSet presAssocID="{83913892-E9EF-4974-B513-4D2321E7D755}" presName="Parent1" presStyleLbl="node1" presStyleIdx="0" presStyleCnt="8">
        <dgm:presLayoutVars>
          <dgm:chMax val="1"/>
          <dgm:chPref val="1"/>
          <dgm:bulletEnabled val="1"/>
        </dgm:presLayoutVars>
      </dgm:prSet>
      <dgm:spPr/>
      <dgm:t>
        <a:bodyPr/>
        <a:lstStyle/>
        <a:p>
          <a:endParaRPr lang="es-MX"/>
        </a:p>
      </dgm:t>
    </dgm:pt>
    <dgm:pt modelId="{5BB7F7A8-9C75-45FE-BAAC-E3F4F32F8D4D}" type="pres">
      <dgm:prSet presAssocID="{83913892-E9EF-4974-B513-4D2321E7D755}" presName="Childtext1" presStyleLbl="revTx" presStyleIdx="0" presStyleCnt="4">
        <dgm:presLayoutVars>
          <dgm:chMax val="0"/>
          <dgm:chPref val="0"/>
          <dgm:bulletEnabled val="1"/>
        </dgm:presLayoutVars>
      </dgm:prSet>
      <dgm:spPr/>
      <dgm:t>
        <a:bodyPr/>
        <a:lstStyle/>
        <a:p>
          <a:endParaRPr lang="es-MX"/>
        </a:p>
      </dgm:t>
    </dgm:pt>
    <dgm:pt modelId="{4B0B85FA-F165-4D87-A450-5E44EEC50E0E}" type="pres">
      <dgm:prSet presAssocID="{83913892-E9EF-4974-B513-4D2321E7D755}" presName="BalanceSpacing" presStyleCnt="0"/>
      <dgm:spPr/>
      <dgm:t>
        <a:bodyPr/>
        <a:lstStyle/>
        <a:p>
          <a:endParaRPr lang="es-MX"/>
        </a:p>
      </dgm:t>
    </dgm:pt>
    <dgm:pt modelId="{4C674A32-3428-45DE-BEB0-047F54713C14}" type="pres">
      <dgm:prSet presAssocID="{83913892-E9EF-4974-B513-4D2321E7D755}" presName="BalanceSpacing1" presStyleCnt="0"/>
      <dgm:spPr/>
      <dgm:t>
        <a:bodyPr/>
        <a:lstStyle/>
        <a:p>
          <a:endParaRPr lang="es-MX"/>
        </a:p>
      </dgm:t>
    </dgm:pt>
    <dgm:pt modelId="{01051E79-9AF5-4AC1-9252-8D2DF6BF4583}" type="pres">
      <dgm:prSet presAssocID="{2E724237-891C-4A71-BDDA-9808A7D5534B}" presName="Accent1Text" presStyleLbl="node1" presStyleIdx="1" presStyleCnt="8" custLinFactNeighborX="-3302" custLinFactNeighborY="0"/>
      <dgm:spPr/>
      <dgm:t>
        <a:bodyPr/>
        <a:lstStyle/>
        <a:p>
          <a:endParaRPr lang="es-MX"/>
        </a:p>
      </dgm:t>
    </dgm:pt>
    <dgm:pt modelId="{E2C9403C-4007-4C64-80BA-6EE38B66610A}" type="pres">
      <dgm:prSet presAssocID="{2E724237-891C-4A71-BDDA-9808A7D5534B}" presName="spaceBetweenRectangles" presStyleCnt="0"/>
      <dgm:spPr/>
      <dgm:t>
        <a:bodyPr/>
        <a:lstStyle/>
        <a:p>
          <a:endParaRPr lang="es-MX"/>
        </a:p>
      </dgm:t>
    </dgm:pt>
    <dgm:pt modelId="{E5126831-485B-46AF-BBBD-E161892FE405}" type="pres">
      <dgm:prSet presAssocID="{66E4842C-9FFE-4B69-91F4-12A84C6B3454}" presName="composite" presStyleCnt="0"/>
      <dgm:spPr/>
      <dgm:t>
        <a:bodyPr/>
        <a:lstStyle/>
        <a:p>
          <a:endParaRPr lang="es-MX"/>
        </a:p>
      </dgm:t>
    </dgm:pt>
    <dgm:pt modelId="{3ABF6C2C-44B5-4FC5-B4BA-F47996F71D0A}" type="pres">
      <dgm:prSet presAssocID="{66E4842C-9FFE-4B69-91F4-12A84C6B3454}" presName="Parent1" presStyleLbl="node1" presStyleIdx="2" presStyleCnt="8">
        <dgm:presLayoutVars>
          <dgm:chMax val="1"/>
          <dgm:chPref val="1"/>
          <dgm:bulletEnabled val="1"/>
        </dgm:presLayoutVars>
      </dgm:prSet>
      <dgm:spPr/>
      <dgm:t>
        <a:bodyPr/>
        <a:lstStyle/>
        <a:p>
          <a:endParaRPr lang="es-MX"/>
        </a:p>
      </dgm:t>
    </dgm:pt>
    <dgm:pt modelId="{CD9EB73A-BC2A-4D8D-9335-6E6E44A61133}" type="pres">
      <dgm:prSet presAssocID="{66E4842C-9FFE-4B69-91F4-12A84C6B3454}" presName="Childtext1" presStyleLbl="revTx" presStyleIdx="1" presStyleCnt="4">
        <dgm:presLayoutVars>
          <dgm:chMax val="0"/>
          <dgm:chPref val="0"/>
          <dgm:bulletEnabled val="1"/>
        </dgm:presLayoutVars>
      </dgm:prSet>
      <dgm:spPr/>
      <dgm:t>
        <a:bodyPr/>
        <a:lstStyle/>
        <a:p>
          <a:endParaRPr lang="es-MX"/>
        </a:p>
      </dgm:t>
    </dgm:pt>
    <dgm:pt modelId="{9FDF83B3-5884-4D44-8D3C-5648413D5B55}" type="pres">
      <dgm:prSet presAssocID="{66E4842C-9FFE-4B69-91F4-12A84C6B3454}" presName="BalanceSpacing" presStyleCnt="0"/>
      <dgm:spPr/>
      <dgm:t>
        <a:bodyPr/>
        <a:lstStyle/>
        <a:p>
          <a:endParaRPr lang="es-MX"/>
        </a:p>
      </dgm:t>
    </dgm:pt>
    <dgm:pt modelId="{1481B0CF-F721-4871-BEE0-700392507643}" type="pres">
      <dgm:prSet presAssocID="{66E4842C-9FFE-4B69-91F4-12A84C6B3454}" presName="BalanceSpacing1" presStyleCnt="0"/>
      <dgm:spPr/>
      <dgm:t>
        <a:bodyPr/>
        <a:lstStyle/>
        <a:p>
          <a:endParaRPr lang="es-MX"/>
        </a:p>
      </dgm:t>
    </dgm:pt>
    <dgm:pt modelId="{DA647DC2-A022-4B5D-AD68-0124C5B705A1}" type="pres">
      <dgm:prSet presAssocID="{65697EF4-7D2D-4E51-8157-1CD85AA0A5B0}" presName="Accent1Text" presStyleLbl="node1" presStyleIdx="3" presStyleCnt="8"/>
      <dgm:spPr/>
      <dgm:t>
        <a:bodyPr/>
        <a:lstStyle/>
        <a:p>
          <a:endParaRPr lang="es-MX"/>
        </a:p>
      </dgm:t>
    </dgm:pt>
    <dgm:pt modelId="{340ADC29-5EAD-4916-AB60-C02569279084}" type="pres">
      <dgm:prSet presAssocID="{65697EF4-7D2D-4E51-8157-1CD85AA0A5B0}" presName="spaceBetweenRectangles" presStyleCnt="0"/>
      <dgm:spPr/>
      <dgm:t>
        <a:bodyPr/>
        <a:lstStyle/>
        <a:p>
          <a:endParaRPr lang="es-MX"/>
        </a:p>
      </dgm:t>
    </dgm:pt>
    <dgm:pt modelId="{B47726DB-767B-4EE5-B756-4B687B0D4721}" type="pres">
      <dgm:prSet presAssocID="{E0726C77-722C-4456-BB17-26CA443D5FDE}" presName="composite" presStyleCnt="0"/>
      <dgm:spPr/>
      <dgm:t>
        <a:bodyPr/>
        <a:lstStyle/>
        <a:p>
          <a:endParaRPr lang="es-MX"/>
        </a:p>
      </dgm:t>
    </dgm:pt>
    <dgm:pt modelId="{52934E7E-9678-4B08-A138-06BD8F756827}" type="pres">
      <dgm:prSet presAssocID="{E0726C77-722C-4456-BB17-26CA443D5FDE}" presName="Parent1" presStyleLbl="node1" presStyleIdx="4" presStyleCnt="8">
        <dgm:presLayoutVars>
          <dgm:chMax val="1"/>
          <dgm:chPref val="1"/>
          <dgm:bulletEnabled val="1"/>
        </dgm:presLayoutVars>
      </dgm:prSet>
      <dgm:spPr/>
      <dgm:t>
        <a:bodyPr/>
        <a:lstStyle/>
        <a:p>
          <a:endParaRPr lang="es-MX"/>
        </a:p>
      </dgm:t>
    </dgm:pt>
    <dgm:pt modelId="{D103C529-1F3A-417E-AACC-ED6A7F8D39A2}" type="pres">
      <dgm:prSet presAssocID="{E0726C77-722C-4456-BB17-26CA443D5FDE}" presName="Childtext1" presStyleLbl="revTx" presStyleIdx="2" presStyleCnt="4">
        <dgm:presLayoutVars>
          <dgm:chMax val="0"/>
          <dgm:chPref val="0"/>
          <dgm:bulletEnabled val="1"/>
        </dgm:presLayoutVars>
      </dgm:prSet>
      <dgm:spPr/>
      <dgm:t>
        <a:bodyPr/>
        <a:lstStyle/>
        <a:p>
          <a:endParaRPr lang="es-MX"/>
        </a:p>
      </dgm:t>
    </dgm:pt>
    <dgm:pt modelId="{8C8AA76F-8BF2-42FE-9798-0E249CB883C6}" type="pres">
      <dgm:prSet presAssocID="{E0726C77-722C-4456-BB17-26CA443D5FDE}" presName="BalanceSpacing" presStyleCnt="0"/>
      <dgm:spPr/>
      <dgm:t>
        <a:bodyPr/>
        <a:lstStyle/>
        <a:p>
          <a:endParaRPr lang="es-MX"/>
        </a:p>
      </dgm:t>
    </dgm:pt>
    <dgm:pt modelId="{85FEBEFB-1235-4208-A2D3-9200C52D6D2B}" type="pres">
      <dgm:prSet presAssocID="{E0726C77-722C-4456-BB17-26CA443D5FDE}" presName="BalanceSpacing1" presStyleCnt="0"/>
      <dgm:spPr/>
      <dgm:t>
        <a:bodyPr/>
        <a:lstStyle/>
        <a:p>
          <a:endParaRPr lang="es-MX"/>
        </a:p>
      </dgm:t>
    </dgm:pt>
    <dgm:pt modelId="{21AAE424-E494-472D-91A0-E82C0B1A2AD8}" type="pres">
      <dgm:prSet presAssocID="{0000D4B6-A50B-446B-B170-FEFA06BC546E}" presName="Accent1Text" presStyleLbl="node1" presStyleIdx="5" presStyleCnt="8"/>
      <dgm:spPr/>
      <dgm:t>
        <a:bodyPr/>
        <a:lstStyle/>
        <a:p>
          <a:endParaRPr lang="es-MX"/>
        </a:p>
      </dgm:t>
    </dgm:pt>
    <dgm:pt modelId="{1BF1DF2B-0917-42C9-98F2-AB75FFB15B36}" type="pres">
      <dgm:prSet presAssocID="{0000D4B6-A50B-446B-B170-FEFA06BC546E}" presName="spaceBetweenRectangles" presStyleCnt="0"/>
      <dgm:spPr/>
      <dgm:t>
        <a:bodyPr/>
        <a:lstStyle/>
        <a:p>
          <a:endParaRPr lang="es-MX"/>
        </a:p>
      </dgm:t>
    </dgm:pt>
    <dgm:pt modelId="{5507BFFF-8EFE-4C02-A6B5-0AAB92E2594D}" type="pres">
      <dgm:prSet presAssocID="{609343D1-4EE8-48EE-8D94-B2FABE510992}" presName="composite" presStyleCnt="0"/>
      <dgm:spPr/>
      <dgm:t>
        <a:bodyPr/>
        <a:lstStyle/>
        <a:p>
          <a:endParaRPr lang="es-MX"/>
        </a:p>
      </dgm:t>
    </dgm:pt>
    <dgm:pt modelId="{88EF7DA4-AE1D-414A-AD83-CB71E3F595EB}" type="pres">
      <dgm:prSet presAssocID="{609343D1-4EE8-48EE-8D94-B2FABE510992}" presName="Parent1" presStyleLbl="node1" presStyleIdx="6" presStyleCnt="8" custScaleX="125439">
        <dgm:presLayoutVars>
          <dgm:chMax val="1"/>
          <dgm:chPref val="1"/>
          <dgm:bulletEnabled val="1"/>
        </dgm:presLayoutVars>
      </dgm:prSet>
      <dgm:spPr/>
      <dgm:t>
        <a:bodyPr/>
        <a:lstStyle/>
        <a:p>
          <a:endParaRPr lang="es-MX"/>
        </a:p>
      </dgm:t>
    </dgm:pt>
    <dgm:pt modelId="{0383D513-5AB8-452A-AFDA-A8BC4254CD65}" type="pres">
      <dgm:prSet presAssocID="{609343D1-4EE8-48EE-8D94-B2FABE510992}" presName="Childtext1" presStyleLbl="revTx" presStyleIdx="3" presStyleCnt="4" custLinFactNeighborX="-18156" custLinFactNeighborY="8669">
        <dgm:presLayoutVars>
          <dgm:chMax val="0"/>
          <dgm:chPref val="0"/>
          <dgm:bulletEnabled val="1"/>
        </dgm:presLayoutVars>
      </dgm:prSet>
      <dgm:spPr/>
      <dgm:t>
        <a:bodyPr/>
        <a:lstStyle/>
        <a:p>
          <a:endParaRPr lang="es-MX"/>
        </a:p>
      </dgm:t>
    </dgm:pt>
    <dgm:pt modelId="{BD107D76-4B57-472A-8BF6-440B33B62EA4}" type="pres">
      <dgm:prSet presAssocID="{609343D1-4EE8-48EE-8D94-B2FABE510992}" presName="BalanceSpacing" presStyleCnt="0"/>
      <dgm:spPr/>
      <dgm:t>
        <a:bodyPr/>
        <a:lstStyle/>
        <a:p>
          <a:endParaRPr lang="es-MX"/>
        </a:p>
      </dgm:t>
    </dgm:pt>
    <dgm:pt modelId="{F96B3C05-5607-49C8-AA06-68CC8BCB3C35}" type="pres">
      <dgm:prSet presAssocID="{609343D1-4EE8-48EE-8D94-B2FABE510992}" presName="BalanceSpacing1" presStyleCnt="0"/>
      <dgm:spPr/>
      <dgm:t>
        <a:bodyPr/>
        <a:lstStyle/>
        <a:p>
          <a:endParaRPr lang="es-MX"/>
        </a:p>
      </dgm:t>
    </dgm:pt>
    <dgm:pt modelId="{4FCF3E89-466C-48AF-B3CA-E92F4FCA8684}" type="pres">
      <dgm:prSet presAssocID="{4ABCE7F3-546E-4C7A-AE79-2378605433F2}" presName="Accent1Text" presStyleLbl="node1" presStyleIdx="7" presStyleCnt="8" custLinFactNeighborX="10676" custLinFactNeighborY="36"/>
      <dgm:spPr/>
      <dgm:t>
        <a:bodyPr/>
        <a:lstStyle/>
        <a:p>
          <a:endParaRPr lang="es-MX"/>
        </a:p>
      </dgm:t>
    </dgm:pt>
  </dgm:ptLst>
  <dgm:cxnLst>
    <dgm:cxn modelId="{ED6A995B-F819-4695-878F-139BDEED8297}" type="presOf" srcId="{66E4842C-9FFE-4B69-91F4-12A84C6B3454}" destId="{3ABF6C2C-44B5-4FC5-B4BA-F47996F71D0A}" srcOrd="0" destOrd="0" presId="urn:microsoft.com/office/officeart/2008/layout/AlternatingHexagons"/>
    <dgm:cxn modelId="{C077028C-6A62-4E0C-98DA-D84E72B62EF5}" type="presOf" srcId="{7907F72D-15AE-492C-A9DC-2E7AD0D35A6B}" destId="{5BB7F7A8-9C75-45FE-BAAC-E3F4F32F8D4D}" srcOrd="0" destOrd="1" presId="urn:microsoft.com/office/officeart/2008/layout/AlternatingHexagons"/>
    <dgm:cxn modelId="{7429FA0C-CAB0-4F33-91E2-CF455961DC59}" type="presOf" srcId="{609343D1-4EE8-48EE-8D94-B2FABE510992}" destId="{88EF7DA4-AE1D-414A-AD83-CB71E3F595EB}" srcOrd="0" destOrd="0" presId="urn:microsoft.com/office/officeart/2008/layout/AlternatingHexagons"/>
    <dgm:cxn modelId="{1A2850C2-8DBD-4CFF-B452-616B1E55EF92}" type="presOf" srcId="{4ABCE7F3-546E-4C7A-AE79-2378605433F2}" destId="{4FCF3E89-466C-48AF-B3CA-E92F4FCA8684}" srcOrd="0" destOrd="0" presId="urn:microsoft.com/office/officeart/2008/layout/AlternatingHexagons"/>
    <dgm:cxn modelId="{7FC811C2-48BB-4A0F-95FE-0B23ED9F0953}" srcId="{1D7FC943-C31F-4F01-9F09-FAB226F0EFCA}" destId="{E0726C77-722C-4456-BB17-26CA443D5FDE}" srcOrd="2" destOrd="0" parTransId="{08563C36-710E-48B7-9C1A-9B23E4791A12}" sibTransId="{0000D4B6-A50B-446B-B170-FEFA06BC546E}"/>
    <dgm:cxn modelId="{BC972DD6-40FB-4ED9-B293-EBF801142F0C}" type="presOf" srcId="{0BA1A62D-947B-4BCC-93CA-6B4301DB4F27}" destId="{5BB7F7A8-9C75-45FE-BAAC-E3F4F32F8D4D}" srcOrd="0" destOrd="0" presId="urn:microsoft.com/office/officeart/2008/layout/AlternatingHexagons"/>
    <dgm:cxn modelId="{E84017EC-D755-4471-BF1E-62004071C2F7}" srcId="{1D7FC943-C31F-4F01-9F09-FAB226F0EFCA}" destId="{83913892-E9EF-4974-B513-4D2321E7D755}" srcOrd="0" destOrd="0" parTransId="{F04CE68A-E30F-449B-AF91-FA5ADD9D3615}" sibTransId="{2E724237-891C-4A71-BDDA-9808A7D5534B}"/>
    <dgm:cxn modelId="{46C2EFA8-8537-4BAF-96BF-377366E73DB3}" srcId="{1D7FC943-C31F-4F01-9F09-FAB226F0EFCA}" destId="{66E4842C-9FFE-4B69-91F4-12A84C6B3454}" srcOrd="1" destOrd="0" parTransId="{9E71D7EA-29D0-421B-94CE-914FE4A6643E}" sibTransId="{65697EF4-7D2D-4E51-8157-1CD85AA0A5B0}"/>
    <dgm:cxn modelId="{162B51BE-2BB0-4388-94C4-A48BFFAD1C4E}" type="presOf" srcId="{65697EF4-7D2D-4E51-8157-1CD85AA0A5B0}" destId="{DA647DC2-A022-4B5D-AD68-0124C5B705A1}" srcOrd="0" destOrd="0" presId="urn:microsoft.com/office/officeart/2008/layout/AlternatingHexagons"/>
    <dgm:cxn modelId="{186CCA97-C3D5-488F-A1C7-24679329D724}" type="presOf" srcId="{2E724237-891C-4A71-BDDA-9808A7D5534B}" destId="{01051E79-9AF5-4AC1-9252-8D2DF6BF4583}" srcOrd="0" destOrd="0" presId="urn:microsoft.com/office/officeart/2008/layout/AlternatingHexagons"/>
    <dgm:cxn modelId="{DC4FBFD0-BB96-4CE9-A903-8DF00630A9F1}" srcId="{83913892-E9EF-4974-B513-4D2321E7D755}" destId="{7907F72D-15AE-492C-A9DC-2E7AD0D35A6B}" srcOrd="1" destOrd="0" parTransId="{3C4787C4-C38A-4BDB-AFF5-88AD7733F2CD}" sibTransId="{802D0765-AD99-41F3-95A5-1D73A9320B4E}"/>
    <dgm:cxn modelId="{F1341B58-C28A-4E1B-B316-BD6EAE4B1CC2}" srcId="{609343D1-4EE8-48EE-8D94-B2FABE510992}" destId="{C6E95564-C966-4942-82E5-54FF95BDE311}" srcOrd="0" destOrd="0" parTransId="{07061C3D-82C9-425C-81F6-142C2B4E027C}" sibTransId="{754DD39D-0A23-4FDC-9953-D5F8A7AFCA3F}"/>
    <dgm:cxn modelId="{1B88B24C-E9BE-4B8C-A849-D5C3C3149EEA}" type="presOf" srcId="{E0726C77-722C-4456-BB17-26CA443D5FDE}" destId="{52934E7E-9678-4B08-A138-06BD8F756827}" srcOrd="0" destOrd="0" presId="urn:microsoft.com/office/officeart/2008/layout/AlternatingHexagons"/>
    <dgm:cxn modelId="{2D8F5CE2-6E43-444F-B77B-F80EE0ED9516}" type="presOf" srcId="{1D7FC943-C31F-4F01-9F09-FAB226F0EFCA}" destId="{90F7D04B-1B61-4054-B4F5-596F9C2172C1}" srcOrd="0" destOrd="0" presId="urn:microsoft.com/office/officeart/2008/layout/AlternatingHexagons"/>
    <dgm:cxn modelId="{63D7DC27-CC6A-49EC-B0E4-55AA43FA952A}" type="presOf" srcId="{0000D4B6-A50B-446B-B170-FEFA06BC546E}" destId="{21AAE424-E494-472D-91A0-E82C0B1A2AD8}" srcOrd="0" destOrd="0" presId="urn:microsoft.com/office/officeart/2008/layout/AlternatingHexagons"/>
    <dgm:cxn modelId="{3BE7BA9D-96F8-45BD-8904-3C84F3B700D8}" type="presOf" srcId="{C6E95564-C966-4942-82E5-54FF95BDE311}" destId="{0383D513-5AB8-452A-AFDA-A8BC4254CD65}" srcOrd="0" destOrd="0" presId="urn:microsoft.com/office/officeart/2008/layout/AlternatingHexagons"/>
    <dgm:cxn modelId="{E01B4EF7-6F53-487B-AA07-CEC8195289B7}" srcId="{1D7FC943-C31F-4F01-9F09-FAB226F0EFCA}" destId="{609343D1-4EE8-48EE-8D94-B2FABE510992}" srcOrd="3" destOrd="0" parTransId="{9ECB54C7-6939-4C36-BE94-05F2A85384C0}" sibTransId="{4ABCE7F3-546E-4C7A-AE79-2378605433F2}"/>
    <dgm:cxn modelId="{92CC78A4-E121-4A16-911B-C95E804F10B0}" type="presOf" srcId="{83913892-E9EF-4974-B513-4D2321E7D755}" destId="{11624A4D-DE00-415F-8A94-FA4ABFBE9A6A}" srcOrd="0" destOrd="0" presId="urn:microsoft.com/office/officeart/2008/layout/AlternatingHexagons"/>
    <dgm:cxn modelId="{A9D4FDBE-4156-4391-9F05-68AF05C5FEF6}" srcId="{83913892-E9EF-4974-B513-4D2321E7D755}" destId="{0BA1A62D-947B-4BCC-93CA-6B4301DB4F27}" srcOrd="0" destOrd="0" parTransId="{7394288A-541B-461E-A42D-E209D0EF8A5B}" sibTransId="{C894231A-2E03-4CCC-8483-1E9E316F5FEA}"/>
    <dgm:cxn modelId="{E5D801C7-CA35-4F7F-BEC3-9FDB7C39AFA1}" type="presParOf" srcId="{90F7D04B-1B61-4054-B4F5-596F9C2172C1}" destId="{7C7B7564-8693-46B0-9935-CD4573B6ADE8}" srcOrd="0" destOrd="0" presId="urn:microsoft.com/office/officeart/2008/layout/AlternatingHexagons"/>
    <dgm:cxn modelId="{BAD3B20E-B593-414B-896D-C75E4327D245}" type="presParOf" srcId="{7C7B7564-8693-46B0-9935-CD4573B6ADE8}" destId="{11624A4D-DE00-415F-8A94-FA4ABFBE9A6A}" srcOrd="0" destOrd="0" presId="urn:microsoft.com/office/officeart/2008/layout/AlternatingHexagons"/>
    <dgm:cxn modelId="{F1FEEF59-9642-40F7-8517-13B0C5315FAF}" type="presParOf" srcId="{7C7B7564-8693-46B0-9935-CD4573B6ADE8}" destId="{5BB7F7A8-9C75-45FE-BAAC-E3F4F32F8D4D}" srcOrd="1" destOrd="0" presId="urn:microsoft.com/office/officeart/2008/layout/AlternatingHexagons"/>
    <dgm:cxn modelId="{43B59342-37A6-44E9-964B-C46CBB04256E}" type="presParOf" srcId="{7C7B7564-8693-46B0-9935-CD4573B6ADE8}" destId="{4B0B85FA-F165-4D87-A450-5E44EEC50E0E}" srcOrd="2" destOrd="0" presId="urn:microsoft.com/office/officeart/2008/layout/AlternatingHexagons"/>
    <dgm:cxn modelId="{F8A0D7A7-5903-42FC-BB63-5DFEDFF68C95}" type="presParOf" srcId="{7C7B7564-8693-46B0-9935-CD4573B6ADE8}" destId="{4C674A32-3428-45DE-BEB0-047F54713C14}" srcOrd="3" destOrd="0" presId="urn:microsoft.com/office/officeart/2008/layout/AlternatingHexagons"/>
    <dgm:cxn modelId="{0DFDDEAC-3E15-45A4-9F34-A4AD354410CC}" type="presParOf" srcId="{7C7B7564-8693-46B0-9935-CD4573B6ADE8}" destId="{01051E79-9AF5-4AC1-9252-8D2DF6BF4583}" srcOrd="4" destOrd="0" presId="urn:microsoft.com/office/officeart/2008/layout/AlternatingHexagons"/>
    <dgm:cxn modelId="{F75DFAC0-E519-4145-9903-652B739A2192}" type="presParOf" srcId="{90F7D04B-1B61-4054-B4F5-596F9C2172C1}" destId="{E2C9403C-4007-4C64-80BA-6EE38B66610A}" srcOrd="1" destOrd="0" presId="urn:microsoft.com/office/officeart/2008/layout/AlternatingHexagons"/>
    <dgm:cxn modelId="{2B32B647-F23D-4D51-B648-73D887B12F33}" type="presParOf" srcId="{90F7D04B-1B61-4054-B4F5-596F9C2172C1}" destId="{E5126831-485B-46AF-BBBD-E161892FE405}" srcOrd="2" destOrd="0" presId="urn:microsoft.com/office/officeart/2008/layout/AlternatingHexagons"/>
    <dgm:cxn modelId="{804792B2-CE2E-4163-93C9-84EC6B7C9304}" type="presParOf" srcId="{E5126831-485B-46AF-BBBD-E161892FE405}" destId="{3ABF6C2C-44B5-4FC5-B4BA-F47996F71D0A}" srcOrd="0" destOrd="0" presId="urn:microsoft.com/office/officeart/2008/layout/AlternatingHexagons"/>
    <dgm:cxn modelId="{A558275E-07F6-4654-9A52-01F55516BC8D}" type="presParOf" srcId="{E5126831-485B-46AF-BBBD-E161892FE405}" destId="{CD9EB73A-BC2A-4D8D-9335-6E6E44A61133}" srcOrd="1" destOrd="0" presId="urn:microsoft.com/office/officeart/2008/layout/AlternatingHexagons"/>
    <dgm:cxn modelId="{5E569134-2B8F-4BD7-A89F-0C47E5FF187B}" type="presParOf" srcId="{E5126831-485B-46AF-BBBD-E161892FE405}" destId="{9FDF83B3-5884-4D44-8D3C-5648413D5B55}" srcOrd="2" destOrd="0" presId="urn:microsoft.com/office/officeart/2008/layout/AlternatingHexagons"/>
    <dgm:cxn modelId="{558620A3-737A-4425-A1BB-5DDF5AEF2659}" type="presParOf" srcId="{E5126831-485B-46AF-BBBD-E161892FE405}" destId="{1481B0CF-F721-4871-BEE0-700392507643}" srcOrd="3" destOrd="0" presId="urn:microsoft.com/office/officeart/2008/layout/AlternatingHexagons"/>
    <dgm:cxn modelId="{B5B75755-67F1-4E17-8ECB-A5000D980E63}" type="presParOf" srcId="{E5126831-485B-46AF-BBBD-E161892FE405}" destId="{DA647DC2-A022-4B5D-AD68-0124C5B705A1}" srcOrd="4" destOrd="0" presId="urn:microsoft.com/office/officeart/2008/layout/AlternatingHexagons"/>
    <dgm:cxn modelId="{C8119D23-D4C4-45DB-B1B0-5B16EFA39A4D}" type="presParOf" srcId="{90F7D04B-1B61-4054-B4F5-596F9C2172C1}" destId="{340ADC29-5EAD-4916-AB60-C02569279084}" srcOrd="3" destOrd="0" presId="urn:microsoft.com/office/officeart/2008/layout/AlternatingHexagons"/>
    <dgm:cxn modelId="{D1DE6522-F28E-4E62-AD79-A9C29B197666}" type="presParOf" srcId="{90F7D04B-1B61-4054-B4F5-596F9C2172C1}" destId="{B47726DB-767B-4EE5-B756-4B687B0D4721}" srcOrd="4" destOrd="0" presId="urn:microsoft.com/office/officeart/2008/layout/AlternatingHexagons"/>
    <dgm:cxn modelId="{6B1D84D1-E2C1-4B40-8CA2-7E9A836F5F27}" type="presParOf" srcId="{B47726DB-767B-4EE5-B756-4B687B0D4721}" destId="{52934E7E-9678-4B08-A138-06BD8F756827}" srcOrd="0" destOrd="0" presId="urn:microsoft.com/office/officeart/2008/layout/AlternatingHexagons"/>
    <dgm:cxn modelId="{91E04D18-8E71-42C2-BE30-ED056F0DBCFE}" type="presParOf" srcId="{B47726DB-767B-4EE5-B756-4B687B0D4721}" destId="{D103C529-1F3A-417E-AACC-ED6A7F8D39A2}" srcOrd="1" destOrd="0" presId="urn:microsoft.com/office/officeart/2008/layout/AlternatingHexagons"/>
    <dgm:cxn modelId="{36B6BD76-0F17-4C39-9D6D-2DD73A039C53}" type="presParOf" srcId="{B47726DB-767B-4EE5-B756-4B687B0D4721}" destId="{8C8AA76F-8BF2-42FE-9798-0E249CB883C6}" srcOrd="2" destOrd="0" presId="urn:microsoft.com/office/officeart/2008/layout/AlternatingHexagons"/>
    <dgm:cxn modelId="{CCC6A94A-9EC9-4A08-BB74-7F658C965616}" type="presParOf" srcId="{B47726DB-767B-4EE5-B756-4B687B0D4721}" destId="{85FEBEFB-1235-4208-A2D3-9200C52D6D2B}" srcOrd="3" destOrd="0" presId="urn:microsoft.com/office/officeart/2008/layout/AlternatingHexagons"/>
    <dgm:cxn modelId="{486DE397-0B17-4017-B7E5-69D78A17A6C1}" type="presParOf" srcId="{B47726DB-767B-4EE5-B756-4B687B0D4721}" destId="{21AAE424-E494-472D-91A0-E82C0B1A2AD8}" srcOrd="4" destOrd="0" presId="urn:microsoft.com/office/officeart/2008/layout/AlternatingHexagons"/>
    <dgm:cxn modelId="{F7F3E1BF-B114-45E5-A1F5-5CC11906E621}" type="presParOf" srcId="{90F7D04B-1B61-4054-B4F5-596F9C2172C1}" destId="{1BF1DF2B-0917-42C9-98F2-AB75FFB15B36}" srcOrd="5" destOrd="0" presId="urn:microsoft.com/office/officeart/2008/layout/AlternatingHexagons"/>
    <dgm:cxn modelId="{83191FA8-0FFE-4752-A0AD-AD52CDB89E31}" type="presParOf" srcId="{90F7D04B-1B61-4054-B4F5-596F9C2172C1}" destId="{5507BFFF-8EFE-4C02-A6B5-0AAB92E2594D}" srcOrd="6" destOrd="0" presId="urn:microsoft.com/office/officeart/2008/layout/AlternatingHexagons"/>
    <dgm:cxn modelId="{2063A07A-1FE9-4178-A068-4084A05F9DE1}" type="presParOf" srcId="{5507BFFF-8EFE-4C02-A6B5-0AAB92E2594D}" destId="{88EF7DA4-AE1D-414A-AD83-CB71E3F595EB}" srcOrd="0" destOrd="0" presId="urn:microsoft.com/office/officeart/2008/layout/AlternatingHexagons"/>
    <dgm:cxn modelId="{73CCB513-B8F9-402D-BA7E-A22D3EE7C6A8}" type="presParOf" srcId="{5507BFFF-8EFE-4C02-A6B5-0AAB92E2594D}" destId="{0383D513-5AB8-452A-AFDA-A8BC4254CD65}" srcOrd="1" destOrd="0" presId="urn:microsoft.com/office/officeart/2008/layout/AlternatingHexagons"/>
    <dgm:cxn modelId="{831705C7-D7F8-4A5C-9F1F-37C2220E538D}" type="presParOf" srcId="{5507BFFF-8EFE-4C02-A6B5-0AAB92E2594D}" destId="{BD107D76-4B57-472A-8BF6-440B33B62EA4}" srcOrd="2" destOrd="0" presId="urn:microsoft.com/office/officeart/2008/layout/AlternatingHexagons"/>
    <dgm:cxn modelId="{957F0388-E103-4B0D-AEA0-E9C0EFCB07AA}" type="presParOf" srcId="{5507BFFF-8EFE-4C02-A6B5-0AAB92E2594D}" destId="{F96B3C05-5607-49C8-AA06-68CC8BCB3C35}" srcOrd="3" destOrd="0" presId="urn:microsoft.com/office/officeart/2008/layout/AlternatingHexagons"/>
    <dgm:cxn modelId="{0AF7069A-75ED-49C0-BC8B-DEEF0F9AEDCC}" type="presParOf" srcId="{5507BFFF-8EFE-4C02-A6B5-0AAB92E2594D}" destId="{4FCF3E89-466C-48AF-B3CA-E92F4FCA8684}" srcOrd="4" destOrd="0" presId="urn:microsoft.com/office/officeart/2008/layout/AlternatingHexagon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1867-7DF3-46A0-91DA-351E38064D8B}">
      <dsp:nvSpPr>
        <dsp:cNvPr id="0" name=""/>
        <dsp:cNvSpPr/>
      </dsp:nvSpPr>
      <dsp:spPr>
        <a:xfrm>
          <a:off x="2204374" y="819256"/>
          <a:ext cx="3135048" cy="1088760"/>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4EFAEF-F994-4462-9BCF-ECC95EA8510F}">
      <dsp:nvSpPr>
        <dsp:cNvPr id="0" name=""/>
        <dsp:cNvSpPr/>
      </dsp:nvSpPr>
      <dsp:spPr>
        <a:xfrm>
          <a:off x="3468116" y="3075868"/>
          <a:ext cx="607567" cy="388843"/>
        </a:xfrm>
        <a:prstGeom prst="downArrow">
          <a:avLst/>
        </a:prstGeom>
        <a:solidFill>
          <a:schemeClr val="accent2">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D0E1114-BEF1-410F-BF21-72A1C43D2F3E}">
      <dsp:nvSpPr>
        <dsp:cNvPr id="0" name=""/>
        <dsp:cNvSpPr/>
      </dsp:nvSpPr>
      <dsp:spPr>
        <a:xfrm>
          <a:off x="2304259" y="3239719"/>
          <a:ext cx="2916324" cy="729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s-MX" sz="1700" kern="1200" dirty="0" smtClean="0"/>
            <a:t>Licenciado en Comercio Exterior</a:t>
          </a:r>
          <a:endParaRPr lang="es-MX" sz="1700" kern="1200" dirty="0"/>
        </a:p>
      </dsp:txBody>
      <dsp:txXfrm>
        <a:off x="2304259" y="3239719"/>
        <a:ext cx="2916324" cy="729081"/>
      </dsp:txXfrm>
    </dsp:sp>
    <dsp:sp modelId="{465497A5-C943-4B86-881E-02461B3605EC}">
      <dsp:nvSpPr>
        <dsp:cNvPr id="0" name=""/>
        <dsp:cNvSpPr/>
      </dsp:nvSpPr>
      <dsp:spPr>
        <a:xfrm>
          <a:off x="2267535" y="1600579"/>
          <a:ext cx="3008738" cy="135313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Posicionar bienes y servicios a nivel mundial</a:t>
          </a:r>
          <a:endParaRPr lang="es-MX" sz="2000" kern="1200" dirty="0"/>
        </a:p>
      </dsp:txBody>
      <dsp:txXfrm>
        <a:off x="2708154" y="1798741"/>
        <a:ext cx="2127500" cy="956813"/>
      </dsp:txXfrm>
    </dsp:sp>
    <dsp:sp modelId="{ABA9338A-C9D5-4AA3-A77E-3B7D73370EA1}">
      <dsp:nvSpPr>
        <dsp:cNvPr id="0" name=""/>
        <dsp:cNvSpPr/>
      </dsp:nvSpPr>
      <dsp:spPr>
        <a:xfrm>
          <a:off x="805576" y="72011"/>
          <a:ext cx="2794826" cy="1525667"/>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Análisis costos de producción y estudios de mercado riguroso</a:t>
          </a:r>
          <a:endParaRPr lang="es-MX" sz="2000" kern="1200" dirty="0"/>
        </a:p>
      </dsp:txBody>
      <dsp:txXfrm>
        <a:off x="1214869" y="295440"/>
        <a:ext cx="1976240" cy="1078809"/>
      </dsp:txXfrm>
    </dsp:sp>
    <dsp:sp modelId="{5910F044-28DE-437E-846D-FC8CE573703E}">
      <dsp:nvSpPr>
        <dsp:cNvPr id="0" name=""/>
        <dsp:cNvSpPr/>
      </dsp:nvSpPr>
      <dsp:spPr>
        <a:xfrm>
          <a:off x="3888432" y="72008"/>
          <a:ext cx="2634063" cy="1445866"/>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MX" sz="2000" kern="1200" dirty="0" smtClean="0"/>
            <a:t>INCOTERM negociado y manejo de mercancía.</a:t>
          </a:r>
          <a:endParaRPr lang="es-MX" sz="2000" kern="1200" dirty="0"/>
        </a:p>
      </dsp:txBody>
      <dsp:txXfrm>
        <a:off x="4274182" y="283750"/>
        <a:ext cx="1862563" cy="1022382"/>
      </dsp:txXfrm>
    </dsp:sp>
    <dsp:sp modelId="{AF6038BD-A6D1-45D6-84DB-A1A926C124CC}">
      <dsp:nvSpPr>
        <dsp:cNvPr id="0" name=""/>
        <dsp:cNvSpPr/>
      </dsp:nvSpPr>
      <dsp:spPr>
        <a:xfrm>
          <a:off x="114785" y="97317"/>
          <a:ext cx="7264893" cy="3140585"/>
        </a:xfrm>
        <a:prstGeom prst="funnel">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263ECE-CE20-49BF-B051-979BA305E7D8}">
      <dsp:nvSpPr>
        <dsp:cNvPr id="0" name=""/>
        <dsp:cNvSpPr/>
      </dsp:nvSpPr>
      <dsp:spPr>
        <a:xfrm>
          <a:off x="2094985" y="414"/>
          <a:ext cx="3142478" cy="1615120"/>
        </a:xfrm>
        <a:prstGeom prst="roundRect">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Bienes de Equipo</a:t>
          </a:r>
          <a:endParaRPr lang="es-MX" sz="1600" kern="1200" dirty="0"/>
        </a:p>
        <a:p>
          <a:pPr marL="171450" lvl="1" indent="-171450" algn="l" defTabSz="711200">
            <a:lnSpc>
              <a:spcPct val="90000"/>
            </a:lnSpc>
            <a:spcBef>
              <a:spcPct val="0"/>
            </a:spcBef>
            <a:spcAft>
              <a:spcPct val="15000"/>
            </a:spcAft>
            <a:buChar char="••"/>
          </a:pPr>
          <a:r>
            <a:rPr lang="es-MX" sz="1600" kern="1200" dirty="0" smtClean="0"/>
            <a:t>Productos Manufacturados</a:t>
          </a:r>
          <a:endParaRPr lang="es-MX" sz="1600" kern="1200" dirty="0"/>
        </a:p>
        <a:p>
          <a:pPr marL="171450" lvl="1" indent="-171450" algn="l" defTabSz="711200">
            <a:lnSpc>
              <a:spcPct val="90000"/>
            </a:lnSpc>
            <a:spcBef>
              <a:spcPct val="0"/>
            </a:spcBef>
            <a:spcAft>
              <a:spcPct val="15000"/>
            </a:spcAft>
            <a:buChar char="••"/>
          </a:pPr>
          <a:r>
            <a:rPr lang="es-MX" sz="1600" kern="1200" dirty="0" smtClean="0"/>
            <a:t>Productos alimenticios</a:t>
          </a:r>
          <a:endParaRPr lang="es-MX" sz="1600" kern="1200" dirty="0"/>
        </a:p>
        <a:p>
          <a:pPr marL="171450" lvl="1" indent="-171450" algn="l" defTabSz="711200">
            <a:lnSpc>
              <a:spcPct val="90000"/>
            </a:lnSpc>
            <a:spcBef>
              <a:spcPct val="0"/>
            </a:spcBef>
            <a:spcAft>
              <a:spcPct val="15000"/>
            </a:spcAft>
            <a:buChar char="••"/>
          </a:pPr>
          <a:r>
            <a:rPr lang="es-MX" sz="1600" kern="1200" dirty="0" smtClean="0"/>
            <a:t>Carga refrigerada</a:t>
          </a:r>
          <a:endParaRPr lang="es-MX" sz="1600" kern="1200" dirty="0"/>
        </a:p>
        <a:p>
          <a:pPr marL="171450" lvl="1" indent="-171450" algn="l" defTabSz="711200">
            <a:lnSpc>
              <a:spcPct val="90000"/>
            </a:lnSpc>
            <a:spcBef>
              <a:spcPct val="0"/>
            </a:spcBef>
            <a:spcAft>
              <a:spcPct val="15000"/>
            </a:spcAft>
            <a:buChar char="••"/>
          </a:pPr>
          <a:r>
            <a:rPr lang="es-MX" sz="1600" kern="1200" dirty="0" smtClean="0"/>
            <a:t>Contenedores de todo tipo</a:t>
          </a:r>
          <a:endParaRPr lang="es-MX" sz="1600" kern="1200" dirty="0"/>
        </a:p>
      </dsp:txBody>
      <dsp:txXfrm>
        <a:off x="2173829" y="79258"/>
        <a:ext cx="2984790" cy="1457432"/>
      </dsp:txXfrm>
    </dsp:sp>
    <dsp:sp modelId="{52A79BF8-49EA-414D-AE57-F313E0C2C790}">
      <dsp:nvSpPr>
        <dsp:cNvPr id="0" name=""/>
        <dsp:cNvSpPr/>
      </dsp:nvSpPr>
      <dsp:spPr>
        <a:xfrm>
          <a:off x="0" y="0"/>
          <a:ext cx="2094985" cy="16151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Carga general</a:t>
          </a:r>
          <a:endParaRPr lang="es-MX" sz="2800" kern="1200" dirty="0"/>
        </a:p>
      </dsp:txBody>
      <dsp:txXfrm>
        <a:off x="78844" y="78844"/>
        <a:ext cx="1937297" cy="1457432"/>
      </dsp:txXfrm>
    </dsp:sp>
    <dsp:sp modelId="{5C878CC1-78DA-4D73-A187-D791357636BC}">
      <dsp:nvSpPr>
        <dsp:cNvPr id="0" name=""/>
        <dsp:cNvSpPr/>
      </dsp:nvSpPr>
      <dsp:spPr>
        <a:xfrm>
          <a:off x="2094985" y="1777046"/>
          <a:ext cx="3142478" cy="1615120"/>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s-MX" sz="1600" kern="1200" dirty="0" smtClean="0"/>
            <a:t>Contenedores para una sola carga</a:t>
          </a:r>
          <a:endParaRPr lang="es-MX" sz="1600" kern="1200" dirty="0"/>
        </a:p>
        <a:p>
          <a:pPr marL="171450" lvl="1" indent="-171450" algn="l" defTabSz="711200">
            <a:lnSpc>
              <a:spcPct val="90000"/>
            </a:lnSpc>
            <a:spcBef>
              <a:spcPct val="0"/>
            </a:spcBef>
            <a:spcAft>
              <a:spcPct val="15000"/>
            </a:spcAft>
            <a:buChar char="••"/>
          </a:pPr>
          <a:r>
            <a:rPr lang="es-MX" sz="1600" kern="1200" dirty="0" smtClean="0"/>
            <a:t>Por conveniencia</a:t>
          </a:r>
          <a:endParaRPr lang="es-MX" sz="1600" kern="1200" dirty="0"/>
        </a:p>
        <a:p>
          <a:pPr marL="171450" lvl="1" indent="-171450" algn="l" defTabSz="711200">
            <a:lnSpc>
              <a:spcPct val="90000"/>
            </a:lnSpc>
            <a:spcBef>
              <a:spcPct val="0"/>
            </a:spcBef>
            <a:spcAft>
              <a:spcPct val="15000"/>
            </a:spcAft>
            <a:buChar char="••"/>
          </a:pPr>
          <a:r>
            <a:rPr lang="es-MX" sz="1600" kern="1200" dirty="0" smtClean="0"/>
            <a:t>Para las Re-expedidoras de carga</a:t>
          </a:r>
          <a:endParaRPr lang="es-MX" sz="1600" kern="1200" dirty="0"/>
        </a:p>
      </dsp:txBody>
      <dsp:txXfrm>
        <a:off x="2094985" y="1978936"/>
        <a:ext cx="2536808" cy="1211340"/>
      </dsp:txXfrm>
    </dsp:sp>
    <dsp:sp modelId="{C1CD935A-240F-4AE7-8A4C-570C21C7A118}">
      <dsp:nvSpPr>
        <dsp:cNvPr id="0" name=""/>
        <dsp:cNvSpPr/>
      </dsp:nvSpPr>
      <dsp:spPr>
        <a:xfrm>
          <a:off x="0" y="1777046"/>
          <a:ext cx="2094985" cy="1615120"/>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s-MX" sz="2800" kern="1200" dirty="0" smtClean="0"/>
            <a:t>Carga en Contenedor</a:t>
          </a:r>
          <a:endParaRPr lang="es-MX" sz="2800" kern="1200" dirty="0"/>
        </a:p>
      </dsp:txBody>
      <dsp:txXfrm>
        <a:off x="78844" y="1855890"/>
        <a:ext cx="1937297" cy="1457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F6094-FEBE-443F-87CC-6165B6BF4D0C}">
      <dsp:nvSpPr>
        <dsp:cNvPr id="0" name=""/>
        <dsp:cNvSpPr/>
      </dsp:nvSpPr>
      <dsp:spPr>
        <a:xfrm>
          <a:off x="134553" y="0"/>
          <a:ext cx="2747361" cy="2747361"/>
        </a:xfrm>
        <a:prstGeom prst="quadArrow">
          <a:avLst>
            <a:gd name="adj1" fmla="val 2000"/>
            <a:gd name="adj2" fmla="val 4000"/>
            <a:gd name="adj3" fmla="val 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65EE9-90E7-471D-A83C-0E34DEE54AB3}">
      <dsp:nvSpPr>
        <dsp:cNvPr id="0" name=""/>
        <dsp:cNvSpPr/>
      </dsp:nvSpPr>
      <dsp:spPr>
        <a:xfrm>
          <a:off x="313132" y="178578"/>
          <a:ext cx="1098944" cy="10989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FCL/FCL.- (H/H) (Full Container Load)</a:t>
          </a:r>
          <a:endParaRPr lang="es-MX" sz="1000" kern="1200" dirty="0"/>
        </a:p>
      </dsp:txBody>
      <dsp:txXfrm>
        <a:off x="366778" y="232224"/>
        <a:ext cx="991652" cy="991652"/>
      </dsp:txXfrm>
    </dsp:sp>
    <dsp:sp modelId="{D8139D96-2F0D-4C48-A257-E0E1AA72AAD4}">
      <dsp:nvSpPr>
        <dsp:cNvPr id="0" name=""/>
        <dsp:cNvSpPr/>
      </dsp:nvSpPr>
      <dsp:spPr>
        <a:xfrm>
          <a:off x="1604392" y="178578"/>
          <a:ext cx="1098944" cy="10989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FCL/LCL.- (H/P) (Full Container Load-Less Than Container Load)</a:t>
          </a:r>
          <a:endParaRPr lang="es-MX" sz="1000" kern="1200" dirty="0"/>
        </a:p>
      </dsp:txBody>
      <dsp:txXfrm>
        <a:off x="1658038" y="232224"/>
        <a:ext cx="991652" cy="991652"/>
      </dsp:txXfrm>
    </dsp:sp>
    <dsp:sp modelId="{2A42BBAE-39DC-474F-8BCA-9A0F6887C25A}">
      <dsp:nvSpPr>
        <dsp:cNvPr id="0" name=""/>
        <dsp:cNvSpPr/>
      </dsp:nvSpPr>
      <dsp:spPr>
        <a:xfrm>
          <a:off x="313132" y="1469838"/>
          <a:ext cx="1098944" cy="10989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LCL/FCL.-  (P/H) (Less Than Container Load – Full Container Load)</a:t>
          </a:r>
          <a:endParaRPr lang="es-MX" sz="1000" kern="1200" dirty="0"/>
        </a:p>
      </dsp:txBody>
      <dsp:txXfrm>
        <a:off x="366778" y="1523484"/>
        <a:ext cx="991652" cy="991652"/>
      </dsp:txXfrm>
    </dsp:sp>
    <dsp:sp modelId="{DD53CCED-A802-44BF-83B8-F41954D5F579}">
      <dsp:nvSpPr>
        <dsp:cNvPr id="0" name=""/>
        <dsp:cNvSpPr/>
      </dsp:nvSpPr>
      <dsp:spPr>
        <a:xfrm>
          <a:off x="1613568" y="1477838"/>
          <a:ext cx="1098944" cy="1098944"/>
        </a:xfrm>
        <a:prstGeom prst="round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LCL/LCL.- (P/P) (Less Than Container Load)</a:t>
          </a:r>
          <a:endParaRPr lang="es-MX" sz="1000" kern="1200" dirty="0"/>
        </a:p>
      </dsp:txBody>
      <dsp:txXfrm>
        <a:off x="1667214" y="1531484"/>
        <a:ext cx="991652" cy="9916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C0BF3-A07A-483C-A0C7-39E6E74305C2}">
      <dsp:nvSpPr>
        <dsp:cNvPr id="0" name=""/>
        <dsp:cNvSpPr/>
      </dsp:nvSpPr>
      <dsp:spPr>
        <a:xfrm>
          <a:off x="1211805" y="2032000"/>
          <a:ext cx="444209" cy="1692870"/>
        </a:xfrm>
        <a:custGeom>
          <a:avLst/>
          <a:gdLst/>
          <a:ahLst/>
          <a:cxnLst/>
          <a:rect l="0" t="0" r="0" b="0"/>
          <a:pathLst>
            <a:path>
              <a:moveTo>
                <a:pt x="0" y="0"/>
              </a:moveTo>
              <a:lnTo>
                <a:pt x="222104" y="0"/>
              </a:lnTo>
              <a:lnTo>
                <a:pt x="222104" y="1692870"/>
              </a:lnTo>
              <a:lnTo>
                <a:pt x="444209" y="169287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1390155" y="2834680"/>
        <a:ext cx="87509" cy="87509"/>
      </dsp:txXfrm>
    </dsp:sp>
    <dsp:sp modelId="{90FECDCF-EF3E-4DE0-A12C-A9E707FD5F57}">
      <dsp:nvSpPr>
        <dsp:cNvPr id="0" name=""/>
        <dsp:cNvSpPr/>
      </dsp:nvSpPr>
      <dsp:spPr>
        <a:xfrm>
          <a:off x="1211805" y="2032000"/>
          <a:ext cx="444209" cy="846435"/>
        </a:xfrm>
        <a:custGeom>
          <a:avLst/>
          <a:gdLst/>
          <a:ahLst/>
          <a:cxnLst/>
          <a:rect l="0" t="0" r="0" b="0"/>
          <a:pathLst>
            <a:path>
              <a:moveTo>
                <a:pt x="0" y="0"/>
              </a:moveTo>
              <a:lnTo>
                <a:pt x="222104" y="0"/>
              </a:lnTo>
              <a:lnTo>
                <a:pt x="222104" y="846435"/>
              </a:lnTo>
              <a:lnTo>
                <a:pt x="444209" y="846435"/>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410012" y="2431319"/>
        <a:ext cx="47795" cy="47795"/>
      </dsp:txXfrm>
    </dsp:sp>
    <dsp:sp modelId="{D931D60B-3AF7-410A-BA47-9CCB59D8F666}">
      <dsp:nvSpPr>
        <dsp:cNvPr id="0" name=""/>
        <dsp:cNvSpPr/>
      </dsp:nvSpPr>
      <dsp:spPr>
        <a:xfrm>
          <a:off x="1211805" y="1986280"/>
          <a:ext cx="444209" cy="91440"/>
        </a:xfrm>
        <a:custGeom>
          <a:avLst/>
          <a:gdLst/>
          <a:ahLst/>
          <a:cxnLst/>
          <a:rect l="0" t="0" r="0" b="0"/>
          <a:pathLst>
            <a:path>
              <a:moveTo>
                <a:pt x="0" y="45720"/>
              </a:moveTo>
              <a:lnTo>
                <a:pt x="444209" y="4572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422804" y="2020894"/>
        <a:ext cx="22210" cy="22210"/>
      </dsp:txXfrm>
    </dsp:sp>
    <dsp:sp modelId="{9B5FF9C8-77E5-4478-A7F0-EEC31718842D}">
      <dsp:nvSpPr>
        <dsp:cNvPr id="0" name=""/>
        <dsp:cNvSpPr/>
      </dsp:nvSpPr>
      <dsp:spPr>
        <a:xfrm>
          <a:off x="1211805" y="1185564"/>
          <a:ext cx="444209" cy="846435"/>
        </a:xfrm>
        <a:custGeom>
          <a:avLst/>
          <a:gdLst/>
          <a:ahLst/>
          <a:cxnLst/>
          <a:rect l="0" t="0" r="0" b="0"/>
          <a:pathLst>
            <a:path>
              <a:moveTo>
                <a:pt x="0" y="846435"/>
              </a:moveTo>
              <a:lnTo>
                <a:pt x="222104" y="846435"/>
              </a:lnTo>
              <a:lnTo>
                <a:pt x="222104" y="0"/>
              </a:lnTo>
              <a:lnTo>
                <a:pt x="44420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MX" sz="500" kern="1200"/>
        </a:p>
      </dsp:txBody>
      <dsp:txXfrm>
        <a:off x="1410012" y="1584884"/>
        <a:ext cx="47795" cy="47795"/>
      </dsp:txXfrm>
    </dsp:sp>
    <dsp:sp modelId="{1A939A53-989C-49E9-A819-169F7315E06A}">
      <dsp:nvSpPr>
        <dsp:cNvPr id="0" name=""/>
        <dsp:cNvSpPr/>
      </dsp:nvSpPr>
      <dsp:spPr>
        <a:xfrm>
          <a:off x="1211805" y="339129"/>
          <a:ext cx="444209" cy="1692870"/>
        </a:xfrm>
        <a:custGeom>
          <a:avLst/>
          <a:gdLst/>
          <a:ahLst/>
          <a:cxnLst/>
          <a:rect l="0" t="0" r="0" b="0"/>
          <a:pathLst>
            <a:path>
              <a:moveTo>
                <a:pt x="0" y="1692870"/>
              </a:moveTo>
              <a:lnTo>
                <a:pt x="222104" y="1692870"/>
              </a:lnTo>
              <a:lnTo>
                <a:pt x="222104" y="0"/>
              </a:lnTo>
              <a:lnTo>
                <a:pt x="444209"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MX" sz="600" kern="1200"/>
        </a:p>
      </dsp:txBody>
      <dsp:txXfrm>
        <a:off x="1390155" y="1141810"/>
        <a:ext cx="87509" cy="87509"/>
      </dsp:txXfrm>
    </dsp:sp>
    <dsp:sp modelId="{0422AE49-E14C-40E2-BD0F-DEF898F2C852}">
      <dsp:nvSpPr>
        <dsp:cNvPr id="0" name=""/>
        <dsp:cNvSpPr/>
      </dsp:nvSpPr>
      <dsp:spPr>
        <a:xfrm rot="16200000">
          <a:off x="-908737" y="1693425"/>
          <a:ext cx="3563937"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Partes complementarias del documento</a:t>
          </a:r>
          <a:endParaRPr lang="es-MX" sz="2300" kern="1200" dirty="0"/>
        </a:p>
      </dsp:txBody>
      <dsp:txXfrm>
        <a:off x="-908737" y="1693425"/>
        <a:ext cx="3563937" cy="677148"/>
      </dsp:txXfrm>
    </dsp:sp>
    <dsp:sp modelId="{2283B713-0DE0-4AC1-894B-4ECE2971A369}">
      <dsp:nvSpPr>
        <dsp:cNvPr id="0" name=""/>
        <dsp:cNvSpPr/>
      </dsp:nvSpPr>
      <dsp:spPr>
        <a:xfrm>
          <a:off x="1656014" y="555"/>
          <a:ext cx="2221045"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Numero del documento</a:t>
          </a:r>
          <a:endParaRPr lang="es-MX" sz="2300" kern="1200" dirty="0"/>
        </a:p>
      </dsp:txBody>
      <dsp:txXfrm>
        <a:off x="1656014" y="555"/>
        <a:ext cx="2221045" cy="677148"/>
      </dsp:txXfrm>
    </dsp:sp>
    <dsp:sp modelId="{50D0193E-F629-45BF-81B9-1CF58F35F38A}">
      <dsp:nvSpPr>
        <dsp:cNvPr id="0" name=""/>
        <dsp:cNvSpPr/>
      </dsp:nvSpPr>
      <dsp:spPr>
        <a:xfrm>
          <a:off x="1656014" y="846990"/>
          <a:ext cx="2221045"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Embarcador </a:t>
          </a:r>
          <a:endParaRPr lang="es-MX" sz="2300" kern="1200" dirty="0"/>
        </a:p>
      </dsp:txBody>
      <dsp:txXfrm>
        <a:off x="1656014" y="846990"/>
        <a:ext cx="2221045" cy="677148"/>
      </dsp:txXfrm>
    </dsp:sp>
    <dsp:sp modelId="{46166902-1E2A-4733-8CD1-999551014EDF}">
      <dsp:nvSpPr>
        <dsp:cNvPr id="0" name=""/>
        <dsp:cNvSpPr/>
      </dsp:nvSpPr>
      <dsp:spPr>
        <a:xfrm>
          <a:off x="1656014" y="1693425"/>
          <a:ext cx="2221045"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Consignatario</a:t>
          </a:r>
          <a:endParaRPr lang="es-MX" sz="2300" kern="1200" dirty="0"/>
        </a:p>
      </dsp:txBody>
      <dsp:txXfrm>
        <a:off x="1656014" y="1693425"/>
        <a:ext cx="2221045" cy="677148"/>
      </dsp:txXfrm>
    </dsp:sp>
    <dsp:sp modelId="{5AF6E50E-D49B-430D-896F-1A27802655AB}">
      <dsp:nvSpPr>
        <dsp:cNvPr id="0" name=""/>
        <dsp:cNvSpPr/>
      </dsp:nvSpPr>
      <dsp:spPr>
        <a:xfrm>
          <a:off x="1656014" y="2539861"/>
          <a:ext cx="2221045"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Puerto de Carga</a:t>
          </a:r>
          <a:endParaRPr lang="es-MX" sz="2300" kern="1200" dirty="0"/>
        </a:p>
      </dsp:txBody>
      <dsp:txXfrm>
        <a:off x="1656014" y="2539861"/>
        <a:ext cx="2221045" cy="677148"/>
      </dsp:txXfrm>
    </dsp:sp>
    <dsp:sp modelId="{1CE34C6B-2CF6-429B-B63C-C5B4FCA881A4}">
      <dsp:nvSpPr>
        <dsp:cNvPr id="0" name=""/>
        <dsp:cNvSpPr/>
      </dsp:nvSpPr>
      <dsp:spPr>
        <a:xfrm>
          <a:off x="1656014" y="3386296"/>
          <a:ext cx="2221045" cy="67714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MX" sz="2300" kern="1200" dirty="0" smtClean="0"/>
            <a:t>Total del flete y Forma de pago</a:t>
          </a:r>
          <a:endParaRPr lang="es-MX" sz="2300" kern="1200" dirty="0"/>
        </a:p>
      </dsp:txBody>
      <dsp:txXfrm>
        <a:off x="1656014" y="3386296"/>
        <a:ext cx="2221045" cy="6771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24A4D-DE00-415F-8A94-FA4ABFBE9A6A}">
      <dsp:nvSpPr>
        <dsp:cNvPr id="0" name=""/>
        <dsp:cNvSpPr/>
      </dsp:nvSpPr>
      <dsp:spPr>
        <a:xfrm rot="5400000">
          <a:off x="1905115" y="74881"/>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smtClean="0"/>
            <a:t>Freight Prepaid</a:t>
          </a:r>
          <a:endParaRPr lang="es-MX" sz="1300" kern="1200" dirty="0"/>
        </a:p>
      </dsp:txBody>
      <dsp:txXfrm rot="-5400000">
        <a:off x="2134917" y="178951"/>
        <a:ext cx="686114" cy="788637"/>
      </dsp:txXfrm>
    </dsp:sp>
    <dsp:sp modelId="{5BB7F7A8-9C75-45FE-BAAC-E3F4F32F8D4D}">
      <dsp:nvSpPr>
        <dsp:cNvPr id="0" name=""/>
        <dsp:cNvSpPr/>
      </dsp:nvSpPr>
      <dsp:spPr>
        <a:xfrm>
          <a:off x="3006610" y="229553"/>
          <a:ext cx="1278623" cy="68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endParaRPr lang="es-MX" sz="1300" kern="1200" dirty="0"/>
        </a:p>
        <a:p>
          <a:pPr lvl="0" algn="l" defTabSz="577850">
            <a:lnSpc>
              <a:spcPct val="90000"/>
            </a:lnSpc>
            <a:spcBef>
              <a:spcPct val="0"/>
            </a:spcBef>
            <a:spcAft>
              <a:spcPct val="35000"/>
            </a:spcAft>
          </a:pPr>
          <a:endParaRPr lang="es-MX" sz="1300" kern="1200" dirty="0"/>
        </a:p>
      </dsp:txBody>
      <dsp:txXfrm>
        <a:off x="3006610" y="229553"/>
        <a:ext cx="1278623" cy="687431"/>
      </dsp:txXfrm>
    </dsp:sp>
    <dsp:sp modelId="{01051E79-9AF5-4AC1-9252-8D2DF6BF4583}">
      <dsp:nvSpPr>
        <dsp:cNvPr id="0" name=""/>
        <dsp:cNvSpPr/>
      </dsp:nvSpPr>
      <dsp:spPr>
        <a:xfrm rot="5400000">
          <a:off x="795683" y="74881"/>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err="1" smtClean="0"/>
            <a:t>Freight</a:t>
          </a:r>
          <a:r>
            <a:rPr lang="es-MX" sz="1800" kern="1200" dirty="0" smtClean="0"/>
            <a:t> </a:t>
          </a:r>
          <a:r>
            <a:rPr lang="es-MX" sz="1800" kern="1200" dirty="0" err="1" smtClean="0"/>
            <a:t>Collect</a:t>
          </a:r>
          <a:endParaRPr lang="es-MX" sz="1800" kern="1200" dirty="0"/>
        </a:p>
      </dsp:txBody>
      <dsp:txXfrm rot="-5400000">
        <a:off x="1025485" y="178951"/>
        <a:ext cx="686114" cy="788637"/>
      </dsp:txXfrm>
    </dsp:sp>
    <dsp:sp modelId="{3ABF6C2C-44B5-4FC5-B4BA-F47996F71D0A}">
      <dsp:nvSpPr>
        <dsp:cNvPr id="0" name=""/>
        <dsp:cNvSpPr/>
      </dsp:nvSpPr>
      <dsp:spPr>
        <a:xfrm rot="5400000">
          <a:off x="1364793" y="1047368"/>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Directo</a:t>
          </a:r>
          <a:endParaRPr lang="es-MX" sz="1300" kern="1200" dirty="0"/>
        </a:p>
      </dsp:txBody>
      <dsp:txXfrm rot="-5400000">
        <a:off x="1594595" y="1151438"/>
        <a:ext cx="686114" cy="788637"/>
      </dsp:txXfrm>
    </dsp:sp>
    <dsp:sp modelId="{CD9EB73A-BC2A-4D8D-9335-6E6E44A61133}">
      <dsp:nvSpPr>
        <dsp:cNvPr id="0" name=""/>
        <dsp:cNvSpPr/>
      </dsp:nvSpPr>
      <dsp:spPr>
        <a:xfrm>
          <a:off x="160642" y="1202040"/>
          <a:ext cx="1237377" cy="687431"/>
        </a:xfrm>
        <a:prstGeom prst="rect">
          <a:avLst/>
        </a:prstGeom>
        <a:noFill/>
        <a:ln>
          <a:noFill/>
        </a:ln>
        <a:effectLst/>
      </dsp:spPr>
      <dsp:style>
        <a:lnRef idx="0">
          <a:scrgbClr r="0" g="0" b="0"/>
        </a:lnRef>
        <a:fillRef idx="0">
          <a:scrgbClr r="0" g="0" b="0"/>
        </a:fillRef>
        <a:effectRef idx="0">
          <a:scrgbClr r="0" g="0" b="0"/>
        </a:effectRef>
        <a:fontRef idx="minor"/>
      </dsp:style>
    </dsp:sp>
    <dsp:sp modelId="{DA647DC2-A022-4B5D-AD68-0124C5B705A1}">
      <dsp:nvSpPr>
        <dsp:cNvPr id="0" name=""/>
        <dsp:cNvSpPr/>
      </dsp:nvSpPr>
      <dsp:spPr>
        <a:xfrm rot="5400000">
          <a:off x="2441312" y="1047368"/>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Mixto </a:t>
          </a:r>
          <a:endParaRPr lang="es-MX" sz="1800" kern="1200" dirty="0"/>
        </a:p>
      </dsp:txBody>
      <dsp:txXfrm rot="-5400000">
        <a:off x="2671114" y="1151438"/>
        <a:ext cx="686114" cy="788637"/>
      </dsp:txXfrm>
    </dsp:sp>
    <dsp:sp modelId="{52934E7E-9678-4B08-A138-06BD8F756827}">
      <dsp:nvSpPr>
        <dsp:cNvPr id="0" name=""/>
        <dsp:cNvSpPr/>
      </dsp:nvSpPr>
      <dsp:spPr>
        <a:xfrm rot="5400000">
          <a:off x="1905115" y="2019855"/>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A bordo</a:t>
          </a:r>
          <a:endParaRPr lang="es-MX" sz="1300" kern="1200" dirty="0"/>
        </a:p>
      </dsp:txBody>
      <dsp:txXfrm rot="-5400000">
        <a:off x="2134917" y="2123925"/>
        <a:ext cx="686114" cy="788637"/>
      </dsp:txXfrm>
    </dsp:sp>
    <dsp:sp modelId="{D103C529-1F3A-417E-AACC-ED6A7F8D39A2}">
      <dsp:nvSpPr>
        <dsp:cNvPr id="0" name=""/>
        <dsp:cNvSpPr/>
      </dsp:nvSpPr>
      <dsp:spPr>
        <a:xfrm>
          <a:off x="3006610" y="2174527"/>
          <a:ext cx="1278623" cy="687431"/>
        </a:xfrm>
        <a:prstGeom prst="rect">
          <a:avLst/>
        </a:prstGeom>
        <a:noFill/>
        <a:ln>
          <a:noFill/>
        </a:ln>
        <a:effectLst/>
      </dsp:spPr>
      <dsp:style>
        <a:lnRef idx="0">
          <a:scrgbClr r="0" g="0" b="0"/>
        </a:lnRef>
        <a:fillRef idx="0">
          <a:scrgbClr r="0" g="0" b="0"/>
        </a:fillRef>
        <a:effectRef idx="0">
          <a:scrgbClr r="0" g="0" b="0"/>
        </a:effectRef>
        <a:fontRef idx="minor"/>
      </dsp:style>
    </dsp:sp>
    <dsp:sp modelId="{21AAE424-E494-472D-91A0-E82C0B1A2AD8}">
      <dsp:nvSpPr>
        <dsp:cNvPr id="0" name=""/>
        <dsp:cNvSpPr/>
      </dsp:nvSpPr>
      <dsp:spPr>
        <a:xfrm rot="5400000">
          <a:off x="828596" y="2019855"/>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s-MX" sz="1800" kern="1200" dirty="0" smtClean="0"/>
            <a:t>Limpio</a:t>
          </a:r>
          <a:endParaRPr lang="es-MX" sz="1800" kern="1200" dirty="0"/>
        </a:p>
      </dsp:txBody>
      <dsp:txXfrm rot="-5400000">
        <a:off x="1058398" y="2123925"/>
        <a:ext cx="686114" cy="788637"/>
      </dsp:txXfrm>
    </dsp:sp>
    <dsp:sp modelId="{88EF7DA4-AE1D-414A-AD83-CB71E3F595EB}">
      <dsp:nvSpPr>
        <dsp:cNvPr id="0" name=""/>
        <dsp:cNvSpPr/>
      </dsp:nvSpPr>
      <dsp:spPr>
        <a:xfrm rot="5400000">
          <a:off x="1364793" y="2865557"/>
          <a:ext cx="1145719" cy="125034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smtClean="0"/>
            <a:t>Para Embarque</a:t>
          </a:r>
          <a:endParaRPr lang="es-MX" sz="1300" kern="1200" dirty="0"/>
        </a:p>
      </dsp:txBody>
      <dsp:txXfrm rot="-5400000">
        <a:off x="1520871" y="3108823"/>
        <a:ext cx="833564" cy="763813"/>
      </dsp:txXfrm>
    </dsp:sp>
    <dsp:sp modelId="{0383D513-5AB8-452A-AFDA-A8BC4254CD65}">
      <dsp:nvSpPr>
        <dsp:cNvPr id="0" name=""/>
        <dsp:cNvSpPr/>
      </dsp:nvSpPr>
      <dsp:spPr>
        <a:xfrm>
          <a:off x="0" y="3206608"/>
          <a:ext cx="1237377" cy="68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s-MX" sz="1800" kern="1200" dirty="0" smtClean="0"/>
            <a:t>Pago de flete en el sello: Tipos de sellos </a:t>
          </a:r>
          <a:endParaRPr lang="es-MX" sz="1800" kern="1200" dirty="0"/>
        </a:p>
      </dsp:txBody>
      <dsp:txXfrm>
        <a:off x="0" y="3206608"/>
        <a:ext cx="1237377" cy="687431"/>
      </dsp:txXfrm>
    </dsp:sp>
    <dsp:sp modelId="{4FCF3E89-466C-48AF-B3CA-E92F4FCA8684}">
      <dsp:nvSpPr>
        <dsp:cNvPr id="0" name=""/>
        <dsp:cNvSpPr/>
      </dsp:nvSpPr>
      <dsp:spPr>
        <a:xfrm rot="5400000">
          <a:off x="2547728" y="2992751"/>
          <a:ext cx="1145719" cy="996776"/>
        </a:xfrm>
        <a:prstGeom prst="hexagon">
          <a:avLst>
            <a:gd name="adj" fmla="val 25000"/>
            <a:gd name="vf" fmla="val 11547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s-MX" sz="2000" kern="1200" dirty="0" smtClean="0"/>
            <a:t>SUCIO</a:t>
          </a:r>
          <a:endParaRPr lang="es-MX" sz="2000" kern="1200" dirty="0"/>
        </a:p>
      </dsp:txBody>
      <dsp:txXfrm rot="-5400000">
        <a:off x="2777530" y="3096821"/>
        <a:ext cx="686114" cy="788637"/>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F6EC9-4DF5-4D6D-BEE3-EEC8D0A6E102}" type="datetimeFigureOut">
              <a:rPr lang="es-MX" smtClean="0"/>
              <a:t>28/09/2016</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14F16-6933-45C9-9E7D-9792B43E53BD}" type="slidenum">
              <a:rPr lang="es-MX" smtClean="0"/>
              <a:t>‹Nº›</a:t>
            </a:fld>
            <a:endParaRPr lang="es-MX"/>
          </a:p>
        </p:txBody>
      </p:sp>
    </p:spTree>
    <p:extLst>
      <p:ext uri="{BB962C8B-B14F-4D97-AF65-F5344CB8AC3E}">
        <p14:creationId xmlns:p14="http://schemas.microsoft.com/office/powerpoint/2010/main" val="67081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5" name="Marcador de encabezado 4"/>
          <p:cNvSpPr>
            <a:spLocks noGrp="1"/>
          </p:cNvSpPr>
          <p:nvPr>
            <p:ph type="hdr" sz="quarter" idx="10"/>
          </p:nvPr>
        </p:nvSpPr>
        <p:spPr/>
        <p:txBody>
          <a:bodyPr/>
          <a:lstStyle/>
          <a:p>
            <a:r>
              <a:rPr lang="es-MX" dirty="0" smtClean="0"/>
              <a:t>FLETE MARÍTIMO: UN COSTO DE IMPACTO</a:t>
            </a:r>
            <a:endParaRPr lang="es-MX" dirty="0"/>
          </a:p>
        </p:txBody>
      </p:sp>
    </p:spTree>
    <p:extLst>
      <p:ext uri="{BB962C8B-B14F-4D97-AF65-F5344CB8AC3E}">
        <p14:creationId xmlns:p14="http://schemas.microsoft.com/office/powerpoint/2010/main" val="1572450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403648" y="2130425"/>
            <a:ext cx="7054552"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7088832" cy="17526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35635770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6831057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77072"/>
            <a:ext cx="7772400" cy="2016224"/>
          </a:xfrm>
        </p:spPr>
        <p:txBody>
          <a:bodyPr anchor="t"/>
          <a:lstStyle>
            <a:lvl1pPr algn="ctr">
              <a:defRPr sz="36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115616" y="220486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17480850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1475656" y="1600200"/>
            <a:ext cx="34563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5220072" y="1600200"/>
            <a:ext cx="346672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14584986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1331640" y="1535113"/>
            <a:ext cx="3528392" cy="639762"/>
          </a:xfrm>
        </p:spPr>
        <p:txBody>
          <a:bodyPr anchor="b">
            <a:noAutofit/>
          </a:bodyPr>
          <a:lstStyle>
            <a:lvl1pPr marL="0" indent="0" algn="ctr">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4" name="3 Marcador de contenido"/>
          <p:cNvSpPr>
            <a:spLocks noGrp="1"/>
          </p:cNvSpPr>
          <p:nvPr>
            <p:ph sz="half" idx="2"/>
          </p:nvPr>
        </p:nvSpPr>
        <p:spPr>
          <a:xfrm>
            <a:off x="1331640" y="2174875"/>
            <a:ext cx="352839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5004048" y="1535113"/>
            <a:ext cx="3682752" cy="639762"/>
          </a:xfrm>
        </p:spPr>
        <p:txBody>
          <a:bodyPr anchor="b">
            <a:noAutofit/>
          </a:bodyPr>
          <a:lstStyle>
            <a:lvl1pPr marL="0" indent="0">
              <a:buNone/>
              <a:defRPr sz="1800" b="0">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smtClean="0"/>
              <a:t>Haga clic para modificar el estilo de texto del patrón</a:t>
            </a:r>
          </a:p>
        </p:txBody>
      </p:sp>
      <p:sp>
        <p:nvSpPr>
          <p:cNvPr id="6" name="5 Marcador de contenido"/>
          <p:cNvSpPr>
            <a:spLocks noGrp="1"/>
          </p:cNvSpPr>
          <p:nvPr>
            <p:ph sz="quarter" idx="4"/>
          </p:nvPr>
        </p:nvSpPr>
        <p:spPr>
          <a:xfrm>
            <a:off x="5004048" y="2174875"/>
            <a:ext cx="368275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29342942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440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1575729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1653403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109936" y="4800600"/>
            <a:ext cx="5486400" cy="566738"/>
          </a:xfrm>
        </p:spPr>
        <p:txBody>
          <a:bodyPr anchor="b"/>
          <a:lstStyle>
            <a:lvl1pPr algn="ctr">
              <a:defRPr sz="2000" b="0"/>
            </a:lvl1pPr>
          </a:lstStyle>
          <a:p>
            <a:r>
              <a:rPr lang="es-ES" dirty="0" smtClean="0"/>
              <a:t>Haga clic para modificar el estilo de título del patrón</a:t>
            </a:r>
            <a:endParaRPr lang="es-MX" dirty="0"/>
          </a:p>
        </p:txBody>
      </p:sp>
      <p:sp>
        <p:nvSpPr>
          <p:cNvPr id="3" name="2 Marcador de posición de imagen"/>
          <p:cNvSpPr>
            <a:spLocks noGrp="1"/>
          </p:cNvSpPr>
          <p:nvPr>
            <p:ph type="pic" idx="1"/>
          </p:nvPr>
        </p:nvSpPr>
        <p:spPr>
          <a:xfrm>
            <a:off x="210993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210993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1757F3E5-681C-4C9D-BD31-99541B831678}" type="datetimeFigureOut">
              <a:rPr lang="es-MX" smtClean="0"/>
              <a:pPr/>
              <a:t>28/09/2016</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A310D575-8EA1-43DE-A846-C4C5C2F41ADD}" type="slidenum">
              <a:rPr lang="es-MX" smtClean="0"/>
              <a:pPr/>
              <a:t>‹Nº›</a:t>
            </a:fld>
            <a:endParaRPr lang="es-MX"/>
          </a:p>
        </p:txBody>
      </p:sp>
    </p:spTree>
    <p:extLst>
      <p:ext uri="{BB962C8B-B14F-4D97-AF65-F5344CB8AC3E}">
        <p14:creationId xmlns:p14="http://schemas.microsoft.com/office/powerpoint/2010/main" val="28733385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691680" y="274638"/>
            <a:ext cx="6995120" cy="1143000"/>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s-MX" dirty="0"/>
          </a:p>
        </p:txBody>
      </p:sp>
      <p:sp>
        <p:nvSpPr>
          <p:cNvPr id="3" name="2 Marcador de texto"/>
          <p:cNvSpPr>
            <a:spLocks noGrp="1"/>
          </p:cNvSpPr>
          <p:nvPr>
            <p:ph type="body" idx="1"/>
          </p:nvPr>
        </p:nvSpPr>
        <p:spPr>
          <a:xfrm>
            <a:off x="1331640" y="1600200"/>
            <a:ext cx="735516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971600" y="6520259"/>
            <a:ext cx="2133600" cy="365125"/>
          </a:xfrm>
          <a:prstGeom prst="rect">
            <a:avLst/>
          </a:prstGeom>
        </p:spPr>
        <p:txBody>
          <a:bodyPr vert="horz" lIns="91440" tIns="45720" rIns="91440" bIns="45720" rtlCol="0" anchor="ctr"/>
          <a:lstStyle>
            <a:lvl1pPr algn="ctr">
              <a:defRPr sz="800">
                <a:solidFill>
                  <a:schemeClr val="tx1">
                    <a:tint val="75000"/>
                  </a:schemeClr>
                </a:solidFill>
                <a:latin typeface="Berlin Sans FB" panose="020E0602020502020306" pitchFamily="34" charset="0"/>
              </a:defRPr>
            </a:lvl1pPr>
          </a:lstStyle>
          <a:p>
            <a:fld id="{1757F3E5-681C-4C9D-BD31-99541B831678}" type="datetimeFigureOut">
              <a:rPr lang="es-MX" smtClean="0"/>
              <a:pPr/>
              <a:t>28/09/2016</a:t>
            </a:fld>
            <a:endParaRPr lang="es-MX"/>
          </a:p>
        </p:txBody>
      </p:sp>
      <p:sp>
        <p:nvSpPr>
          <p:cNvPr id="5" name="4 Marcador de pie de página"/>
          <p:cNvSpPr>
            <a:spLocks noGrp="1"/>
          </p:cNvSpPr>
          <p:nvPr>
            <p:ph type="ftr" sz="quarter" idx="3"/>
          </p:nvPr>
        </p:nvSpPr>
        <p:spPr>
          <a:xfrm>
            <a:off x="3476600" y="6525344"/>
            <a:ext cx="2895600" cy="365125"/>
          </a:xfrm>
          <a:prstGeom prst="rect">
            <a:avLst/>
          </a:prstGeom>
        </p:spPr>
        <p:txBody>
          <a:bodyPr vert="horz" lIns="91440" tIns="45720" rIns="91440" bIns="45720" rtlCol="0" anchor="ctr"/>
          <a:lstStyle>
            <a:lvl1pPr algn="ctr">
              <a:defRPr sz="1000">
                <a:solidFill>
                  <a:schemeClr val="tx1">
                    <a:tint val="75000"/>
                  </a:schemeClr>
                </a:solidFill>
                <a:latin typeface="Berlin Sans FB" panose="020E0602020502020306" pitchFamily="34" charset="0"/>
              </a:defRPr>
            </a:lvl1pPr>
          </a:lstStyle>
          <a:p>
            <a:endParaRPr lang="es-MX"/>
          </a:p>
        </p:txBody>
      </p:sp>
      <p:sp>
        <p:nvSpPr>
          <p:cNvPr id="6" name="5 Marcador de número de diapositiva"/>
          <p:cNvSpPr>
            <a:spLocks noGrp="1"/>
          </p:cNvSpPr>
          <p:nvPr>
            <p:ph type="sldNum" sz="quarter" idx="4"/>
          </p:nvPr>
        </p:nvSpPr>
        <p:spPr>
          <a:xfrm>
            <a:off x="6804248" y="6525344"/>
            <a:ext cx="2133600" cy="365125"/>
          </a:xfrm>
          <a:prstGeom prst="rect">
            <a:avLst/>
          </a:prstGeom>
        </p:spPr>
        <p:txBody>
          <a:bodyPr vert="horz" lIns="91440" tIns="45720" rIns="91440" bIns="45720" rtlCol="0" anchor="ctr"/>
          <a:lstStyle>
            <a:lvl1pPr algn="r">
              <a:defRPr sz="1000">
                <a:solidFill>
                  <a:schemeClr val="tx1">
                    <a:tint val="75000"/>
                  </a:schemeClr>
                </a:solidFill>
                <a:latin typeface="Berlin Sans FB" panose="020E0602020502020306" pitchFamily="34" charset="0"/>
              </a:defRPr>
            </a:lvl1pPr>
          </a:lstStyle>
          <a:p>
            <a:fld id="{A310D575-8EA1-43DE-A846-C4C5C2F41ADD}" type="slidenum">
              <a:rPr lang="es-MX" smtClean="0"/>
              <a:pPr/>
              <a:t>‹Nº›</a:t>
            </a:fld>
            <a:endParaRPr lang="es-MX"/>
          </a:p>
        </p:txBody>
      </p:sp>
    </p:spTree>
    <p:extLst>
      <p:ext uri="{BB962C8B-B14F-4D97-AF65-F5344CB8AC3E}">
        <p14:creationId xmlns:p14="http://schemas.microsoft.com/office/powerpoint/2010/main" val="2088449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txStyles>
    <p:titleStyle>
      <a:lvl1pPr algn="ctr" defTabSz="914400" rtl="0" eaLnBrk="1" latinLnBrk="0" hangingPunct="1">
        <a:spcBef>
          <a:spcPct val="0"/>
        </a:spcBef>
        <a:buNone/>
        <a:defRPr sz="3600" kern="1200">
          <a:solidFill>
            <a:srgbClr val="6A221D"/>
          </a:solidFill>
          <a:effectLst>
            <a:outerShdw blurRad="38100" dist="38100" dir="2700000" algn="tl">
              <a:srgbClr val="000000">
                <a:alpha val="43137"/>
              </a:srgbClr>
            </a:outerShdw>
          </a:effectLst>
          <a:latin typeface="Berlin Sans FB" panose="020E0602020502020306"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rgbClr val="6A221D"/>
          </a:solidFill>
          <a:latin typeface="Berlin Sans FB" panose="020E0602020502020306"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kern="1200">
          <a:solidFill>
            <a:srgbClr val="6A221D"/>
          </a:solidFill>
          <a:latin typeface="Berlin Sans FB" panose="020E0602020502020306"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b="0" kern="1200">
          <a:solidFill>
            <a:srgbClr val="6A221D"/>
          </a:solidFill>
          <a:latin typeface="Berlin Sans FB" panose="020E0602020502020306"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a:solidFill>
            <a:srgbClr val="6A221D"/>
          </a:solidFill>
          <a:latin typeface="Berlin Sans FB" panose="020E0602020502020306"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7.jpeg"/><Relationship Id="rId10" Type="http://schemas.microsoft.com/office/2007/relationships/diagramDrawing" Target="../diagrams/drawing2.xml"/><Relationship Id="rId4" Type="http://schemas.openxmlformats.org/officeDocument/2006/relationships/image" Target="../media/image6.jpeg"/><Relationship Id="rId9"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403648" y="1785926"/>
            <a:ext cx="7054552" cy="1470025"/>
          </a:xfrm>
        </p:spPr>
        <p:txBody>
          <a:bodyPr/>
          <a:lstStyle/>
          <a:p>
            <a:r>
              <a:rPr lang="es-ES" dirty="0" smtClean="0">
                <a:latin typeface="Arial" pitchFamily="34" charset="0"/>
                <a:cs typeface="Arial" pitchFamily="34" charset="0"/>
              </a:rPr>
              <a:t>UNIVERSIDAD AUTÓNOMA DEL ESTADO DE HIDALGO</a:t>
            </a:r>
            <a:endParaRPr lang="es-MX" dirty="0">
              <a:latin typeface="Arial" pitchFamily="34" charset="0"/>
              <a:cs typeface="Arial" pitchFamily="34" charset="0"/>
            </a:endParaRPr>
          </a:p>
        </p:txBody>
      </p:sp>
      <p:sp>
        <p:nvSpPr>
          <p:cNvPr id="5" name="4 Subtítulo"/>
          <p:cNvSpPr>
            <a:spLocks noGrp="1"/>
          </p:cNvSpPr>
          <p:nvPr>
            <p:ph type="subTitle" idx="1"/>
          </p:nvPr>
        </p:nvSpPr>
        <p:spPr>
          <a:xfrm>
            <a:off x="1371600" y="4105292"/>
            <a:ext cx="7088832" cy="1752600"/>
          </a:xfrm>
        </p:spPr>
        <p:txBody>
          <a:bodyPr/>
          <a:lstStyle/>
          <a:p>
            <a:r>
              <a:rPr lang="es-ES" b="1" dirty="0" smtClean="0">
                <a:latin typeface="Arial" pitchFamily="34" charset="0"/>
                <a:cs typeface="Arial" pitchFamily="34" charset="0"/>
              </a:rPr>
              <a:t>Instituto de Ciencias Económico Administrativas</a:t>
            </a:r>
            <a:endParaRPr lang="es-MX" b="1"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548680"/>
            <a:ext cx="6995120" cy="504056"/>
          </a:xfrm>
        </p:spPr>
        <p:txBody>
          <a:bodyPr/>
          <a:lstStyle/>
          <a:p>
            <a:r>
              <a:rPr lang="es-MX" dirty="0" smtClean="0"/>
              <a:t>LOS BUQUES </a:t>
            </a:r>
            <a:endParaRPr lang="es-MX" dirty="0"/>
          </a:p>
        </p:txBody>
      </p:sp>
      <p:sp>
        <p:nvSpPr>
          <p:cNvPr id="3" name="Marcador de contenido 2"/>
          <p:cNvSpPr>
            <a:spLocks noGrp="1"/>
          </p:cNvSpPr>
          <p:nvPr>
            <p:ph idx="1"/>
          </p:nvPr>
        </p:nvSpPr>
        <p:spPr/>
        <p:txBody>
          <a:bodyPr>
            <a:normAutofit lnSpcReduction="10000"/>
          </a:bodyPr>
          <a:lstStyle/>
          <a:p>
            <a:r>
              <a:rPr lang="es-MX" dirty="0" smtClean="0"/>
              <a:t>Granelero o </a:t>
            </a:r>
            <a:r>
              <a:rPr lang="es-MX" dirty="0" smtClean="0"/>
              <a:t>Bulk</a:t>
            </a:r>
            <a:r>
              <a:rPr lang="es-MX" dirty="0" smtClean="0"/>
              <a:t> </a:t>
            </a:r>
            <a:r>
              <a:rPr lang="es-MX" dirty="0" smtClean="0"/>
              <a:t>Carrier</a:t>
            </a:r>
            <a:endParaRPr lang="es-MX" dirty="0" smtClean="0"/>
          </a:p>
          <a:p>
            <a:r>
              <a:rPr lang="es-MX" dirty="0" smtClean="0"/>
              <a:t>Tanque</a:t>
            </a:r>
          </a:p>
          <a:p>
            <a:r>
              <a:rPr lang="es-MX" dirty="0" smtClean="0"/>
              <a:t>Gasero</a:t>
            </a:r>
          </a:p>
          <a:p>
            <a:r>
              <a:rPr lang="es-MX" dirty="0" smtClean="0"/>
              <a:t>Carga General o Convencional</a:t>
            </a:r>
          </a:p>
          <a:p>
            <a:r>
              <a:rPr lang="es-MX" dirty="0" smtClean="0"/>
              <a:t>Porta Contenedores</a:t>
            </a:r>
          </a:p>
          <a:p>
            <a:r>
              <a:rPr lang="es-MX" dirty="0" smtClean="0"/>
              <a:t>Refrigerada</a:t>
            </a:r>
          </a:p>
          <a:p>
            <a:r>
              <a:rPr lang="es-MX" dirty="0" smtClean="0"/>
              <a:t>Roll </a:t>
            </a:r>
            <a:r>
              <a:rPr lang="es-MX" dirty="0" smtClean="0"/>
              <a:t>on</a:t>
            </a:r>
            <a:r>
              <a:rPr lang="es-MX" dirty="0" smtClean="0"/>
              <a:t>- Roll-off</a:t>
            </a:r>
          </a:p>
          <a:p>
            <a:r>
              <a:rPr lang="es-MX" dirty="0" smtClean="0"/>
              <a:t>Lash</a:t>
            </a:r>
            <a:r>
              <a:rPr lang="es-MX" dirty="0" smtClean="0"/>
              <a:t> o </a:t>
            </a:r>
            <a:r>
              <a:rPr lang="es-MX" dirty="0" smtClean="0"/>
              <a:t>Landing</a:t>
            </a:r>
            <a:r>
              <a:rPr lang="es-MX" dirty="0" smtClean="0"/>
              <a:t> </a:t>
            </a:r>
            <a:r>
              <a:rPr lang="es-MX" dirty="0" smtClean="0"/>
              <a:t>Ship</a:t>
            </a:r>
            <a:endParaRPr lang="es-MX" dirty="0" smtClean="0"/>
          </a:p>
          <a:p>
            <a:endParaRPr lang="es-MX" dirty="0" smtClean="0"/>
          </a:p>
          <a:p>
            <a:endParaRPr lang="es-MX" dirty="0" smtClean="0"/>
          </a:p>
          <a:p>
            <a:endParaRPr lang="es-MX" dirty="0" smtClean="0"/>
          </a:p>
          <a:p>
            <a:endParaRPr lang="es-MX" dirty="0"/>
          </a:p>
        </p:txBody>
      </p:sp>
    </p:spTree>
    <p:extLst>
      <p:ext uri="{BB962C8B-B14F-4D97-AF65-F5344CB8AC3E}">
        <p14:creationId xmlns:p14="http://schemas.microsoft.com/office/powerpoint/2010/main" val="830357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27634" y="1235623"/>
            <a:ext cx="4039126" cy="924647"/>
          </a:xfrm>
        </p:spPr>
        <p:txBody>
          <a:bodyPr>
            <a:normAutofit/>
          </a:bodyPr>
          <a:lstStyle/>
          <a:p>
            <a:pPr algn="r"/>
            <a:r>
              <a:rPr lang="es-MX" sz="3300" dirty="0"/>
              <a:t>CARGA A GRANEL</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554567516"/>
              </p:ext>
            </p:extLst>
          </p:nvPr>
        </p:nvGraphicFramePr>
        <p:xfrm>
          <a:off x="822722" y="2241948"/>
          <a:ext cx="7543800" cy="3017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p:cNvPicPr>
            <a:picLocks noChangeAspect="1"/>
          </p:cNvPicPr>
          <p:nvPr/>
        </p:nvPicPr>
        <p:blipFill>
          <a:blip r:embed="rId7"/>
          <a:stretch>
            <a:fillRect/>
          </a:stretch>
        </p:blipFill>
        <p:spPr>
          <a:xfrm>
            <a:off x="6228184" y="5258992"/>
            <a:ext cx="2297724" cy="1292033"/>
          </a:xfrm>
          <a:prstGeom prst="rect">
            <a:avLst/>
          </a:prstGeom>
          <a:ln>
            <a:noFill/>
          </a:ln>
          <a:effectLst>
            <a:softEdge rad="112500"/>
          </a:effectLst>
        </p:spPr>
      </p:pic>
    </p:spTree>
    <p:extLst>
      <p:ext uri="{BB962C8B-B14F-4D97-AF65-F5344CB8AC3E}">
        <p14:creationId xmlns:p14="http://schemas.microsoft.com/office/powerpoint/2010/main" val="1879930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467756376"/>
              </p:ext>
            </p:extLst>
          </p:nvPr>
        </p:nvGraphicFramePr>
        <p:xfrm>
          <a:off x="1043608" y="1988840"/>
          <a:ext cx="5237464" cy="339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a 3"/>
          <p:cNvGraphicFramePr/>
          <p:nvPr>
            <p:extLst>
              <p:ext uri="{D42A27DB-BD31-4B8C-83A1-F6EECF244321}">
                <p14:modId xmlns:p14="http://schemas.microsoft.com/office/powerpoint/2010/main" val="2191640810"/>
              </p:ext>
            </p:extLst>
          </p:nvPr>
        </p:nvGraphicFramePr>
        <p:xfrm>
          <a:off x="6012160" y="3356992"/>
          <a:ext cx="3016469" cy="27473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30028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Categorías de Cotización</a:t>
            </a:r>
            <a:endParaRPr lang="es-MX" dirty="0"/>
          </a:p>
        </p:txBody>
      </p:sp>
      <p:sp>
        <p:nvSpPr>
          <p:cNvPr id="3" name="Marcador de contenido 2"/>
          <p:cNvSpPr>
            <a:spLocks noGrp="1"/>
          </p:cNvSpPr>
          <p:nvPr>
            <p:ph idx="1"/>
          </p:nvPr>
        </p:nvSpPr>
        <p:spPr/>
        <p:txBody>
          <a:bodyPr>
            <a:normAutofit fontScale="70000" lnSpcReduction="20000"/>
          </a:bodyPr>
          <a:lstStyle/>
          <a:p>
            <a:pPr algn="just">
              <a:lnSpc>
                <a:spcPct val="150000"/>
              </a:lnSpc>
            </a:pPr>
            <a:endParaRPr lang="es-ES" dirty="0" smtClean="0">
              <a:latin typeface="Arial" panose="020B0604020202020204" pitchFamily="34" charset="0"/>
              <a:cs typeface="Arial" panose="020B0604020202020204" pitchFamily="34" charset="0"/>
            </a:endParaRPr>
          </a:p>
          <a:p>
            <a:pPr algn="just">
              <a:lnSpc>
                <a:spcPct val="150000"/>
              </a:lnSpc>
            </a:pPr>
            <a:r>
              <a:rPr lang="es-ES" dirty="0" smtClean="0">
                <a:latin typeface="Arial" panose="020B0604020202020204" pitchFamily="34" charset="0"/>
                <a:cs typeface="Arial" panose="020B0604020202020204" pitchFamily="34" charset="0"/>
              </a:rPr>
              <a:t>Las </a:t>
            </a:r>
            <a:r>
              <a:rPr lang="es-ES" dirty="0">
                <a:latin typeface="Arial" panose="020B0604020202020204" pitchFamily="34" charset="0"/>
                <a:cs typeface="Arial" panose="020B0604020202020204" pitchFamily="34" charset="0"/>
              </a:rPr>
              <a:t>Líneas Navieras</a:t>
            </a:r>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están sujetas a proporcionar tarifas específicas y aplicables. Esto es de acuerdo a no hacer dumping marítimo, es decir, no tener prácticas desleales con las navieras participantes, aunque las tarifas deben de ser asequibles a los clientes ya que también se enfrentan a la competencia de  navieros </a:t>
            </a:r>
            <a:r>
              <a:rPr lang="es-ES" dirty="0" smtClean="0">
                <a:latin typeface="Arial" panose="020B0604020202020204" pitchFamily="34" charset="0"/>
                <a:cs typeface="Arial" panose="020B0604020202020204" pitchFamily="34" charset="0"/>
              </a:rPr>
              <a:t>outsiders.</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3443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Cotización</a:t>
            </a:r>
            <a:endParaRPr lang="es-MX" dirty="0"/>
          </a:p>
        </p:txBody>
      </p:sp>
      <p:sp>
        <p:nvSpPr>
          <p:cNvPr id="3" name="Marcador de contenido 2"/>
          <p:cNvSpPr>
            <a:spLocks noGrp="1"/>
          </p:cNvSpPr>
          <p:nvPr>
            <p:ph idx="1"/>
          </p:nvPr>
        </p:nvSpPr>
        <p:spPr>
          <a:xfrm>
            <a:off x="1657670" y="1581233"/>
            <a:ext cx="6514730" cy="2279815"/>
          </a:xfrm>
        </p:spPr>
        <p:txBody>
          <a:bodyPr>
            <a:normAutofit/>
          </a:bodyPr>
          <a:lstStyle/>
          <a:p>
            <a:pPr marL="0" indent="0">
              <a:buNone/>
            </a:pPr>
            <a:r>
              <a:rPr lang="es-MX" dirty="0" smtClean="0"/>
              <a:t>Datos relevantes</a:t>
            </a:r>
          </a:p>
          <a:p>
            <a:pPr lvl="1">
              <a:buFont typeface="Wingdings" panose="05000000000000000000" pitchFamily="2" charset="2"/>
              <a:buChar char="§"/>
            </a:pPr>
            <a:r>
              <a:rPr lang="es-MX" sz="1800" dirty="0"/>
              <a:t>Región destino de la mercancía (Puerto de carga POL y puerto de descarga </a:t>
            </a:r>
            <a:r>
              <a:rPr lang="es-MX" sz="1800" dirty="0"/>
              <a:t>POD</a:t>
            </a:r>
            <a:r>
              <a:rPr lang="es-MX" sz="1800" dirty="0"/>
              <a:t>)</a:t>
            </a:r>
          </a:p>
          <a:p>
            <a:pPr lvl="1">
              <a:buFont typeface="Wingdings" panose="05000000000000000000" pitchFamily="2" charset="2"/>
              <a:buChar char="§"/>
            </a:pPr>
            <a:r>
              <a:rPr lang="es-MX" sz="1800" dirty="0"/>
              <a:t>Producto a transportar (producto detallado para el B/L)</a:t>
            </a:r>
          </a:p>
          <a:p>
            <a:pPr lvl="1">
              <a:buFont typeface="Wingdings" panose="05000000000000000000" pitchFamily="2" charset="2"/>
              <a:buChar char="§"/>
            </a:pPr>
            <a:r>
              <a:rPr lang="es-MX" sz="1800" dirty="0"/>
              <a:t>Cantidad de la mercancía a transportar</a:t>
            </a:r>
          </a:p>
          <a:p>
            <a:pPr lvl="1">
              <a:buFont typeface="Wingdings" panose="05000000000000000000" pitchFamily="2" charset="2"/>
              <a:buChar char="§"/>
            </a:pPr>
            <a:endParaRPr lang="es-MX" dirty="0"/>
          </a:p>
        </p:txBody>
      </p:sp>
      <p:pic>
        <p:nvPicPr>
          <p:cNvPr id="5" name="Imagen 4"/>
          <p:cNvPicPr>
            <a:picLocks noChangeAspect="1"/>
          </p:cNvPicPr>
          <p:nvPr/>
        </p:nvPicPr>
        <p:blipFill>
          <a:blip r:embed="rId2"/>
          <a:stretch>
            <a:fillRect/>
          </a:stretch>
        </p:blipFill>
        <p:spPr>
          <a:xfrm>
            <a:off x="3923928" y="3861048"/>
            <a:ext cx="5013772" cy="2704304"/>
          </a:xfrm>
          <a:prstGeom prst="rect">
            <a:avLst/>
          </a:prstGeom>
          <a:ln>
            <a:noFill/>
          </a:ln>
          <a:effectLst>
            <a:softEdge rad="112500"/>
          </a:effectLst>
        </p:spPr>
      </p:pic>
    </p:spTree>
    <p:extLst>
      <p:ext uri="{BB962C8B-B14F-4D97-AF65-F5344CB8AC3E}">
        <p14:creationId xmlns:p14="http://schemas.microsoft.com/office/powerpoint/2010/main" val="4275127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Conocimiento de Embarque</a:t>
            </a:r>
            <a:endParaRPr lang="es-MX" dirty="0"/>
          </a:p>
        </p:txBody>
      </p:sp>
      <p:sp>
        <p:nvSpPr>
          <p:cNvPr id="3" name="Marcador de contenido 2"/>
          <p:cNvSpPr>
            <a:spLocks noGrp="1"/>
          </p:cNvSpPr>
          <p:nvPr>
            <p:ph idx="1"/>
          </p:nvPr>
        </p:nvSpPr>
        <p:spPr>
          <a:xfrm>
            <a:off x="1547664" y="2492896"/>
            <a:ext cx="4892533" cy="1216920"/>
          </a:xfrm>
        </p:spPr>
        <p:txBody>
          <a:bodyPr>
            <a:normAutofit fontScale="55000" lnSpcReduction="20000"/>
          </a:bodyPr>
          <a:lstStyle/>
          <a:p>
            <a:pPr algn="just">
              <a:lnSpc>
                <a:spcPct val="150000"/>
              </a:lnSpc>
            </a:pPr>
            <a:r>
              <a:rPr lang="es-ES" dirty="0"/>
              <a:t>D</a:t>
            </a:r>
            <a:r>
              <a:rPr lang="es-ES" dirty="0" smtClean="0"/>
              <a:t>ocumento </a:t>
            </a:r>
            <a:r>
              <a:rPr lang="es-ES" dirty="0"/>
              <a:t>que ampara el transporte y derecho de la carga, desde el punto de embarque hasta el punto de desembarque</a:t>
            </a:r>
            <a:endParaRPr lang="es-MX" dirty="0"/>
          </a:p>
        </p:txBody>
      </p:sp>
      <p:graphicFrame>
        <p:nvGraphicFramePr>
          <p:cNvPr id="5" name="Diagrama 4"/>
          <p:cNvGraphicFramePr/>
          <p:nvPr>
            <p:extLst>
              <p:ext uri="{D42A27DB-BD31-4B8C-83A1-F6EECF244321}">
                <p14:modId xmlns:p14="http://schemas.microsoft.com/office/powerpoint/2010/main" val="2241058674"/>
              </p:ext>
            </p:extLst>
          </p:nvPr>
        </p:nvGraphicFramePr>
        <p:xfrm>
          <a:off x="3086101" y="2241550"/>
          <a:ext cx="5280660" cy="39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46402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659241351"/>
              </p:ext>
            </p:extLst>
          </p:nvPr>
        </p:nvGraphicFramePr>
        <p:xfrm>
          <a:off x="899592" y="1655507"/>
          <a:ext cx="44117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1524720738"/>
              </p:ext>
            </p:extLst>
          </p:nvPr>
        </p:nvGraphicFramePr>
        <p:xfrm>
          <a:off x="5076056" y="1628800"/>
          <a:ext cx="444587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566655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32560" y="2285992"/>
            <a:ext cx="7406640" cy="1928826"/>
          </a:xfrm>
        </p:spPr>
        <p:txBody>
          <a:bodyPr>
            <a:normAutofit/>
          </a:bodyPr>
          <a:lstStyle/>
          <a:p>
            <a:r>
              <a:rPr lang="es-ES" dirty="0" smtClean="0">
                <a:latin typeface="Monotype Corsiva" pitchFamily="66" charset="0"/>
              </a:rPr>
              <a:t>El Capital Intelectual: Estrategia en costos de exportación</a:t>
            </a:r>
            <a:endParaRPr lang="es-ES" dirty="0">
              <a:latin typeface="Monotype Corsiva" pitchFamily="66" charset="0"/>
            </a:endParaRPr>
          </a:p>
        </p:txBody>
      </p:sp>
    </p:spTree>
    <p:extLst>
      <p:ext uri="{BB962C8B-B14F-4D97-AF65-F5344CB8AC3E}">
        <p14:creationId xmlns:p14="http://schemas.microsoft.com/office/powerpoint/2010/main" val="2922661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3.gstatic.com/images?q=tbn:ANd9GcRExbe8YoXtqYdD7yuaZ_V5O3RLiwgdqfnuT8xohAJAQTg8efn9"/>
          <p:cNvPicPr>
            <a:picLocks noChangeAspect="1" noChangeArrowheads="1"/>
          </p:cNvPicPr>
          <p:nvPr/>
        </p:nvPicPr>
        <p:blipFill>
          <a:blip r:embed="rId2" cstate="print"/>
          <a:srcRect/>
          <a:stretch>
            <a:fillRect/>
          </a:stretch>
        </p:blipFill>
        <p:spPr bwMode="auto">
          <a:xfrm>
            <a:off x="5796136" y="860519"/>
            <a:ext cx="2787792" cy="2520279"/>
          </a:xfrm>
          <a:prstGeom prst="rect">
            <a:avLst/>
          </a:prstGeom>
          <a:ln>
            <a:noFill/>
          </a:ln>
          <a:effectLst>
            <a:softEdge rad="112500"/>
          </a:effectLst>
        </p:spPr>
      </p:pic>
      <p:sp>
        <p:nvSpPr>
          <p:cNvPr id="5" name="4 CuadroTexto"/>
          <p:cNvSpPr txBox="1"/>
          <p:nvPr/>
        </p:nvSpPr>
        <p:spPr>
          <a:xfrm>
            <a:off x="1905900" y="1381994"/>
            <a:ext cx="2702104" cy="1477328"/>
          </a:xfrm>
          <a:prstGeom prst="rect">
            <a:avLst/>
          </a:prstGeom>
          <a:noFill/>
        </p:spPr>
        <p:txBody>
          <a:bodyPr wrap="square" rtlCol="0">
            <a:spAutoFit/>
          </a:bodyPr>
          <a:lstStyle/>
          <a:p>
            <a:pPr algn="ctr"/>
            <a:r>
              <a:rPr lang="es-ES" i="1" u="sng" dirty="0" smtClean="0">
                <a:latin typeface="Verdana" pitchFamily="34" charset="0"/>
                <a:ea typeface="Verdana" pitchFamily="34" charset="0"/>
                <a:cs typeface="Verdana" pitchFamily="34" charset="0"/>
              </a:rPr>
              <a:t>La metáfora que utiliza </a:t>
            </a:r>
            <a:r>
              <a:rPr lang="es-ES" i="1" u="sng" dirty="0" smtClean="0">
                <a:latin typeface="Verdana" pitchFamily="34" charset="0"/>
                <a:ea typeface="Verdana" pitchFamily="34" charset="0"/>
                <a:cs typeface="Verdana" pitchFamily="34" charset="0"/>
              </a:rPr>
              <a:t>Leif</a:t>
            </a:r>
            <a:r>
              <a:rPr lang="es-ES" i="1" u="sng" dirty="0" smtClean="0">
                <a:latin typeface="Verdana" pitchFamily="34" charset="0"/>
                <a:ea typeface="Verdana" pitchFamily="34" charset="0"/>
                <a:cs typeface="Verdana" pitchFamily="34" charset="0"/>
              </a:rPr>
              <a:t> </a:t>
            </a:r>
            <a:r>
              <a:rPr lang="es-ES" i="1" u="sng" dirty="0" smtClean="0">
                <a:latin typeface="Verdana" pitchFamily="34" charset="0"/>
                <a:ea typeface="Verdana" pitchFamily="34" charset="0"/>
                <a:cs typeface="Verdana" pitchFamily="34" charset="0"/>
              </a:rPr>
              <a:t>Edvisson</a:t>
            </a:r>
            <a:r>
              <a:rPr lang="es-ES" i="1" u="sng" dirty="0" smtClean="0">
                <a:latin typeface="Verdana" pitchFamily="34" charset="0"/>
                <a:ea typeface="Verdana" pitchFamily="34" charset="0"/>
                <a:cs typeface="Verdana" pitchFamily="34" charset="0"/>
              </a:rPr>
              <a:t> para definir la importancia del Capital Intelectual</a:t>
            </a:r>
            <a:endParaRPr lang="es-ES" i="1" u="sng" dirty="0">
              <a:latin typeface="Verdana" pitchFamily="34" charset="0"/>
              <a:ea typeface="Verdana" pitchFamily="34" charset="0"/>
              <a:cs typeface="Verdana" pitchFamily="34" charset="0"/>
            </a:endParaRPr>
          </a:p>
        </p:txBody>
      </p:sp>
      <p:sp>
        <p:nvSpPr>
          <p:cNvPr id="6" name="5 CuadroTexto"/>
          <p:cNvSpPr txBox="1"/>
          <p:nvPr/>
        </p:nvSpPr>
        <p:spPr>
          <a:xfrm>
            <a:off x="1043608" y="3382292"/>
            <a:ext cx="7920880" cy="2059761"/>
          </a:xfrm>
          <a:prstGeom prst="rect">
            <a:avLst/>
          </a:prstGeom>
          <a:noFill/>
        </p:spPr>
        <p:txBody>
          <a:bodyPr wrap="square" rtlCol="0">
            <a:spAutoFit/>
          </a:bodyPr>
          <a:lstStyle/>
          <a:p>
            <a:pPr algn="just"/>
            <a:r>
              <a:rPr lang="es-ES" i="1" dirty="0" smtClean="0">
                <a:latin typeface="Times New Roman" pitchFamily="18" charset="0"/>
                <a:cs typeface="Times New Roman" pitchFamily="18" charset="0"/>
              </a:rPr>
              <a:t>“Una empresa es como un árbol. Hay una parte que es visible (las frutas) y una parte que es oculta(las raíces). Para que el árbol crezca y continúe dando frutos, será necesario que las raíces estén sanas y nutridas.</a:t>
            </a:r>
          </a:p>
          <a:p>
            <a:pPr algn="just"/>
            <a:r>
              <a:rPr lang="es-ES" i="1" dirty="0" smtClean="0">
                <a:latin typeface="Times New Roman" pitchFamily="18" charset="0"/>
                <a:cs typeface="Times New Roman" pitchFamily="18" charset="0"/>
              </a:rPr>
              <a:t>Esto es válido para las empresas: si solo nos concentramos en los frutos –los resultados financieros – e ignoramos los valores escondidos, la compañía no subsistirá en el largo plazo”.</a:t>
            </a:r>
          </a:p>
          <a:p>
            <a:pPr algn="just"/>
            <a:endParaRPr lang="es-ES" dirty="0">
              <a:latin typeface="Times New Roman" pitchFamily="18" charset="0"/>
              <a:cs typeface="Times New Roman" pitchFamily="18" charset="0"/>
            </a:endParaRPr>
          </a:p>
        </p:txBody>
      </p:sp>
    </p:spTree>
    <p:extLst>
      <p:ext uri="{BB962C8B-B14F-4D97-AF65-F5344CB8AC3E}">
        <p14:creationId xmlns:p14="http://schemas.microsoft.com/office/powerpoint/2010/main" val="1501038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4440146"/>
              </p:ext>
            </p:extLst>
          </p:nvPr>
        </p:nvGraphicFramePr>
        <p:xfrm>
          <a:off x="1115616" y="404664"/>
          <a:ext cx="7848872" cy="6571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0757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idx="1"/>
          </p:nvPr>
        </p:nvSpPr>
        <p:spPr>
          <a:xfrm>
            <a:off x="1259632" y="1628800"/>
            <a:ext cx="7560840" cy="4525963"/>
          </a:xfrm>
        </p:spPr>
        <p:txBody>
          <a:bodyPr>
            <a:normAutofit/>
          </a:bodyPr>
          <a:lstStyle/>
          <a:p>
            <a:pPr lvl="1"/>
            <a:r>
              <a:rPr lang="es-MX" dirty="0">
                <a:effectLst>
                  <a:outerShdw blurRad="38100" dist="38100" dir="2700000" algn="tl">
                    <a:srgbClr val="000000">
                      <a:alpha val="43137"/>
                    </a:srgbClr>
                  </a:outerShdw>
                </a:effectLst>
                <a:latin typeface="Arial" pitchFamily="34" charset="0"/>
                <a:cs typeface="Arial" pitchFamily="34" charset="0"/>
              </a:rPr>
              <a:t>Área </a:t>
            </a:r>
            <a:r>
              <a:rPr lang="es-MX" dirty="0" smtClean="0">
                <a:effectLst>
                  <a:outerShdw blurRad="38100" dist="38100" dir="2700000" algn="tl">
                    <a:srgbClr val="000000">
                      <a:alpha val="43137"/>
                    </a:srgbClr>
                  </a:outerShdw>
                </a:effectLst>
                <a:latin typeface="Arial" pitchFamily="34" charset="0"/>
                <a:cs typeface="Arial" pitchFamily="34" charset="0"/>
              </a:rPr>
              <a:t>Académica: Comercio Exterior</a:t>
            </a:r>
            <a:r>
              <a:rPr lang="es-MX" dirty="0" smtClean="0">
                <a:latin typeface="Arial" pitchFamily="34" charset="0"/>
                <a:cs typeface="Arial" pitchFamily="34" charset="0"/>
              </a:rPr>
              <a:t> </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Tema:</a:t>
            </a:r>
            <a:r>
              <a:rPr lang="es-MX" dirty="0" smtClean="0">
                <a:latin typeface="Arial" pitchFamily="34" charset="0"/>
                <a:cs typeface="Arial" pitchFamily="34" charset="0"/>
              </a:rPr>
              <a:t> Fijación de precios de  exportación-Transporte</a:t>
            </a:r>
          </a:p>
          <a:p>
            <a:pPr lvl="1"/>
            <a:endParaRPr lang="es-MX" sz="2000" b="1" dirty="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Profesoras:</a:t>
            </a:r>
            <a:r>
              <a:rPr lang="es-MX" dirty="0" smtClean="0">
                <a:latin typeface="Arial" pitchFamily="34" charset="0"/>
                <a:cs typeface="Arial" pitchFamily="34" charset="0"/>
              </a:rPr>
              <a:t> </a:t>
            </a:r>
            <a:r>
              <a:rPr lang="es-MX" dirty="0" smtClean="0">
                <a:latin typeface="Arial" pitchFamily="34" charset="0"/>
                <a:cs typeface="Arial" pitchFamily="34" charset="0"/>
              </a:rPr>
              <a:t>Amada Hidalgo Gallardo, Patricia Hernández Valdez</a:t>
            </a:r>
          </a:p>
          <a:p>
            <a:pPr lvl="1"/>
            <a:endParaRPr lang="es-MX" sz="2000" dirty="0" smtClean="0">
              <a:effectLst>
                <a:outerShdw blurRad="38100" dist="38100" dir="2700000" algn="tl">
                  <a:srgbClr val="000000">
                    <a:alpha val="43137"/>
                  </a:srgbClr>
                </a:outerShdw>
              </a:effectLst>
              <a:latin typeface="Arial" pitchFamily="34" charset="0"/>
              <a:cs typeface="Arial" pitchFamily="34" charset="0"/>
            </a:endParaRPr>
          </a:p>
          <a:p>
            <a:pPr lvl="1"/>
            <a:r>
              <a:rPr lang="es-MX" dirty="0" smtClean="0">
                <a:effectLst>
                  <a:outerShdw blurRad="38100" dist="38100" dir="2700000" algn="tl">
                    <a:srgbClr val="000000">
                      <a:alpha val="43137"/>
                    </a:srgbClr>
                  </a:outerShdw>
                </a:effectLst>
                <a:latin typeface="Arial" pitchFamily="34" charset="0"/>
                <a:cs typeface="Arial" pitchFamily="34" charset="0"/>
              </a:rPr>
              <a:t>Periodo:</a:t>
            </a:r>
            <a:r>
              <a:rPr lang="es-MX" dirty="0" smtClean="0">
                <a:latin typeface="Arial" pitchFamily="34" charset="0"/>
                <a:cs typeface="Arial" pitchFamily="34" charset="0"/>
              </a:rPr>
              <a:t> Julio - Diciembre 2016 </a:t>
            </a:r>
            <a:endParaRPr lang="es-MX" sz="2000" dirty="0">
              <a:latin typeface="Arial" pitchFamily="34" charset="0"/>
              <a:cs typeface="Arial" pitchFamily="34" charset="0"/>
            </a:endParaRPr>
          </a:p>
          <a:p>
            <a:endParaRPr lang="es-MX" dirty="0"/>
          </a:p>
        </p:txBody>
      </p:sp>
    </p:spTree>
    <p:extLst>
      <p:ext uri="{BB962C8B-B14F-4D97-AF65-F5344CB8AC3E}">
        <p14:creationId xmlns:p14="http://schemas.microsoft.com/office/powerpoint/2010/main" val="4251574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78849066"/>
              </p:ext>
            </p:extLst>
          </p:nvPr>
        </p:nvGraphicFramePr>
        <p:xfrm>
          <a:off x="683568" y="260648"/>
          <a:ext cx="8715404" cy="628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454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18567581"/>
              </p:ext>
            </p:extLst>
          </p:nvPr>
        </p:nvGraphicFramePr>
        <p:xfrm>
          <a:off x="1403648" y="1700808"/>
          <a:ext cx="7344816" cy="4656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341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lstStyle/>
          <a:p>
            <a:pPr algn="r"/>
            <a:r>
              <a:rPr lang="es-ES" dirty="0" smtClean="0">
                <a:latin typeface="Arial" pitchFamily="34" charset="0"/>
                <a:cs typeface="Arial" pitchFamily="34" charset="0"/>
              </a:rPr>
              <a:t>Referencias Bibliográficas</a:t>
            </a:r>
            <a:endParaRPr lang="es-MX" dirty="0">
              <a:latin typeface="Arial" pitchFamily="34" charset="0"/>
              <a:cs typeface="Arial" pitchFamily="34" charset="0"/>
            </a:endParaRPr>
          </a:p>
        </p:txBody>
      </p:sp>
      <p:sp>
        <p:nvSpPr>
          <p:cNvPr id="9" name="8 Marcador de contenido"/>
          <p:cNvSpPr>
            <a:spLocks noGrp="1"/>
          </p:cNvSpPr>
          <p:nvPr>
            <p:ph idx="1"/>
          </p:nvPr>
        </p:nvSpPr>
        <p:spPr>
          <a:xfrm>
            <a:off x="1643042" y="1600200"/>
            <a:ext cx="7043758" cy="4997152"/>
          </a:xfrm>
        </p:spPr>
        <p:txBody>
          <a:bodyPr>
            <a:noAutofit/>
          </a:bodyPr>
          <a:lstStyle/>
          <a:p>
            <a:pPr>
              <a:lnSpc>
                <a:spcPct val="120000"/>
              </a:lnSpc>
            </a:pPr>
            <a:r>
              <a:rPr lang="es-MX" sz="1400" dirty="0" err="1"/>
              <a:t>Scheinvar</a:t>
            </a:r>
            <a:r>
              <a:rPr lang="es-MX" sz="1400" dirty="0"/>
              <a:t>, I. (1984).- </a:t>
            </a:r>
            <a:r>
              <a:rPr lang="es-MX" sz="1400" i="1" dirty="0"/>
              <a:t>“El Código de Conducta de las Conferencias Marítimas: significado y perspectivas”.</a:t>
            </a:r>
            <a:r>
              <a:rPr lang="es-MX" sz="1400" dirty="0"/>
              <a:t>- Revista Comercio Exterior, Vol. 34, núm. 9 México, 1984 </a:t>
            </a:r>
            <a:r>
              <a:rPr lang="es-MX" sz="1400" dirty="0" err="1"/>
              <a:t>pp</a:t>
            </a:r>
            <a:r>
              <a:rPr lang="es-MX" sz="1400" dirty="0"/>
              <a:t> 899-909 </a:t>
            </a:r>
          </a:p>
          <a:p>
            <a:pPr>
              <a:lnSpc>
                <a:spcPct val="120000"/>
              </a:lnSpc>
            </a:pPr>
            <a:r>
              <a:rPr lang="es-MX" sz="1400" dirty="0"/>
              <a:t>Estepa, M. (2010).- </a:t>
            </a:r>
            <a:r>
              <a:rPr lang="es-MX" sz="1400" i="1" dirty="0"/>
              <a:t>“Las conferencias marítimas en el ámbito de la Unión Europea: el final de una exención a la libre competencia”</a:t>
            </a:r>
            <a:r>
              <a:rPr lang="es-MX" sz="1400" dirty="0"/>
              <a:t> Anuario Jurídico y Económico Escurialense, XLIII (2010) 59-82/</a:t>
            </a:r>
            <a:r>
              <a:rPr lang="es-MX" sz="1400" dirty="0" err="1"/>
              <a:t>ISSN:1133-3677</a:t>
            </a:r>
            <a:endParaRPr lang="es-MX" sz="1400" dirty="0"/>
          </a:p>
          <a:p>
            <a:pPr>
              <a:lnSpc>
                <a:spcPct val="120000"/>
              </a:lnSpc>
            </a:pPr>
            <a:r>
              <a:rPr lang="es-MX" sz="1400" dirty="0"/>
              <a:t>Franco, </a:t>
            </a:r>
            <a:r>
              <a:rPr lang="es-MX" sz="1400" dirty="0" err="1"/>
              <a:t>J.A</a:t>
            </a:r>
            <a:r>
              <a:rPr lang="es-MX" sz="1400" dirty="0"/>
              <a:t>. ( ).- </a:t>
            </a:r>
            <a:r>
              <a:rPr lang="es-MX" sz="1400" i="1" dirty="0"/>
              <a:t>“Las Conferencias Marítimas en el Transporte Internacional de Mercancías: una perspectiva desde el Derecho de la Competencia</a:t>
            </a:r>
            <a:r>
              <a:rPr lang="es-MX" sz="1400" dirty="0"/>
              <a:t>” Universidad Externado de Colombia </a:t>
            </a:r>
          </a:p>
          <a:p>
            <a:pPr>
              <a:lnSpc>
                <a:spcPct val="120000"/>
              </a:lnSpc>
            </a:pPr>
            <a:r>
              <a:rPr lang="es-MX" sz="1400" dirty="0"/>
              <a:t>Varela, J (2008</a:t>
            </a:r>
            <a:r>
              <a:rPr lang="es-MX" sz="1400" i="1" dirty="0"/>
              <a:t>).- “Conferencias Marítimas y Mercado”.-</a:t>
            </a:r>
            <a:r>
              <a:rPr lang="es-MX" sz="1400" dirty="0"/>
              <a:t> Presidente del Tribunal </a:t>
            </a:r>
            <a:r>
              <a:rPr lang="es-MX" sz="1400" dirty="0" smtClean="0"/>
              <a:t>Gallego </a:t>
            </a:r>
            <a:r>
              <a:rPr lang="es-MX" sz="1400" dirty="0"/>
              <a:t>de Defensa de Competencia.- “La Voz de Galicia” España, 2008.</a:t>
            </a:r>
          </a:p>
          <a:p>
            <a:pPr>
              <a:lnSpc>
                <a:spcPct val="120000"/>
              </a:lnSpc>
            </a:pPr>
            <a:r>
              <a:rPr lang="es-MX" sz="1400" dirty="0"/>
              <a:t>Organización de Naciones Unidas (1974).- “Conferencia de Plenipotenciarios de las Naciones </a:t>
            </a:r>
            <a:r>
              <a:rPr lang="es-MX" sz="1400" dirty="0" smtClean="0"/>
              <a:t>Unidas </a:t>
            </a:r>
            <a:r>
              <a:rPr lang="es-MX" sz="1400" dirty="0"/>
              <a:t>sobre un Código de Conducta de las Conferencias Marítimas” </a:t>
            </a:r>
            <a:r>
              <a:rPr lang="es-MX" sz="1400" dirty="0" err="1"/>
              <a:t>UNCTAD</a:t>
            </a:r>
            <a:r>
              <a:rPr lang="es-MX" sz="1400" dirty="0"/>
              <a:t> 1973-1974</a:t>
            </a:r>
          </a:p>
          <a:p>
            <a:pPr>
              <a:lnSpc>
                <a:spcPct val="120000"/>
              </a:lnSpc>
            </a:pPr>
            <a:r>
              <a:rPr lang="es-MX" sz="1400" dirty="0"/>
              <a:t>Organización de Naciones Unidas (1975).- </a:t>
            </a:r>
            <a:r>
              <a:rPr lang="es-MX" sz="1400" i="1" dirty="0"/>
              <a:t>“Coyuntura y perspectiva del Transporte Marítimo en la Comunidad del Caribe”</a:t>
            </a:r>
            <a:r>
              <a:rPr lang="es-MX" sz="1400" dirty="0"/>
              <a:t>.- CEPAL .- Puerto España, Trinidad y Tobago 1975</a:t>
            </a:r>
          </a:p>
          <a:p>
            <a:pPr>
              <a:lnSpc>
                <a:spcPct val="120000"/>
              </a:lnSpc>
            </a:pPr>
            <a:r>
              <a:rPr lang="es-MX" sz="1400" dirty="0"/>
              <a:t>Organización de Naciones Unidas (2011).- </a:t>
            </a:r>
            <a:r>
              <a:rPr lang="es-MX" sz="1400" i="1" dirty="0"/>
              <a:t>“El Transporte Marítimo</a:t>
            </a:r>
            <a:r>
              <a:rPr lang="es-MX" sz="1400" dirty="0"/>
              <a:t>”.- Informe de la Secretaría de la </a:t>
            </a:r>
            <a:r>
              <a:rPr lang="es-MX" sz="1400" dirty="0" err="1"/>
              <a:t>UNCTAD</a:t>
            </a:r>
            <a:r>
              <a:rPr lang="es-MX" sz="1400" dirty="0"/>
              <a:t>, Nueva York y Ginebra 2012 ISBN 978-92-1-312384-3.</a:t>
            </a:r>
          </a:p>
          <a:p>
            <a:pPr marL="0" indent="0">
              <a:buNone/>
            </a:pPr>
            <a:endParaRPr lang="es-MX" sz="1400" dirty="0">
              <a:latin typeface="Arial" pitchFamily="34" charset="0"/>
              <a:cs typeface="Arial" pitchFamily="34" charset="0"/>
            </a:endParaRPr>
          </a:p>
        </p:txBody>
      </p:sp>
    </p:spTree>
    <p:extLst>
      <p:ext uri="{BB962C8B-B14F-4D97-AF65-F5344CB8AC3E}">
        <p14:creationId xmlns:p14="http://schemas.microsoft.com/office/powerpoint/2010/main" val="3644256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ctr" rtl="0">
              <a:spcBef>
                <a:spcPct val="0"/>
              </a:spcBef>
            </a:pPr>
            <a:r>
              <a:rPr lang="fr-FR" sz="3600" b="1" u="sng" kern="1200" dirty="0">
                <a:solidFill>
                  <a:srgbClr val="6A221D"/>
                </a:solidFill>
                <a:effectLst>
                  <a:outerShdw blurRad="38100" dist="38100" dir="2700000" algn="tl">
                    <a:srgbClr val="000000">
                      <a:alpha val="43137"/>
                    </a:srgbClr>
                  </a:outerShdw>
                </a:effectLst>
                <a:latin typeface="Arial" pitchFamily="34" charset="0"/>
                <a:ea typeface="+mj-ea"/>
                <a:cs typeface="Arial" pitchFamily="34" charset="0"/>
              </a:rPr>
              <a:t>Tema: </a:t>
            </a:r>
            <a:r>
              <a:rPr lang="es-MX" sz="2800" b="1" kern="1200" dirty="0">
                <a:solidFill>
                  <a:srgbClr val="6A221D"/>
                </a:solidFill>
                <a:latin typeface="Arial" panose="020B0604020202020204" pitchFamily="34" charset="0"/>
                <a:ea typeface="+mn-ea"/>
                <a:cs typeface="Arial" panose="020B0604020202020204" pitchFamily="34" charset="0"/>
              </a:rPr>
              <a:t>Fijación de precios de  exportación-Transporte</a:t>
            </a:r>
            <a:r>
              <a:rPr lang="es-MX" dirty="0" smtClean="0">
                <a:latin typeface="Arial" pitchFamily="34" charset="0"/>
                <a:cs typeface="Arial" pitchFamily="34" charset="0"/>
              </a:rPr>
              <a:t/>
            </a:r>
            <a:br>
              <a:rPr lang="es-MX" dirty="0" smtClean="0">
                <a:latin typeface="Arial" pitchFamily="34" charset="0"/>
                <a:cs typeface="Arial" pitchFamily="34" charset="0"/>
              </a:rPr>
            </a:br>
            <a:endParaRPr lang="es-MX" dirty="0">
              <a:latin typeface="Arial" pitchFamily="34" charset="0"/>
              <a:cs typeface="Arial" pitchFamily="34" charset="0"/>
            </a:endParaRPr>
          </a:p>
        </p:txBody>
      </p:sp>
      <p:sp>
        <p:nvSpPr>
          <p:cNvPr id="3" name="2 Marcador de contenido"/>
          <p:cNvSpPr>
            <a:spLocks noGrp="1"/>
          </p:cNvSpPr>
          <p:nvPr>
            <p:ph idx="1"/>
          </p:nvPr>
        </p:nvSpPr>
        <p:spPr/>
        <p:txBody>
          <a:bodyPr>
            <a:normAutofit fontScale="25000" lnSpcReduction="20000"/>
          </a:bodyPr>
          <a:lstStyle/>
          <a:p>
            <a:pPr algn="ctr">
              <a:lnSpc>
                <a:spcPct val="90000"/>
              </a:lnSpc>
              <a:buNone/>
            </a:pPr>
            <a:r>
              <a:rPr lang="fr-FR" sz="6400" b="1" u="sng" dirty="0" smtClean="0">
                <a:effectLst>
                  <a:outerShdw blurRad="38100" dist="38100" dir="2700000" algn="tl">
                    <a:srgbClr val="000000">
                      <a:alpha val="43137"/>
                    </a:srgbClr>
                  </a:outerShdw>
                </a:effectLst>
                <a:latin typeface="Arial" pitchFamily="34" charset="0"/>
                <a:cs typeface="Arial" pitchFamily="34" charset="0"/>
              </a:rPr>
              <a:t> Abstract</a:t>
            </a:r>
          </a:p>
          <a:p>
            <a:pPr algn="ctr">
              <a:lnSpc>
                <a:spcPct val="90000"/>
              </a:lnSpc>
              <a:buNone/>
            </a:pPr>
            <a:endParaRPr lang="fr-FR" b="1" u="sng" dirty="0">
              <a:effectLst>
                <a:outerShdw blurRad="38100" dist="38100" dir="2700000" algn="tl">
                  <a:srgbClr val="000000">
                    <a:alpha val="43137"/>
                  </a:srgbClr>
                </a:outerShdw>
              </a:effectLst>
              <a:latin typeface="Arial" pitchFamily="34" charset="0"/>
              <a:cs typeface="Arial" pitchFamily="34" charset="0"/>
            </a:endParaRPr>
          </a:p>
          <a:p>
            <a:pPr marL="0" indent="0" algn="just">
              <a:buNone/>
            </a:pPr>
            <a:r>
              <a:rPr lang="en-US" sz="6400" dirty="0">
                <a:latin typeface="Arial" panose="020B0604020202020204" pitchFamily="34" charset="0"/>
                <a:cs typeface="Arial" panose="020B0604020202020204" pitchFamily="34" charset="0"/>
              </a:rPr>
              <a:t>This </a:t>
            </a:r>
            <a:r>
              <a:rPr lang="en-US" sz="6400" dirty="0" smtClean="0">
                <a:latin typeface="Arial" panose="020B0604020202020204" pitchFamily="34" charset="0"/>
                <a:cs typeface="Arial" panose="020B0604020202020204" pitchFamily="34" charset="0"/>
              </a:rPr>
              <a:t>topic is made to </a:t>
            </a:r>
            <a:r>
              <a:rPr lang="en-US" sz="6400" dirty="0">
                <a:latin typeface="Arial" panose="020B0604020202020204" pitchFamily="34" charset="0"/>
                <a:cs typeface="Arial" panose="020B0604020202020204" pitchFamily="34" charset="0"/>
              </a:rPr>
              <a:t>analyze the processes of </a:t>
            </a:r>
            <a:r>
              <a:rPr lang="en-US" sz="6400" dirty="0" smtClean="0">
                <a:latin typeface="Arial" panose="020B0604020202020204" pitchFamily="34" charset="0"/>
                <a:cs typeface="Arial" panose="020B0604020202020204" pitchFamily="34" charset="0"/>
              </a:rPr>
              <a:t>shipping </a:t>
            </a:r>
            <a:r>
              <a:rPr lang="en-US" sz="6400" dirty="0">
                <a:latin typeface="Arial" panose="020B0604020202020204" pitchFamily="34" charset="0"/>
                <a:cs typeface="Arial" panose="020B0604020202020204" pitchFamily="34" charset="0"/>
              </a:rPr>
              <a:t>with which provide a </a:t>
            </a:r>
            <a:r>
              <a:rPr lang="en-US" sz="6400" dirty="0" smtClean="0">
                <a:latin typeface="Arial" panose="020B0604020202020204" pitchFamily="34" charset="0"/>
                <a:cs typeface="Arial" panose="020B0604020202020204" pitchFamily="34" charset="0"/>
              </a:rPr>
              <a:t>freight, </a:t>
            </a:r>
            <a:r>
              <a:rPr lang="en-US" sz="6400" dirty="0">
                <a:latin typeface="Arial" panose="020B0604020202020204" pitchFamily="34" charset="0"/>
                <a:cs typeface="Arial" panose="020B0604020202020204" pitchFamily="34" charset="0"/>
              </a:rPr>
              <a:t>i</a:t>
            </a:r>
            <a:r>
              <a:rPr lang="en-US" sz="6400" dirty="0" smtClean="0">
                <a:latin typeface="Arial" panose="020B0604020202020204" pitchFamily="34" charset="0"/>
                <a:cs typeface="Arial" panose="020B0604020202020204" pitchFamily="34" charset="0"/>
              </a:rPr>
              <a:t>t </a:t>
            </a:r>
            <a:r>
              <a:rPr lang="en-US" sz="6400" dirty="0">
                <a:latin typeface="Arial" panose="020B0604020202020204" pitchFamily="34" charset="0"/>
                <a:cs typeface="Arial" panose="020B0604020202020204" pitchFamily="34" charset="0"/>
              </a:rPr>
              <a:t>is important to know that, the maritime sector is </a:t>
            </a:r>
            <a:r>
              <a:rPr lang="en-US" sz="6400" dirty="0" smtClean="0">
                <a:latin typeface="Arial" panose="020B0604020202020204" pitchFamily="34" charset="0"/>
                <a:cs typeface="Arial" panose="020B0604020202020204" pitchFamily="34" charset="0"/>
              </a:rPr>
              <a:t>regulated </a:t>
            </a:r>
            <a:r>
              <a:rPr lang="en-US" sz="6400" dirty="0">
                <a:latin typeface="Arial" panose="020B0604020202020204" pitchFamily="34" charset="0"/>
                <a:cs typeface="Arial" panose="020B0604020202020204" pitchFamily="34" charset="0"/>
              </a:rPr>
              <a:t>by International Law Public (DIP) Commercial Maritime Law, </a:t>
            </a:r>
            <a:r>
              <a:rPr lang="en-US" sz="6400" dirty="0" smtClean="0">
                <a:latin typeface="Arial" panose="020B0604020202020204" pitchFamily="34" charset="0"/>
                <a:cs typeface="Arial" panose="020B0604020202020204" pitchFamily="34" charset="0"/>
              </a:rPr>
              <a:t>the </a:t>
            </a:r>
            <a:r>
              <a:rPr lang="en-US" sz="6400" dirty="0">
                <a:latin typeface="Arial" panose="020B0604020202020204" pitchFamily="34" charset="0"/>
                <a:cs typeface="Arial" panose="020B0604020202020204" pitchFamily="34" charset="0"/>
              </a:rPr>
              <a:t>International Governmental Agencies (IGA) such as </a:t>
            </a:r>
            <a:r>
              <a:rPr lang="en-US" sz="6400" dirty="0" smtClean="0">
                <a:latin typeface="Arial" panose="020B0604020202020204" pitchFamily="34" charset="0"/>
                <a:cs typeface="Arial" panose="020B0604020202020204" pitchFamily="34" charset="0"/>
              </a:rPr>
              <a:t>UNCTAD</a:t>
            </a:r>
            <a:r>
              <a:rPr lang="en-US" sz="6400" dirty="0" smtClean="0">
                <a:latin typeface="Arial" panose="020B0604020202020204" pitchFamily="34" charset="0"/>
                <a:cs typeface="Arial" panose="020B0604020202020204" pitchFamily="34" charset="0"/>
              </a:rPr>
              <a:t> to arrange a international </a:t>
            </a:r>
            <a:r>
              <a:rPr lang="en-US" sz="6400" dirty="0">
                <a:latin typeface="Arial" panose="020B0604020202020204" pitchFamily="34" charset="0"/>
                <a:cs typeface="Arial" panose="020B0604020202020204" pitchFamily="34" charset="0"/>
              </a:rPr>
              <a:t> </a:t>
            </a:r>
            <a:r>
              <a:rPr lang="en-US" sz="6400" dirty="0" smtClean="0">
                <a:latin typeface="Arial" panose="020B0604020202020204" pitchFamily="34" charset="0"/>
                <a:cs typeface="Arial" panose="020B0604020202020204" pitchFamily="34" charset="0"/>
              </a:rPr>
              <a:t>code </a:t>
            </a:r>
            <a:r>
              <a:rPr lang="en-US" sz="6400" dirty="0">
                <a:latin typeface="Arial" panose="020B0604020202020204" pitchFamily="34" charset="0"/>
                <a:cs typeface="Arial" panose="020B0604020202020204" pitchFamily="34" charset="0"/>
              </a:rPr>
              <a:t>of conduct </a:t>
            </a:r>
            <a:endParaRPr lang="en-US" sz="6400" dirty="0" smtClean="0">
              <a:latin typeface="Arial" panose="020B0604020202020204" pitchFamily="34" charset="0"/>
              <a:cs typeface="Arial" panose="020B0604020202020204" pitchFamily="34" charset="0"/>
            </a:endParaRPr>
          </a:p>
          <a:p>
            <a:pPr marL="0" indent="0" algn="just">
              <a:buNone/>
            </a:pPr>
            <a:r>
              <a:rPr lang="en-US" sz="6400" dirty="0" smtClean="0">
                <a:latin typeface="Arial" panose="020B0604020202020204" pitchFamily="34" charset="0"/>
                <a:cs typeface="Arial" panose="020B0604020202020204" pitchFamily="34" charset="0"/>
              </a:rPr>
              <a:t>Likewise it is </a:t>
            </a:r>
            <a:r>
              <a:rPr lang="en-US" sz="6400" dirty="0">
                <a:latin typeface="Arial" panose="020B0604020202020204" pitchFamily="34" charset="0"/>
                <a:cs typeface="Arial" panose="020B0604020202020204" pitchFamily="34" charset="0"/>
              </a:rPr>
              <a:t>convenient to know the movements of shipping companies in order to sell their spaces looking for revenues. Make a rigorous planning that allows them to observe all of their fixed costs, variable and balance to determine the price they have to offer, in case of weight or volume, to achieve a global travel utility. </a:t>
            </a:r>
            <a:endParaRPr lang="es-MX" sz="6400" dirty="0">
              <a:latin typeface="Arial" panose="020B0604020202020204" pitchFamily="34" charset="0"/>
              <a:cs typeface="Arial" panose="020B0604020202020204" pitchFamily="34" charset="0"/>
            </a:endParaRPr>
          </a:p>
          <a:p>
            <a:pPr marL="0" indent="0" algn="just">
              <a:buNone/>
            </a:pPr>
            <a:r>
              <a:rPr lang="en-US" sz="6400" dirty="0">
                <a:latin typeface="Arial" panose="020B0604020202020204" pitchFamily="34" charset="0"/>
                <a:cs typeface="Arial" panose="020B0604020202020204" pitchFamily="34" charset="0"/>
              </a:rPr>
              <a:t>This process is important to the </a:t>
            </a:r>
            <a:r>
              <a:rPr lang="en-US" sz="6400" dirty="0" smtClean="0">
                <a:latin typeface="Arial" panose="020B0604020202020204" pitchFamily="34" charset="0"/>
                <a:cs typeface="Arial" panose="020B0604020202020204" pitchFamily="34" charset="0"/>
              </a:rPr>
              <a:t>professionals </a:t>
            </a:r>
            <a:r>
              <a:rPr lang="en-US" sz="6400" dirty="0">
                <a:latin typeface="Arial" panose="020B0604020202020204" pitchFamily="34" charset="0"/>
                <a:cs typeface="Arial" panose="020B0604020202020204" pitchFamily="34" charset="0"/>
              </a:rPr>
              <a:t>in Trade Commerce, who finally has to integrate an international quotation to the customer, also the professional has to make all necessary negotiation to get the shipment, for which is relevant to the </a:t>
            </a:r>
            <a:r>
              <a:rPr lang="en-US" sz="6400" dirty="0">
                <a:latin typeface="Arial" panose="020B0604020202020204" pitchFamily="34" charset="0"/>
                <a:cs typeface="Arial" panose="020B0604020202020204" pitchFamily="34" charset="0"/>
              </a:rPr>
              <a:t>LCE</a:t>
            </a:r>
            <a:r>
              <a:rPr lang="en-US" sz="6400" dirty="0">
                <a:latin typeface="Arial" panose="020B0604020202020204" pitchFamily="34" charset="0"/>
                <a:cs typeface="Arial" panose="020B0604020202020204" pitchFamily="34" charset="0"/>
              </a:rPr>
              <a:t> to know where he can put pressure to develop a costing/pricing that will lead a benefit for all parties</a:t>
            </a:r>
            <a:r>
              <a:rPr lang="en-US" sz="6400" dirty="0" smtClean="0">
                <a:latin typeface="Arial" panose="020B0604020202020204" pitchFamily="34" charset="0"/>
                <a:cs typeface="Arial" panose="020B0604020202020204" pitchFamily="34" charset="0"/>
              </a:rPr>
              <a:t>. This acknowledgment has to be integrated with the Capital intellectual as an strategic competitive in export costs.</a:t>
            </a:r>
            <a:endParaRPr lang="fr-FR" sz="6400"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endParaRPr lang="fr-FR" dirty="0">
              <a:latin typeface="Arial" pitchFamily="34" charset="0"/>
              <a:cs typeface="Arial" pitchFamily="34" charset="0"/>
            </a:endParaRPr>
          </a:p>
          <a:p>
            <a:pPr>
              <a:lnSpc>
                <a:spcPct val="90000"/>
              </a:lnSpc>
              <a:buNone/>
            </a:pPr>
            <a:r>
              <a:rPr lang="fr-FR" sz="6400" b="1" u="sng" dirty="0">
                <a:effectLst>
                  <a:outerShdw blurRad="38100" dist="38100" dir="2700000" algn="tl">
                    <a:srgbClr val="000000">
                      <a:alpha val="43137"/>
                    </a:srgbClr>
                  </a:outerShdw>
                </a:effectLst>
                <a:latin typeface="Arial" pitchFamily="34" charset="0"/>
                <a:cs typeface="Arial" pitchFamily="34" charset="0"/>
              </a:rPr>
              <a:t>Keywords</a:t>
            </a:r>
            <a:r>
              <a:rPr lang="fr-FR" sz="6400" b="1" dirty="0" smtClean="0">
                <a:effectLst>
                  <a:outerShdw blurRad="38100" dist="38100" dir="2700000" algn="tl">
                    <a:srgbClr val="000000">
                      <a:alpha val="43137"/>
                    </a:srgbClr>
                  </a:outerShdw>
                </a:effectLst>
                <a:latin typeface="Arial" pitchFamily="34" charset="0"/>
                <a:cs typeface="Arial" pitchFamily="34" charset="0"/>
              </a:rPr>
              <a:t>:</a:t>
            </a:r>
            <a:r>
              <a:rPr lang="fr-FR" sz="6400" dirty="0" smtClean="0">
                <a:latin typeface="Arial" pitchFamily="34" charset="0"/>
                <a:cs typeface="Arial" pitchFamily="34" charset="0"/>
              </a:rPr>
              <a:t> Shipping line, </a:t>
            </a:r>
            <a:r>
              <a:rPr lang="fr-FR" sz="6400" dirty="0" smtClean="0">
                <a:latin typeface="Arial" pitchFamily="34" charset="0"/>
                <a:cs typeface="Arial" pitchFamily="34" charset="0"/>
              </a:rPr>
              <a:t>costs</a:t>
            </a:r>
            <a:r>
              <a:rPr lang="fr-FR" sz="6400" dirty="0" smtClean="0">
                <a:latin typeface="Arial" pitchFamily="34" charset="0"/>
                <a:cs typeface="Arial" pitchFamily="34" charset="0"/>
              </a:rPr>
              <a:t>, export </a:t>
            </a:r>
            <a:r>
              <a:rPr lang="fr-FR" sz="6400" dirty="0" smtClean="0">
                <a:latin typeface="Arial" pitchFamily="34" charset="0"/>
                <a:cs typeface="Arial" pitchFamily="34" charset="0"/>
              </a:rPr>
              <a:t>prices</a:t>
            </a:r>
            <a:r>
              <a:rPr lang="fr-FR" sz="6400" dirty="0" smtClean="0">
                <a:latin typeface="Arial" pitchFamily="34" charset="0"/>
                <a:cs typeface="Arial" pitchFamily="34" charset="0"/>
              </a:rPr>
              <a:t>, capital </a:t>
            </a:r>
            <a:r>
              <a:rPr lang="fr-FR" sz="6400" dirty="0" smtClean="0">
                <a:latin typeface="Arial" pitchFamily="34" charset="0"/>
                <a:cs typeface="Arial" pitchFamily="34" charset="0"/>
              </a:rPr>
              <a:t>intellectual</a:t>
            </a:r>
            <a:r>
              <a:rPr lang="fr-FR" sz="6400" dirty="0" smtClean="0">
                <a:latin typeface="Arial" pitchFamily="34" charset="0"/>
                <a:cs typeface="Arial" pitchFamily="34" charset="0"/>
              </a:rPr>
              <a:t>.</a:t>
            </a:r>
            <a:endParaRPr lang="es-MX" sz="6400" dirty="0">
              <a:latin typeface="Arial" pitchFamily="34" charset="0"/>
              <a:cs typeface="Arial" pitchFamily="34" charset="0"/>
            </a:endParaRPr>
          </a:p>
        </p:txBody>
      </p:sp>
    </p:spTree>
    <p:extLst>
      <p:ext uri="{BB962C8B-B14F-4D97-AF65-F5344CB8AC3E}">
        <p14:creationId xmlns:p14="http://schemas.microsoft.com/office/powerpoint/2010/main" val="1839356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91680" y="404664"/>
            <a:ext cx="6995120" cy="706090"/>
          </a:xfrm>
        </p:spPr>
        <p:txBody>
          <a:bodyPr/>
          <a:lstStyle/>
          <a:p>
            <a:pPr lvl="1" algn="ctr" rtl="0">
              <a:spcBef>
                <a:spcPct val="0"/>
              </a:spcBef>
            </a:pPr>
            <a:r>
              <a:rPr lang="es-MX" sz="3600" b="1" u="sng" kern="1200" dirty="0">
                <a:solidFill>
                  <a:srgbClr val="6A221D"/>
                </a:solidFill>
                <a:effectLst>
                  <a:outerShdw blurRad="38100" dist="38100" dir="2700000" algn="tl">
                    <a:srgbClr val="000000">
                      <a:alpha val="43137"/>
                    </a:srgbClr>
                  </a:outerShdw>
                </a:effectLst>
                <a:latin typeface="Arial" pitchFamily="34" charset="0"/>
                <a:ea typeface="+mj-ea"/>
                <a:cs typeface="Arial" pitchFamily="34" charset="0"/>
              </a:rPr>
              <a:t>Tema: </a:t>
            </a:r>
            <a:r>
              <a:rPr lang="es-MX" sz="2800" kern="1200" dirty="0">
                <a:solidFill>
                  <a:srgbClr val="6A221D"/>
                </a:solidFill>
                <a:latin typeface="Berlin Sans FB" panose="020E0602020502020306" pitchFamily="34" charset="0"/>
                <a:ea typeface="+mn-ea"/>
                <a:cs typeface="+mn-cs"/>
              </a:rPr>
              <a:t>Fijación de precios de  exportación-Transporte</a:t>
            </a:r>
            <a:r>
              <a:rPr lang="es-MX" dirty="0" smtClean="0">
                <a:latin typeface="Arial" pitchFamily="34" charset="0"/>
                <a:cs typeface="Arial" pitchFamily="34" charset="0"/>
              </a:rPr>
              <a:t/>
            </a:r>
            <a:br>
              <a:rPr lang="es-MX" dirty="0" smtClean="0">
                <a:latin typeface="Arial" pitchFamily="34" charset="0"/>
                <a:cs typeface="Arial" pitchFamily="34" charset="0"/>
              </a:rPr>
            </a:br>
            <a:endParaRPr lang="es-MX" u="sng" dirty="0"/>
          </a:p>
        </p:txBody>
      </p:sp>
      <p:sp>
        <p:nvSpPr>
          <p:cNvPr id="3" name="Marcador de contenido 2"/>
          <p:cNvSpPr>
            <a:spLocks noGrp="1"/>
          </p:cNvSpPr>
          <p:nvPr>
            <p:ph idx="1"/>
          </p:nvPr>
        </p:nvSpPr>
        <p:spPr>
          <a:xfrm>
            <a:off x="1331640" y="1268760"/>
            <a:ext cx="7355160" cy="5184576"/>
          </a:xfrm>
        </p:spPr>
        <p:txBody>
          <a:bodyPr>
            <a:normAutofit fontScale="25000" lnSpcReduction="20000"/>
          </a:bodyPr>
          <a:lstStyle/>
          <a:p>
            <a:pPr marL="0" indent="0" algn="ctr">
              <a:buNone/>
            </a:pPr>
            <a:r>
              <a:rPr lang="es-MX" sz="6400" b="1" u="sng" dirty="0" smtClean="0">
                <a:latin typeface="Arial" panose="020B0604020202020204" pitchFamily="34" charset="0"/>
                <a:cs typeface="Arial" panose="020B0604020202020204" pitchFamily="34" charset="0"/>
              </a:rPr>
              <a:t>Resumen </a:t>
            </a:r>
          </a:p>
          <a:p>
            <a:pPr algn="just"/>
            <a:endParaRPr lang="es-MX" sz="7200" dirty="0"/>
          </a:p>
          <a:p>
            <a:pPr algn="just"/>
            <a:r>
              <a:rPr lang="es-MX" sz="7200" dirty="0" smtClean="0"/>
              <a:t>Este trabajo tiene como objetivo analizar el proceso que realizan las navieras para ofrecer un flete marítimo. Es importante saber que el ámbito marítimo está regulado por el Derecho Internacional Público (</a:t>
            </a:r>
            <a:r>
              <a:rPr lang="es-MX" sz="7200" dirty="0" smtClean="0"/>
              <a:t>DIP</a:t>
            </a:r>
            <a:r>
              <a:rPr lang="es-MX" sz="7200" dirty="0" smtClean="0"/>
              <a:t>), Ley Marítima Comercial (</a:t>
            </a:r>
            <a:r>
              <a:rPr lang="es-MX" sz="7200" dirty="0" smtClean="0"/>
              <a:t>LMC</a:t>
            </a:r>
            <a:r>
              <a:rPr lang="es-MX" sz="7200" dirty="0" smtClean="0"/>
              <a:t>) y los Organismos Gubernamentales Internacionales (</a:t>
            </a:r>
            <a:r>
              <a:rPr lang="es-MX" sz="7200" dirty="0" smtClean="0"/>
              <a:t>OIG</a:t>
            </a:r>
            <a:r>
              <a:rPr lang="es-MX" sz="7200" dirty="0" smtClean="0"/>
              <a:t>) como la </a:t>
            </a:r>
            <a:r>
              <a:rPr lang="es-MX" sz="7200" dirty="0" smtClean="0"/>
              <a:t>UNCTAD</a:t>
            </a:r>
            <a:r>
              <a:rPr lang="es-MX" sz="7200" dirty="0" smtClean="0"/>
              <a:t> quien emite el Código Internacional de Conducta. Asimismo es relevante saber sobre los movimientos que hacen las navieras para vender espacios, para lo cual, tienen que determinar una serie de costos, aplicación sobre peso/volumen y al final observar las utilidades generadas.</a:t>
            </a:r>
          </a:p>
          <a:p>
            <a:pPr algn="just"/>
            <a:r>
              <a:rPr lang="es-MX" sz="7200" dirty="0" smtClean="0"/>
              <a:t> EL conocimiento de este proceso para el Lic. en Comercio Exterior es importante ya que tiene que proveer al cliente de un precio competitivo para los mercados en el que también tenga que ejecutar la técnica de </a:t>
            </a:r>
            <a:r>
              <a:rPr lang="es-MX" sz="7200" dirty="0" smtClean="0"/>
              <a:t>costing</a:t>
            </a:r>
            <a:r>
              <a:rPr lang="es-MX" sz="7200" dirty="0" smtClean="0"/>
              <a:t>/</a:t>
            </a:r>
            <a:r>
              <a:rPr lang="es-MX" sz="7200" dirty="0" smtClean="0"/>
              <a:t>pricing</a:t>
            </a:r>
            <a:r>
              <a:rPr lang="es-MX" sz="7200" dirty="0" smtClean="0"/>
              <a:t> que le aporte una oportunidad de obtener al cliente y la carga.  Esta habilidad tiene que ser completada con la dinámica del Capital Intelectual, como una estrategia competitiva en el desarrollo de optimizar costos. </a:t>
            </a:r>
          </a:p>
          <a:p>
            <a:pPr algn="just"/>
            <a:endParaRPr lang="es-MX" sz="7200" dirty="0" smtClean="0"/>
          </a:p>
          <a:p>
            <a:r>
              <a:rPr lang="es-MX" sz="7200" b="1" dirty="0" smtClean="0"/>
              <a:t>Palabras Clave:  </a:t>
            </a:r>
            <a:r>
              <a:rPr lang="es-MX" sz="7200" dirty="0" smtClean="0"/>
              <a:t>Línea Naviera, costos, precios de exportación, capital intelectual</a:t>
            </a:r>
            <a:r>
              <a:rPr lang="es-MX" dirty="0" smtClean="0"/>
              <a:t>. </a:t>
            </a:r>
            <a:endParaRPr lang="es-MX" dirty="0"/>
          </a:p>
        </p:txBody>
      </p:sp>
    </p:spTree>
    <p:extLst>
      <p:ext uri="{BB962C8B-B14F-4D97-AF65-F5344CB8AC3E}">
        <p14:creationId xmlns:p14="http://schemas.microsoft.com/office/powerpoint/2010/main" val="1509331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Objetivo General</a:t>
            </a:r>
            <a:endParaRPr lang="es-MX" dirty="0"/>
          </a:p>
        </p:txBody>
      </p:sp>
      <p:sp>
        <p:nvSpPr>
          <p:cNvPr id="3" name="Marcador de contenido 2"/>
          <p:cNvSpPr>
            <a:spLocks noGrp="1"/>
          </p:cNvSpPr>
          <p:nvPr>
            <p:ph idx="1"/>
          </p:nvPr>
        </p:nvSpPr>
        <p:spPr/>
        <p:txBody>
          <a:bodyPr>
            <a:normAutofit/>
          </a:bodyPr>
          <a:lstStyle/>
          <a:p>
            <a:pPr marL="0" indent="0" algn="just">
              <a:buNone/>
            </a:pPr>
            <a:r>
              <a:rPr lang="es-MX" dirty="0" smtClean="0"/>
              <a:t>Conocer y analizar los procesos del flete marítimo que utiliza una naviera para otorgar una cotización, relevancia del capital intelectual que actúa en el ajuste para un:</a:t>
            </a:r>
          </a:p>
          <a:p>
            <a:pPr lvl="1"/>
            <a:endParaRPr lang="es-MX" dirty="0"/>
          </a:p>
          <a:p>
            <a:pPr lvl="1"/>
            <a:r>
              <a:rPr lang="es-MX" sz="1500" dirty="0"/>
              <a:t>Precio Exportable </a:t>
            </a:r>
            <a:r>
              <a:rPr lang="es-MX" sz="1500" dirty="0" smtClean="0"/>
              <a:t>al </a:t>
            </a:r>
            <a:r>
              <a:rPr lang="es-MX" sz="1500" dirty="0"/>
              <a:t>cliente</a:t>
            </a:r>
          </a:p>
          <a:p>
            <a:pPr lvl="1"/>
            <a:r>
              <a:rPr lang="es-MX" sz="1500" dirty="0"/>
              <a:t>Precio conformado por crecimiento teórico y práctico</a:t>
            </a:r>
          </a:p>
          <a:p>
            <a:pPr lvl="1"/>
            <a:r>
              <a:rPr lang="es-MX" sz="1500" dirty="0"/>
              <a:t>Precio competitivo de exportación </a:t>
            </a:r>
          </a:p>
        </p:txBody>
      </p:sp>
      <p:pic>
        <p:nvPicPr>
          <p:cNvPr id="8" name="Imagen 7"/>
          <p:cNvPicPr>
            <a:picLocks noChangeAspect="1"/>
          </p:cNvPicPr>
          <p:nvPr/>
        </p:nvPicPr>
        <p:blipFill>
          <a:blip r:embed="rId2"/>
          <a:stretch>
            <a:fillRect/>
          </a:stretch>
        </p:blipFill>
        <p:spPr>
          <a:xfrm>
            <a:off x="6728304" y="4077072"/>
            <a:ext cx="1607344" cy="1607344"/>
          </a:xfrm>
          <a:prstGeom prst="rect">
            <a:avLst/>
          </a:prstGeom>
        </p:spPr>
      </p:pic>
    </p:spTree>
    <p:extLst>
      <p:ext uri="{BB962C8B-B14F-4D97-AF65-F5344CB8AC3E}">
        <p14:creationId xmlns:p14="http://schemas.microsoft.com/office/powerpoint/2010/main" val="374105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25" fill="hold">
                                          <p:stCondLst>
                                            <p:cond delay="0"/>
                                          </p:stCondLst>
                                        </p:cTn>
                                        <p:tgtEl>
                                          <p:spTgt spid="8"/>
                                        </p:tgtEl>
                                        <p:attrNameLst>
                                          <p:attrName>r</p:attrName>
                                        </p:attrNameLst>
                                      </p:cBhvr>
                                    </p:animRot>
                                    <p:animRot by="-240000">
                                      <p:cBhvr>
                                        <p:cTn id="7" dur="450" fill="hold">
                                          <p:stCondLst>
                                            <p:cond delay="450"/>
                                          </p:stCondLst>
                                        </p:cTn>
                                        <p:tgtEl>
                                          <p:spTgt spid="8"/>
                                        </p:tgtEl>
                                        <p:attrNameLst>
                                          <p:attrName>r</p:attrName>
                                        </p:attrNameLst>
                                      </p:cBhvr>
                                    </p:animRot>
                                    <p:animRot by="240000">
                                      <p:cBhvr>
                                        <p:cTn id="8" dur="450" fill="hold">
                                          <p:stCondLst>
                                            <p:cond delay="900"/>
                                          </p:stCondLst>
                                        </p:cTn>
                                        <p:tgtEl>
                                          <p:spTgt spid="8"/>
                                        </p:tgtEl>
                                        <p:attrNameLst>
                                          <p:attrName>r</p:attrName>
                                        </p:attrNameLst>
                                      </p:cBhvr>
                                    </p:animRot>
                                    <p:animRot by="-240000">
                                      <p:cBhvr>
                                        <p:cTn id="9" dur="450" fill="hold">
                                          <p:stCondLst>
                                            <p:cond delay="1350"/>
                                          </p:stCondLst>
                                        </p:cTn>
                                        <p:tgtEl>
                                          <p:spTgt spid="8"/>
                                        </p:tgtEl>
                                        <p:attrNameLst>
                                          <p:attrName>r</p:attrName>
                                        </p:attrNameLst>
                                      </p:cBhvr>
                                    </p:animRot>
                                    <p:animRot by="120000">
                                      <p:cBhvr>
                                        <p:cTn id="10" dur="450" fill="hold">
                                          <p:stCondLst>
                                            <p:cond delay="1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Objetivos Específicos</a:t>
            </a:r>
            <a:endParaRPr lang="es-MX" dirty="0"/>
          </a:p>
        </p:txBody>
      </p:sp>
      <p:sp>
        <p:nvSpPr>
          <p:cNvPr id="3" name="Marcador de contenido 2"/>
          <p:cNvSpPr>
            <a:spLocks noGrp="1"/>
          </p:cNvSpPr>
          <p:nvPr>
            <p:ph idx="1"/>
          </p:nvPr>
        </p:nvSpPr>
        <p:spPr/>
        <p:txBody>
          <a:bodyPr>
            <a:normAutofit/>
          </a:bodyPr>
          <a:lstStyle/>
          <a:p>
            <a:pPr marL="0" indent="0">
              <a:buNone/>
            </a:pPr>
            <a:endParaRPr lang="es-MX" dirty="0"/>
          </a:p>
          <a:p>
            <a:pPr algn="just">
              <a:buFont typeface="Wingdings" panose="05000000000000000000" pitchFamily="2" charset="2"/>
              <a:buChar char="v"/>
            </a:pPr>
            <a:r>
              <a:rPr lang="es-MX" sz="2200" dirty="0" smtClean="0"/>
              <a:t>Concretar la importancia del transporte por vía marítima.</a:t>
            </a:r>
          </a:p>
          <a:p>
            <a:pPr algn="just">
              <a:buFont typeface="Wingdings" panose="05000000000000000000" pitchFamily="2" charset="2"/>
              <a:buChar char="v"/>
            </a:pPr>
            <a:r>
              <a:rPr lang="es-MX" sz="2200" dirty="0" smtClean="0"/>
              <a:t>Advertir las instancias que intervienen en el ámbito marítimo.</a:t>
            </a:r>
          </a:p>
          <a:p>
            <a:pPr algn="just">
              <a:buFont typeface="Wingdings" panose="05000000000000000000" pitchFamily="2" charset="2"/>
              <a:buChar char="v"/>
            </a:pPr>
            <a:r>
              <a:rPr lang="es-MX" sz="2200" dirty="0" smtClean="0"/>
              <a:t>Considerar la implicación de los costos del transporte marítimo en la cotización al cliente.</a:t>
            </a:r>
          </a:p>
          <a:p>
            <a:pPr marL="0" indent="0" algn="just">
              <a:buNone/>
            </a:pPr>
            <a:endParaRPr lang="es-MX" sz="2200" dirty="0"/>
          </a:p>
        </p:txBody>
      </p:sp>
      <p:pic>
        <p:nvPicPr>
          <p:cNvPr id="6" name="Imagen 5"/>
          <p:cNvPicPr>
            <a:picLocks noChangeAspect="1"/>
          </p:cNvPicPr>
          <p:nvPr/>
        </p:nvPicPr>
        <p:blipFill>
          <a:blip r:embed="rId2"/>
          <a:stretch>
            <a:fillRect/>
          </a:stretch>
        </p:blipFill>
        <p:spPr>
          <a:xfrm>
            <a:off x="5292080" y="4437112"/>
            <a:ext cx="2982935" cy="155775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14058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6732240" y="4869160"/>
            <a:ext cx="1959195" cy="1469396"/>
          </a:xfrm>
          <a:prstGeom prst="rect">
            <a:avLst/>
          </a:prstGeom>
        </p:spPr>
      </p:pic>
      <p:sp>
        <p:nvSpPr>
          <p:cNvPr id="2" name="Título 1"/>
          <p:cNvSpPr>
            <a:spLocks noGrp="1"/>
          </p:cNvSpPr>
          <p:nvPr>
            <p:ph type="title"/>
          </p:nvPr>
        </p:nvSpPr>
        <p:spPr>
          <a:xfrm>
            <a:off x="801290" y="1066113"/>
            <a:ext cx="7543800" cy="1088068"/>
          </a:xfrm>
        </p:spPr>
        <p:txBody>
          <a:bodyPr/>
          <a:lstStyle/>
          <a:p>
            <a:pPr algn="ctr"/>
            <a:r>
              <a:rPr lang="es-MX" dirty="0" smtClean="0"/>
              <a:t>Justificación</a:t>
            </a:r>
            <a:endParaRPr lang="es-MX" dirty="0"/>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1411573403"/>
              </p:ext>
            </p:extLst>
          </p:nvPr>
        </p:nvGraphicFramePr>
        <p:xfrm>
          <a:off x="971600" y="2348880"/>
          <a:ext cx="75438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462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3250" tmFilter="0, 0; .2, .5; .8, .5; 1, 0"/>
                                        <p:tgtEl>
                                          <p:spTgt spid="7"/>
                                        </p:tgtEl>
                                      </p:cBhvr>
                                    </p:animEffect>
                                    <p:animScale>
                                      <p:cBhvr>
                                        <p:cTn id="7" dur="1625"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stretch>
            <a:fillRect/>
          </a:stretch>
        </p:blipFill>
        <p:spPr>
          <a:xfrm>
            <a:off x="4394023" y="3274029"/>
            <a:ext cx="1030004" cy="1267697"/>
          </a:xfrm>
          <a:prstGeom prst="rect">
            <a:avLst/>
          </a:prstGeom>
        </p:spPr>
      </p:pic>
      <p:pic>
        <p:nvPicPr>
          <p:cNvPr id="1026" name="Picture 2" descr="http://vsyasociados.com/wp-content/uploads/2015/05/Derecho-Mar%C3%ADtimo-300x1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691" y="2204864"/>
            <a:ext cx="2143125" cy="11644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2.bp.blogspot.com/-huAcwGl1c7Y/VbknB5V9jAI/AAAAAAAAR-c/oSy9YNDgdwQ/s1600/Tratados-Derecho-Internacio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04285" y="2266363"/>
            <a:ext cx="1954654" cy="968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109427" y="1084027"/>
            <a:ext cx="4970867" cy="1014758"/>
          </a:xfrm>
        </p:spPr>
        <p:txBody>
          <a:bodyPr/>
          <a:lstStyle/>
          <a:p>
            <a:pPr algn="ctr"/>
            <a:r>
              <a:rPr lang="es-MX" dirty="0" smtClean="0"/>
              <a:t>Regulación Marítima</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2328521140"/>
              </p:ext>
            </p:extLst>
          </p:nvPr>
        </p:nvGraphicFramePr>
        <p:xfrm>
          <a:off x="960946" y="2750385"/>
          <a:ext cx="7456301" cy="319567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8463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Servicios Portuarios </a:t>
            </a:r>
            <a:endParaRPr lang="es-MX"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1099605755"/>
              </p:ext>
            </p:extLst>
          </p:nvPr>
        </p:nvGraphicFramePr>
        <p:xfrm>
          <a:off x="1043608" y="1921125"/>
          <a:ext cx="7260464" cy="3520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Imagen 7"/>
          <p:cNvPicPr>
            <a:picLocks noChangeAspect="1"/>
          </p:cNvPicPr>
          <p:nvPr/>
        </p:nvPicPr>
        <p:blipFill>
          <a:blip r:embed="rId7"/>
          <a:stretch>
            <a:fillRect/>
          </a:stretch>
        </p:blipFill>
        <p:spPr>
          <a:xfrm>
            <a:off x="1691680" y="5445224"/>
            <a:ext cx="1642594" cy="9731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8"/>
          <a:stretch>
            <a:fillRect/>
          </a:stretch>
        </p:blipFill>
        <p:spPr>
          <a:xfrm>
            <a:off x="6372199" y="1700808"/>
            <a:ext cx="2527747" cy="1486910"/>
          </a:xfrm>
          <a:prstGeom prst="rect">
            <a:avLst/>
          </a:prstGeom>
          <a:ln>
            <a:noFill/>
          </a:ln>
          <a:effectLst>
            <a:softEdge rad="112500"/>
          </a:effectLst>
        </p:spPr>
      </p:pic>
    </p:spTree>
    <p:extLst>
      <p:ext uri="{BB962C8B-B14F-4D97-AF65-F5344CB8AC3E}">
        <p14:creationId xmlns:p14="http://schemas.microsoft.com/office/powerpoint/2010/main" val="39690535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1390</Words>
  <Application>Microsoft Office PowerPoint</Application>
  <PresentationFormat>Presentación en pantalla (4:3)</PresentationFormat>
  <Paragraphs>150</Paragraphs>
  <Slides>22</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Berlin Sans FB</vt:lpstr>
      <vt:lpstr>Calibri</vt:lpstr>
      <vt:lpstr>Monotype Corsiva</vt:lpstr>
      <vt:lpstr>Times New Roman</vt:lpstr>
      <vt:lpstr>Verdana</vt:lpstr>
      <vt:lpstr>Wingdings</vt:lpstr>
      <vt:lpstr>Tema de Office</vt:lpstr>
      <vt:lpstr>UNIVERSIDAD AUTÓNOMA DEL ESTADO DE HIDALGO</vt:lpstr>
      <vt:lpstr>Presentación de PowerPoint</vt:lpstr>
      <vt:lpstr>Tema: Fijación de precios de  exportación-Transporte </vt:lpstr>
      <vt:lpstr>Tema: Fijación de precios de  exportación-Transporte </vt:lpstr>
      <vt:lpstr>Objetivo General</vt:lpstr>
      <vt:lpstr>Objetivos Específicos</vt:lpstr>
      <vt:lpstr>Justificación</vt:lpstr>
      <vt:lpstr>Regulación Marítima</vt:lpstr>
      <vt:lpstr>Servicios Portuarios </vt:lpstr>
      <vt:lpstr>LOS BUQUES </vt:lpstr>
      <vt:lpstr>CARGA A GRANEL</vt:lpstr>
      <vt:lpstr>Presentación de PowerPoint</vt:lpstr>
      <vt:lpstr>Categorías de Cotización</vt:lpstr>
      <vt:lpstr>Cotización</vt:lpstr>
      <vt:lpstr>Conocimiento de Embarque</vt:lpstr>
      <vt:lpstr>Presentación de PowerPoint</vt:lpstr>
      <vt:lpstr>El Capital Intelectual: Estrategia en costos de exportación</vt:lpstr>
      <vt:lpstr>Presentación de PowerPoint</vt:lpstr>
      <vt:lpstr>Presentación de PowerPoint</vt:lpstr>
      <vt:lpstr>Presentación de PowerPoint</vt:lpstr>
      <vt:lpstr>Presentación de PowerPoint</vt:lpstr>
      <vt:lpstr>Referencias Bibliográficas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uaeh</dc:creator>
  <cp:lastModifiedBy>JHP</cp:lastModifiedBy>
  <cp:revision>33</cp:revision>
  <dcterms:created xsi:type="dcterms:W3CDTF">2014-12-12T16:57:31Z</dcterms:created>
  <dcterms:modified xsi:type="dcterms:W3CDTF">2016-09-28T17:48:03Z</dcterms:modified>
</cp:coreProperties>
</file>