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67" r:id="rId5"/>
    <p:sldId id="268" r:id="rId6"/>
    <p:sldId id="264" r:id="rId7"/>
    <p:sldId id="272" r:id="rId8"/>
    <p:sldId id="265" r:id="rId9"/>
    <p:sldId id="269" r:id="rId10"/>
    <p:sldId id="270" r:id="rId11"/>
    <p:sldId id="271" r:id="rId12"/>
    <p:sldId id="261" r:id="rId13"/>
    <p:sldId id="266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03" autoAdjust="0"/>
    <p:restoredTop sz="94660"/>
  </p:normalViewPr>
  <p:slideViewPr>
    <p:cSldViewPr>
      <p:cViewPr varScale="1">
        <p:scale>
          <a:sx n="67" d="100"/>
          <a:sy n="67" d="100"/>
        </p:scale>
        <p:origin x="147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705AD4-5A07-4D73-8572-B92453B72BDB}" type="doc">
      <dgm:prSet loTypeId="urn:microsoft.com/office/officeart/2005/8/layout/hList1" loCatId="list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es-MX"/>
        </a:p>
      </dgm:t>
    </dgm:pt>
    <dgm:pt modelId="{4201BAB5-3C5C-4388-B014-C709EBF12337}">
      <dgm:prSet phldrT="[Texto]" custT="1"/>
      <dgm:spPr/>
      <dgm:t>
        <a:bodyPr/>
        <a:lstStyle/>
        <a:p>
          <a:r>
            <a:rPr lang="es-MX" sz="1600" b="1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Enfoque ESTÁTICO</a:t>
          </a:r>
          <a:endParaRPr lang="es-MX" sz="1600" b="1" dirty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F945BF-C267-472C-A7C6-88768A983BF3}" type="parTrans" cxnId="{B10CC74E-C11E-470E-9D6F-A00C0657EC6E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D7F6B75-349F-4891-8851-E8CFB8177758}" type="sibTrans" cxnId="{B10CC74E-C11E-470E-9D6F-A00C0657EC6E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132E85-78AB-4CF8-8F4F-EB66189B17EF}">
      <dgm:prSet phldrT="[Texto]" custT="1"/>
      <dgm:spPr/>
      <dgm:t>
        <a:bodyPr/>
        <a:lstStyle/>
        <a:p>
          <a:pPr algn="just"/>
          <a:r>
            <a:rPr lang="es-MX" altLang="es-MX" sz="1600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Descripción objetiva y racional del universo.</a:t>
          </a:r>
          <a:endParaRPr lang="es-MX" sz="1600" dirty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C1509C1-CBE9-4C32-8CA8-29F52DD2482E}" type="parTrans" cxnId="{AD57EE1B-93C8-4DEE-AA66-02BFB2C9E29A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75EF98-8618-4D63-BE0A-DE72F3E4F0DF}" type="sibTrans" cxnId="{AD57EE1B-93C8-4DEE-AA66-02BFB2C9E29A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C31C8A0-CFED-4C4A-AD68-4A3BCDEC27D6}">
      <dgm:prSet phldrT="[Texto]" custT="1"/>
      <dgm:spPr/>
      <dgm:t>
        <a:bodyPr/>
        <a:lstStyle/>
        <a:p>
          <a:r>
            <a:rPr lang="es-MX" sz="1600" b="1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Enfoque DINÁMICO</a:t>
          </a:r>
          <a:endParaRPr lang="es-MX" sz="1600" b="1" dirty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0E4007-164A-4231-9766-8F6F5AD681A4}" type="parTrans" cxnId="{CA16E5BC-FEE1-42E5-8E2F-38DDC85EBA9E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390E9F6-7925-477D-97A9-72343B96193B}" type="sibTrans" cxnId="{CA16E5BC-FEE1-42E5-8E2F-38DDC85EBA9E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F26BF91-09FD-44FA-BB5A-7375D64D481C}">
      <dgm:prSet phldrT="[Texto]" custT="1"/>
      <dgm:spPr/>
      <dgm:t>
        <a:bodyPr/>
        <a:lstStyle/>
        <a:p>
          <a:pPr algn="just"/>
          <a:r>
            <a:rPr lang="es-MX" altLang="es-MX" sz="1600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Es la actividad que hace el científico.</a:t>
          </a:r>
          <a:endParaRPr lang="es-MX" sz="1600" dirty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8A5CA4-4B27-4612-B641-CCBCCD715252}" type="parTrans" cxnId="{7ABFE79B-7F96-4A4D-9701-30B69E965899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1AD0AEE-1A05-4C06-AFB5-9DA016567A8C}" type="sibTrans" cxnId="{7ABFE79B-7F96-4A4D-9701-30B69E965899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0EB3A7-199C-45E5-BBCF-B012B6F00D15}">
      <dgm:prSet custT="1"/>
      <dgm:spPr/>
      <dgm:t>
        <a:bodyPr/>
        <a:lstStyle/>
        <a:p>
          <a:pPr algn="just"/>
          <a:r>
            <a:rPr lang="es-MX" altLang="es-MX" sz="1600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Es  una forma de explicar los fenómenos observados.</a:t>
          </a:r>
        </a:p>
      </dgm:t>
    </dgm:pt>
    <dgm:pt modelId="{D6A7C0BB-923F-46F9-A244-B6AEDA01F6AC}" type="parTrans" cxnId="{A57C52EE-FA84-457F-9BDB-75BB207FFA3D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F288D8-42BF-46F9-970D-53736FD54349}" type="sibTrans" cxnId="{A57C52EE-FA84-457F-9BDB-75BB207FFA3D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B9C9F72-2987-4960-BE71-FB67552702AF}">
      <dgm:prSet custT="1"/>
      <dgm:spPr/>
      <dgm:t>
        <a:bodyPr/>
        <a:lstStyle/>
        <a:p>
          <a:pPr algn="just"/>
          <a:r>
            <a:rPr lang="es-MX" altLang="es-MX" sz="1600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Descubre hechos y los agrega al conjunto de información ya existente.</a:t>
          </a:r>
          <a:endParaRPr lang="es-MX" sz="1600" dirty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2153BC1-31BE-4BD4-814C-083D514C40F3}" type="parTrans" cxnId="{8515468D-193C-4747-B0BF-3E85650248E3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372B442-431B-46BA-8E43-2C17873C1A04}" type="sibTrans" cxnId="{8515468D-193C-4747-B0BF-3E85650248E3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5678267-499A-4DD2-B6F0-0CBA5E4E943F}">
      <dgm:prSet custT="1"/>
      <dgm:spPr/>
      <dgm:t>
        <a:bodyPr/>
        <a:lstStyle/>
        <a:p>
          <a:pPr algn="just"/>
          <a:r>
            <a:rPr lang="es-MX" altLang="es-MX" sz="1600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El estado del conocimiento es la base para incrementar la teoría y la investigación científica.</a:t>
          </a:r>
        </a:p>
      </dgm:t>
    </dgm:pt>
    <dgm:pt modelId="{DD7D5B3C-30EB-41C9-BAE5-DFF65F60F325}" type="parTrans" cxnId="{07A4F7F6-7401-46F2-91BE-B677FA91B453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37D5348-BFA6-4E75-999F-7CA30761A258}" type="sibTrans" cxnId="{07A4F7F6-7401-46F2-91BE-B677FA91B453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0E6DB8-D3C6-4791-8017-2AD343C70BD2}" type="pres">
      <dgm:prSet presAssocID="{FF705AD4-5A07-4D73-8572-B92453B72BD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B147045E-81E9-41B0-B136-3DAE3AAB6D5C}" type="pres">
      <dgm:prSet presAssocID="{4201BAB5-3C5C-4388-B014-C709EBF12337}" presName="composite" presStyleCnt="0"/>
      <dgm:spPr/>
    </dgm:pt>
    <dgm:pt modelId="{9E67D94F-0D83-4B2C-B5E6-90FC49A94F33}" type="pres">
      <dgm:prSet presAssocID="{4201BAB5-3C5C-4388-B014-C709EBF12337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2BC2EE7-FC4D-4708-9C29-7BA107124D8F}" type="pres">
      <dgm:prSet presAssocID="{4201BAB5-3C5C-4388-B014-C709EBF12337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75096D8-AB9A-4C97-8E1F-CF7F55B69E16}" type="pres">
      <dgm:prSet presAssocID="{ED7F6B75-349F-4891-8851-E8CFB8177758}" presName="space" presStyleCnt="0"/>
      <dgm:spPr/>
    </dgm:pt>
    <dgm:pt modelId="{B566CB3C-32D6-4DAC-A5ED-48FC031B4F9F}" type="pres">
      <dgm:prSet presAssocID="{EC31C8A0-CFED-4C4A-AD68-4A3BCDEC27D6}" presName="composite" presStyleCnt="0"/>
      <dgm:spPr/>
    </dgm:pt>
    <dgm:pt modelId="{0A19F8EA-1B41-4769-9345-85C43355545F}" type="pres">
      <dgm:prSet presAssocID="{EC31C8A0-CFED-4C4A-AD68-4A3BCDEC27D6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E45123A-C07C-47C4-84C6-C331D18F7BA9}" type="pres">
      <dgm:prSet presAssocID="{EC31C8A0-CFED-4C4A-AD68-4A3BCDEC27D6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35634BB6-093E-4BCD-AC4A-0ABDC7D21107}" type="presOf" srcId="{EC31C8A0-CFED-4C4A-AD68-4A3BCDEC27D6}" destId="{0A19F8EA-1B41-4769-9345-85C43355545F}" srcOrd="0" destOrd="0" presId="urn:microsoft.com/office/officeart/2005/8/layout/hList1"/>
    <dgm:cxn modelId="{07A4F7F6-7401-46F2-91BE-B677FA91B453}" srcId="{EC31C8A0-CFED-4C4A-AD68-4A3BCDEC27D6}" destId="{65678267-499A-4DD2-B6F0-0CBA5E4E943F}" srcOrd="1" destOrd="0" parTransId="{DD7D5B3C-30EB-41C9-BAE5-DFF65F60F325}" sibTransId="{437D5348-BFA6-4E75-999F-7CA30761A258}"/>
    <dgm:cxn modelId="{CA16E5BC-FEE1-42E5-8E2F-38DDC85EBA9E}" srcId="{FF705AD4-5A07-4D73-8572-B92453B72BDB}" destId="{EC31C8A0-CFED-4C4A-AD68-4A3BCDEC27D6}" srcOrd="1" destOrd="0" parTransId="{BD0E4007-164A-4231-9766-8F6F5AD681A4}" sibTransId="{1390E9F6-7925-477D-97A9-72343B96193B}"/>
    <dgm:cxn modelId="{8515468D-193C-4747-B0BF-3E85650248E3}" srcId="{4201BAB5-3C5C-4388-B014-C709EBF12337}" destId="{6B9C9F72-2987-4960-BE71-FB67552702AF}" srcOrd="2" destOrd="0" parTransId="{D2153BC1-31BE-4BD4-814C-083D514C40F3}" sibTransId="{1372B442-431B-46BA-8E43-2C17873C1A04}"/>
    <dgm:cxn modelId="{DA8A45DF-16BF-4B2B-B589-84F458B11315}" type="presOf" srcId="{65678267-499A-4DD2-B6F0-0CBA5E4E943F}" destId="{5E45123A-C07C-47C4-84C6-C331D18F7BA9}" srcOrd="0" destOrd="1" presId="urn:microsoft.com/office/officeart/2005/8/layout/hList1"/>
    <dgm:cxn modelId="{438F1973-2250-43D4-8536-E6DA4F98BF1D}" type="presOf" srcId="{B7132E85-78AB-4CF8-8F4F-EB66189B17EF}" destId="{72BC2EE7-FC4D-4708-9C29-7BA107124D8F}" srcOrd="0" destOrd="0" presId="urn:microsoft.com/office/officeart/2005/8/layout/hList1"/>
    <dgm:cxn modelId="{AD57EE1B-93C8-4DEE-AA66-02BFB2C9E29A}" srcId="{4201BAB5-3C5C-4388-B014-C709EBF12337}" destId="{B7132E85-78AB-4CF8-8F4F-EB66189B17EF}" srcOrd="0" destOrd="0" parTransId="{EC1509C1-CBE9-4C32-8CA8-29F52DD2482E}" sibTransId="{1C75EF98-8618-4D63-BE0A-DE72F3E4F0DF}"/>
    <dgm:cxn modelId="{A57C52EE-FA84-457F-9BDB-75BB207FFA3D}" srcId="{4201BAB5-3C5C-4388-B014-C709EBF12337}" destId="{FD0EB3A7-199C-45E5-BBCF-B012B6F00D15}" srcOrd="1" destOrd="0" parTransId="{D6A7C0BB-923F-46F9-A244-B6AEDA01F6AC}" sibTransId="{A3F288D8-42BF-46F9-970D-53736FD54349}"/>
    <dgm:cxn modelId="{38ADE620-7D35-4516-A14D-FE9C5E88065E}" type="presOf" srcId="{8F26BF91-09FD-44FA-BB5A-7375D64D481C}" destId="{5E45123A-C07C-47C4-84C6-C331D18F7BA9}" srcOrd="0" destOrd="0" presId="urn:microsoft.com/office/officeart/2005/8/layout/hList1"/>
    <dgm:cxn modelId="{00975011-D751-4C22-A827-8399738230A3}" type="presOf" srcId="{FD0EB3A7-199C-45E5-BBCF-B012B6F00D15}" destId="{72BC2EE7-FC4D-4708-9C29-7BA107124D8F}" srcOrd="0" destOrd="1" presId="urn:microsoft.com/office/officeart/2005/8/layout/hList1"/>
    <dgm:cxn modelId="{B10CC74E-C11E-470E-9D6F-A00C0657EC6E}" srcId="{FF705AD4-5A07-4D73-8572-B92453B72BDB}" destId="{4201BAB5-3C5C-4388-B014-C709EBF12337}" srcOrd="0" destOrd="0" parTransId="{8AF945BF-C267-472C-A7C6-88768A983BF3}" sibTransId="{ED7F6B75-349F-4891-8851-E8CFB8177758}"/>
    <dgm:cxn modelId="{5A4C1411-48A7-485A-8B69-B696710EC680}" type="presOf" srcId="{4201BAB5-3C5C-4388-B014-C709EBF12337}" destId="{9E67D94F-0D83-4B2C-B5E6-90FC49A94F33}" srcOrd="0" destOrd="0" presId="urn:microsoft.com/office/officeart/2005/8/layout/hList1"/>
    <dgm:cxn modelId="{5B6C7303-FD6B-4522-BF3F-DF9DE2DEAEB5}" type="presOf" srcId="{6B9C9F72-2987-4960-BE71-FB67552702AF}" destId="{72BC2EE7-FC4D-4708-9C29-7BA107124D8F}" srcOrd="0" destOrd="2" presId="urn:microsoft.com/office/officeart/2005/8/layout/hList1"/>
    <dgm:cxn modelId="{7ABFE79B-7F96-4A4D-9701-30B69E965899}" srcId="{EC31C8A0-CFED-4C4A-AD68-4A3BCDEC27D6}" destId="{8F26BF91-09FD-44FA-BB5A-7375D64D481C}" srcOrd="0" destOrd="0" parTransId="{C08A5CA4-4B27-4612-B641-CCBCCD715252}" sibTransId="{C1AD0AEE-1A05-4C06-AFB5-9DA016567A8C}"/>
    <dgm:cxn modelId="{EF1A4C6D-3FD2-489D-9222-133C2F2ECE3A}" type="presOf" srcId="{FF705AD4-5A07-4D73-8572-B92453B72BDB}" destId="{2B0E6DB8-D3C6-4791-8017-2AD343C70BD2}" srcOrd="0" destOrd="0" presId="urn:microsoft.com/office/officeart/2005/8/layout/hList1"/>
    <dgm:cxn modelId="{495B40B6-7DB4-4004-B8F5-1E4920E39589}" type="presParOf" srcId="{2B0E6DB8-D3C6-4791-8017-2AD343C70BD2}" destId="{B147045E-81E9-41B0-B136-3DAE3AAB6D5C}" srcOrd="0" destOrd="0" presId="urn:microsoft.com/office/officeart/2005/8/layout/hList1"/>
    <dgm:cxn modelId="{EAFEDB82-67A0-43D8-B809-B057790BA34B}" type="presParOf" srcId="{B147045E-81E9-41B0-B136-3DAE3AAB6D5C}" destId="{9E67D94F-0D83-4B2C-B5E6-90FC49A94F33}" srcOrd="0" destOrd="0" presId="urn:microsoft.com/office/officeart/2005/8/layout/hList1"/>
    <dgm:cxn modelId="{E7A39788-3104-4285-81A2-8F9384F845EA}" type="presParOf" srcId="{B147045E-81E9-41B0-B136-3DAE3AAB6D5C}" destId="{72BC2EE7-FC4D-4708-9C29-7BA107124D8F}" srcOrd="1" destOrd="0" presId="urn:microsoft.com/office/officeart/2005/8/layout/hList1"/>
    <dgm:cxn modelId="{E5EF6FEC-C5D6-4D5F-88E0-345934E848C1}" type="presParOf" srcId="{2B0E6DB8-D3C6-4791-8017-2AD343C70BD2}" destId="{B75096D8-AB9A-4C97-8E1F-CF7F55B69E16}" srcOrd="1" destOrd="0" presId="urn:microsoft.com/office/officeart/2005/8/layout/hList1"/>
    <dgm:cxn modelId="{AA302680-E4F5-4374-964D-EE6EB72F923F}" type="presParOf" srcId="{2B0E6DB8-D3C6-4791-8017-2AD343C70BD2}" destId="{B566CB3C-32D6-4DAC-A5ED-48FC031B4F9F}" srcOrd="2" destOrd="0" presId="urn:microsoft.com/office/officeart/2005/8/layout/hList1"/>
    <dgm:cxn modelId="{D5F34AA9-5738-4AD8-A0F8-6BC8E91328D8}" type="presParOf" srcId="{B566CB3C-32D6-4DAC-A5ED-48FC031B4F9F}" destId="{0A19F8EA-1B41-4769-9345-85C43355545F}" srcOrd="0" destOrd="0" presId="urn:microsoft.com/office/officeart/2005/8/layout/hList1"/>
    <dgm:cxn modelId="{6C769088-4AE9-45B3-ACC4-AFF810129B47}" type="presParOf" srcId="{B566CB3C-32D6-4DAC-A5ED-48FC031B4F9F}" destId="{5E45123A-C07C-47C4-84C6-C331D18F7BA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A3DDB5-3937-42F2-B415-AA32EE6F498E}" type="doc">
      <dgm:prSet loTypeId="urn:microsoft.com/office/officeart/2005/8/layout/vList5" loCatId="list" qsTypeId="urn:microsoft.com/office/officeart/2005/8/quickstyle/simple2" qsCatId="simple" csTypeId="urn:microsoft.com/office/officeart/2005/8/colors/accent6_1" csCatId="accent6" phldr="1"/>
      <dgm:spPr/>
      <dgm:t>
        <a:bodyPr/>
        <a:lstStyle/>
        <a:p>
          <a:endParaRPr lang="es-MX"/>
        </a:p>
      </dgm:t>
    </dgm:pt>
    <dgm:pt modelId="{B5961AE9-2B3C-4364-8FBC-863AE676F359}">
      <dgm:prSet phldrT="[Texto]" custT="1"/>
      <dgm:spPr/>
      <dgm:t>
        <a:bodyPr/>
        <a:lstStyle/>
        <a:p>
          <a:r>
            <a:rPr lang="es-MX" sz="1800" b="1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Objetiva</a:t>
          </a:r>
          <a:endParaRPr lang="es-MX" sz="1800" b="1" dirty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99A243-9BC3-4E12-83A4-0FD2C1B2998D}" type="parTrans" cxnId="{2B2C6F4E-0637-44C5-A70D-257AC058C212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A96429-B884-4D24-BCA4-33A23866306D}" type="sibTrans" cxnId="{2B2C6F4E-0637-44C5-A70D-257AC058C212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B4D028-E75A-43B9-819F-00CE64B6639E}">
      <dgm:prSet phldrT="[Texto]" custT="1"/>
      <dgm:spPr/>
      <dgm:t>
        <a:bodyPr/>
        <a:lstStyle/>
        <a:p>
          <a:pPr algn="just"/>
          <a:r>
            <a:rPr lang="es-MX" altLang="es-MX" sz="1400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No se contamina de prejuicios, gustos, preferencias o religiones.</a:t>
          </a:r>
          <a:endParaRPr lang="es-MX" sz="1400" dirty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F99A3F1-B2DA-4A79-ABCA-A0FB3ACECFA3}" type="parTrans" cxnId="{95435D32-93C3-4A93-8F78-EE1C816727B8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3A35170-5B55-4260-A287-F9C049BCBA2C}" type="sibTrans" cxnId="{95435D32-93C3-4A93-8F78-EE1C816727B8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55C4A3-7AD9-4285-A839-A969C07D8687}">
      <dgm:prSet phldrT="[Texto]" custT="1"/>
      <dgm:spPr/>
      <dgm:t>
        <a:bodyPr/>
        <a:lstStyle/>
        <a:p>
          <a:r>
            <a:rPr lang="es-MX" sz="1800" b="1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Emplea Mediciones</a:t>
          </a:r>
          <a:endParaRPr lang="es-MX" sz="1800" b="1" dirty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932820-BB1C-4319-A0C7-83C14CCCF516}" type="parTrans" cxnId="{67900767-92F5-4AF0-8356-0D1FD28FBBC6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11D90C2-55C9-4DAF-AD86-C68D00F8FA97}" type="sibTrans" cxnId="{67900767-92F5-4AF0-8356-0D1FD28FBBC6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1379BA-F790-4C81-AD7B-70C55915D3F8}">
      <dgm:prSet phldrT="[Texto]" custT="1"/>
      <dgm:spPr/>
      <dgm:t>
        <a:bodyPr/>
        <a:lstStyle/>
        <a:p>
          <a:pPr algn="just"/>
          <a:r>
            <a:rPr lang="es-MX" altLang="es-MX" sz="1400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Evita ambigüedades (mucho, poco, suficiente). Los números por sí solos no tienen sentido.</a:t>
          </a:r>
          <a:endParaRPr lang="es-MX" sz="1400" dirty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F32AE6-CF96-4A0C-967F-6194355893DA}" type="parTrans" cxnId="{714CA802-D50B-4D0A-A867-8EC8FB3A389B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418B934-4C22-4258-A8D9-9CBD17AB4282}" type="sibTrans" cxnId="{714CA802-D50B-4D0A-A867-8EC8FB3A389B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7D39515-D2AB-49C5-943E-233F112EC28B}">
      <dgm:prSet phldrT="[Texto]" custT="1"/>
      <dgm:spPr/>
      <dgm:t>
        <a:bodyPr/>
        <a:lstStyle/>
        <a:p>
          <a:r>
            <a:rPr lang="es-MX" sz="1800" b="1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Persigue la generalización</a:t>
          </a:r>
          <a:endParaRPr lang="es-MX" sz="1800" b="1" dirty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FEB0E9A-3861-42FD-BD2D-22CE76E6460F}" type="parTrans" cxnId="{917D1B79-19AF-4B06-BE1E-4D62C65EDBAA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6F58D53-FAFE-45DD-B75B-A5186D3E7739}" type="sibTrans" cxnId="{917D1B79-19AF-4B06-BE1E-4D62C65EDBAA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C77631C-0A70-4A67-BADB-8D3268EFA4FB}">
      <dgm:prSet phldrT="[Texto]" custT="1"/>
      <dgm:spPr/>
      <dgm:t>
        <a:bodyPr/>
        <a:lstStyle/>
        <a:p>
          <a:pPr algn="just"/>
          <a:r>
            <a:rPr lang="es-MX" altLang="es-MX" sz="1400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Permite predecir antes de conocer. Pretende llevar al futuro el conocimiento de los fenómenos observados.</a:t>
          </a:r>
          <a:endParaRPr lang="es-MX" sz="1400" dirty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829D02-A433-4288-940D-45104DC445C2}" type="parTrans" cxnId="{13EDBA5E-85B1-43F7-9450-F1078502554A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3B1745-CBA3-406D-AB8F-648670134896}" type="sibTrans" cxnId="{13EDBA5E-85B1-43F7-9450-F1078502554A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05131E6-A2A2-425A-952C-EB8E5F158812}">
      <dgm:prSet custT="1"/>
      <dgm:spPr/>
      <dgm:t>
        <a:bodyPr/>
        <a:lstStyle/>
        <a:p>
          <a:r>
            <a:rPr lang="es-MX" sz="1800" b="1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Se corrige a sí misma</a:t>
          </a:r>
          <a:endParaRPr lang="es-MX" sz="1800" b="1" dirty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9273082-AF3D-45A4-AD85-015A2144F8B5}" type="parTrans" cxnId="{05E1703D-E368-4CD9-9E11-CFAF28AA1B43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55B51BD-93C0-4B3A-B58C-A5EC74787BFD}" type="sibTrans" cxnId="{05E1703D-E368-4CD9-9E11-CFAF28AA1B43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BD99AD-B349-4E2F-B8AE-D94836AD0EB7}">
      <dgm:prSet custT="1"/>
      <dgm:spPr/>
      <dgm:t>
        <a:bodyPr/>
        <a:lstStyle/>
        <a:p>
          <a:r>
            <a:rPr lang="es-MX" sz="1800" b="1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Sistemática</a:t>
          </a:r>
          <a:endParaRPr lang="es-MX" sz="1800" b="1" dirty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BDC030B-92E0-4190-BEF6-DB2B286D676C}" type="parTrans" cxnId="{02F060B1-D6B1-48BE-A591-9F55A0CFD4C7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58EC6F5-141B-4CBB-BCE2-666CA278D2CC}" type="sibTrans" cxnId="{02F060B1-D6B1-48BE-A591-9F55A0CFD4C7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9FBAD83-0B9B-43F0-A1F2-C88EBC093AF7}">
      <dgm:prSet custT="1"/>
      <dgm:spPr/>
      <dgm:t>
        <a:bodyPr/>
        <a:lstStyle/>
        <a:p>
          <a:pPr algn="just"/>
          <a:r>
            <a:rPr lang="es-MX" altLang="es-MX" sz="1400" b="0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El conocimiento brindado por la ciencia nunca es definitivo. Al contestar una pregunta, plantea muchas más.</a:t>
          </a:r>
          <a:endParaRPr lang="es-MX" sz="1400" b="0" dirty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BFF616-B05D-42D2-A717-D96A0F6FA2B2}" type="parTrans" cxnId="{52B39454-2277-494C-912A-DF6D2C47CE1F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71FB17-2BF2-42EC-9F39-3BB1089CE1AD}" type="sibTrans" cxnId="{52B39454-2277-494C-912A-DF6D2C47CE1F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BAB17BB-3B96-4C7F-883F-17EBC7A34223}">
      <dgm:prSet custT="1"/>
      <dgm:spPr/>
      <dgm:t>
        <a:bodyPr/>
        <a:lstStyle/>
        <a:p>
          <a:pPr algn="just"/>
          <a:r>
            <a:rPr lang="es-MX" altLang="es-MX" sz="1400" b="0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Procede con orden y de manera lógica, apoyada en el método científico y métodos lógicos.</a:t>
          </a:r>
          <a:endParaRPr lang="es-MX" sz="1400" b="0" dirty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1CEC70-79DA-4A42-AAE8-5DAC5F0D542B}" type="parTrans" cxnId="{271316A1-EEF8-43D6-BBA2-7BCBA2F49799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56AA1B-66B8-47E1-887E-4AAEF13C1CE7}" type="sibTrans" cxnId="{271316A1-EEF8-43D6-BBA2-7BCBA2F49799}">
      <dgm:prSet/>
      <dgm:spPr/>
      <dgm:t>
        <a:bodyPr/>
        <a:lstStyle/>
        <a:p>
          <a:endParaRPr lang="es-MX" sz="160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E49FD2-41FB-4D12-81E6-326CA34E4B3D}" type="pres">
      <dgm:prSet presAssocID="{4FA3DDB5-3937-42F2-B415-AA32EE6F498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FDB53CC4-C2A0-4CC8-849C-DBFFC179F820}" type="pres">
      <dgm:prSet presAssocID="{B5961AE9-2B3C-4364-8FBC-863AE676F359}" presName="linNode" presStyleCnt="0"/>
      <dgm:spPr/>
    </dgm:pt>
    <dgm:pt modelId="{80DDCE99-F160-4225-B78E-E318971DC7C9}" type="pres">
      <dgm:prSet presAssocID="{B5961AE9-2B3C-4364-8FBC-863AE676F359}" presName="parentText" presStyleLbl="node1" presStyleIdx="0" presStyleCnt="5" custLinFactNeighborY="-229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97A5A81-632F-4F8D-B7DE-5C27B476AAA7}" type="pres">
      <dgm:prSet presAssocID="{B5961AE9-2B3C-4364-8FBC-863AE676F359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16D08AA-7C98-40ED-9D64-B5EE57DEF53B}" type="pres">
      <dgm:prSet presAssocID="{8BA96429-B884-4D24-BCA4-33A23866306D}" presName="sp" presStyleCnt="0"/>
      <dgm:spPr/>
    </dgm:pt>
    <dgm:pt modelId="{65FF0270-D31B-4B62-AED9-222E4FD0AA47}" type="pres">
      <dgm:prSet presAssocID="{CC55C4A3-7AD9-4285-A839-A969C07D8687}" presName="linNode" presStyleCnt="0"/>
      <dgm:spPr/>
    </dgm:pt>
    <dgm:pt modelId="{80676286-E037-490A-A9D4-5230B95D856B}" type="pres">
      <dgm:prSet presAssocID="{CC55C4A3-7AD9-4285-A839-A969C07D8687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B9372B5-C5FF-4D3A-8F62-E88A8E165E8A}" type="pres">
      <dgm:prSet presAssocID="{CC55C4A3-7AD9-4285-A839-A969C07D8687}" presName="descendantText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781E7E7-19A5-4B3D-ACDC-A736BFFB0CC3}" type="pres">
      <dgm:prSet presAssocID="{111D90C2-55C9-4DAF-AD86-C68D00F8FA97}" presName="sp" presStyleCnt="0"/>
      <dgm:spPr/>
    </dgm:pt>
    <dgm:pt modelId="{F7243C5F-0865-42E9-A54E-A0CC6744EF8C}" type="pres">
      <dgm:prSet presAssocID="{A7D39515-D2AB-49C5-943E-233F112EC28B}" presName="linNode" presStyleCnt="0"/>
      <dgm:spPr/>
    </dgm:pt>
    <dgm:pt modelId="{698DACF8-17FD-4860-B2F8-82529B108EB8}" type="pres">
      <dgm:prSet presAssocID="{A7D39515-D2AB-49C5-943E-233F112EC28B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840BF78-6E9E-4708-BF40-69F33FC47016}" type="pres">
      <dgm:prSet presAssocID="{A7D39515-D2AB-49C5-943E-233F112EC28B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801CD06-708F-45D3-9779-16CEAD513105}" type="pres">
      <dgm:prSet presAssocID="{56F58D53-FAFE-45DD-B75B-A5186D3E7739}" presName="sp" presStyleCnt="0"/>
      <dgm:spPr/>
    </dgm:pt>
    <dgm:pt modelId="{EC4C00E9-21FA-4F6C-A5F1-330E0C9DD9CE}" type="pres">
      <dgm:prSet presAssocID="{105131E6-A2A2-425A-952C-EB8E5F158812}" presName="linNode" presStyleCnt="0"/>
      <dgm:spPr/>
    </dgm:pt>
    <dgm:pt modelId="{2CB01F4D-A32A-4860-8087-2EFB5C757B71}" type="pres">
      <dgm:prSet presAssocID="{105131E6-A2A2-425A-952C-EB8E5F158812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756604F-BE60-4D19-BB6D-B4406A9EC44E}" type="pres">
      <dgm:prSet presAssocID="{105131E6-A2A2-425A-952C-EB8E5F158812}" presName="descendantText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5987321-4DDF-4EC7-807B-ECC6740ECE75}" type="pres">
      <dgm:prSet presAssocID="{455B51BD-93C0-4B3A-B58C-A5EC74787BFD}" presName="sp" presStyleCnt="0"/>
      <dgm:spPr/>
    </dgm:pt>
    <dgm:pt modelId="{D06A0EFE-3B2A-4036-830B-9AE01B6BE953}" type="pres">
      <dgm:prSet presAssocID="{A6BD99AD-B349-4E2F-B8AE-D94836AD0EB7}" presName="linNode" presStyleCnt="0"/>
      <dgm:spPr/>
    </dgm:pt>
    <dgm:pt modelId="{80A3A439-2E13-4AF1-A055-06D88BAD19DC}" type="pres">
      <dgm:prSet presAssocID="{A6BD99AD-B349-4E2F-B8AE-D94836AD0EB7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FB8E451-34EE-49BD-8FCC-6145EDEF18CE}" type="pres">
      <dgm:prSet presAssocID="{A6BD99AD-B349-4E2F-B8AE-D94836AD0EB7}" presName="descendantText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3EDBA5E-85B1-43F7-9450-F1078502554A}" srcId="{A7D39515-D2AB-49C5-943E-233F112EC28B}" destId="{3C77631C-0A70-4A67-BADB-8D3268EFA4FB}" srcOrd="0" destOrd="0" parTransId="{BD829D02-A433-4288-940D-45104DC445C2}" sibTransId="{CD3B1745-CBA3-406D-AB8F-648670134896}"/>
    <dgm:cxn modelId="{7A54376F-AC51-4F61-AEF3-63E16F76A3C3}" type="presOf" srcId="{CCB4D028-E75A-43B9-819F-00CE64B6639E}" destId="{F97A5A81-632F-4F8D-B7DE-5C27B476AAA7}" srcOrd="0" destOrd="0" presId="urn:microsoft.com/office/officeart/2005/8/layout/vList5"/>
    <dgm:cxn modelId="{4EC5A0CE-5DC3-488F-9923-535801DCC509}" type="presOf" srcId="{105131E6-A2A2-425A-952C-EB8E5F158812}" destId="{2CB01F4D-A32A-4860-8087-2EFB5C757B71}" srcOrd="0" destOrd="0" presId="urn:microsoft.com/office/officeart/2005/8/layout/vList5"/>
    <dgm:cxn modelId="{876D609C-A241-4B5A-813E-3EE963B215A6}" type="presOf" srcId="{69FBAD83-0B9B-43F0-A1F2-C88EBC093AF7}" destId="{4756604F-BE60-4D19-BB6D-B4406A9EC44E}" srcOrd="0" destOrd="0" presId="urn:microsoft.com/office/officeart/2005/8/layout/vList5"/>
    <dgm:cxn modelId="{05E1703D-E368-4CD9-9E11-CFAF28AA1B43}" srcId="{4FA3DDB5-3937-42F2-B415-AA32EE6F498E}" destId="{105131E6-A2A2-425A-952C-EB8E5F158812}" srcOrd="3" destOrd="0" parTransId="{39273082-AF3D-45A4-AD85-015A2144F8B5}" sibTransId="{455B51BD-93C0-4B3A-B58C-A5EC74787BFD}"/>
    <dgm:cxn modelId="{6E17E93B-0ED2-4549-AADF-426BA75FDCD2}" type="presOf" srcId="{B5961AE9-2B3C-4364-8FBC-863AE676F359}" destId="{80DDCE99-F160-4225-B78E-E318971DC7C9}" srcOrd="0" destOrd="0" presId="urn:microsoft.com/office/officeart/2005/8/layout/vList5"/>
    <dgm:cxn modelId="{917D1B79-19AF-4B06-BE1E-4D62C65EDBAA}" srcId="{4FA3DDB5-3937-42F2-B415-AA32EE6F498E}" destId="{A7D39515-D2AB-49C5-943E-233F112EC28B}" srcOrd="2" destOrd="0" parTransId="{1FEB0E9A-3861-42FD-BD2D-22CE76E6460F}" sibTransId="{56F58D53-FAFE-45DD-B75B-A5186D3E7739}"/>
    <dgm:cxn modelId="{271316A1-EEF8-43D6-BBA2-7BCBA2F49799}" srcId="{A6BD99AD-B349-4E2F-B8AE-D94836AD0EB7}" destId="{DBAB17BB-3B96-4C7F-883F-17EBC7A34223}" srcOrd="0" destOrd="0" parTransId="{831CEC70-79DA-4A42-AAE8-5DAC5F0D542B}" sibTransId="{7156AA1B-66B8-47E1-887E-4AAEF13C1CE7}"/>
    <dgm:cxn modelId="{714CA802-D50B-4D0A-A867-8EC8FB3A389B}" srcId="{CC55C4A3-7AD9-4285-A839-A969C07D8687}" destId="{A01379BA-F790-4C81-AD7B-70C55915D3F8}" srcOrd="0" destOrd="0" parTransId="{97F32AE6-CF96-4A0C-967F-6194355893DA}" sibTransId="{6418B934-4C22-4258-A8D9-9CBD17AB4282}"/>
    <dgm:cxn modelId="{E38B4900-816F-47F5-A152-ADE8452B21E1}" type="presOf" srcId="{3C77631C-0A70-4A67-BADB-8D3268EFA4FB}" destId="{F840BF78-6E9E-4708-BF40-69F33FC47016}" srcOrd="0" destOrd="0" presId="urn:microsoft.com/office/officeart/2005/8/layout/vList5"/>
    <dgm:cxn modelId="{67900767-92F5-4AF0-8356-0D1FD28FBBC6}" srcId="{4FA3DDB5-3937-42F2-B415-AA32EE6F498E}" destId="{CC55C4A3-7AD9-4285-A839-A969C07D8687}" srcOrd="1" destOrd="0" parTransId="{A0932820-BB1C-4319-A0C7-83C14CCCF516}" sibTransId="{111D90C2-55C9-4DAF-AD86-C68D00F8FA97}"/>
    <dgm:cxn modelId="{95435D32-93C3-4A93-8F78-EE1C816727B8}" srcId="{B5961AE9-2B3C-4364-8FBC-863AE676F359}" destId="{CCB4D028-E75A-43B9-819F-00CE64B6639E}" srcOrd="0" destOrd="0" parTransId="{7F99A3F1-B2DA-4A79-ABCA-A0FB3ACECFA3}" sibTransId="{F3A35170-5B55-4260-A287-F9C049BCBA2C}"/>
    <dgm:cxn modelId="{D5B41A95-37DA-4B91-B200-3E937B3CB234}" type="presOf" srcId="{4FA3DDB5-3937-42F2-B415-AA32EE6F498E}" destId="{8BE49FD2-41FB-4D12-81E6-326CA34E4B3D}" srcOrd="0" destOrd="0" presId="urn:microsoft.com/office/officeart/2005/8/layout/vList5"/>
    <dgm:cxn modelId="{BF348CC8-DA3F-4707-B597-5F3110212879}" type="presOf" srcId="{A6BD99AD-B349-4E2F-B8AE-D94836AD0EB7}" destId="{80A3A439-2E13-4AF1-A055-06D88BAD19DC}" srcOrd="0" destOrd="0" presId="urn:microsoft.com/office/officeart/2005/8/layout/vList5"/>
    <dgm:cxn modelId="{52B39454-2277-494C-912A-DF6D2C47CE1F}" srcId="{105131E6-A2A2-425A-952C-EB8E5F158812}" destId="{69FBAD83-0B9B-43F0-A1F2-C88EBC093AF7}" srcOrd="0" destOrd="0" parTransId="{BBBFF616-B05D-42D2-A717-D96A0F6FA2B2}" sibTransId="{3571FB17-2BF2-42EC-9F39-3BB1089CE1AD}"/>
    <dgm:cxn modelId="{8A516EA2-1BE8-4793-AC84-5F1A547820F0}" type="presOf" srcId="{DBAB17BB-3B96-4C7F-883F-17EBC7A34223}" destId="{6FB8E451-34EE-49BD-8FCC-6145EDEF18CE}" srcOrd="0" destOrd="0" presId="urn:microsoft.com/office/officeart/2005/8/layout/vList5"/>
    <dgm:cxn modelId="{02F060B1-D6B1-48BE-A591-9F55A0CFD4C7}" srcId="{4FA3DDB5-3937-42F2-B415-AA32EE6F498E}" destId="{A6BD99AD-B349-4E2F-B8AE-D94836AD0EB7}" srcOrd="4" destOrd="0" parTransId="{4BDC030B-92E0-4190-BEF6-DB2B286D676C}" sibTransId="{458EC6F5-141B-4CBB-BCE2-666CA278D2CC}"/>
    <dgm:cxn modelId="{CFD76D0D-9B45-4794-9CC0-03372C219577}" type="presOf" srcId="{A7D39515-D2AB-49C5-943E-233F112EC28B}" destId="{698DACF8-17FD-4860-B2F8-82529B108EB8}" srcOrd="0" destOrd="0" presId="urn:microsoft.com/office/officeart/2005/8/layout/vList5"/>
    <dgm:cxn modelId="{2B2C6F4E-0637-44C5-A70D-257AC058C212}" srcId="{4FA3DDB5-3937-42F2-B415-AA32EE6F498E}" destId="{B5961AE9-2B3C-4364-8FBC-863AE676F359}" srcOrd="0" destOrd="0" parTransId="{FD99A243-9BC3-4E12-83A4-0FD2C1B2998D}" sibTransId="{8BA96429-B884-4D24-BCA4-33A23866306D}"/>
    <dgm:cxn modelId="{3BB5DEB6-B42F-46EC-A2B3-9A5D5BA03DC5}" type="presOf" srcId="{A01379BA-F790-4C81-AD7B-70C55915D3F8}" destId="{0B9372B5-C5FF-4D3A-8F62-E88A8E165E8A}" srcOrd="0" destOrd="0" presId="urn:microsoft.com/office/officeart/2005/8/layout/vList5"/>
    <dgm:cxn modelId="{21D302C5-CADD-4C4C-BB27-7B830C694036}" type="presOf" srcId="{CC55C4A3-7AD9-4285-A839-A969C07D8687}" destId="{80676286-E037-490A-A9D4-5230B95D856B}" srcOrd="0" destOrd="0" presId="urn:microsoft.com/office/officeart/2005/8/layout/vList5"/>
    <dgm:cxn modelId="{0AAAA05F-8ED9-4018-B5B4-2F58B2216B9F}" type="presParOf" srcId="{8BE49FD2-41FB-4D12-81E6-326CA34E4B3D}" destId="{FDB53CC4-C2A0-4CC8-849C-DBFFC179F820}" srcOrd="0" destOrd="0" presId="urn:microsoft.com/office/officeart/2005/8/layout/vList5"/>
    <dgm:cxn modelId="{B42F1634-CBD1-4DA9-A091-26CFFBD697C4}" type="presParOf" srcId="{FDB53CC4-C2A0-4CC8-849C-DBFFC179F820}" destId="{80DDCE99-F160-4225-B78E-E318971DC7C9}" srcOrd="0" destOrd="0" presId="urn:microsoft.com/office/officeart/2005/8/layout/vList5"/>
    <dgm:cxn modelId="{666495A8-8EA3-4962-AB74-2D2D212EEADD}" type="presParOf" srcId="{FDB53CC4-C2A0-4CC8-849C-DBFFC179F820}" destId="{F97A5A81-632F-4F8D-B7DE-5C27B476AAA7}" srcOrd="1" destOrd="0" presId="urn:microsoft.com/office/officeart/2005/8/layout/vList5"/>
    <dgm:cxn modelId="{2FDFA8F5-B62C-455A-BB69-0A344C2F76B3}" type="presParOf" srcId="{8BE49FD2-41FB-4D12-81E6-326CA34E4B3D}" destId="{116D08AA-7C98-40ED-9D64-B5EE57DEF53B}" srcOrd="1" destOrd="0" presId="urn:microsoft.com/office/officeart/2005/8/layout/vList5"/>
    <dgm:cxn modelId="{5E513D6A-A476-40B8-9A5F-D33BDAAE30D4}" type="presParOf" srcId="{8BE49FD2-41FB-4D12-81E6-326CA34E4B3D}" destId="{65FF0270-D31B-4B62-AED9-222E4FD0AA47}" srcOrd="2" destOrd="0" presId="urn:microsoft.com/office/officeart/2005/8/layout/vList5"/>
    <dgm:cxn modelId="{B342A5D0-802F-4A42-B132-27040D9F0355}" type="presParOf" srcId="{65FF0270-D31B-4B62-AED9-222E4FD0AA47}" destId="{80676286-E037-490A-A9D4-5230B95D856B}" srcOrd="0" destOrd="0" presId="urn:microsoft.com/office/officeart/2005/8/layout/vList5"/>
    <dgm:cxn modelId="{09B4EB3E-C5EC-4151-BF31-33B668D38A2E}" type="presParOf" srcId="{65FF0270-D31B-4B62-AED9-222E4FD0AA47}" destId="{0B9372B5-C5FF-4D3A-8F62-E88A8E165E8A}" srcOrd="1" destOrd="0" presId="urn:microsoft.com/office/officeart/2005/8/layout/vList5"/>
    <dgm:cxn modelId="{DFE6F69B-D2A8-4B43-A5FC-C5AF302BAD50}" type="presParOf" srcId="{8BE49FD2-41FB-4D12-81E6-326CA34E4B3D}" destId="{9781E7E7-19A5-4B3D-ACDC-A736BFFB0CC3}" srcOrd="3" destOrd="0" presId="urn:microsoft.com/office/officeart/2005/8/layout/vList5"/>
    <dgm:cxn modelId="{10EC8CD4-DD55-4BB4-910C-CB22C5CA09D5}" type="presParOf" srcId="{8BE49FD2-41FB-4D12-81E6-326CA34E4B3D}" destId="{F7243C5F-0865-42E9-A54E-A0CC6744EF8C}" srcOrd="4" destOrd="0" presId="urn:microsoft.com/office/officeart/2005/8/layout/vList5"/>
    <dgm:cxn modelId="{644D3CBF-EB5B-49B0-ADFB-380A84B2EF1E}" type="presParOf" srcId="{F7243C5F-0865-42E9-A54E-A0CC6744EF8C}" destId="{698DACF8-17FD-4860-B2F8-82529B108EB8}" srcOrd="0" destOrd="0" presId="urn:microsoft.com/office/officeart/2005/8/layout/vList5"/>
    <dgm:cxn modelId="{1C8522F7-D5EA-497C-8DF1-75974B10B16F}" type="presParOf" srcId="{F7243C5F-0865-42E9-A54E-A0CC6744EF8C}" destId="{F840BF78-6E9E-4708-BF40-69F33FC47016}" srcOrd="1" destOrd="0" presId="urn:microsoft.com/office/officeart/2005/8/layout/vList5"/>
    <dgm:cxn modelId="{EC8A4C77-E104-4C6E-BE92-C79D64D8A7E3}" type="presParOf" srcId="{8BE49FD2-41FB-4D12-81E6-326CA34E4B3D}" destId="{E801CD06-708F-45D3-9779-16CEAD513105}" srcOrd="5" destOrd="0" presId="urn:microsoft.com/office/officeart/2005/8/layout/vList5"/>
    <dgm:cxn modelId="{22F99697-A84D-4EB7-AF30-27D0312C249E}" type="presParOf" srcId="{8BE49FD2-41FB-4D12-81E6-326CA34E4B3D}" destId="{EC4C00E9-21FA-4F6C-A5F1-330E0C9DD9CE}" srcOrd="6" destOrd="0" presId="urn:microsoft.com/office/officeart/2005/8/layout/vList5"/>
    <dgm:cxn modelId="{2F19D1BA-77C5-4AB1-A172-678991B820B0}" type="presParOf" srcId="{EC4C00E9-21FA-4F6C-A5F1-330E0C9DD9CE}" destId="{2CB01F4D-A32A-4860-8087-2EFB5C757B71}" srcOrd="0" destOrd="0" presId="urn:microsoft.com/office/officeart/2005/8/layout/vList5"/>
    <dgm:cxn modelId="{D2613816-242F-4170-A939-8A7FABC9C424}" type="presParOf" srcId="{EC4C00E9-21FA-4F6C-A5F1-330E0C9DD9CE}" destId="{4756604F-BE60-4D19-BB6D-B4406A9EC44E}" srcOrd="1" destOrd="0" presId="urn:microsoft.com/office/officeart/2005/8/layout/vList5"/>
    <dgm:cxn modelId="{A6E72D66-A2D1-488B-984D-1E7E749B77C2}" type="presParOf" srcId="{8BE49FD2-41FB-4D12-81E6-326CA34E4B3D}" destId="{F5987321-4DDF-4EC7-807B-ECC6740ECE75}" srcOrd="7" destOrd="0" presId="urn:microsoft.com/office/officeart/2005/8/layout/vList5"/>
    <dgm:cxn modelId="{D2919896-91C7-465B-9EEA-BED8C5CB3380}" type="presParOf" srcId="{8BE49FD2-41FB-4D12-81E6-326CA34E4B3D}" destId="{D06A0EFE-3B2A-4036-830B-9AE01B6BE953}" srcOrd="8" destOrd="0" presId="urn:microsoft.com/office/officeart/2005/8/layout/vList5"/>
    <dgm:cxn modelId="{1A157CB0-F417-4B1D-BD8D-7B59A9F9945E}" type="presParOf" srcId="{D06A0EFE-3B2A-4036-830B-9AE01B6BE953}" destId="{80A3A439-2E13-4AF1-A055-06D88BAD19DC}" srcOrd="0" destOrd="0" presId="urn:microsoft.com/office/officeart/2005/8/layout/vList5"/>
    <dgm:cxn modelId="{AB45ABEB-9EDE-458D-936B-13F58F698B78}" type="presParOf" srcId="{D06A0EFE-3B2A-4036-830B-9AE01B6BE953}" destId="{6FB8E451-34EE-49BD-8FCC-6145EDEF18C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2217BEE-E5B1-457E-99DB-24053AE00AB2}" type="doc">
      <dgm:prSet loTypeId="urn:microsoft.com/office/officeart/2005/8/layout/vList3#1" loCatId="list" qsTypeId="urn:microsoft.com/office/officeart/2005/8/quickstyle/simple3" qsCatId="simple" csTypeId="urn:microsoft.com/office/officeart/2005/8/colors/accent6_1" csCatId="accent6" phldr="1"/>
      <dgm:spPr/>
      <dgm:t>
        <a:bodyPr/>
        <a:lstStyle/>
        <a:p>
          <a:endParaRPr lang="es-MX"/>
        </a:p>
      </dgm:t>
    </dgm:pt>
    <dgm:pt modelId="{95E340F4-49B5-48DF-A3DB-26D21935C8BA}">
      <dgm:prSet phldrT="[Texto]"/>
      <dgm:spPr/>
      <dgm:t>
        <a:bodyPr/>
        <a:lstStyle/>
        <a:p>
          <a:r>
            <a:rPr lang="es-MX" b="1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¿QUÉ ES INVESTIGAR?</a:t>
          </a:r>
        </a:p>
        <a:p>
          <a:r>
            <a:rPr lang="es-MX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Es un proceso mediante el cual se obtiene información para responder una pregunta o curiosidad.</a:t>
          </a:r>
        </a:p>
      </dgm:t>
    </dgm:pt>
    <dgm:pt modelId="{B5EC7599-242F-4103-9A4B-C064D71874EA}" type="parTrans" cxnId="{2712D549-C837-4F80-BB21-A04A06681D92}">
      <dgm:prSet/>
      <dgm:spPr/>
      <dgm:t>
        <a:bodyPr/>
        <a:lstStyle/>
        <a:p>
          <a:endParaRPr lang="es-MX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66600FA-FDA9-4E37-88AE-61B01301E193}" type="sibTrans" cxnId="{2712D549-C837-4F80-BB21-A04A06681D92}">
      <dgm:prSet/>
      <dgm:spPr/>
      <dgm:t>
        <a:bodyPr/>
        <a:lstStyle/>
        <a:p>
          <a:endParaRPr lang="es-MX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2754505-0AC0-42C3-91A4-48DE4979A720}">
      <dgm:prSet phldrT="[Texto]"/>
      <dgm:spPr/>
      <dgm:t>
        <a:bodyPr/>
        <a:lstStyle/>
        <a:p>
          <a:r>
            <a:rPr lang="es-MX" b="1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¿QUÉ ES UN PROCESO?</a:t>
          </a:r>
        </a:p>
        <a:p>
          <a:r>
            <a:rPr lang="es-MX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Fases sucesivas de un fenómeno en el cual  los elementos que lo conforman interactúan y se complementan entre sí.</a:t>
          </a:r>
          <a:endParaRPr lang="es-MX" dirty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158326-CDC8-46BF-B705-7CF34850A1B6}" type="parTrans" cxnId="{9D357F4B-D9EE-494F-86CE-F51CDF44F862}">
      <dgm:prSet/>
      <dgm:spPr/>
      <dgm:t>
        <a:bodyPr/>
        <a:lstStyle/>
        <a:p>
          <a:endParaRPr lang="es-MX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0C85DEA-A792-464B-8F25-D8D71FE91BB3}" type="sibTrans" cxnId="{9D357F4B-D9EE-494F-86CE-F51CDF44F862}">
      <dgm:prSet/>
      <dgm:spPr/>
      <dgm:t>
        <a:bodyPr/>
        <a:lstStyle/>
        <a:p>
          <a:endParaRPr lang="es-MX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03ACD7-7A0B-406C-A90E-62BB2D2E0418}" type="pres">
      <dgm:prSet presAssocID="{22217BEE-E5B1-457E-99DB-24053AE00AB2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B7A945AD-D090-4FCE-976F-6C90F268AF17}" type="pres">
      <dgm:prSet presAssocID="{95E340F4-49B5-48DF-A3DB-26D21935C8BA}" presName="composite" presStyleCnt="0"/>
      <dgm:spPr/>
      <dgm:t>
        <a:bodyPr/>
        <a:lstStyle/>
        <a:p>
          <a:endParaRPr lang="es-MX"/>
        </a:p>
      </dgm:t>
    </dgm:pt>
    <dgm:pt modelId="{110AB4B8-0C0A-40FD-AD9E-310BEB5279C3}" type="pres">
      <dgm:prSet presAssocID="{95E340F4-49B5-48DF-A3DB-26D21935C8BA}" presName="imgShp" presStyleLbl="fgImgPlac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</dgm:spPr>
      <dgm:t>
        <a:bodyPr/>
        <a:lstStyle/>
        <a:p>
          <a:endParaRPr lang="es-MX"/>
        </a:p>
      </dgm:t>
    </dgm:pt>
    <dgm:pt modelId="{EF0348DD-D718-4F13-B74F-58FBEF4BC712}" type="pres">
      <dgm:prSet presAssocID="{95E340F4-49B5-48DF-A3DB-26D21935C8BA}" presName="tx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7F66108-1313-4107-8B53-727CC6A003BF}" type="pres">
      <dgm:prSet presAssocID="{E66600FA-FDA9-4E37-88AE-61B01301E193}" presName="spacing" presStyleCnt="0"/>
      <dgm:spPr/>
      <dgm:t>
        <a:bodyPr/>
        <a:lstStyle/>
        <a:p>
          <a:endParaRPr lang="es-MX"/>
        </a:p>
      </dgm:t>
    </dgm:pt>
    <dgm:pt modelId="{E7EC678E-FD03-4A31-88B2-04EB5EB6F1FA}" type="pres">
      <dgm:prSet presAssocID="{12754505-0AC0-42C3-91A4-48DE4979A720}" presName="composite" presStyleCnt="0"/>
      <dgm:spPr/>
      <dgm:t>
        <a:bodyPr/>
        <a:lstStyle/>
        <a:p>
          <a:endParaRPr lang="es-MX"/>
        </a:p>
      </dgm:t>
    </dgm:pt>
    <dgm:pt modelId="{4AA8DC00-8EB5-4982-956E-3524198FEDB6}" type="pres">
      <dgm:prSet presAssocID="{12754505-0AC0-42C3-91A4-48DE4979A720}" presName="imgShp" presStyleLbl="fgImgPlace1" presStyleIdx="1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1000" r="-11000"/>
          </a:stretch>
        </a:blipFill>
      </dgm:spPr>
      <dgm:t>
        <a:bodyPr/>
        <a:lstStyle/>
        <a:p>
          <a:endParaRPr lang="es-MX"/>
        </a:p>
      </dgm:t>
    </dgm:pt>
    <dgm:pt modelId="{A866F5F7-7CB8-4CB8-94DC-514AEC5203AF}" type="pres">
      <dgm:prSet presAssocID="{12754505-0AC0-42C3-91A4-48DE4979A720}" presName="tx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2712D549-C837-4F80-BB21-A04A06681D92}" srcId="{22217BEE-E5B1-457E-99DB-24053AE00AB2}" destId="{95E340F4-49B5-48DF-A3DB-26D21935C8BA}" srcOrd="0" destOrd="0" parTransId="{B5EC7599-242F-4103-9A4B-C064D71874EA}" sibTransId="{E66600FA-FDA9-4E37-88AE-61B01301E193}"/>
    <dgm:cxn modelId="{6E85A6DD-0765-4497-806B-64F0E6302364}" type="presOf" srcId="{12754505-0AC0-42C3-91A4-48DE4979A720}" destId="{A866F5F7-7CB8-4CB8-94DC-514AEC5203AF}" srcOrd="0" destOrd="0" presId="urn:microsoft.com/office/officeart/2005/8/layout/vList3#1"/>
    <dgm:cxn modelId="{E997B538-485D-4F4C-AF63-03380542F44F}" type="presOf" srcId="{22217BEE-E5B1-457E-99DB-24053AE00AB2}" destId="{9603ACD7-7A0B-406C-A90E-62BB2D2E0418}" srcOrd="0" destOrd="0" presId="urn:microsoft.com/office/officeart/2005/8/layout/vList3#1"/>
    <dgm:cxn modelId="{9D357F4B-D9EE-494F-86CE-F51CDF44F862}" srcId="{22217BEE-E5B1-457E-99DB-24053AE00AB2}" destId="{12754505-0AC0-42C3-91A4-48DE4979A720}" srcOrd="1" destOrd="0" parTransId="{97158326-CDC8-46BF-B705-7CF34850A1B6}" sibTransId="{40C85DEA-A792-464B-8F25-D8D71FE91BB3}"/>
    <dgm:cxn modelId="{5F84A5CE-99A3-40A7-8014-086AF39B7B21}" type="presOf" srcId="{95E340F4-49B5-48DF-A3DB-26D21935C8BA}" destId="{EF0348DD-D718-4F13-B74F-58FBEF4BC712}" srcOrd="0" destOrd="0" presId="urn:microsoft.com/office/officeart/2005/8/layout/vList3#1"/>
    <dgm:cxn modelId="{27CA4BDE-E32D-456A-A8B4-9D78BA2A6CD9}" type="presParOf" srcId="{9603ACD7-7A0B-406C-A90E-62BB2D2E0418}" destId="{B7A945AD-D090-4FCE-976F-6C90F268AF17}" srcOrd="0" destOrd="0" presId="urn:microsoft.com/office/officeart/2005/8/layout/vList3#1"/>
    <dgm:cxn modelId="{D95FAB8C-352B-4CF5-B29C-CD19202719F0}" type="presParOf" srcId="{B7A945AD-D090-4FCE-976F-6C90F268AF17}" destId="{110AB4B8-0C0A-40FD-AD9E-310BEB5279C3}" srcOrd="0" destOrd="0" presId="urn:microsoft.com/office/officeart/2005/8/layout/vList3#1"/>
    <dgm:cxn modelId="{577E9CCE-C7D7-46C8-BAEB-5AB4C0C918BF}" type="presParOf" srcId="{B7A945AD-D090-4FCE-976F-6C90F268AF17}" destId="{EF0348DD-D718-4F13-B74F-58FBEF4BC712}" srcOrd="1" destOrd="0" presId="urn:microsoft.com/office/officeart/2005/8/layout/vList3#1"/>
    <dgm:cxn modelId="{4D79DD2F-8AE8-4B8E-991C-2119E25D4E25}" type="presParOf" srcId="{9603ACD7-7A0B-406C-A90E-62BB2D2E0418}" destId="{A7F66108-1313-4107-8B53-727CC6A003BF}" srcOrd="1" destOrd="0" presId="urn:microsoft.com/office/officeart/2005/8/layout/vList3#1"/>
    <dgm:cxn modelId="{1175D3EB-31CB-4D39-B28B-E32AA0F63A78}" type="presParOf" srcId="{9603ACD7-7A0B-406C-A90E-62BB2D2E0418}" destId="{E7EC678E-FD03-4A31-88B2-04EB5EB6F1FA}" srcOrd="2" destOrd="0" presId="urn:microsoft.com/office/officeart/2005/8/layout/vList3#1"/>
    <dgm:cxn modelId="{BEAA4E86-7A2F-43A3-AAFF-54ADE90448CF}" type="presParOf" srcId="{E7EC678E-FD03-4A31-88B2-04EB5EB6F1FA}" destId="{4AA8DC00-8EB5-4982-956E-3524198FEDB6}" srcOrd="0" destOrd="0" presId="urn:microsoft.com/office/officeart/2005/8/layout/vList3#1"/>
    <dgm:cxn modelId="{2160D64E-13E8-495F-8E3C-CECA757CB8BB}" type="presParOf" srcId="{E7EC678E-FD03-4A31-88B2-04EB5EB6F1FA}" destId="{A866F5F7-7CB8-4CB8-94DC-514AEC5203AF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15A086C-724C-4E4F-A2B9-DE0B239D49A8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s-MX"/>
        </a:p>
      </dgm:t>
    </dgm:pt>
    <dgm:pt modelId="{E31D20C5-DC4F-479F-97C5-005489B6D834}">
      <dgm:prSet phldrT="[Texto]"/>
      <dgm:spPr/>
      <dgm:t>
        <a:bodyPr/>
        <a:lstStyle/>
        <a:p>
          <a:r>
            <a:rPr lang="es-MX" b="1" dirty="0" smtClean="0">
              <a:solidFill>
                <a:schemeClr val="accent6">
                  <a:lumMod val="50000"/>
                </a:schemeClr>
              </a:solidFill>
            </a:rPr>
            <a:t>CIENCIA</a:t>
          </a:r>
          <a:endParaRPr lang="es-MX" b="1" dirty="0">
            <a:solidFill>
              <a:schemeClr val="accent6">
                <a:lumMod val="50000"/>
              </a:schemeClr>
            </a:solidFill>
          </a:endParaRPr>
        </a:p>
      </dgm:t>
    </dgm:pt>
    <dgm:pt modelId="{EF428977-E2EC-4780-AC9A-21418AEF36A9}" type="parTrans" cxnId="{6B37A3C5-E99A-4031-AE06-70790A04115D}">
      <dgm:prSet/>
      <dgm:spPr/>
      <dgm:t>
        <a:bodyPr/>
        <a:lstStyle/>
        <a:p>
          <a:endParaRPr lang="es-MX" b="1">
            <a:solidFill>
              <a:schemeClr val="accent6">
                <a:lumMod val="50000"/>
              </a:schemeClr>
            </a:solidFill>
          </a:endParaRPr>
        </a:p>
      </dgm:t>
    </dgm:pt>
    <dgm:pt modelId="{DB304FE9-061E-4992-A677-485B01BB219B}" type="sibTrans" cxnId="{6B37A3C5-E99A-4031-AE06-70790A04115D}">
      <dgm:prSet/>
      <dgm:spPr/>
      <dgm:t>
        <a:bodyPr/>
        <a:lstStyle/>
        <a:p>
          <a:endParaRPr lang="es-MX" b="1">
            <a:solidFill>
              <a:schemeClr val="accent6">
                <a:lumMod val="50000"/>
              </a:schemeClr>
            </a:solidFill>
          </a:endParaRPr>
        </a:p>
      </dgm:t>
    </dgm:pt>
    <dgm:pt modelId="{130FDDC3-6C78-4E69-8CAE-306D96BE414B}" type="asst">
      <dgm:prSet phldrT="[Texto]"/>
      <dgm:spPr/>
      <dgm:t>
        <a:bodyPr/>
        <a:lstStyle/>
        <a:p>
          <a:r>
            <a:rPr lang="es-MX" b="1" dirty="0" smtClean="0">
              <a:solidFill>
                <a:schemeClr val="accent6">
                  <a:lumMod val="50000"/>
                </a:schemeClr>
              </a:solidFill>
            </a:rPr>
            <a:t>Técnica</a:t>
          </a:r>
          <a:endParaRPr lang="es-MX" b="1" dirty="0">
            <a:solidFill>
              <a:schemeClr val="accent6">
                <a:lumMod val="50000"/>
              </a:schemeClr>
            </a:solidFill>
          </a:endParaRPr>
        </a:p>
      </dgm:t>
    </dgm:pt>
    <dgm:pt modelId="{11DF335A-378D-4EF1-85A2-8D2745323979}" type="parTrans" cxnId="{7BEDE30F-DA85-46F6-9183-FBF3850079EF}">
      <dgm:prSet/>
      <dgm:spPr/>
      <dgm:t>
        <a:bodyPr/>
        <a:lstStyle/>
        <a:p>
          <a:endParaRPr lang="es-MX" b="1">
            <a:solidFill>
              <a:schemeClr val="accent6">
                <a:lumMod val="50000"/>
              </a:schemeClr>
            </a:solidFill>
          </a:endParaRPr>
        </a:p>
      </dgm:t>
    </dgm:pt>
    <dgm:pt modelId="{37C679BB-CFA9-4110-ACE7-3813AD9B90F1}" type="sibTrans" cxnId="{7BEDE30F-DA85-46F6-9183-FBF3850079EF}">
      <dgm:prSet/>
      <dgm:spPr/>
      <dgm:t>
        <a:bodyPr/>
        <a:lstStyle/>
        <a:p>
          <a:endParaRPr lang="es-MX" b="1">
            <a:solidFill>
              <a:schemeClr val="accent6">
                <a:lumMod val="50000"/>
              </a:schemeClr>
            </a:solidFill>
          </a:endParaRPr>
        </a:p>
      </dgm:t>
    </dgm:pt>
    <dgm:pt modelId="{FE96C34D-A32B-4127-B2C1-1FF08C164B54}">
      <dgm:prSet phldrT="[Texto]"/>
      <dgm:spPr/>
      <dgm:t>
        <a:bodyPr/>
        <a:lstStyle/>
        <a:p>
          <a:r>
            <a:rPr lang="es-MX" b="1" dirty="0" smtClean="0">
              <a:solidFill>
                <a:schemeClr val="accent6">
                  <a:lumMod val="50000"/>
                </a:schemeClr>
              </a:solidFill>
            </a:rPr>
            <a:t>Conocimiento Teórico</a:t>
          </a:r>
          <a:endParaRPr lang="es-MX" b="1" dirty="0">
            <a:solidFill>
              <a:schemeClr val="accent6">
                <a:lumMod val="50000"/>
              </a:schemeClr>
            </a:solidFill>
          </a:endParaRPr>
        </a:p>
      </dgm:t>
    </dgm:pt>
    <dgm:pt modelId="{D2E926AE-7ECE-47BC-8A94-4BC5D0FCF1EC}" type="parTrans" cxnId="{32D28F37-E96C-49AE-A179-5353EA5CA87B}">
      <dgm:prSet/>
      <dgm:spPr/>
      <dgm:t>
        <a:bodyPr/>
        <a:lstStyle/>
        <a:p>
          <a:endParaRPr lang="es-MX" b="1">
            <a:solidFill>
              <a:schemeClr val="accent6">
                <a:lumMod val="50000"/>
              </a:schemeClr>
            </a:solidFill>
          </a:endParaRPr>
        </a:p>
      </dgm:t>
    </dgm:pt>
    <dgm:pt modelId="{B3E9FF98-A9A3-42B7-A1B7-C43D672C6DD3}" type="sibTrans" cxnId="{32D28F37-E96C-49AE-A179-5353EA5CA87B}">
      <dgm:prSet/>
      <dgm:spPr/>
      <dgm:t>
        <a:bodyPr/>
        <a:lstStyle/>
        <a:p>
          <a:endParaRPr lang="es-MX" b="1">
            <a:solidFill>
              <a:schemeClr val="accent6">
                <a:lumMod val="50000"/>
              </a:schemeClr>
            </a:solidFill>
          </a:endParaRPr>
        </a:p>
      </dgm:t>
    </dgm:pt>
    <dgm:pt modelId="{C7254129-2A0E-4AB3-B0E3-F7543CE28FB9}" type="asst">
      <dgm:prSet phldrT="[Texto]"/>
      <dgm:spPr/>
      <dgm:t>
        <a:bodyPr/>
        <a:lstStyle/>
        <a:p>
          <a:r>
            <a:rPr lang="es-MX" b="1" dirty="0" smtClean="0">
              <a:solidFill>
                <a:schemeClr val="accent6">
                  <a:lumMod val="50000"/>
                </a:schemeClr>
              </a:solidFill>
            </a:rPr>
            <a:t>Método</a:t>
          </a:r>
          <a:endParaRPr lang="es-MX" b="1" dirty="0">
            <a:solidFill>
              <a:schemeClr val="accent6">
                <a:lumMod val="50000"/>
              </a:schemeClr>
            </a:solidFill>
          </a:endParaRPr>
        </a:p>
      </dgm:t>
    </dgm:pt>
    <dgm:pt modelId="{9BC20C07-33ED-4B2F-BD6E-23C7158E62FD}" type="parTrans" cxnId="{2FFB46AF-2662-4FE4-B58A-7FDF480E35D0}">
      <dgm:prSet/>
      <dgm:spPr/>
      <dgm:t>
        <a:bodyPr/>
        <a:lstStyle/>
        <a:p>
          <a:endParaRPr lang="es-MX" b="1">
            <a:solidFill>
              <a:schemeClr val="accent6">
                <a:lumMod val="50000"/>
              </a:schemeClr>
            </a:solidFill>
          </a:endParaRPr>
        </a:p>
      </dgm:t>
    </dgm:pt>
    <dgm:pt modelId="{095CB0F9-4D0A-4D9A-8F71-AEBC66220022}" type="sibTrans" cxnId="{2FFB46AF-2662-4FE4-B58A-7FDF480E35D0}">
      <dgm:prSet/>
      <dgm:spPr/>
      <dgm:t>
        <a:bodyPr/>
        <a:lstStyle/>
        <a:p>
          <a:endParaRPr lang="es-MX" b="1">
            <a:solidFill>
              <a:schemeClr val="accent6">
                <a:lumMod val="50000"/>
              </a:schemeClr>
            </a:solidFill>
          </a:endParaRPr>
        </a:p>
      </dgm:t>
    </dgm:pt>
    <dgm:pt modelId="{9E52D042-539B-46B8-B189-E0B10FCD893E}" type="pres">
      <dgm:prSet presAssocID="{A15A086C-724C-4E4F-A2B9-DE0B239D49A8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A25CF32A-DE09-4688-834E-5966332C4E33}" type="pres">
      <dgm:prSet presAssocID="{E31D20C5-DC4F-479F-97C5-005489B6D834}" presName="hierRoot1" presStyleCnt="0">
        <dgm:presLayoutVars>
          <dgm:hierBranch val="init"/>
        </dgm:presLayoutVars>
      </dgm:prSet>
      <dgm:spPr/>
    </dgm:pt>
    <dgm:pt modelId="{ACB50555-1A50-47AE-9D2A-F6DF745813A3}" type="pres">
      <dgm:prSet presAssocID="{E31D20C5-DC4F-479F-97C5-005489B6D834}" presName="rootComposite1" presStyleCnt="0"/>
      <dgm:spPr/>
    </dgm:pt>
    <dgm:pt modelId="{7CAA3447-B3E4-48C5-BFAB-822498FC4E34}" type="pres">
      <dgm:prSet presAssocID="{E31D20C5-DC4F-479F-97C5-005489B6D834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A3C43C0-1561-423F-B74B-85E884D74F08}" type="pres">
      <dgm:prSet presAssocID="{E31D20C5-DC4F-479F-97C5-005489B6D834}" presName="topArc1" presStyleLbl="parChTrans1D1" presStyleIdx="0" presStyleCnt="8"/>
      <dgm:spPr/>
    </dgm:pt>
    <dgm:pt modelId="{B6EA9750-A792-41C6-88B9-BC1497A41067}" type="pres">
      <dgm:prSet presAssocID="{E31D20C5-DC4F-479F-97C5-005489B6D834}" presName="bottomArc1" presStyleLbl="parChTrans1D1" presStyleIdx="1" presStyleCnt="8"/>
      <dgm:spPr/>
    </dgm:pt>
    <dgm:pt modelId="{7D3DA604-DEBD-48AD-B71D-5345CC7D10DB}" type="pres">
      <dgm:prSet presAssocID="{E31D20C5-DC4F-479F-97C5-005489B6D834}" presName="topConnNode1" presStyleLbl="node1" presStyleIdx="0" presStyleCnt="0"/>
      <dgm:spPr/>
      <dgm:t>
        <a:bodyPr/>
        <a:lstStyle/>
        <a:p>
          <a:endParaRPr lang="es-MX"/>
        </a:p>
      </dgm:t>
    </dgm:pt>
    <dgm:pt modelId="{17EBF500-004D-4E62-A083-BE2B6B397723}" type="pres">
      <dgm:prSet presAssocID="{E31D20C5-DC4F-479F-97C5-005489B6D834}" presName="hierChild2" presStyleCnt="0"/>
      <dgm:spPr/>
    </dgm:pt>
    <dgm:pt modelId="{52E42217-06A0-474F-AFD1-94C98AD41840}" type="pres">
      <dgm:prSet presAssocID="{D2E926AE-7ECE-47BC-8A94-4BC5D0FCF1EC}" presName="Name28" presStyleLbl="parChTrans1D2" presStyleIdx="0" presStyleCnt="3"/>
      <dgm:spPr/>
      <dgm:t>
        <a:bodyPr/>
        <a:lstStyle/>
        <a:p>
          <a:endParaRPr lang="es-MX"/>
        </a:p>
      </dgm:t>
    </dgm:pt>
    <dgm:pt modelId="{ADA3CC03-C856-4262-97E8-F71CDF6C5DEE}" type="pres">
      <dgm:prSet presAssocID="{FE96C34D-A32B-4127-B2C1-1FF08C164B54}" presName="hierRoot2" presStyleCnt="0">
        <dgm:presLayoutVars>
          <dgm:hierBranch val="init"/>
        </dgm:presLayoutVars>
      </dgm:prSet>
      <dgm:spPr/>
    </dgm:pt>
    <dgm:pt modelId="{753C770E-A660-4932-AB73-7EB6388DBC80}" type="pres">
      <dgm:prSet presAssocID="{FE96C34D-A32B-4127-B2C1-1FF08C164B54}" presName="rootComposite2" presStyleCnt="0"/>
      <dgm:spPr/>
    </dgm:pt>
    <dgm:pt modelId="{AEEA6D7B-BF54-4C9F-BFC7-47A5848FC659}" type="pres">
      <dgm:prSet presAssocID="{FE96C34D-A32B-4127-B2C1-1FF08C164B54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B979758-48EF-4055-9E1A-6716C548A120}" type="pres">
      <dgm:prSet presAssocID="{FE96C34D-A32B-4127-B2C1-1FF08C164B54}" presName="topArc2" presStyleLbl="parChTrans1D1" presStyleIdx="2" presStyleCnt="8"/>
      <dgm:spPr/>
    </dgm:pt>
    <dgm:pt modelId="{6466D848-4395-4393-A5B9-4B1C97450B4E}" type="pres">
      <dgm:prSet presAssocID="{FE96C34D-A32B-4127-B2C1-1FF08C164B54}" presName="bottomArc2" presStyleLbl="parChTrans1D1" presStyleIdx="3" presStyleCnt="8"/>
      <dgm:spPr/>
    </dgm:pt>
    <dgm:pt modelId="{7B2098B1-3ED2-4B43-B706-10070A448A5F}" type="pres">
      <dgm:prSet presAssocID="{FE96C34D-A32B-4127-B2C1-1FF08C164B54}" presName="topConnNode2" presStyleLbl="node2" presStyleIdx="0" presStyleCnt="0"/>
      <dgm:spPr/>
      <dgm:t>
        <a:bodyPr/>
        <a:lstStyle/>
        <a:p>
          <a:endParaRPr lang="es-MX"/>
        </a:p>
      </dgm:t>
    </dgm:pt>
    <dgm:pt modelId="{9EB4B9B6-939C-42E2-9F7E-D75FE1259599}" type="pres">
      <dgm:prSet presAssocID="{FE96C34D-A32B-4127-B2C1-1FF08C164B54}" presName="hierChild4" presStyleCnt="0"/>
      <dgm:spPr/>
    </dgm:pt>
    <dgm:pt modelId="{9CF2B029-14E3-42D3-86B7-20729B1E296C}" type="pres">
      <dgm:prSet presAssocID="{FE96C34D-A32B-4127-B2C1-1FF08C164B54}" presName="hierChild5" presStyleCnt="0"/>
      <dgm:spPr/>
    </dgm:pt>
    <dgm:pt modelId="{29FD8B47-1127-4DEF-9556-64BC7382F904}" type="pres">
      <dgm:prSet presAssocID="{E31D20C5-DC4F-479F-97C5-005489B6D834}" presName="hierChild3" presStyleCnt="0"/>
      <dgm:spPr/>
    </dgm:pt>
    <dgm:pt modelId="{776E70B4-865C-4434-A58D-B2DB0DAAB7B4}" type="pres">
      <dgm:prSet presAssocID="{11DF335A-378D-4EF1-85A2-8D2745323979}" presName="Name101" presStyleLbl="parChTrans1D2" presStyleIdx="1" presStyleCnt="3"/>
      <dgm:spPr/>
      <dgm:t>
        <a:bodyPr/>
        <a:lstStyle/>
        <a:p>
          <a:endParaRPr lang="es-MX"/>
        </a:p>
      </dgm:t>
    </dgm:pt>
    <dgm:pt modelId="{A5CA351E-4C68-46C9-B22C-772E486357D9}" type="pres">
      <dgm:prSet presAssocID="{130FDDC3-6C78-4E69-8CAE-306D96BE414B}" presName="hierRoot3" presStyleCnt="0">
        <dgm:presLayoutVars>
          <dgm:hierBranch val="init"/>
        </dgm:presLayoutVars>
      </dgm:prSet>
      <dgm:spPr/>
    </dgm:pt>
    <dgm:pt modelId="{0311C4F4-2A52-4BE5-9255-FBEF754695BC}" type="pres">
      <dgm:prSet presAssocID="{130FDDC3-6C78-4E69-8CAE-306D96BE414B}" presName="rootComposite3" presStyleCnt="0"/>
      <dgm:spPr/>
    </dgm:pt>
    <dgm:pt modelId="{E309BE5A-61EE-4346-95FF-36BA88E7F0AD}" type="pres">
      <dgm:prSet presAssocID="{130FDDC3-6C78-4E69-8CAE-306D96BE414B}" presName="rootText3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E8BD260-49DE-46C3-951C-BC1A4AAEBEC4}" type="pres">
      <dgm:prSet presAssocID="{130FDDC3-6C78-4E69-8CAE-306D96BE414B}" presName="topArc3" presStyleLbl="parChTrans1D1" presStyleIdx="4" presStyleCnt="8"/>
      <dgm:spPr/>
    </dgm:pt>
    <dgm:pt modelId="{ADCE8FC0-5887-4360-864A-322C3B32D18E}" type="pres">
      <dgm:prSet presAssocID="{130FDDC3-6C78-4E69-8CAE-306D96BE414B}" presName="bottomArc3" presStyleLbl="parChTrans1D1" presStyleIdx="5" presStyleCnt="8"/>
      <dgm:spPr/>
    </dgm:pt>
    <dgm:pt modelId="{4CA3FE0E-CFC2-4191-9DCD-63959C134A92}" type="pres">
      <dgm:prSet presAssocID="{130FDDC3-6C78-4E69-8CAE-306D96BE414B}" presName="topConnNode3" presStyleLbl="asst1" presStyleIdx="0" presStyleCnt="0"/>
      <dgm:spPr/>
      <dgm:t>
        <a:bodyPr/>
        <a:lstStyle/>
        <a:p>
          <a:endParaRPr lang="es-MX"/>
        </a:p>
      </dgm:t>
    </dgm:pt>
    <dgm:pt modelId="{F2E87F52-743C-4A68-86D1-21D838F7E849}" type="pres">
      <dgm:prSet presAssocID="{130FDDC3-6C78-4E69-8CAE-306D96BE414B}" presName="hierChild6" presStyleCnt="0"/>
      <dgm:spPr/>
    </dgm:pt>
    <dgm:pt modelId="{4C52B742-8D07-4E3F-993F-DF204FDB3B16}" type="pres">
      <dgm:prSet presAssocID="{130FDDC3-6C78-4E69-8CAE-306D96BE414B}" presName="hierChild7" presStyleCnt="0"/>
      <dgm:spPr/>
    </dgm:pt>
    <dgm:pt modelId="{E518F519-B4C6-4FB2-8B16-5A804DC4A719}" type="pres">
      <dgm:prSet presAssocID="{9BC20C07-33ED-4B2F-BD6E-23C7158E62FD}" presName="Name101" presStyleLbl="parChTrans1D2" presStyleIdx="2" presStyleCnt="3"/>
      <dgm:spPr/>
      <dgm:t>
        <a:bodyPr/>
        <a:lstStyle/>
        <a:p>
          <a:endParaRPr lang="es-MX"/>
        </a:p>
      </dgm:t>
    </dgm:pt>
    <dgm:pt modelId="{45B70B73-1DB0-46E9-B896-873937235084}" type="pres">
      <dgm:prSet presAssocID="{C7254129-2A0E-4AB3-B0E3-F7543CE28FB9}" presName="hierRoot3" presStyleCnt="0">
        <dgm:presLayoutVars>
          <dgm:hierBranch val="init"/>
        </dgm:presLayoutVars>
      </dgm:prSet>
      <dgm:spPr/>
    </dgm:pt>
    <dgm:pt modelId="{B50F2954-C360-4C27-8526-BB483C7FC902}" type="pres">
      <dgm:prSet presAssocID="{C7254129-2A0E-4AB3-B0E3-F7543CE28FB9}" presName="rootComposite3" presStyleCnt="0"/>
      <dgm:spPr/>
    </dgm:pt>
    <dgm:pt modelId="{2B648838-4593-4DFE-B0A6-442B864A0E9C}" type="pres">
      <dgm:prSet presAssocID="{C7254129-2A0E-4AB3-B0E3-F7543CE28FB9}" presName="rootText3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D4AA9B1-C836-4960-904B-31E6F3A5FA10}" type="pres">
      <dgm:prSet presAssocID="{C7254129-2A0E-4AB3-B0E3-F7543CE28FB9}" presName="topArc3" presStyleLbl="parChTrans1D1" presStyleIdx="6" presStyleCnt="8"/>
      <dgm:spPr/>
    </dgm:pt>
    <dgm:pt modelId="{A51C31EA-DDFF-4270-9A0D-36CB08DB5804}" type="pres">
      <dgm:prSet presAssocID="{C7254129-2A0E-4AB3-B0E3-F7543CE28FB9}" presName="bottomArc3" presStyleLbl="parChTrans1D1" presStyleIdx="7" presStyleCnt="8"/>
      <dgm:spPr/>
    </dgm:pt>
    <dgm:pt modelId="{D411D60E-F594-4539-BC99-7381AAE86DA7}" type="pres">
      <dgm:prSet presAssocID="{C7254129-2A0E-4AB3-B0E3-F7543CE28FB9}" presName="topConnNode3" presStyleLbl="asst1" presStyleIdx="0" presStyleCnt="0"/>
      <dgm:spPr/>
      <dgm:t>
        <a:bodyPr/>
        <a:lstStyle/>
        <a:p>
          <a:endParaRPr lang="es-MX"/>
        </a:p>
      </dgm:t>
    </dgm:pt>
    <dgm:pt modelId="{F0AAC5EC-CAFE-4FA6-885B-96E4BE27CD1A}" type="pres">
      <dgm:prSet presAssocID="{C7254129-2A0E-4AB3-B0E3-F7543CE28FB9}" presName="hierChild6" presStyleCnt="0"/>
      <dgm:spPr/>
    </dgm:pt>
    <dgm:pt modelId="{D6151F97-E9EC-4A4D-9EFE-853B3F69397F}" type="pres">
      <dgm:prSet presAssocID="{C7254129-2A0E-4AB3-B0E3-F7543CE28FB9}" presName="hierChild7" presStyleCnt="0"/>
      <dgm:spPr/>
    </dgm:pt>
  </dgm:ptLst>
  <dgm:cxnLst>
    <dgm:cxn modelId="{68467864-29EB-44B8-95F6-78339B928621}" type="presOf" srcId="{FE96C34D-A32B-4127-B2C1-1FF08C164B54}" destId="{7B2098B1-3ED2-4B43-B706-10070A448A5F}" srcOrd="1" destOrd="0" presId="urn:microsoft.com/office/officeart/2008/layout/HalfCircleOrganizationChart"/>
    <dgm:cxn modelId="{32D28F37-E96C-49AE-A179-5353EA5CA87B}" srcId="{E31D20C5-DC4F-479F-97C5-005489B6D834}" destId="{FE96C34D-A32B-4127-B2C1-1FF08C164B54}" srcOrd="2" destOrd="0" parTransId="{D2E926AE-7ECE-47BC-8A94-4BC5D0FCF1EC}" sibTransId="{B3E9FF98-A9A3-42B7-A1B7-C43D672C6DD3}"/>
    <dgm:cxn modelId="{7BEDE30F-DA85-46F6-9183-FBF3850079EF}" srcId="{E31D20C5-DC4F-479F-97C5-005489B6D834}" destId="{130FDDC3-6C78-4E69-8CAE-306D96BE414B}" srcOrd="0" destOrd="0" parTransId="{11DF335A-378D-4EF1-85A2-8D2745323979}" sibTransId="{37C679BB-CFA9-4110-ACE7-3813AD9B90F1}"/>
    <dgm:cxn modelId="{6B37A3C5-E99A-4031-AE06-70790A04115D}" srcId="{A15A086C-724C-4E4F-A2B9-DE0B239D49A8}" destId="{E31D20C5-DC4F-479F-97C5-005489B6D834}" srcOrd="0" destOrd="0" parTransId="{EF428977-E2EC-4780-AC9A-21418AEF36A9}" sibTransId="{DB304FE9-061E-4992-A677-485B01BB219B}"/>
    <dgm:cxn modelId="{4AFB27B7-A81B-4FC8-BCB3-5CC2D962983F}" type="presOf" srcId="{9BC20C07-33ED-4B2F-BD6E-23C7158E62FD}" destId="{E518F519-B4C6-4FB2-8B16-5A804DC4A719}" srcOrd="0" destOrd="0" presId="urn:microsoft.com/office/officeart/2008/layout/HalfCircleOrganizationChart"/>
    <dgm:cxn modelId="{7E96089D-C2B7-4359-8790-55399F7B6C1B}" type="presOf" srcId="{130FDDC3-6C78-4E69-8CAE-306D96BE414B}" destId="{4CA3FE0E-CFC2-4191-9DCD-63959C134A92}" srcOrd="1" destOrd="0" presId="urn:microsoft.com/office/officeart/2008/layout/HalfCircleOrganizationChart"/>
    <dgm:cxn modelId="{91549D23-5E0A-40F4-9AD3-796D25F3B52C}" type="presOf" srcId="{130FDDC3-6C78-4E69-8CAE-306D96BE414B}" destId="{E309BE5A-61EE-4346-95FF-36BA88E7F0AD}" srcOrd="0" destOrd="0" presId="urn:microsoft.com/office/officeart/2008/layout/HalfCircleOrganizationChart"/>
    <dgm:cxn modelId="{5639D398-B4B4-4957-A83B-A2FF0F200949}" type="presOf" srcId="{11DF335A-378D-4EF1-85A2-8D2745323979}" destId="{776E70B4-865C-4434-A58D-B2DB0DAAB7B4}" srcOrd="0" destOrd="0" presId="urn:microsoft.com/office/officeart/2008/layout/HalfCircleOrganizationChart"/>
    <dgm:cxn modelId="{C40A762E-F8D2-4E10-A9A1-FC8E2E695C65}" type="presOf" srcId="{A15A086C-724C-4E4F-A2B9-DE0B239D49A8}" destId="{9E52D042-539B-46B8-B189-E0B10FCD893E}" srcOrd="0" destOrd="0" presId="urn:microsoft.com/office/officeart/2008/layout/HalfCircleOrganizationChart"/>
    <dgm:cxn modelId="{4EE64E98-6343-4FE2-A2C4-611A0790B69E}" type="presOf" srcId="{D2E926AE-7ECE-47BC-8A94-4BC5D0FCF1EC}" destId="{52E42217-06A0-474F-AFD1-94C98AD41840}" srcOrd="0" destOrd="0" presId="urn:microsoft.com/office/officeart/2008/layout/HalfCircleOrganizationChart"/>
    <dgm:cxn modelId="{C655ECFC-1A9C-4E35-B1FE-7E21DB19474D}" type="presOf" srcId="{E31D20C5-DC4F-479F-97C5-005489B6D834}" destId="{7CAA3447-B3E4-48C5-BFAB-822498FC4E34}" srcOrd="0" destOrd="0" presId="urn:microsoft.com/office/officeart/2008/layout/HalfCircleOrganizationChart"/>
    <dgm:cxn modelId="{2FFB46AF-2662-4FE4-B58A-7FDF480E35D0}" srcId="{E31D20C5-DC4F-479F-97C5-005489B6D834}" destId="{C7254129-2A0E-4AB3-B0E3-F7543CE28FB9}" srcOrd="1" destOrd="0" parTransId="{9BC20C07-33ED-4B2F-BD6E-23C7158E62FD}" sibTransId="{095CB0F9-4D0A-4D9A-8F71-AEBC66220022}"/>
    <dgm:cxn modelId="{EEFDECC9-5442-4E2E-BC13-42625EE285E5}" type="presOf" srcId="{E31D20C5-DC4F-479F-97C5-005489B6D834}" destId="{7D3DA604-DEBD-48AD-B71D-5345CC7D10DB}" srcOrd="1" destOrd="0" presId="urn:microsoft.com/office/officeart/2008/layout/HalfCircleOrganizationChart"/>
    <dgm:cxn modelId="{26361B9D-77B9-4D7E-B401-5FC2B3FACE47}" type="presOf" srcId="{C7254129-2A0E-4AB3-B0E3-F7543CE28FB9}" destId="{2B648838-4593-4DFE-B0A6-442B864A0E9C}" srcOrd="0" destOrd="0" presId="urn:microsoft.com/office/officeart/2008/layout/HalfCircleOrganizationChart"/>
    <dgm:cxn modelId="{A479DA38-1565-4D67-90FF-391E5F421D95}" type="presOf" srcId="{C7254129-2A0E-4AB3-B0E3-F7543CE28FB9}" destId="{D411D60E-F594-4539-BC99-7381AAE86DA7}" srcOrd="1" destOrd="0" presId="urn:microsoft.com/office/officeart/2008/layout/HalfCircleOrganizationChart"/>
    <dgm:cxn modelId="{9AD13177-CCD1-4F67-9A12-A99F023AE7F5}" type="presOf" srcId="{FE96C34D-A32B-4127-B2C1-1FF08C164B54}" destId="{AEEA6D7B-BF54-4C9F-BFC7-47A5848FC659}" srcOrd="0" destOrd="0" presId="urn:microsoft.com/office/officeart/2008/layout/HalfCircleOrganizationChart"/>
    <dgm:cxn modelId="{B44D1214-DD21-4C01-87B3-888C2C93C7AE}" type="presParOf" srcId="{9E52D042-539B-46B8-B189-E0B10FCD893E}" destId="{A25CF32A-DE09-4688-834E-5966332C4E33}" srcOrd="0" destOrd="0" presId="urn:microsoft.com/office/officeart/2008/layout/HalfCircleOrganizationChart"/>
    <dgm:cxn modelId="{1D600085-AB13-4452-87D4-9CC5636E3E83}" type="presParOf" srcId="{A25CF32A-DE09-4688-834E-5966332C4E33}" destId="{ACB50555-1A50-47AE-9D2A-F6DF745813A3}" srcOrd="0" destOrd="0" presId="urn:microsoft.com/office/officeart/2008/layout/HalfCircleOrganizationChart"/>
    <dgm:cxn modelId="{D36D8789-21B9-4DB2-ADBE-C262590C0FDE}" type="presParOf" srcId="{ACB50555-1A50-47AE-9D2A-F6DF745813A3}" destId="{7CAA3447-B3E4-48C5-BFAB-822498FC4E34}" srcOrd="0" destOrd="0" presId="urn:microsoft.com/office/officeart/2008/layout/HalfCircleOrganizationChart"/>
    <dgm:cxn modelId="{EEE38CF6-D4A2-4C92-8FEB-58617F3BF38F}" type="presParOf" srcId="{ACB50555-1A50-47AE-9D2A-F6DF745813A3}" destId="{EA3C43C0-1561-423F-B74B-85E884D74F08}" srcOrd="1" destOrd="0" presId="urn:microsoft.com/office/officeart/2008/layout/HalfCircleOrganizationChart"/>
    <dgm:cxn modelId="{AE870CE1-F024-4A22-A41E-1DF0CDE3E3B6}" type="presParOf" srcId="{ACB50555-1A50-47AE-9D2A-F6DF745813A3}" destId="{B6EA9750-A792-41C6-88B9-BC1497A41067}" srcOrd="2" destOrd="0" presId="urn:microsoft.com/office/officeart/2008/layout/HalfCircleOrganizationChart"/>
    <dgm:cxn modelId="{6D56FFD2-3FD6-4830-87DC-88417C3FB797}" type="presParOf" srcId="{ACB50555-1A50-47AE-9D2A-F6DF745813A3}" destId="{7D3DA604-DEBD-48AD-B71D-5345CC7D10DB}" srcOrd="3" destOrd="0" presId="urn:microsoft.com/office/officeart/2008/layout/HalfCircleOrganizationChart"/>
    <dgm:cxn modelId="{5AB8B54C-A8BD-4C89-AB2D-8683DBDE7F0A}" type="presParOf" srcId="{A25CF32A-DE09-4688-834E-5966332C4E33}" destId="{17EBF500-004D-4E62-A083-BE2B6B397723}" srcOrd="1" destOrd="0" presId="urn:microsoft.com/office/officeart/2008/layout/HalfCircleOrganizationChart"/>
    <dgm:cxn modelId="{A0EA9163-0C48-413B-BEBA-B79C690F6E65}" type="presParOf" srcId="{17EBF500-004D-4E62-A083-BE2B6B397723}" destId="{52E42217-06A0-474F-AFD1-94C98AD41840}" srcOrd="0" destOrd="0" presId="urn:microsoft.com/office/officeart/2008/layout/HalfCircleOrganizationChart"/>
    <dgm:cxn modelId="{EB05E0E0-6AC2-47D0-A3AA-761178E3574F}" type="presParOf" srcId="{17EBF500-004D-4E62-A083-BE2B6B397723}" destId="{ADA3CC03-C856-4262-97E8-F71CDF6C5DEE}" srcOrd="1" destOrd="0" presId="urn:microsoft.com/office/officeart/2008/layout/HalfCircleOrganizationChart"/>
    <dgm:cxn modelId="{5C500DD9-F57A-4EDC-81B5-049B267D047A}" type="presParOf" srcId="{ADA3CC03-C856-4262-97E8-F71CDF6C5DEE}" destId="{753C770E-A660-4932-AB73-7EB6388DBC80}" srcOrd="0" destOrd="0" presId="urn:microsoft.com/office/officeart/2008/layout/HalfCircleOrganizationChart"/>
    <dgm:cxn modelId="{7E874FF4-4F91-4B37-90D1-505564416C4F}" type="presParOf" srcId="{753C770E-A660-4932-AB73-7EB6388DBC80}" destId="{AEEA6D7B-BF54-4C9F-BFC7-47A5848FC659}" srcOrd="0" destOrd="0" presId="urn:microsoft.com/office/officeart/2008/layout/HalfCircleOrganizationChart"/>
    <dgm:cxn modelId="{84A62409-0068-4406-9567-FA6E9BB5C61C}" type="presParOf" srcId="{753C770E-A660-4932-AB73-7EB6388DBC80}" destId="{BB979758-48EF-4055-9E1A-6716C548A120}" srcOrd="1" destOrd="0" presId="urn:microsoft.com/office/officeart/2008/layout/HalfCircleOrganizationChart"/>
    <dgm:cxn modelId="{7A36D683-FEA8-4A93-A0B3-5F64157B4DA7}" type="presParOf" srcId="{753C770E-A660-4932-AB73-7EB6388DBC80}" destId="{6466D848-4395-4393-A5B9-4B1C97450B4E}" srcOrd="2" destOrd="0" presId="urn:microsoft.com/office/officeart/2008/layout/HalfCircleOrganizationChart"/>
    <dgm:cxn modelId="{3207D898-6261-4145-A495-2D5FD1D773AB}" type="presParOf" srcId="{753C770E-A660-4932-AB73-7EB6388DBC80}" destId="{7B2098B1-3ED2-4B43-B706-10070A448A5F}" srcOrd="3" destOrd="0" presId="urn:microsoft.com/office/officeart/2008/layout/HalfCircleOrganizationChart"/>
    <dgm:cxn modelId="{5B518FAA-18F0-4052-BFDF-771DC9CB0FEB}" type="presParOf" srcId="{ADA3CC03-C856-4262-97E8-F71CDF6C5DEE}" destId="{9EB4B9B6-939C-42E2-9F7E-D75FE1259599}" srcOrd="1" destOrd="0" presId="urn:microsoft.com/office/officeart/2008/layout/HalfCircleOrganizationChart"/>
    <dgm:cxn modelId="{5BB050AF-0657-4B26-8FDB-3FE53502A1AA}" type="presParOf" srcId="{ADA3CC03-C856-4262-97E8-F71CDF6C5DEE}" destId="{9CF2B029-14E3-42D3-86B7-20729B1E296C}" srcOrd="2" destOrd="0" presId="urn:microsoft.com/office/officeart/2008/layout/HalfCircleOrganizationChart"/>
    <dgm:cxn modelId="{A7BCDA7F-3806-46C0-A85D-4DA8D98BB7FD}" type="presParOf" srcId="{A25CF32A-DE09-4688-834E-5966332C4E33}" destId="{29FD8B47-1127-4DEF-9556-64BC7382F904}" srcOrd="2" destOrd="0" presId="urn:microsoft.com/office/officeart/2008/layout/HalfCircleOrganizationChart"/>
    <dgm:cxn modelId="{47F5BCB4-8CF3-4B66-91BA-88DECDC4185B}" type="presParOf" srcId="{29FD8B47-1127-4DEF-9556-64BC7382F904}" destId="{776E70B4-865C-4434-A58D-B2DB0DAAB7B4}" srcOrd="0" destOrd="0" presId="urn:microsoft.com/office/officeart/2008/layout/HalfCircleOrganizationChart"/>
    <dgm:cxn modelId="{4D66546B-5755-44CB-B913-46421D3A1134}" type="presParOf" srcId="{29FD8B47-1127-4DEF-9556-64BC7382F904}" destId="{A5CA351E-4C68-46C9-B22C-772E486357D9}" srcOrd="1" destOrd="0" presId="urn:microsoft.com/office/officeart/2008/layout/HalfCircleOrganizationChart"/>
    <dgm:cxn modelId="{7C46409F-3F75-4B68-9B45-6E6CE129EBC2}" type="presParOf" srcId="{A5CA351E-4C68-46C9-B22C-772E486357D9}" destId="{0311C4F4-2A52-4BE5-9255-FBEF754695BC}" srcOrd="0" destOrd="0" presId="urn:microsoft.com/office/officeart/2008/layout/HalfCircleOrganizationChart"/>
    <dgm:cxn modelId="{8EE0DB5C-5DF6-4EDF-A5B3-5DD2E902E664}" type="presParOf" srcId="{0311C4F4-2A52-4BE5-9255-FBEF754695BC}" destId="{E309BE5A-61EE-4346-95FF-36BA88E7F0AD}" srcOrd="0" destOrd="0" presId="urn:microsoft.com/office/officeart/2008/layout/HalfCircleOrganizationChart"/>
    <dgm:cxn modelId="{C3F1B27D-1B50-430F-9441-695DA4DBA016}" type="presParOf" srcId="{0311C4F4-2A52-4BE5-9255-FBEF754695BC}" destId="{0E8BD260-49DE-46C3-951C-BC1A4AAEBEC4}" srcOrd="1" destOrd="0" presId="urn:microsoft.com/office/officeart/2008/layout/HalfCircleOrganizationChart"/>
    <dgm:cxn modelId="{E18FEF8A-77D3-4F11-B47E-71CCD3A3FBD1}" type="presParOf" srcId="{0311C4F4-2A52-4BE5-9255-FBEF754695BC}" destId="{ADCE8FC0-5887-4360-864A-322C3B32D18E}" srcOrd="2" destOrd="0" presId="urn:microsoft.com/office/officeart/2008/layout/HalfCircleOrganizationChart"/>
    <dgm:cxn modelId="{9020FA11-6769-48F0-B0BC-9AF351A1327D}" type="presParOf" srcId="{0311C4F4-2A52-4BE5-9255-FBEF754695BC}" destId="{4CA3FE0E-CFC2-4191-9DCD-63959C134A92}" srcOrd="3" destOrd="0" presId="urn:microsoft.com/office/officeart/2008/layout/HalfCircleOrganizationChart"/>
    <dgm:cxn modelId="{B766ADB8-157E-4759-A071-BBBF2A1F5537}" type="presParOf" srcId="{A5CA351E-4C68-46C9-B22C-772E486357D9}" destId="{F2E87F52-743C-4A68-86D1-21D838F7E849}" srcOrd="1" destOrd="0" presId="urn:microsoft.com/office/officeart/2008/layout/HalfCircleOrganizationChart"/>
    <dgm:cxn modelId="{2A0EA1DB-DA51-4127-9E06-92A97DD14F63}" type="presParOf" srcId="{A5CA351E-4C68-46C9-B22C-772E486357D9}" destId="{4C52B742-8D07-4E3F-993F-DF204FDB3B16}" srcOrd="2" destOrd="0" presId="urn:microsoft.com/office/officeart/2008/layout/HalfCircleOrganizationChart"/>
    <dgm:cxn modelId="{A0CD0DEC-8782-4368-865B-62CC4F79EBE6}" type="presParOf" srcId="{29FD8B47-1127-4DEF-9556-64BC7382F904}" destId="{E518F519-B4C6-4FB2-8B16-5A804DC4A719}" srcOrd="2" destOrd="0" presId="urn:microsoft.com/office/officeart/2008/layout/HalfCircleOrganizationChart"/>
    <dgm:cxn modelId="{4BDDAF2D-A332-460E-8C48-94A2C8F0B4E1}" type="presParOf" srcId="{29FD8B47-1127-4DEF-9556-64BC7382F904}" destId="{45B70B73-1DB0-46E9-B896-873937235084}" srcOrd="3" destOrd="0" presId="urn:microsoft.com/office/officeart/2008/layout/HalfCircleOrganizationChart"/>
    <dgm:cxn modelId="{72735E57-332C-4AAA-97F4-05896FA84D49}" type="presParOf" srcId="{45B70B73-1DB0-46E9-B896-873937235084}" destId="{B50F2954-C360-4C27-8526-BB483C7FC902}" srcOrd="0" destOrd="0" presId="urn:microsoft.com/office/officeart/2008/layout/HalfCircleOrganizationChart"/>
    <dgm:cxn modelId="{22D86238-F726-4116-9560-F57B480BFC46}" type="presParOf" srcId="{B50F2954-C360-4C27-8526-BB483C7FC902}" destId="{2B648838-4593-4DFE-B0A6-442B864A0E9C}" srcOrd="0" destOrd="0" presId="urn:microsoft.com/office/officeart/2008/layout/HalfCircleOrganizationChart"/>
    <dgm:cxn modelId="{52BEBAC1-68AF-4259-AF39-070D760E088C}" type="presParOf" srcId="{B50F2954-C360-4C27-8526-BB483C7FC902}" destId="{AD4AA9B1-C836-4960-904B-31E6F3A5FA10}" srcOrd="1" destOrd="0" presId="urn:microsoft.com/office/officeart/2008/layout/HalfCircleOrganizationChart"/>
    <dgm:cxn modelId="{760A7C99-E511-4DF2-9A55-6AE432310055}" type="presParOf" srcId="{B50F2954-C360-4C27-8526-BB483C7FC902}" destId="{A51C31EA-DDFF-4270-9A0D-36CB08DB5804}" srcOrd="2" destOrd="0" presId="urn:microsoft.com/office/officeart/2008/layout/HalfCircleOrganizationChart"/>
    <dgm:cxn modelId="{70B9F933-72E9-4428-99BA-4B1F0BEB7389}" type="presParOf" srcId="{B50F2954-C360-4C27-8526-BB483C7FC902}" destId="{D411D60E-F594-4539-BC99-7381AAE86DA7}" srcOrd="3" destOrd="0" presId="urn:microsoft.com/office/officeart/2008/layout/HalfCircleOrganizationChart"/>
    <dgm:cxn modelId="{C8F03503-63D4-4BE9-B8A6-8C6F1F0E3685}" type="presParOf" srcId="{45B70B73-1DB0-46E9-B896-873937235084}" destId="{F0AAC5EC-CAFE-4FA6-885B-96E4BE27CD1A}" srcOrd="1" destOrd="0" presId="urn:microsoft.com/office/officeart/2008/layout/HalfCircleOrganizationChart"/>
    <dgm:cxn modelId="{5FD992D1-25D2-40E1-8A95-BA73157D1C5C}" type="presParOf" srcId="{45B70B73-1DB0-46E9-B896-873937235084}" destId="{D6151F97-E9EC-4A4D-9EFE-853B3F69397F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59B061A-9DDF-42AE-BCE0-56726A344B8B}" type="doc">
      <dgm:prSet loTypeId="urn:microsoft.com/office/officeart/2005/8/layout/list1" loCatId="list" qsTypeId="urn:microsoft.com/office/officeart/2005/8/quickstyle/simple3" qsCatId="simple" csTypeId="urn:microsoft.com/office/officeart/2005/8/colors/accent6_1" csCatId="accent6" phldr="1"/>
      <dgm:spPr/>
      <dgm:t>
        <a:bodyPr/>
        <a:lstStyle/>
        <a:p>
          <a:endParaRPr lang="es-MX"/>
        </a:p>
      </dgm:t>
    </dgm:pt>
    <dgm:pt modelId="{0E2F0833-8063-405A-832D-EA63C6190D2B}">
      <dgm:prSet phldrT="[Texto]" custT="1"/>
      <dgm:spPr/>
      <dgm:t>
        <a:bodyPr/>
        <a:lstStyle/>
        <a:p>
          <a:r>
            <a:rPr lang="es-MX" sz="1800" b="0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1. Observación</a:t>
          </a:r>
          <a:endParaRPr lang="es-MX" sz="1800" b="0" dirty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A3BCC5-C740-4A59-85BF-3583A8FBA5DB}" type="parTrans" cxnId="{11240DF3-BA81-4DA6-9315-0F9D864F4FAD}">
      <dgm:prSet/>
      <dgm:spPr/>
      <dgm:t>
        <a:bodyPr/>
        <a:lstStyle/>
        <a:p>
          <a:endParaRPr lang="es-MX" sz="2400" b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F36276-D543-45D0-A4AC-0786EF3539C5}" type="sibTrans" cxnId="{11240DF3-BA81-4DA6-9315-0F9D864F4FAD}">
      <dgm:prSet/>
      <dgm:spPr/>
      <dgm:t>
        <a:bodyPr/>
        <a:lstStyle/>
        <a:p>
          <a:endParaRPr lang="es-MX" sz="2400" b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55AFDD-C33B-44AE-B94F-4B53CAD474A0}">
      <dgm:prSet phldrT="[Texto]" custT="1"/>
      <dgm:spPr/>
      <dgm:t>
        <a:bodyPr/>
        <a:lstStyle/>
        <a:p>
          <a:r>
            <a:rPr lang="es-MX" sz="1800" b="0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2. Elección del Tema</a:t>
          </a:r>
          <a:endParaRPr lang="es-MX" sz="1800" b="0" dirty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8F41F0-77C8-4D79-B432-4AF6BBC3C137}" type="parTrans" cxnId="{809362DD-8102-4470-A93E-95B8803007F4}">
      <dgm:prSet/>
      <dgm:spPr/>
      <dgm:t>
        <a:bodyPr/>
        <a:lstStyle/>
        <a:p>
          <a:endParaRPr lang="es-MX" sz="2400" b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C85C15F-3AC6-4492-91B8-B8D2A40B3D69}" type="sibTrans" cxnId="{809362DD-8102-4470-A93E-95B8803007F4}">
      <dgm:prSet/>
      <dgm:spPr/>
      <dgm:t>
        <a:bodyPr/>
        <a:lstStyle/>
        <a:p>
          <a:endParaRPr lang="es-MX" sz="2400" b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32B2F49-05D7-4C31-BA33-6DA07023E6DB}">
      <dgm:prSet phldrT="[Texto]" custT="1"/>
      <dgm:spPr/>
      <dgm:t>
        <a:bodyPr/>
        <a:lstStyle/>
        <a:p>
          <a:r>
            <a:rPr lang="es-MX" sz="1800" b="0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3. Búsqueda de Información</a:t>
          </a:r>
          <a:endParaRPr lang="es-MX" sz="1800" b="0" dirty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78C9DB6-028A-4D67-8443-D009613C8FDB}" type="parTrans" cxnId="{B6304DED-1062-4029-A1F9-2266646AE162}">
      <dgm:prSet/>
      <dgm:spPr/>
      <dgm:t>
        <a:bodyPr/>
        <a:lstStyle/>
        <a:p>
          <a:endParaRPr lang="es-MX" sz="2400" b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DA422D-9A7F-4E81-BC41-BAE1856B97BC}" type="sibTrans" cxnId="{B6304DED-1062-4029-A1F9-2266646AE162}">
      <dgm:prSet/>
      <dgm:spPr/>
      <dgm:t>
        <a:bodyPr/>
        <a:lstStyle/>
        <a:p>
          <a:endParaRPr lang="es-MX" sz="2400" b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329BD6-93FA-4817-9CC4-91D6DFFE18B2}">
      <dgm:prSet custT="1"/>
      <dgm:spPr/>
      <dgm:t>
        <a:bodyPr/>
        <a:lstStyle/>
        <a:p>
          <a:r>
            <a:rPr lang="es-MX" sz="1800" b="0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4. Planteamiento del Problema</a:t>
          </a:r>
          <a:endParaRPr lang="es-MX" sz="1800" b="0" dirty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30CEDB-7662-4FF5-A47E-17D930A7D600}" type="parTrans" cxnId="{CBB62A8E-17E4-4963-974E-B4EAF2559A8A}">
      <dgm:prSet/>
      <dgm:spPr/>
      <dgm:t>
        <a:bodyPr/>
        <a:lstStyle/>
        <a:p>
          <a:endParaRPr lang="es-MX" sz="2400" b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0D2031-C780-4D44-96E1-5DDEE9448B7E}" type="sibTrans" cxnId="{CBB62A8E-17E4-4963-974E-B4EAF2559A8A}">
      <dgm:prSet/>
      <dgm:spPr/>
      <dgm:t>
        <a:bodyPr/>
        <a:lstStyle/>
        <a:p>
          <a:endParaRPr lang="es-MX" sz="2400" b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9DDEE9-C915-468D-9BD4-CDF684BB871C}">
      <dgm:prSet custT="1"/>
      <dgm:spPr/>
      <dgm:t>
        <a:bodyPr/>
        <a:lstStyle/>
        <a:p>
          <a:r>
            <a:rPr lang="es-MX" sz="1800" b="0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5. Hipótesis</a:t>
          </a:r>
          <a:endParaRPr lang="es-MX" sz="1800" b="0" dirty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2F226DA-DF4B-4113-96BB-EF683E461E23}" type="parTrans" cxnId="{EADCFD13-DBD8-405C-A305-9EBD5E90A28B}">
      <dgm:prSet/>
      <dgm:spPr/>
      <dgm:t>
        <a:bodyPr/>
        <a:lstStyle/>
        <a:p>
          <a:endParaRPr lang="es-MX" sz="2400" b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44A504-9EB4-4D13-92CD-EB04C8976659}" type="sibTrans" cxnId="{EADCFD13-DBD8-405C-A305-9EBD5E90A28B}">
      <dgm:prSet/>
      <dgm:spPr/>
      <dgm:t>
        <a:bodyPr/>
        <a:lstStyle/>
        <a:p>
          <a:endParaRPr lang="es-MX" sz="2400" b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FFF25BD-3DD5-455A-9D7B-88FA3AC2AE74}">
      <dgm:prSet custT="1"/>
      <dgm:spPr/>
      <dgm:t>
        <a:bodyPr/>
        <a:lstStyle/>
        <a:p>
          <a:r>
            <a:rPr lang="es-MX" sz="1800" b="0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6. Objetivo de Investigación</a:t>
          </a:r>
          <a:endParaRPr lang="es-MX" sz="1800" b="0" dirty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3DE6370-6BEF-45A1-B36B-B1BC4E81B28E}" type="parTrans" cxnId="{053BF064-67EE-4B27-A154-FB99C9CFFC03}">
      <dgm:prSet/>
      <dgm:spPr/>
      <dgm:t>
        <a:bodyPr/>
        <a:lstStyle/>
        <a:p>
          <a:endParaRPr lang="es-MX" sz="2400" b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5B92501-7D78-4B6A-B1D5-C625EAE7BBDE}" type="sibTrans" cxnId="{053BF064-67EE-4B27-A154-FB99C9CFFC03}">
      <dgm:prSet/>
      <dgm:spPr/>
      <dgm:t>
        <a:bodyPr/>
        <a:lstStyle/>
        <a:p>
          <a:endParaRPr lang="es-MX" sz="2400" b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DFB83DC-EFA3-46B7-A2AD-8F4BD189E8F1}">
      <dgm:prSet custT="1"/>
      <dgm:spPr/>
      <dgm:t>
        <a:bodyPr/>
        <a:lstStyle/>
        <a:p>
          <a:r>
            <a:rPr lang="es-MX" sz="1800" b="0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7. Esquema Preliminar de Trabajo</a:t>
          </a:r>
          <a:endParaRPr lang="es-MX" sz="1800" b="0" dirty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3450817-F696-4130-869A-044293FD5D6E}" type="parTrans" cxnId="{C3ACCBF0-F6A1-4FAA-9D4D-A190E56DB345}">
      <dgm:prSet/>
      <dgm:spPr/>
      <dgm:t>
        <a:bodyPr/>
        <a:lstStyle/>
        <a:p>
          <a:endParaRPr lang="es-MX" sz="2400" b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3070415-0228-4E95-9767-FBE754F9EB49}" type="sibTrans" cxnId="{C3ACCBF0-F6A1-4FAA-9D4D-A190E56DB345}">
      <dgm:prSet/>
      <dgm:spPr/>
      <dgm:t>
        <a:bodyPr/>
        <a:lstStyle/>
        <a:p>
          <a:endParaRPr lang="es-MX" sz="2400" b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074DBC-0AA6-4FB7-8176-65E805CEBEC4}">
      <dgm:prSet custT="1"/>
      <dgm:spPr/>
      <dgm:t>
        <a:bodyPr/>
        <a:lstStyle/>
        <a:p>
          <a:r>
            <a:rPr lang="es-MX" sz="1800" b="0" dirty="0" smtClean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8. Cronograma de Actividades</a:t>
          </a:r>
          <a:endParaRPr lang="es-MX" sz="1800" b="0" dirty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107C2C-61F3-4CC2-9811-56236816E626}" type="parTrans" cxnId="{10443F87-FD84-4726-8BF0-B37C7E4C1460}">
      <dgm:prSet/>
      <dgm:spPr/>
      <dgm:t>
        <a:bodyPr/>
        <a:lstStyle/>
        <a:p>
          <a:endParaRPr lang="es-MX" sz="2400" b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33F7E03-3A53-415F-8979-C7D821A9CAF0}" type="sibTrans" cxnId="{10443F87-FD84-4726-8BF0-B37C7E4C1460}">
      <dgm:prSet/>
      <dgm:spPr/>
      <dgm:t>
        <a:bodyPr/>
        <a:lstStyle/>
        <a:p>
          <a:endParaRPr lang="es-MX" sz="2400" b="0">
            <a:solidFill>
              <a:schemeClr val="accent6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9422E9-E7B5-42D3-B535-0345852177BC}" type="pres">
      <dgm:prSet presAssocID="{159B061A-9DDF-42AE-BCE0-56726A344B8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BDE4B5B4-370D-4770-A260-C0D9BD459A2A}" type="pres">
      <dgm:prSet presAssocID="{0E2F0833-8063-405A-832D-EA63C6190D2B}" presName="parentLin" presStyleCnt="0"/>
      <dgm:spPr/>
    </dgm:pt>
    <dgm:pt modelId="{B1C808C7-AFE2-40D3-97F0-22BC1F886D20}" type="pres">
      <dgm:prSet presAssocID="{0E2F0833-8063-405A-832D-EA63C6190D2B}" presName="parentLeftMargin" presStyleLbl="node1" presStyleIdx="0" presStyleCnt="8"/>
      <dgm:spPr/>
      <dgm:t>
        <a:bodyPr/>
        <a:lstStyle/>
        <a:p>
          <a:endParaRPr lang="es-MX"/>
        </a:p>
      </dgm:t>
    </dgm:pt>
    <dgm:pt modelId="{EB753EA9-3514-4121-AC7E-4625CCDBA351}" type="pres">
      <dgm:prSet presAssocID="{0E2F0833-8063-405A-832D-EA63C6190D2B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A91E0FE-5188-46B5-B5D8-83A6B9809FA8}" type="pres">
      <dgm:prSet presAssocID="{0E2F0833-8063-405A-832D-EA63C6190D2B}" presName="negativeSpace" presStyleCnt="0"/>
      <dgm:spPr/>
    </dgm:pt>
    <dgm:pt modelId="{2150CF5B-7C22-4D84-8903-D2C96B176B50}" type="pres">
      <dgm:prSet presAssocID="{0E2F0833-8063-405A-832D-EA63C6190D2B}" presName="childText" presStyleLbl="conFgAcc1" presStyleIdx="0" presStyleCnt="8">
        <dgm:presLayoutVars>
          <dgm:bulletEnabled val="1"/>
        </dgm:presLayoutVars>
      </dgm:prSet>
      <dgm:spPr/>
    </dgm:pt>
    <dgm:pt modelId="{142DED25-5718-4083-A041-93705EF55A8B}" type="pres">
      <dgm:prSet presAssocID="{1CF36276-D543-45D0-A4AC-0786EF3539C5}" presName="spaceBetweenRectangles" presStyleCnt="0"/>
      <dgm:spPr/>
    </dgm:pt>
    <dgm:pt modelId="{0C9969DC-E430-42D3-915E-5F84474E3113}" type="pres">
      <dgm:prSet presAssocID="{BD55AFDD-C33B-44AE-B94F-4B53CAD474A0}" presName="parentLin" presStyleCnt="0"/>
      <dgm:spPr/>
    </dgm:pt>
    <dgm:pt modelId="{35C71757-6FFB-430D-9534-CEBEB8FD5A7F}" type="pres">
      <dgm:prSet presAssocID="{BD55AFDD-C33B-44AE-B94F-4B53CAD474A0}" presName="parentLeftMargin" presStyleLbl="node1" presStyleIdx="0" presStyleCnt="8"/>
      <dgm:spPr/>
      <dgm:t>
        <a:bodyPr/>
        <a:lstStyle/>
        <a:p>
          <a:endParaRPr lang="es-MX"/>
        </a:p>
      </dgm:t>
    </dgm:pt>
    <dgm:pt modelId="{4A2A2A5A-8C40-4927-9744-3E7F81F5485E}" type="pres">
      <dgm:prSet presAssocID="{BD55AFDD-C33B-44AE-B94F-4B53CAD474A0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4E363F6-7E8E-4878-9D99-83209278F4ED}" type="pres">
      <dgm:prSet presAssocID="{BD55AFDD-C33B-44AE-B94F-4B53CAD474A0}" presName="negativeSpace" presStyleCnt="0"/>
      <dgm:spPr/>
    </dgm:pt>
    <dgm:pt modelId="{999E8B09-042F-4BD9-9BE3-1C987973F279}" type="pres">
      <dgm:prSet presAssocID="{BD55AFDD-C33B-44AE-B94F-4B53CAD474A0}" presName="childText" presStyleLbl="conFgAcc1" presStyleIdx="1" presStyleCnt="8">
        <dgm:presLayoutVars>
          <dgm:bulletEnabled val="1"/>
        </dgm:presLayoutVars>
      </dgm:prSet>
      <dgm:spPr/>
    </dgm:pt>
    <dgm:pt modelId="{DF002E91-BFA9-459E-8F8B-B38FD432AB90}" type="pres">
      <dgm:prSet presAssocID="{6C85C15F-3AC6-4492-91B8-B8D2A40B3D69}" presName="spaceBetweenRectangles" presStyleCnt="0"/>
      <dgm:spPr/>
    </dgm:pt>
    <dgm:pt modelId="{F16339E3-CB67-4F78-9C48-C32905894AA4}" type="pres">
      <dgm:prSet presAssocID="{032B2F49-05D7-4C31-BA33-6DA07023E6DB}" presName="parentLin" presStyleCnt="0"/>
      <dgm:spPr/>
    </dgm:pt>
    <dgm:pt modelId="{A8A26DBA-06F2-41E5-9BFE-788B320F51F9}" type="pres">
      <dgm:prSet presAssocID="{032B2F49-05D7-4C31-BA33-6DA07023E6DB}" presName="parentLeftMargin" presStyleLbl="node1" presStyleIdx="1" presStyleCnt="8"/>
      <dgm:spPr/>
      <dgm:t>
        <a:bodyPr/>
        <a:lstStyle/>
        <a:p>
          <a:endParaRPr lang="es-MX"/>
        </a:p>
      </dgm:t>
    </dgm:pt>
    <dgm:pt modelId="{A401F4E2-6622-4A47-A118-856F5365D00C}" type="pres">
      <dgm:prSet presAssocID="{032B2F49-05D7-4C31-BA33-6DA07023E6DB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D75BA87-3279-4977-B429-204B178C5B68}" type="pres">
      <dgm:prSet presAssocID="{032B2F49-05D7-4C31-BA33-6DA07023E6DB}" presName="negativeSpace" presStyleCnt="0"/>
      <dgm:spPr/>
    </dgm:pt>
    <dgm:pt modelId="{DE470E60-EA37-47A5-B2BE-056D1B3E9A49}" type="pres">
      <dgm:prSet presAssocID="{032B2F49-05D7-4C31-BA33-6DA07023E6DB}" presName="childText" presStyleLbl="conFgAcc1" presStyleIdx="2" presStyleCnt="8">
        <dgm:presLayoutVars>
          <dgm:bulletEnabled val="1"/>
        </dgm:presLayoutVars>
      </dgm:prSet>
      <dgm:spPr/>
    </dgm:pt>
    <dgm:pt modelId="{CAD6B490-D59A-4261-A949-D62B47D125EE}" type="pres">
      <dgm:prSet presAssocID="{72DA422D-9A7F-4E81-BC41-BAE1856B97BC}" presName="spaceBetweenRectangles" presStyleCnt="0"/>
      <dgm:spPr/>
    </dgm:pt>
    <dgm:pt modelId="{5EE77EB7-5E2C-4721-BCED-9C72E96D6DB2}" type="pres">
      <dgm:prSet presAssocID="{FD329BD6-93FA-4817-9CC4-91D6DFFE18B2}" presName="parentLin" presStyleCnt="0"/>
      <dgm:spPr/>
    </dgm:pt>
    <dgm:pt modelId="{2A8F18B6-F6D0-4DE2-A31C-3980AAE95FCE}" type="pres">
      <dgm:prSet presAssocID="{FD329BD6-93FA-4817-9CC4-91D6DFFE18B2}" presName="parentLeftMargin" presStyleLbl="node1" presStyleIdx="2" presStyleCnt="8"/>
      <dgm:spPr/>
      <dgm:t>
        <a:bodyPr/>
        <a:lstStyle/>
        <a:p>
          <a:endParaRPr lang="es-MX"/>
        </a:p>
      </dgm:t>
    </dgm:pt>
    <dgm:pt modelId="{CB76A3FE-013C-42F5-BBB9-68608BBF467D}" type="pres">
      <dgm:prSet presAssocID="{FD329BD6-93FA-4817-9CC4-91D6DFFE18B2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663DDC9-1EEA-4EA5-B9BE-C3B420837216}" type="pres">
      <dgm:prSet presAssocID="{FD329BD6-93FA-4817-9CC4-91D6DFFE18B2}" presName="negativeSpace" presStyleCnt="0"/>
      <dgm:spPr/>
    </dgm:pt>
    <dgm:pt modelId="{F4289984-1348-4C2C-95BF-6151A8A3F4EF}" type="pres">
      <dgm:prSet presAssocID="{FD329BD6-93FA-4817-9CC4-91D6DFFE18B2}" presName="childText" presStyleLbl="conFgAcc1" presStyleIdx="3" presStyleCnt="8">
        <dgm:presLayoutVars>
          <dgm:bulletEnabled val="1"/>
        </dgm:presLayoutVars>
      </dgm:prSet>
      <dgm:spPr/>
    </dgm:pt>
    <dgm:pt modelId="{4D443EBE-0D0B-4918-8769-518647792FC5}" type="pres">
      <dgm:prSet presAssocID="{170D2031-C780-4D44-96E1-5DDEE9448B7E}" presName="spaceBetweenRectangles" presStyleCnt="0"/>
      <dgm:spPr/>
    </dgm:pt>
    <dgm:pt modelId="{C775B09F-B2E9-4CBB-BF2C-891D33D05F3E}" type="pres">
      <dgm:prSet presAssocID="{BA9DDEE9-C915-468D-9BD4-CDF684BB871C}" presName="parentLin" presStyleCnt="0"/>
      <dgm:spPr/>
    </dgm:pt>
    <dgm:pt modelId="{4B953691-BAB0-4C61-BC10-EE0760E08A94}" type="pres">
      <dgm:prSet presAssocID="{BA9DDEE9-C915-468D-9BD4-CDF684BB871C}" presName="parentLeftMargin" presStyleLbl="node1" presStyleIdx="3" presStyleCnt="8"/>
      <dgm:spPr/>
      <dgm:t>
        <a:bodyPr/>
        <a:lstStyle/>
        <a:p>
          <a:endParaRPr lang="es-MX"/>
        </a:p>
      </dgm:t>
    </dgm:pt>
    <dgm:pt modelId="{27E2B215-4591-437C-BBEA-8A798A60F588}" type="pres">
      <dgm:prSet presAssocID="{BA9DDEE9-C915-468D-9BD4-CDF684BB871C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55F90CA-47A0-4517-8928-EBDDE75D01E8}" type="pres">
      <dgm:prSet presAssocID="{BA9DDEE9-C915-468D-9BD4-CDF684BB871C}" presName="negativeSpace" presStyleCnt="0"/>
      <dgm:spPr/>
    </dgm:pt>
    <dgm:pt modelId="{1CF70FD7-689B-4491-AE04-1408CC13F08D}" type="pres">
      <dgm:prSet presAssocID="{BA9DDEE9-C915-468D-9BD4-CDF684BB871C}" presName="childText" presStyleLbl="conFgAcc1" presStyleIdx="4" presStyleCnt="8">
        <dgm:presLayoutVars>
          <dgm:bulletEnabled val="1"/>
        </dgm:presLayoutVars>
      </dgm:prSet>
      <dgm:spPr/>
    </dgm:pt>
    <dgm:pt modelId="{05C023D6-8124-48BE-9E8E-1AF0CE7A9114}" type="pres">
      <dgm:prSet presAssocID="{3B44A504-9EB4-4D13-92CD-EB04C8976659}" presName="spaceBetweenRectangles" presStyleCnt="0"/>
      <dgm:spPr/>
    </dgm:pt>
    <dgm:pt modelId="{6FF2E2E0-FD1B-43DE-BA72-621411F70A1F}" type="pres">
      <dgm:prSet presAssocID="{1FFF25BD-3DD5-455A-9D7B-88FA3AC2AE74}" presName="parentLin" presStyleCnt="0"/>
      <dgm:spPr/>
    </dgm:pt>
    <dgm:pt modelId="{C55769EA-7CFA-4A9D-AD74-DCE288C64AF5}" type="pres">
      <dgm:prSet presAssocID="{1FFF25BD-3DD5-455A-9D7B-88FA3AC2AE74}" presName="parentLeftMargin" presStyleLbl="node1" presStyleIdx="4" presStyleCnt="8"/>
      <dgm:spPr/>
      <dgm:t>
        <a:bodyPr/>
        <a:lstStyle/>
        <a:p>
          <a:endParaRPr lang="es-MX"/>
        </a:p>
      </dgm:t>
    </dgm:pt>
    <dgm:pt modelId="{7B9A0D9A-6DF4-495C-9DE1-79CB2727182A}" type="pres">
      <dgm:prSet presAssocID="{1FFF25BD-3DD5-455A-9D7B-88FA3AC2AE74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E9F4E2E-DE8F-4EE1-8FAE-86F429AF06E0}" type="pres">
      <dgm:prSet presAssocID="{1FFF25BD-3DD5-455A-9D7B-88FA3AC2AE74}" presName="negativeSpace" presStyleCnt="0"/>
      <dgm:spPr/>
    </dgm:pt>
    <dgm:pt modelId="{98757499-BAC5-4F44-B119-3E62ACB7EED9}" type="pres">
      <dgm:prSet presAssocID="{1FFF25BD-3DD5-455A-9D7B-88FA3AC2AE74}" presName="childText" presStyleLbl="conFgAcc1" presStyleIdx="5" presStyleCnt="8">
        <dgm:presLayoutVars>
          <dgm:bulletEnabled val="1"/>
        </dgm:presLayoutVars>
      </dgm:prSet>
      <dgm:spPr/>
    </dgm:pt>
    <dgm:pt modelId="{82524A09-25B4-436E-A224-1584CBEFE180}" type="pres">
      <dgm:prSet presAssocID="{D5B92501-7D78-4B6A-B1D5-C625EAE7BBDE}" presName="spaceBetweenRectangles" presStyleCnt="0"/>
      <dgm:spPr/>
    </dgm:pt>
    <dgm:pt modelId="{F7B8A386-FBA2-4477-ACC9-CEB23729C1A5}" type="pres">
      <dgm:prSet presAssocID="{6DFB83DC-EFA3-46B7-A2AD-8F4BD189E8F1}" presName="parentLin" presStyleCnt="0"/>
      <dgm:spPr/>
    </dgm:pt>
    <dgm:pt modelId="{B723C91B-8958-4AFC-83F1-AF8B65ABA3E5}" type="pres">
      <dgm:prSet presAssocID="{6DFB83DC-EFA3-46B7-A2AD-8F4BD189E8F1}" presName="parentLeftMargin" presStyleLbl="node1" presStyleIdx="5" presStyleCnt="8"/>
      <dgm:spPr/>
      <dgm:t>
        <a:bodyPr/>
        <a:lstStyle/>
        <a:p>
          <a:endParaRPr lang="es-MX"/>
        </a:p>
      </dgm:t>
    </dgm:pt>
    <dgm:pt modelId="{EF329332-4100-49EE-8163-FD9AE107F4B1}" type="pres">
      <dgm:prSet presAssocID="{6DFB83DC-EFA3-46B7-A2AD-8F4BD189E8F1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D93213B-8128-49AD-B423-6CDACAB8590B}" type="pres">
      <dgm:prSet presAssocID="{6DFB83DC-EFA3-46B7-A2AD-8F4BD189E8F1}" presName="negativeSpace" presStyleCnt="0"/>
      <dgm:spPr/>
    </dgm:pt>
    <dgm:pt modelId="{BD8B004D-B8E5-42A9-90D7-CD10466BCFDD}" type="pres">
      <dgm:prSet presAssocID="{6DFB83DC-EFA3-46B7-A2AD-8F4BD189E8F1}" presName="childText" presStyleLbl="conFgAcc1" presStyleIdx="6" presStyleCnt="8">
        <dgm:presLayoutVars>
          <dgm:bulletEnabled val="1"/>
        </dgm:presLayoutVars>
      </dgm:prSet>
      <dgm:spPr/>
    </dgm:pt>
    <dgm:pt modelId="{490CFB48-AFC9-412D-8336-C2C15905721F}" type="pres">
      <dgm:prSet presAssocID="{93070415-0228-4E95-9767-FBE754F9EB49}" presName="spaceBetweenRectangles" presStyleCnt="0"/>
      <dgm:spPr/>
    </dgm:pt>
    <dgm:pt modelId="{27140993-1731-41D9-9F01-846D89B4BA4D}" type="pres">
      <dgm:prSet presAssocID="{78074DBC-0AA6-4FB7-8176-65E805CEBEC4}" presName="parentLin" presStyleCnt="0"/>
      <dgm:spPr/>
    </dgm:pt>
    <dgm:pt modelId="{05876B69-7704-4179-8C01-E43C34FD1B00}" type="pres">
      <dgm:prSet presAssocID="{78074DBC-0AA6-4FB7-8176-65E805CEBEC4}" presName="parentLeftMargin" presStyleLbl="node1" presStyleIdx="6" presStyleCnt="8"/>
      <dgm:spPr/>
      <dgm:t>
        <a:bodyPr/>
        <a:lstStyle/>
        <a:p>
          <a:endParaRPr lang="es-MX"/>
        </a:p>
      </dgm:t>
    </dgm:pt>
    <dgm:pt modelId="{611E7B40-0693-4219-842C-4DB99B8B68F2}" type="pres">
      <dgm:prSet presAssocID="{78074DBC-0AA6-4FB7-8176-65E805CEBEC4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8E71EE0-08EA-4D68-9C1E-3B9DE22F4CF0}" type="pres">
      <dgm:prSet presAssocID="{78074DBC-0AA6-4FB7-8176-65E805CEBEC4}" presName="negativeSpace" presStyleCnt="0"/>
      <dgm:spPr/>
    </dgm:pt>
    <dgm:pt modelId="{BA66FA8C-9838-4713-860E-F84EF8F85612}" type="pres">
      <dgm:prSet presAssocID="{78074DBC-0AA6-4FB7-8176-65E805CEBEC4}" presName="childText" presStyleLbl="conFgAcc1" presStyleIdx="7" presStyleCnt="8">
        <dgm:presLayoutVars>
          <dgm:bulletEnabled val="1"/>
        </dgm:presLayoutVars>
      </dgm:prSet>
      <dgm:spPr/>
    </dgm:pt>
  </dgm:ptLst>
  <dgm:cxnLst>
    <dgm:cxn modelId="{8661A6B7-28F7-4D8C-AD9F-6C01CF491E44}" type="presOf" srcId="{6DFB83DC-EFA3-46B7-A2AD-8F4BD189E8F1}" destId="{B723C91B-8958-4AFC-83F1-AF8B65ABA3E5}" srcOrd="0" destOrd="0" presId="urn:microsoft.com/office/officeart/2005/8/layout/list1"/>
    <dgm:cxn modelId="{E3294E1A-AE10-4856-8393-9BA133792DEE}" type="presOf" srcId="{032B2F49-05D7-4C31-BA33-6DA07023E6DB}" destId="{A401F4E2-6622-4A47-A118-856F5365D00C}" srcOrd="1" destOrd="0" presId="urn:microsoft.com/office/officeart/2005/8/layout/list1"/>
    <dgm:cxn modelId="{355DCAC7-1E6F-49A2-BA8C-39FC58E2EFC5}" type="presOf" srcId="{0E2F0833-8063-405A-832D-EA63C6190D2B}" destId="{B1C808C7-AFE2-40D3-97F0-22BC1F886D20}" srcOrd="0" destOrd="0" presId="urn:microsoft.com/office/officeart/2005/8/layout/list1"/>
    <dgm:cxn modelId="{63BE1BA4-2D20-4E65-A3FB-8D353DDEA6F8}" type="presOf" srcId="{FD329BD6-93FA-4817-9CC4-91D6DFFE18B2}" destId="{CB76A3FE-013C-42F5-BBB9-68608BBF467D}" srcOrd="1" destOrd="0" presId="urn:microsoft.com/office/officeart/2005/8/layout/list1"/>
    <dgm:cxn modelId="{DC46824E-DE71-43F7-994D-808DDB83E1F7}" type="presOf" srcId="{78074DBC-0AA6-4FB7-8176-65E805CEBEC4}" destId="{05876B69-7704-4179-8C01-E43C34FD1B00}" srcOrd="0" destOrd="0" presId="urn:microsoft.com/office/officeart/2005/8/layout/list1"/>
    <dgm:cxn modelId="{8D1988CA-9F10-4990-A280-075CB1513701}" type="presOf" srcId="{159B061A-9DDF-42AE-BCE0-56726A344B8B}" destId="{D69422E9-E7B5-42D3-B535-0345852177BC}" srcOrd="0" destOrd="0" presId="urn:microsoft.com/office/officeart/2005/8/layout/list1"/>
    <dgm:cxn modelId="{E7A1B4A3-3EF3-4E90-886A-5062F92E6D33}" type="presOf" srcId="{0E2F0833-8063-405A-832D-EA63C6190D2B}" destId="{EB753EA9-3514-4121-AC7E-4625CCDBA351}" srcOrd="1" destOrd="0" presId="urn:microsoft.com/office/officeart/2005/8/layout/list1"/>
    <dgm:cxn modelId="{3D168B76-DE90-44F1-BABD-2FE3EAB4D506}" type="presOf" srcId="{BA9DDEE9-C915-468D-9BD4-CDF684BB871C}" destId="{4B953691-BAB0-4C61-BC10-EE0760E08A94}" srcOrd="0" destOrd="0" presId="urn:microsoft.com/office/officeart/2005/8/layout/list1"/>
    <dgm:cxn modelId="{D7F19887-AB0B-42F5-B0B4-91F35BBD8DA9}" type="presOf" srcId="{FD329BD6-93FA-4817-9CC4-91D6DFFE18B2}" destId="{2A8F18B6-F6D0-4DE2-A31C-3980AAE95FCE}" srcOrd="0" destOrd="0" presId="urn:microsoft.com/office/officeart/2005/8/layout/list1"/>
    <dgm:cxn modelId="{C8BCDFF9-9F46-49EC-B229-FC7667520800}" type="presOf" srcId="{BD55AFDD-C33B-44AE-B94F-4B53CAD474A0}" destId="{35C71757-6FFB-430D-9534-CEBEB8FD5A7F}" srcOrd="0" destOrd="0" presId="urn:microsoft.com/office/officeart/2005/8/layout/list1"/>
    <dgm:cxn modelId="{7FE5AD72-8ECC-4387-B04B-7264B55E782A}" type="presOf" srcId="{1FFF25BD-3DD5-455A-9D7B-88FA3AC2AE74}" destId="{C55769EA-7CFA-4A9D-AD74-DCE288C64AF5}" srcOrd="0" destOrd="0" presId="urn:microsoft.com/office/officeart/2005/8/layout/list1"/>
    <dgm:cxn modelId="{8C74FF33-A3C5-4BB7-9052-9BA873A00421}" type="presOf" srcId="{032B2F49-05D7-4C31-BA33-6DA07023E6DB}" destId="{A8A26DBA-06F2-41E5-9BFE-788B320F51F9}" srcOrd="0" destOrd="0" presId="urn:microsoft.com/office/officeart/2005/8/layout/list1"/>
    <dgm:cxn modelId="{809362DD-8102-4470-A93E-95B8803007F4}" srcId="{159B061A-9DDF-42AE-BCE0-56726A344B8B}" destId="{BD55AFDD-C33B-44AE-B94F-4B53CAD474A0}" srcOrd="1" destOrd="0" parTransId="{348F41F0-77C8-4D79-B432-4AF6BBC3C137}" sibTransId="{6C85C15F-3AC6-4492-91B8-B8D2A40B3D69}"/>
    <dgm:cxn modelId="{B6304DED-1062-4029-A1F9-2266646AE162}" srcId="{159B061A-9DDF-42AE-BCE0-56726A344B8B}" destId="{032B2F49-05D7-4C31-BA33-6DA07023E6DB}" srcOrd="2" destOrd="0" parTransId="{478C9DB6-028A-4D67-8443-D009613C8FDB}" sibTransId="{72DA422D-9A7F-4E81-BC41-BAE1856B97BC}"/>
    <dgm:cxn modelId="{10443F87-FD84-4726-8BF0-B37C7E4C1460}" srcId="{159B061A-9DDF-42AE-BCE0-56726A344B8B}" destId="{78074DBC-0AA6-4FB7-8176-65E805CEBEC4}" srcOrd="7" destOrd="0" parTransId="{1C107C2C-61F3-4CC2-9811-56236816E626}" sibTransId="{233F7E03-3A53-415F-8979-C7D821A9CAF0}"/>
    <dgm:cxn modelId="{EADCFD13-DBD8-405C-A305-9EBD5E90A28B}" srcId="{159B061A-9DDF-42AE-BCE0-56726A344B8B}" destId="{BA9DDEE9-C915-468D-9BD4-CDF684BB871C}" srcOrd="4" destOrd="0" parTransId="{A2F226DA-DF4B-4113-96BB-EF683E461E23}" sibTransId="{3B44A504-9EB4-4D13-92CD-EB04C8976659}"/>
    <dgm:cxn modelId="{38AA7577-401A-4C03-A79A-B3E727B11A9E}" type="presOf" srcId="{1FFF25BD-3DD5-455A-9D7B-88FA3AC2AE74}" destId="{7B9A0D9A-6DF4-495C-9DE1-79CB2727182A}" srcOrd="1" destOrd="0" presId="urn:microsoft.com/office/officeart/2005/8/layout/list1"/>
    <dgm:cxn modelId="{79BA2C1D-F17C-4F83-AFFE-E22DF441CED9}" type="presOf" srcId="{78074DBC-0AA6-4FB7-8176-65E805CEBEC4}" destId="{611E7B40-0693-4219-842C-4DB99B8B68F2}" srcOrd="1" destOrd="0" presId="urn:microsoft.com/office/officeart/2005/8/layout/list1"/>
    <dgm:cxn modelId="{9859A654-EC43-4019-A163-5FAC3EA4E128}" type="presOf" srcId="{6DFB83DC-EFA3-46B7-A2AD-8F4BD189E8F1}" destId="{EF329332-4100-49EE-8163-FD9AE107F4B1}" srcOrd="1" destOrd="0" presId="urn:microsoft.com/office/officeart/2005/8/layout/list1"/>
    <dgm:cxn modelId="{C3ACCBF0-F6A1-4FAA-9D4D-A190E56DB345}" srcId="{159B061A-9DDF-42AE-BCE0-56726A344B8B}" destId="{6DFB83DC-EFA3-46B7-A2AD-8F4BD189E8F1}" srcOrd="6" destOrd="0" parTransId="{73450817-F696-4130-869A-044293FD5D6E}" sibTransId="{93070415-0228-4E95-9767-FBE754F9EB49}"/>
    <dgm:cxn modelId="{CBB62A8E-17E4-4963-974E-B4EAF2559A8A}" srcId="{159B061A-9DDF-42AE-BCE0-56726A344B8B}" destId="{FD329BD6-93FA-4817-9CC4-91D6DFFE18B2}" srcOrd="3" destOrd="0" parTransId="{7030CEDB-7662-4FF5-A47E-17D930A7D600}" sibTransId="{170D2031-C780-4D44-96E1-5DDEE9448B7E}"/>
    <dgm:cxn modelId="{11240DF3-BA81-4DA6-9315-0F9D864F4FAD}" srcId="{159B061A-9DDF-42AE-BCE0-56726A344B8B}" destId="{0E2F0833-8063-405A-832D-EA63C6190D2B}" srcOrd="0" destOrd="0" parTransId="{E4A3BCC5-C740-4A59-85BF-3583A8FBA5DB}" sibTransId="{1CF36276-D543-45D0-A4AC-0786EF3539C5}"/>
    <dgm:cxn modelId="{053BF064-67EE-4B27-A154-FB99C9CFFC03}" srcId="{159B061A-9DDF-42AE-BCE0-56726A344B8B}" destId="{1FFF25BD-3DD5-455A-9D7B-88FA3AC2AE74}" srcOrd="5" destOrd="0" parTransId="{B3DE6370-6BEF-45A1-B36B-B1BC4E81B28E}" sibTransId="{D5B92501-7D78-4B6A-B1D5-C625EAE7BBDE}"/>
    <dgm:cxn modelId="{256EA4D0-8E9D-476C-B255-76D8312E67D4}" type="presOf" srcId="{BA9DDEE9-C915-468D-9BD4-CDF684BB871C}" destId="{27E2B215-4591-437C-BBEA-8A798A60F588}" srcOrd="1" destOrd="0" presId="urn:microsoft.com/office/officeart/2005/8/layout/list1"/>
    <dgm:cxn modelId="{3AA2C6B5-98AB-4D1B-875E-01849271F10B}" type="presOf" srcId="{BD55AFDD-C33B-44AE-B94F-4B53CAD474A0}" destId="{4A2A2A5A-8C40-4927-9744-3E7F81F5485E}" srcOrd="1" destOrd="0" presId="urn:microsoft.com/office/officeart/2005/8/layout/list1"/>
    <dgm:cxn modelId="{F131E0B4-072F-497B-BB49-41ACF13384F0}" type="presParOf" srcId="{D69422E9-E7B5-42D3-B535-0345852177BC}" destId="{BDE4B5B4-370D-4770-A260-C0D9BD459A2A}" srcOrd="0" destOrd="0" presId="urn:microsoft.com/office/officeart/2005/8/layout/list1"/>
    <dgm:cxn modelId="{C6091031-88BC-4F74-A8F4-83A98378C0C4}" type="presParOf" srcId="{BDE4B5B4-370D-4770-A260-C0D9BD459A2A}" destId="{B1C808C7-AFE2-40D3-97F0-22BC1F886D20}" srcOrd="0" destOrd="0" presId="urn:microsoft.com/office/officeart/2005/8/layout/list1"/>
    <dgm:cxn modelId="{14876747-B47A-41A6-B62D-2FBB54E45BD7}" type="presParOf" srcId="{BDE4B5B4-370D-4770-A260-C0D9BD459A2A}" destId="{EB753EA9-3514-4121-AC7E-4625CCDBA351}" srcOrd="1" destOrd="0" presId="urn:microsoft.com/office/officeart/2005/8/layout/list1"/>
    <dgm:cxn modelId="{94955644-6B80-46C0-B609-D423DE1D041D}" type="presParOf" srcId="{D69422E9-E7B5-42D3-B535-0345852177BC}" destId="{6A91E0FE-5188-46B5-B5D8-83A6B9809FA8}" srcOrd="1" destOrd="0" presId="urn:microsoft.com/office/officeart/2005/8/layout/list1"/>
    <dgm:cxn modelId="{203BFEE8-5DB7-453D-80A1-72E0F6C41B92}" type="presParOf" srcId="{D69422E9-E7B5-42D3-B535-0345852177BC}" destId="{2150CF5B-7C22-4D84-8903-D2C96B176B50}" srcOrd="2" destOrd="0" presId="urn:microsoft.com/office/officeart/2005/8/layout/list1"/>
    <dgm:cxn modelId="{47F55C92-8BC1-44D3-9346-55FD921B39CB}" type="presParOf" srcId="{D69422E9-E7B5-42D3-B535-0345852177BC}" destId="{142DED25-5718-4083-A041-93705EF55A8B}" srcOrd="3" destOrd="0" presId="urn:microsoft.com/office/officeart/2005/8/layout/list1"/>
    <dgm:cxn modelId="{3D15FA65-048B-4A47-B572-A94C6F25A10C}" type="presParOf" srcId="{D69422E9-E7B5-42D3-B535-0345852177BC}" destId="{0C9969DC-E430-42D3-915E-5F84474E3113}" srcOrd="4" destOrd="0" presId="urn:microsoft.com/office/officeart/2005/8/layout/list1"/>
    <dgm:cxn modelId="{A259D342-D629-48C5-8B21-36DE51F61E90}" type="presParOf" srcId="{0C9969DC-E430-42D3-915E-5F84474E3113}" destId="{35C71757-6FFB-430D-9534-CEBEB8FD5A7F}" srcOrd="0" destOrd="0" presId="urn:microsoft.com/office/officeart/2005/8/layout/list1"/>
    <dgm:cxn modelId="{0ACDC390-8EAC-4309-BEF5-A84B6355148B}" type="presParOf" srcId="{0C9969DC-E430-42D3-915E-5F84474E3113}" destId="{4A2A2A5A-8C40-4927-9744-3E7F81F5485E}" srcOrd="1" destOrd="0" presId="urn:microsoft.com/office/officeart/2005/8/layout/list1"/>
    <dgm:cxn modelId="{AA385DF0-577B-4536-A1D8-179343344929}" type="presParOf" srcId="{D69422E9-E7B5-42D3-B535-0345852177BC}" destId="{F4E363F6-7E8E-4878-9D99-83209278F4ED}" srcOrd="5" destOrd="0" presId="urn:microsoft.com/office/officeart/2005/8/layout/list1"/>
    <dgm:cxn modelId="{7F7277CE-21DC-4021-9599-AAC3ED1630FC}" type="presParOf" srcId="{D69422E9-E7B5-42D3-B535-0345852177BC}" destId="{999E8B09-042F-4BD9-9BE3-1C987973F279}" srcOrd="6" destOrd="0" presId="urn:microsoft.com/office/officeart/2005/8/layout/list1"/>
    <dgm:cxn modelId="{1C5A90B1-8751-4752-9764-0A3C97EDD81D}" type="presParOf" srcId="{D69422E9-E7B5-42D3-B535-0345852177BC}" destId="{DF002E91-BFA9-459E-8F8B-B38FD432AB90}" srcOrd="7" destOrd="0" presId="urn:microsoft.com/office/officeart/2005/8/layout/list1"/>
    <dgm:cxn modelId="{CBD18230-E759-4744-9B67-48F17DF0F0F2}" type="presParOf" srcId="{D69422E9-E7B5-42D3-B535-0345852177BC}" destId="{F16339E3-CB67-4F78-9C48-C32905894AA4}" srcOrd="8" destOrd="0" presId="urn:microsoft.com/office/officeart/2005/8/layout/list1"/>
    <dgm:cxn modelId="{64D98565-677B-4561-ABE4-AE01C176A4E7}" type="presParOf" srcId="{F16339E3-CB67-4F78-9C48-C32905894AA4}" destId="{A8A26DBA-06F2-41E5-9BFE-788B320F51F9}" srcOrd="0" destOrd="0" presId="urn:microsoft.com/office/officeart/2005/8/layout/list1"/>
    <dgm:cxn modelId="{9F6C0A34-9465-4E25-8A5A-9D8548BD3373}" type="presParOf" srcId="{F16339E3-CB67-4F78-9C48-C32905894AA4}" destId="{A401F4E2-6622-4A47-A118-856F5365D00C}" srcOrd="1" destOrd="0" presId="urn:microsoft.com/office/officeart/2005/8/layout/list1"/>
    <dgm:cxn modelId="{7B2612FF-7B99-4939-9827-B7A8993106FA}" type="presParOf" srcId="{D69422E9-E7B5-42D3-B535-0345852177BC}" destId="{4D75BA87-3279-4977-B429-204B178C5B68}" srcOrd="9" destOrd="0" presId="urn:microsoft.com/office/officeart/2005/8/layout/list1"/>
    <dgm:cxn modelId="{CFFB153A-7C6B-4461-A37F-D66FC982E41A}" type="presParOf" srcId="{D69422E9-E7B5-42D3-B535-0345852177BC}" destId="{DE470E60-EA37-47A5-B2BE-056D1B3E9A49}" srcOrd="10" destOrd="0" presId="urn:microsoft.com/office/officeart/2005/8/layout/list1"/>
    <dgm:cxn modelId="{2CDEE787-B068-41D7-B9B0-9900E98F3852}" type="presParOf" srcId="{D69422E9-E7B5-42D3-B535-0345852177BC}" destId="{CAD6B490-D59A-4261-A949-D62B47D125EE}" srcOrd="11" destOrd="0" presId="urn:microsoft.com/office/officeart/2005/8/layout/list1"/>
    <dgm:cxn modelId="{142FC212-E829-4D8E-9A6E-DBABDB9E5763}" type="presParOf" srcId="{D69422E9-E7B5-42D3-B535-0345852177BC}" destId="{5EE77EB7-5E2C-4721-BCED-9C72E96D6DB2}" srcOrd="12" destOrd="0" presId="urn:microsoft.com/office/officeart/2005/8/layout/list1"/>
    <dgm:cxn modelId="{36315C38-461C-42AF-BA4B-276FAF22ADF4}" type="presParOf" srcId="{5EE77EB7-5E2C-4721-BCED-9C72E96D6DB2}" destId="{2A8F18B6-F6D0-4DE2-A31C-3980AAE95FCE}" srcOrd="0" destOrd="0" presId="urn:microsoft.com/office/officeart/2005/8/layout/list1"/>
    <dgm:cxn modelId="{5CA8ABA0-D912-47F6-AA26-4604C7032AE4}" type="presParOf" srcId="{5EE77EB7-5E2C-4721-BCED-9C72E96D6DB2}" destId="{CB76A3FE-013C-42F5-BBB9-68608BBF467D}" srcOrd="1" destOrd="0" presId="urn:microsoft.com/office/officeart/2005/8/layout/list1"/>
    <dgm:cxn modelId="{23AF372B-187E-4429-A68E-E414ABD0828F}" type="presParOf" srcId="{D69422E9-E7B5-42D3-B535-0345852177BC}" destId="{1663DDC9-1EEA-4EA5-B9BE-C3B420837216}" srcOrd="13" destOrd="0" presId="urn:microsoft.com/office/officeart/2005/8/layout/list1"/>
    <dgm:cxn modelId="{D019A6BC-2BDE-4F6D-979A-1884431FBAAF}" type="presParOf" srcId="{D69422E9-E7B5-42D3-B535-0345852177BC}" destId="{F4289984-1348-4C2C-95BF-6151A8A3F4EF}" srcOrd="14" destOrd="0" presId="urn:microsoft.com/office/officeart/2005/8/layout/list1"/>
    <dgm:cxn modelId="{95BD28B4-AE5A-46ED-8D9F-5FFC4C575384}" type="presParOf" srcId="{D69422E9-E7B5-42D3-B535-0345852177BC}" destId="{4D443EBE-0D0B-4918-8769-518647792FC5}" srcOrd="15" destOrd="0" presId="urn:microsoft.com/office/officeart/2005/8/layout/list1"/>
    <dgm:cxn modelId="{36B0866E-9632-4D89-9FAE-12123F707C17}" type="presParOf" srcId="{D69422E9-E7B5-42D3-B535-0345852177BC}" destId="{C775B09F-B2E9-4CBB-BF2C-891D33D05F3E}" srcOrd="16" destOrd="0" presId="urn:microsoft.com/office/officeart/2005/8/layout/list1"/>
    <dgm:cxn modelId="{FDED67C7-F9CC-473E-A5F1-4B3A24A65D25}" type="presParOf" srcId="{C775B09F-B2E9-4CBB-BF2C-891D33D05F3E}" destId="{4B953691-BAB0-4C61-BC10-EE0760E08A94}" srcOrd="0" destOrd="0" presId="urn:microsoft.com/office/officeart/2005/8/layout/list1"/>
    <dgm:cxn modelId="{EF1F72F4-EA80-442B-924F-23CF2828D81B}" type="presParOf" srcId="{C775B09F-B2E9-4CBB-BF2C-891D33D05F3E}" destId="{27E2B215-4591-437C-BBEA-8A798A60F588}" srcOrd="1" destOrd="0" presId="urn:microsoft.com/office/officeart/2005/8/layout/list1"/>
    <dgm:cxn modelId="{A1C86454-8C30-4961-A9CB-8E0161863E53}" type="presParOf" srcId="{D69422E9-E7B5-42D3-B535-0345852177BC}" destId="{A55F90CA-47A0-4517-8928-EBDDE75D01E8}" srcOrd="17" destOrd="0" presId="urn:microsoft.com/office/officeart/2005/8/layout/list1"/>
    <dgm:cxn modelId="{E3F6AC85-2CBF-496E-9448-7512B1C7C8C7}" type="presParOf" srcId="{D69422E9-E7B5-42D3-B535-0345852177BC}" destId="{1CF70FD7-689B-4491-AE04-1408CC13F08D}" srcOrd="18" destOrd="0" presId="urn:microsoft.com/office/officeart/2005/8/layout/list1"/>
    <dgm:cxn modelId="{FDE264B1-3F43-4F64-B822-66A0FCF51ACF}" type="presParOf" srcId="{D69422E9-E7B5-42D3-B535-0345852177BC}" destId="{05C023D6-8124-48BE-9E8E-1AF0CE7A9114}" srcOrd="19" destOrd="0" presId="urn:microsoft.com/office/officeart/2005/8/layout/list1"/>
    <dgm:cxn modelId="{F9BA45DF-BECA-4F40-8794-B6A9BF92DE2E}" type="presParOf" srcId="{D69422E9-E7B5-42D3-B535-0345852177BC}" destId="{6FF2E2E0-FD1B-43DE-BA72-621411F70A1F}" srcOrd="20" destOrd="0" presId="urn:microsoft.com/office/officeart/2005/8/layout/list1"/>
    <dgm:cxn modelId="{DB78FB70-340E-4917-AB8A-EE98B654E6E7}" type="presParOf" srcId="{6FF2E2E0-FD1B-43DE-BA72-621411F70A1F}" destId="{C55769EA-7CFA-4A9D-AD74-DCE288C64AF5}" srcOrd="0" destOrd="0" presId="urn:microsoft.com/office/officeart/2005/8/layout/list1"/>
    <dgm:cxn modelId="{1139D4B5-0708-4B7D-B148-5EAA7414EF85}" type="presParOf" srcId="{6FF2E2E0-FD1B-43DE-BA72-621411F70A1F}" destId="{7B9A0D9A-6DF4-495C-9DE1-79CB2727182A}" srcOrd="1" destOrd="0" presId="urn:microsoft.com/office/officeart/2005/8/layout/list1"/>
    <dgm:cxn modelId="{4F9430DE-7409-40DC-9C44-6B4CDBF738F9}" type="presParOf" srcId="{D69422E9-E7B5-42D3-B535-0345852177BC}" destId="{3E9F4E2E-DE8F-4EE1-8FAE-86F429AF06E0}" srcOrd="21" destOrd="0" presId="urn:microsoft.com/office/officeart/2005/8/layout/list1"/>
    <dgm:cxn modelId="{8E766567-6EFD-4956-985C-58DF7E82DB54}" type="presParOf" srcId="{D69422E9-E7B5-42D3-B535-0345852177BC}" destId="{98757499-BAC5-4F44-B119-3E62ACB7EED9}" srcOrd="22" destOrd="0" presId="urn:microsoft.com/office/officeart/2005/8/layout/list1"/>
    <dgm:cxn modelId="{E764C996-98BF-49F8-9EFC-842593B9E0DB}" type="presParOf" srcId="{D69422E9-E7B5-42D3-B535-0345852177BC}" destId="{82524A09-25B4-436E-A224-1584CBEFE180}" srcOrd="23" destOrd="0" presId="urn:microsoft.com/office/officeart/2005/8/layout/list1"/>
    <dgm:cxn modelId="{E85F48C2-CBBA-4354-AA78-758E0902A1F1}" type="presParOf" srcId="{D69422E9-E7B5-42D3-B535-0345852177BC}" destId="{F7B8A386-FBA2-4477-ACC9-CEB23729C1A5}" srcOrd="24" destOrd="0" presId="urn:microsoft.com/office/officeart/2005/8/layout/list1"/>
    <dgm:cxn modelId="{A0F85A1D-2B3D-4FEA-976D-2161957B6D5C}" type="presParOf" srcId="{F7B8A386-FBA2-4477-ACC9-CEB23729C1A5}" destId="{B723C91B-8958-4AFC-83F1-AF8B65ABA3E5}" srcOrd="0" destOrd="0" presId="urn:microsoft.com/office/officeart/2005/8/layout/list1"/>
    <dgm:cxn modelId="{41A42432-5F26-449F-8DF6-E2B90E6A40B8}" type="presParOf" srcId="{F7B8A386-FBA2-4477-ACC9-CEB23729C1A5}" destId="{EF329332-4100-49EE-8163-FD9AE107F4B1}" srcOrd="1" destOrd="0" presId="urn:microsoft.com/office/officeart/2005/8/layout/list1"/>
    <dgm:cxn modelId="{6A55F700-7B25-49B3-9545-FADC43CC615B}" type="presParOf" srcId="{D69422E9-E7B5-42D3-B535-0345852177BC}" destId="{0D93213B-8128-49AD-B423-6CDACAB8590B}" srcOrd="25" destOrd="0" presId="urn:microsoft.com/office/officeart/2005/8/layout/list1"/>
    <dgm:cxn modelId="{46235703-7396-40A8-AFF5-0B2B5E1C051E}" type="presParOf" srcId="{D69422E9-E7B5-42D3-B535-0345852177BC}" destId="{BD8B004D-B8E5-42A9-90D7-CD10466BCFDD}" srcOrd="26" destOrd="0" presId="urn:microsoft.com/office/officeart/2005/8/layout/list1"/>
    <dgm:cxn modelId="{98787252-DA64-43C0-82C8-F7921406CBA6}" type="presParOf" srcId="{D69422E9-E7B5-42D3-B535-0345852177BC}" destId="{490CFB48-AFC9-412D-8336-C2C15905721F}" srcOrd="27" destOrd="0" presId="urn:microsoft.com/office/officeart/2005/8/layout/list1"/>
    <dgm:cxn modelId="{C58CCB3B-0681-474F-8A5F-3F398042A02D}" type="presParOf" srcId="{D69422E9-E7B5-42D3-B535-0345852177BC}" destId="{27140993-1731-41D9-9F01-846D89B4BA4D}" srcOrd="28" destOrd="0" presId="urn:microsoft.com/office/officeart/2005/8/layout/list1"/>
    <dgm:cxn modelId="{5A3FDF00-7B69-4946-8BAE-0057F7EEAAFD}" type="presParOf" srcId="{27140993-1731-41D9-9F01-846D89B4BA4D}" destId="{05876B69-7704-4179-8C01-E43C34FD1B00}" srcOrd="0" destOrd="0" presId="urn:microsoft.com/office/officeart/2005/8/layout/list1"/>
    <dgm:cxn modelId="{272CFE15-BCB6-4732-8440-775EC2B75EDB}" type="presParOf" srcId="{27140993-1731-41D9-9F01-846D89B4BA4D}" destId="{611E7B40-0693-4219-842C-4DB99B8B68F2}" srcOrd="1" destOrd="0" presId="urn:microsoft.com/office/officeart/2005/8/layout/list1"/>
    <dgm:cxn modelId="{5B288C3B-98C0-480C-B8B8-98B52C24A265}" type="presParOf" srcId="{D69422E9-E7B5-42D3-B535-0345852177BC}" destId="{68E71EE0-08EA-4D68-9C1E-3B9DE22F4CF0}" srcOrd="29" destOrd="0" presId="urn:microsoft.com/office/officeart/2005/8/layout/list1"/>
    <dgm:cxn modelId="{E4990B0F-E0C0-493D-8818-FECAFF1C0D2F}" type="presParOf" srcId="{D69422E9-E7B5-42D3-B535-0345852177BC}" destId="{BA66FA8C-9838-4713-860E-F84EF8F85612}" srcOrd="3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ademia.edu/6399195/Metodologia_de_la_investigacion_5ta_Edicion_Sampieri?auto=download" TargetMode="External"/><Relationship Id="rId2" Type="http://schemas.openxmlformats.org/officeDocument/2006/relationships/hyperlink" Target="http://eumed.net/libros/2006c/203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ooks.google.com.mx/books?id=VSb4_cVukkcC&amp;pg=PA149&amp;dq=metodologia+dela+investigacion+hernandez+fernandez+y+baptista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.slidesharecdn.com/elmtodocientfico-121106123028-phpapp01/95/slide-1-638.jpg?1352226678" TargetMode="External"/><Relationship Id="rId3" Type="http://schemas.openxmlformats.org/officeDocument/2006/relationships/hyperlink" Target="http://www.adalimas.com/marketingmultinivel/wp-content/uploads/2013/11/imagenes-DTW-78.jpg" TargetMode="External"/><Relationship Id="rId7" Type="http://schemas.openxmlformats.org/officeDocument/2006/relationships/hyperlink" Target="http://www.imam.com.br/logistica/images/stories/edicoes/ed.250/melhores-metodos-1.jpg" TargetMode="External"/><Relationship Id="rId2" Type="http://schemas.openxmlformats.org/officeDocument/2006/relationships/hyperlink" Target="http://www.exactas.unca.edu.ar/revista/img/Logo_CIENCIA.gi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etaaprendizaje.net/IMG/IMG%20online/IntroIndex.png" TargetMode="External"/><Relationship Id="rId5" Type="http://schemas.openxmlformats.org/officeDocument/2006/relationships/hyperlink" Target="http://www.kemp.es/wp-content/uploads/2012/05/Slide-51-Metodolog%C3%ADa.jpg" TargetMode="External"/><Relationship Id="rId4" Type="http://schemas.openxmlformats.org/officeDocument/2006/relationships/hyperlink" Target="http://image.slidesharecdn.com/elprocesodeinvestigacin-110408212721-phpapp01/95/el-proceso-de-investigacin-1-728.jpg?cb=1302298164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Método Científico</a:t>
            </a:r>
            <a:endParaRPr lang="es-MX" dirty="0"/>
          </a:p>
        </p:txBody>
      </p:sp>
      <p:sp>
        <p:nvSpPr>
          <p:cNvPr id="6" name="Rectángulo 5"/>
          <p:cNvSpPr/>
          <p:nvPr/>
        </p:nvSpPr>
        <p:spPr>
          <a:xfrm>
            <a:off x="1547664" y="1417638"/>
            <a:ext cx="6912768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un proceso destinado a explicar fenómenos, establecer relaciones entre los hechos y enunciar leyes que expliquen los fenómenos físicos del mundo y </a:t>
            </a:r>
            <a:r>
              <a:rPr lang="es-MX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permitan obtener, con estos conocimientos, aplicaciones útiles </a:t>
            </a:r>
            <a:r>
              <a:rPr lang="es-MX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s-MX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hombre</a:t>
            </a:r>
            <a:r>
              <a:rPr lang="es-MX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MX" dirty="0">
              <a:solidFill>
                <a:srgbClr val="6A221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MX" b="1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Teoría o conocimiento científico </a:t>
            </a:r>
            <a:r>
              <a:rPr lang="es-MX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 el conjunto de conceptos o categorías para explicar objetivamente la realidad y solucionar problemas específicos.</a:t>
            </a:r>
            <a:endParaRPr lang="es-MX" dirty="0">
              <a:solidFill>
                <a:srgbClr val="6A221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MX" dirty="0">
              <a:solidFill>
                <a:srgbClr val="6A221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633384"/>
            <a:ext cx="2232248" cy="167593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6228184" y="566124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[7]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6012160" y="6545609"/>
            <a:ext cx="2975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/>
              <a:t>Área  Académica de Comercio Exterior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3212476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Elementos del Método Científico</a:t>
            </a:r>
            <a:endParaRPr lang="es-MX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987377842"/>
              </p:ext>
            </p:extLst>
          </p:nvPr>
        </p:nvGraphicFramePr>
        <p:xfrm>
          <a:off x="2123728" y="1252984"/>
          <a:ext cx="6096000" cy="5056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046173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556792"/>
            <a:ext cx="6889398" cy="4525963"/>
          </a:xfrm>
        </p:spPr>
        <p:txBody>
          <a:bodyPr>
            <a:normAutofit/>
          </a:bodyPr>
          <a:lstStyle/>
          <a:p>
            <a:pPr algn="just"/>
            <a:r>
              <a:rPr lang="es-ES" sz="1600" dirty="0" smtClean="0">
                <a:latin typeface="Arial" pitchFamily="34" charset="0"/>
                <a:cs typeface="Arial" pitchFamily="34" charset="0"/>
              </a:rPr>
              <a:t>Ávila </a:t>
            </a:r>
            <a:r>
              <a:rPr lang="es-ES" sz="1600" dirty="0" err="1" smtClean="0">
                <a:latin typeface="Arial" pitchFamily="34" charset="0"/>
                <a:cs typeface="Arial" pitchFamily="34" charset="0"/>
              </a:rPr>
              <a:t>Baray</a:t>
            </a:r>
            <a:r>
              <a:rPr lang="es-ES" sz="1600" dirty="0" smtClean="0">
                <a:latin typeface="Arial" pitchFamily="34" charset="0"/>
                <a:cs typeface="Arial" pitchFamily="34" charset="0"/>
              </a:rPr>
              <a:t>, H.L. (2006). Introducción a la Metodología de la Investigación. España. Consultado y recuperado en línea el 16 de febrero de 2016 de: </a:t>
            </a:r>
            <a:r>
              <a:rPr lang="es-ES" sz="1600" dirty="0" smtClean="0">
                <a:latin typeface="Arial" pitchFamily="34" charset="0"/>
                <a:cs typeface="Arial" pitchFamily="34" charset="0"/>
                <a:hlinkClick r:id="rId2"/>
              </a:rPr>
              <a:t>http://eumed.net/libros/2006c/203/</a:t>
            </a:r>
            <a:endParaRPr lang="es-ES" sz="16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s-ES" sz="1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1600" dirty="0" err="1" smtClean="0">
                <a:latin typeface="Arial" pitchFamily="34" charset="0"/>
                <a:cs typeface="Arial" pitchFamily="34" charset="0"/>
              </a:rPr>
              <a:t>Sampieri</a:t>
            </a:r>
            <a:r>
              <a:rPr lang="es-MX" sz="1600" dirty="0" smtClean="0">
                <a:latin typeface="Arial" pitchFamily="34" charset="0"/>
                <a:cs typeface="Arial" pitchFamily="34" charset="0"/>
              </a:rPr>
              <a:t>, R. (2012). Metodología de la Investigación. 5ta. Edición, Editorial Mc Graw Hill. Consultado y recuperado el 21 </a:t>
            </a:r>
            <a:r>
              <a:rPr lang="es-MX" sz="1600" dirty="0">
                <a:latin typeface="Arial" pitchFamily="34" charset="0"/>
                <a:cs typeface="Arial" pitchFamily="34" charset="0"/>
              </a:rPr>
              <a:t>de Marzo de 2016 de: </a:t>
            </a:r>
            <a:r>
              <a:rPr lang="es-MX" sz="1600" dirty="0">
                <a:latin typeface="Arial" pitchFamily="34" charset="0"/>
                <a:cs typeface="Arial" pitchFamily="34" charset="0"/>
                <a:hlinkClick r:id="rId3"/>
              </a:rPr>
              <a:t>https://</a:t>
            </a:r>
            <a:r>
              <a:rPr lang="es-MX" sz="1600" dirty="0" smtClean="0">
                <a:latin typeface="Arial" pitchFamily="34" charset="0"/>
                <a:cs typeface="Arial" pitchFamily="34" charset="0"/>
                <a:hlinkClick r:id="rId3"/>
              </a:rPr>
              <a:t>www.academia.edu/6399195/Metodologia_de_la_investigacion_5ta_Edicion_Sampieri?auto=download</a:t>
            </a:r>
            <a:endParaRPr lang="es-MX" sz="16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1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1600" dirty="0" smtClean="0">
                <a:latin typeface="Arial" pitchFamily="34" charset="0"/>
                <a:cs typeface="Arial" pitchFamily="34" charset="0"/>
              </a:rPr>
              <a:t>Hernández, Fernández &amp; Baptista (2009). Metodología de la Investigación educativa. 2° edición, Editorial la Muralla, S.A. Consultado y recuperado el 5 de Marzo de 2016 de</a:t>
            </a:r>
            <a:r>
              <a:rPr lang="es-MX" sz="1600" dirty="0">
                <a:latin typeface="Arial" pitchFamily="34" charset="0"/>
                <a:cs typeface="Arial" pitchFamily="34" charset="0"/>
              </a:rPr>
              <a:t>: </a:t>
            </a:r>
            <a:r>
              <a:rPr lang="es-MX" sz="1600" dirty="0">
                <a:latin typeface="Arial" pitchFamily="34" charset="0"/>
                <a:cs typeface="Arial" pitchFamily="34" charset="0"/>
                <a:hlinkClick r:id="rId4"/>
              </a:rPr>
              <a:t>https://</a:t>
            </a:r>
            <a:r>
              <a:rPr lang="es-MX" sz="1600" dirty="0" smtClean="0">
                <a:latin typeface="Arial" pitchFamily="34" charset="0"/>
                <a:cs typeface="Arial" pitchFamily="34" charset="0"/>
                <a:hlinkClick r:id="rId4"/>
              </a:rPr>
              <a:t>books.google.com.mx/books?id=VSb4_cVukkcC&amp;pg=PA149&amp;dq=metodologia+dela+investigacion+hernandez+fernandez+y+baptista</a:t>
            </a:r>
            <a:endParaRPr lang="es-MX" sz="16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s-MX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012160" y="6545609"/>
            <a:ext cx="2975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/>
              <a:t>Área  Académica de Comercio Exterior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678558" y="640357"/>
            <a:ext cx="6995120" cy="1143000"/>
          </a:xfrm>
        </p:spPr>
        <p:txBody>
          <a:bodyPr/>
          <a:lstStyle/>
          <a:p>
            <a:pPr algn="l"/>
            <a:r>
              <a:rPr lang="es-ES" dirty="0" smtClean="0">
                <a:latin typeface="Arial" pitchFamily="34" charset="0"/>
                <a:cs typeface="Arial" pitchFamily="34" charset="0"/>
              </a:rPr>
              <a:t>Referencias de imágenes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403648" y="1783357"/>
            <a:ext cx="7270030" cy="344584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s-MX" sz="1300" dirty="0">
                <a:latin typeface="Arial" pitchFamily="34" charset="0"/>
                <a:cs typeface="Arial" pitchFamily="34" charset="0"/>
              </a:rPr>
              <a:t>[1] </a:t>
            </a:r>
            <a:r>
              <a:rPr lang="es-MX" sz="1300" dirty="0">
                <a:latin typeface="Arial" pitchFamily="34" charset="0"/>
                <a:cs typeface="Arial" pitchFamily="34" charset="0"/>
                <a:hlinkClick r:id="rId2"/>
              </a:rPr>
              <a:t>http://</a:t>
            </a:r>
            <a:r>
              <a:rPr lang="es-MX" sz="1300" dirty="0" smtClean="0">
                <a:latin typeface="Arial" pitchFamily="34" charset="0"/>
                <a:cs typeface="Arial" pitchFamily="34" charset="0"/>
                <a:hlinkClick r:id="rId2"/>
              </a:rPr>
              <a:t>www.exactas.unca.edu.ar/revista/img/Logo_CIENCIA.gif</a:t>
            </a:r>
            <a:endParaRPr lang="es-MX" sz="13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s-MX" sz="1300" dirty="0" smtClean="0">
                <a:latin typeface="Arial" pitchFamily="34" charset="0"/>
                <a:cs typeface="Arial" pitchFamily="34" charset="0"/>
              </a:rPr>
              <a:t>[2] </a:t>
            </a:r>
            <a:r>
              <a:rPr lang="es-MX" sz="1300" dirty="0" smtClean="0">
                <a:latin typeface="Arial" pitchFamily="34" charset="0"/>
                <a:cs typeface="Arial" pitchFamily="34" charset="0"/>
                <a:hlinkClick r:id="rId3"/>
              </a:rPr>
              <a:t>http</a:t>
            </a:r>
            <a:r>
              <a:rPr lang="es-MX" sz="1300" dirty="0">
                <a:latin typeface="Arial" pitchFamily="34" charset="0"/>
                <a:cs typeface="Arial" pitchFamily="34" charset="0"/>
                <a:hlinkClick r:id="rId3"/>
              </a:rPr>
              <a:t>://</a:t>
            </a:r>
            <a:r>
              <a:rPr lang="es-MX" sz="1300" dirty="0" smtClean="0">
                <a:latin typeface="Arial" pitchFamily="34" charset="0"/>
                <a:cs typeface="Arial" pitchFamily="34" charset="0"/>
                <a:hlinkClick r:id="rId3"/>
              </a:rPr>
              <a:t>www.adalimas.com/marketingmultinivel/wp-content/uploads/2013/11/imagenes-DTW-78.jpg</a:t>
            </a:r>
            <a:endParaRPr lang="es-MX" sz="13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s-MX" sz="1300" dirty="0" smtClean="0">
                <a:latin typeface="Arial" pitchFamily="34" charset="0"/>
                <a:cs typeface="Arial" pitchFamily="34" charset="0"/>
              </a:rPr>
              <a:t>[3]</a:t>
            </a:r>
            <a:r>
              <a:rPr lang="es-MX" sz="1300" dirty="0" smtClean="0">
                <a:latin typeface="Arial" pitchFamily="34" charset="0"/>
                <a:cs typeface="Arial" pitchFamily="34" charset="0"/>
                <a:hlinkClick r:id="rId4"/>
              </a:rPr>
              <a:t>http</a:t>
            </a:r>
            <a:r>
              <a:rPr lang="es-MX" sz="1300" dirty="0">
                <a:latin typeface="Arial" pitchFamily="34" charset="0"/>
                <a:cs typeface="Arial" pitchFamily="34" charset="0"/>
                <a:hlinkClick r:id="rId4"/>
              </a:rPr>
              <a:t>://</a:t>
            </a:r>
            <a:r>
              <a:rPr lang="es-MX" sz="1300" dirty="0" smtClean="0">
                <a:latin typeface="Arial" pitchFamily="34" charset="0"/>
                <a:cs typeface="Arial" pitchFamily="34" charset="0"/>
                <a:hlinkClick r:id="rId4"/>
              </a:rPr>
              <a:t>image.slidesharecdn.com/elprocesodeinvestigacin-1pp01/95/el-proceso-de-investigacin-1-728.jpg?cb=1302298164</a:t>
            </a:r>
            <a:endParaRPr lang="es-MX" sz="13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s-MX" sz="1300" dirty="0">
                <a:latin typeface="Arial" pitchFamily="34" charset="0"/>
                <a:cs typeface="Arial" pitchFamily="34" charset="0"/>
              </a:rPr>
              <a:t>[4] </a:t>
            </a:r>
            <a:r>
              <a:rPr lang="es-MX" sz="1300" dirty="0">
                <a:latin typeface="Arial" pitchFamily="34" charset="0"/>
                <a:cs typeface="Arial" pitchFamily="34" charset="0"/>
                <a:hlinkClick r:id="rId5"/>
              </a:rPr>
              <a:t>http://</a:t>
            </a:r>
            <a:r>
              <a:rPr lang="es-MX" sz="1300" dirty="0" smtClean="0">
                <a:latin typeface="Arial" pitchFamily="34" charset="0"/>
                <a:cs typeface="Arial" pitchFamily="34" charset="0"/>
                <a:hlinkClick r:id="rId5"/>
              </a:rPr>
              <a:t>www.kemp.es/wp-content/uploads/2012/05/Slide-51-Metodolog%C3%ADa.jpg</a:t>
            </a:r>
            <a:endParaRPr lang="es-MX" sz="13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s-MX" sz="13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es-MX" sz="1300" dirty="0">
                <a:latin typeface="Arial" pitchFamily="34" charset="0"/>
                <a:cs typeface="Arial" pitchFamily="34" charset="0"/>
              </a:rPr>
              <a:t>5] </a:t>
            </a:r>
            <a:r>
              <a:rPr lang="es-MX" sz="1300" dirty="0" smtClean="0">
                <a:latin typeface="Arial" pitchFamily="34" charset="0"/>
                <a:cs typeface="Arial" pitchFamily="34" charset="0"/>
                <a:hlinkClick r:id="rId6"/>
              </a:rPr>
              <a:t>http</a:t>
            </a:r>
            <a:r>
              <a:rPr lang="es-MX" sz="1300" dirty="0">
                <a:latin typeface="Arial" pitchFamily="34" charset="0"/>
                <a:cs typeface="Arial" pitchFamily="34" charset="0"/>
                <a:hlinkClick r:id="rId6"/>
              </a:rPr>
              <a:t>://</a:t>
            </a:r>
            <a:r>
              <a:rPr lang="es-MX" sz="1300" dirty="0" smtClean="0">
                <a:latin typeface="Arial" pitchFamily="34" charset="0"/>
                <a:cs typeface="Arial" pitchFamily="34" charset="0"/>
                <a:hlinkClick r:id="rId6"/>
              </a:rPr>
              <a:t>www.metaaprendizaje.net/IMG/IMG%20online/IntroIndex.png</a:t>
            </a:r>
            <a:endParaRPr lang="es-MX" sz="13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s-MX" sz="1300" dirty="0" smtClean="0">
                <a:latin typeface="Arial" pitchFamily="34" charset="0"/>
                <a:cs typeface="Arial" pitchFamily="34" charset="0"/>
              </a:rPr>
              <a:t>[6] </a:t>
            </a:r>
            <a:r>
              <a:rPr lang="es-MX" sz="1300" dirty="0" smtClean="0">
                <a:latin typeface="Arial" pitchFamily="34" charset="0"/>
                <a:cs typeface="Arial" pitchFamily="34" charset="0"/>
                <a:hlinkClick r:id="rId7"/>
              </a:rPr>
              <a:t>http</a:t>
            </a:r>
            <a:r>
              <a:rPr lang="es-MX" sz="1300" dirty="0">
                <a:latin typeface="Arial" pitchFamily="34" charset="0"/>
                <a:cs typeface="Arial" pitchFamily="34" charset="0"/>
                <a:hlinkClick r:id="rId7"/>
              </a:rPr>
              <a:t>://</a:t>
            </a:r>
            <a:r>
              <a:rPr lang="es-MX" sz="1300" dirty="0" smtClean="0">
                <a:latin typeface="Arial" pitchFamily="34" charset="0"/>
                <a:cs typeface="Arial" pitchFamily="34" charset="0"/>
                <a:hlinkClick r:id="rId7"/>
              </a:rPr>
              <a:t>www.imam.com.br/logistica/images/stories/edicoes/ed.250/melhores-metodos-1.jpg</a:t>
            </a:r>
            <a:endParaRPr lang="es-MX" sz="13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s-MX" sz="1300" dirty="0" smtClean="0">
                <a:latin typeface="Arial" pitchFamily="34" charset="0"/>
                <a:cs typeface="Arial" pitchFamily="34" charset="0"/>
              </a:rPr>
              <a:t>[7]</a:t>
            </a:r>
            <a:r>
              <a:rPr lang="es-MX" sz="1300" dirty="0" smtClean="0">
                <a:latin typeface="Arial" pitchFamily="34" charset="0"/>
                <a:cs typeface="Arial" pitchFamily="34" charset="0"/>
                <a:hlinkClick r:id="rId8"/>
              </a:rPr>
              <a:t>http</a:t>
            </a:r>
            <a:r>
              <a:rPr lang="es-MX" sz="1300" dirty="0">
                <a:latin typeface="Arial" pitchFamily="34" charset="0"/>
                <a:cs typeface="Arial" pitchFamily="34" charset="0"/>
                <a:hlinkClick r:id="rId8"/>
              </a:rPr>
              <a:t>://</a:t>
            </a:r>
            <a:r>
              <a:rPr lang="es-MX" sz="1300" dirty="0" smtClean="0">
                <a:latin typeface="Arial" pitchFamily="34" charset="0"/>
                <a:cs typeface="Arial" pitchFamily="34" charset="0"/>
                <a:hlinkClick r:id="rId8"/>
              </a:rPr>
              <a:t>image.slidesharecdn.com/elmtodocientfico-121106123028-phpapp01/95/slide-1-638.jpg?1352226678</a:t>
            </a:r>
            <a:endParaRPr lang="es-MX" sz="13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s-MX" sz="13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060745" y="6545609"/>
            <a:ext cx="2975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/>
              <a:t>Área  Académica de Comercio Exterior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174143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>
          <a:xfrm>
            <a:off x="1403648" y="1196752"/>
            <a:ext cx="7355160" cy="4525963"/>
          </a:xfrm>
        </p:spPr>
        <p:txBody>
          <a:bodyPr>
            <a:normAutofit fontScale="92500"/>
          </a:bodyPr>
          <a:lstStyle/>
          <a:p>
            <a:pPr lvl="1" algn="just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Comercio Exterior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 algn="just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Conceptos Básicos de Fundamentos de Metodología de la Investigación.</a:t>
            </a:r>
          </a:p>
          <a:p>
            <a:pPr lvl="1" algn="just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Profesores: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Sandra Luz Hernández Mendoza,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Theira Irasema Samperio Monroy, Jorge Martin Hernández Mendoza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lvl="1" algn="just">
              <a:buNone/>
            </a:pPr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 Enero-Junio 2016</a:t>
            </a:r>
          </a:p>
          <a:p>
            <a:pPr lvl="1" algn="just"/>
            <a:endParaRPr lang="es-MX" sz="20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dirty="0"/>
          </a:p>
        </p:txBody>
      </p:sp>
      <p:sp>
        <p:nvSpPr>
          <p:cNvPr id="2" name="CuadroTexto 1"/>
          <p:cNvSpPr txBox="1"/>
          <p:nvPr/>
        </p:nvSpPr>
        <p:spPr>
          <a:xfrm>
            <a:off x="6012160" y="6545609"/>
            <a:ext cx="2975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/>
              <a:t>Área  Académica de Comercio Exterior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>
                <a:latin typeface="Arial" pitchFamily="34" charset="0"/>
                <a:cs typeface="Arial" pitchFamily="34" charset="0"/>
              </a:rPr>
              <a:t>Tema: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21296" y="1561654"/>
            <a:ext cx="7355160" cy="3667546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Abstract:</a:t>
            </a:r>
            <a:endParaRPr lang="fr-FR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sz="2000" dirty="0">
              <a:latin typeface="Arial" pitchFamily="34" charset="0"/>
              <a:cs typeface="Arial" pitchFamily="34" charset="0"/>
            </a:endParaRPr>
          </a:p>
          <a:p>
            <a:pPr indent="14288" algn="just">
              <a:lnSpc>
                <a:spcPct val="150000"/>
              </a:lnSpc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Because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of the importance and need of man to investigate,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discover and find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out about your environment,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"research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methodology "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constitutes a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great source of knowledge; since when researching the subject reflects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and question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a situation , and it is thus enriches their conceptions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of reality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</a:t>
            </a:r>
            <a:endParaRPr lang="fr-FR" sz="2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sz="2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sz="2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fr-FR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  Investigation, Methodology, Science, Methods.</a:t>
            </a:r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012160" y="6545609"/>
            <a:ext cx="2975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/>
              <a:t>Área  Académica de Comercio Exterior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Marcador de contenido"/>
          <p:cNvSpPr txBox="1">
            <a:spLocks/>
          </p:cNvSpPr>
          <p:nvPr/>
        </p:nvSpPr>
        <p:spPr>
          <a:xfrm>
            <a:off x="1691680" y="1052736"/>
            <a:ext cx="6696744" cy="23480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85750" lvl="0" indent="-285750" algn="just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es-MX" sz="1600" dirty="0" smtClean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Conjunto </a:t>
            </a:r>
            <a:r>
              <a:rPr lang="es-MX" sz="1600" dirty="0">
                <a:solidFill>
                  <a:srgbClr val="6A221D"/>
                </a:solidFill>
                <a:latin typeface="Arial" pitchFamily="34" charset="0"/>
                <a:cs typeface="Arial" pitchFamily="34" charset="0"/>
              </a:rPr>
              <a:t>de conocimientos objetivos y verificables sobre una materia determinada que son obtenidos mediante la observación y la experimentación, la explicación de sus principios y causas y la formulación y verificación de hipótesis y se caracteriza, además, por la utilización de una metodología adecuada para el objeto de estudio y la sistematización de los conocimientos.</a:t>
            </a:r>
            <a:endParaRPr kumimoji="0" lang="es-MX" sz="1600" b="0" i="0" u="none" strike="noStrike" kern="1200" cap="none" spc="0" normalizeH="0" baseline="0" noProof="0" dirty="0">
              <a:ln>
                <a:noFill/>
              </a:ln>
              <a:solidFill>
                <a:srgbClr val="6A221D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1 Título"/>
          <p:cNvSpPr>
            <a:spLocks noGrp="1"/>
          </p:cNvSpPr>
          <p:nvPr>
            <p:ph type="title"/>
          </p:nvPr>
        </p:nvSpPr>
        <p:spPr>
          <a:xfrm>
            <a:off x="1691680" y="188640"/>
            <a:ext cx="6995120" cy="1143000"/>
          </a:xfrm>
        </p:spPr>
        <p:txBody>
          <a:bodyPr/>
          <a:lstStyle/>
          <a:p>
            <a:r>
              <a:rPr lang="es-ES" dirty="0" smtClean="0"/>
              <a:t>¿Qué es la CIENCIA?</a:t>
            </a:r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8480" y="4869160"/>
            <a:ext cx="1709180" cy="131653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8303362" y="6093296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[1]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588158569"/>
              </p:ext>
            </p:extLst>
          </p:nvPr>
        </p:nvGraphicFramePr>
        <p:xfrm>
          <a:off x="1547664" y="3760834"/>
          <a:ext cx="5400600" cy="2764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6012160" y="6545609"/>
            <a:ext cx="2975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/>
              <a:t>Área  Académica de Comercio Exterior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85246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Características de la CIENCIA</a:t>
            </a:r>
            <a:endParaRPr lang="es-MX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102332501"/>
              </p:ext>
            </p:extLst>
          </p:nvPr>
        </p:nvGraphicFramePr>
        <p:xfrm>
          <a:off x="1740024" y="1196752"/>
          <a:ext cx="6504384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6012160" y="6545609"/>
            <a:ext cx="2975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/>
              <a:t>Área  Académica de Comercio Exterior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2803774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Marcador de contenido"/>
          <p:cNvSpPr txBox="1">
            <a:spLocks/>
          </p:cNvSpPr>
          <p:nvPr/>
        </p:nvSpPr>
        <p:spPr>
          <a:xfrm>
            <a:off x="1691680" y="1296967"/>
            <a:ext cx="5080814" cy="2116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MX" sz="2600" b="0" i="0" u="none" strike="noStrike" kern="1200" cap="none" spc="0" normalizeH="0" baseline="0" noProof="0" dirty="0">
              <a:ln>
                <a:noFill/>
              </a:ln>
              <a:solidFill>
                <a:srgbClr val="6A221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150269855"/>
              </p:ext>
            </p:extLst>
          </p:nvPr>
        </p:nvGraphicFramePr>
        <p:xfrm>
          <a:off x="1524000" y="836712"/>
          <a:ext cx="664840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3419872" y="170080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[2]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3629326" y="494116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[3]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012160" y="6545609"/>
            <a:ext cx="2975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/>
              <a:t>Área  Académica de Comercio Exterior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62320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¿ Qué es Metodología?</a:t>
            </a:r>
            <a:endParaRPr lang="es-MX" dirty="0"/>
          </a:p>
        </p:txBody>
      </p:sp>
      <p:sp>
        <p:nvSpPr>
          <p:cNvPr id="3" name="CuadroTexto 2"/>
          <p:cNvSpPr txBox="1"/>
          <p:nvPr/>
        </p:nvSpPr>
        <p:spPr>
          <a:xfrm>
            <a:off x="1691681" y="1196752"/>
            <a:ext cx="6624735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un vocablo generado a partir de tres palabras griegas: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MX" dirty="0" smtClean="0">
              <a:solidFill>
                <a:srgbClr val="6A221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MX" sz="2000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000" b="1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metà </a:t>
            </a:r>
            <a:r>
              <a:rPr lang="es-MX" sz="2000" i="1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(más allá), </a:t>
            </a:r>
            <a:r>
              <a:rPr lang="es-MX" sz="2000" b="1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odòs </a:t>
            </a:r>
            <a:r>
              <a:rPr lang="es-MX" sz="2000" i="1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caminos) </a:t>
            </a:r>
            <a:r>
              <a:rPr lang="es-MX" sz="2000" b="1" i="1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000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MX" sz="2000" b="1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logos </a:t>
            </a:r>
            <a:r>
              <a:rPr lang="es-MX" sz="2000" i="1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(estudio). </a:t>
            </a:r>
          </a:p>
          <a:p>
            <a:pPr algn="just">
              <a:lnSpc>
                <a:spcPct val="150000"/>
              </a:lnSpc>
            </a:pPr>
            <a:endParaRPr lang="es-MX" sz="2000" dirty="0" smtClean="0">
              <a:solidFill>
                <a:srgbClr val="6A221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MX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 que significa el estudio o tratados de los métodos.</a:t>
            </a:r>
          </a:p>
          <a:p>
            <a:pPr algn="just">
              <a:lnSpc>
                <a:spcPct val="150000"/>
              </a:lnSpc>
            </a:pPr>
            <a:endParaRPr lang="es-MX" dirty="0" smtClean="0">
              <a:solidFill>
                <a:srgbClr val="6A221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MX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También el concepto de metodología hace referencia al plan de investigación que permite cumplir ciertos objetivos en el marco de una ciencia.</a:t>
            </a:r>
          </a:p>
          <a:p>
            <a:pPr algn="just">
              <a:lnSpc>
                <a:spcPct val="150000"/>
              </a:lnSpc>
            </a:pPr>
            <a:endParaRPr lang="es-MX" dirty="0">
              <a:solidFill>
                <a:srgbClr val="6A221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1801" y="5085184"/>
            <a:ext cx="3055243" cy="12001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CuadroTexto 4"/>
          <p:cNvSpPr txBox="1"/>
          <p:nvPr/>
        </p:nvSpPr>
        <p:spPr>
          <a:xfrm>
            <a:off x="5268682" y="5713511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[4]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6060745" y="6545609"/>
            <a:ext cx="2975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/>
              <a:t>Área  Académica de Comercio Exterior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1225937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Marcador de contenido"/>
          <p:cNvSpPr txBox="1">
            <a:spLocks/>
          </p:cNvSpPr>
          <p:nvPr/>
        </p:nvSpPr>
        <p:spPr>
          <a:xfrm>
            <a:off x="1691680" y="1296967"/>
            <a:ext cx="5080814" cy="2116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MX" sz="2600" b="0" i="0" u="none" strike="noStrike" kern="1200" cap="none" spc="0" normalizeH="0" baseline="0" noProof="0" dirty="0">
              <a:ln>
                <a:noFill/>
              </a:ln>
              <a:solidFill>
                <a:srgbClr val="6A221D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1 Título"/>
          <p:cNvSpPr>
            <a:spLocks noGrp="1"/>
          </p:cNvSpPr>
          <p:nvPr>
            <p:ph type="title"/>
          </p:nvPr>
        </p:nvSpPr>
        <p:spPr>
          <a:xfrm>
            <a:off x="1259632" y="188640"/>
            <a:ext cx="6995120" cy="1143000"/>
          </a:xfrm>
        </p:spPr>
        <p:txBody>
          <a:bodyPr/>
          <a:lstStyle/>
          <a:p>
            <a:r>
              <a:rPr lang="es-ES" dirty="0" smtClean="0"/>
              <a:t>Elementos del proceso de Investigación</a:t>
            </a:r>
            <a:endParaRPr lang="es-ES" dirty="0"/>
          </a:p>
        </p:txBody>
      </p:sp>
      <p:grpSp>
        <p:nvGrpSpPr>
          <p:cNvPr id="12" name="Grupo 11"/>
          <p:cNvGrpSpPr/>
          <p:nvPr/>
        </p:nvGrpSpPr>
        <p:grpSpPr>
          <a:xfrm>
            <a:off x="1932384" y="1397000"/>
            <a:ext cx="6096000" cy="4912320"/>
            <a:chOff x="1932384" y="1397000"/>
            <a:chExt cx="6096000" cy="4912320"/>
          </a:xfrm>
        </p:grpSpPr>
        <p:graphicFrame>
          <p:nvGraphicFramePr>
            <p:cNvPr id="8" name="Diagrama 7"/>
            <p:cNvGraphicFramePr/>
            <p:nvPr>
              <p:extLst>
                <p:ext uri="{D42A27DB-BD31-4B8C-83A1-F6EECF244321}">
                  <p14:modId xmlns:p14="http://schemas.microsoft.com/office/powerpoint/2010/main" val="949191323"/>
                </p:ext>
              </p:extLst>
            </p:nvPr>
          </p:nvGraphicFramePr>
          <p:xfrm>
            <a:off x="1932384" y="1397000"/>
            <a:ext cx="6096000" cy="491232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9" name="CuadroTexto 8"/>
            <p:cNvSpPr txBox="1"/>
            <p:nvPr/>
          </p:nvSpPr>
          <p:spPr>
            <a:xfrm>
              <a:off x="4462534" y="2952134"/>
              <a:ext cx="9886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2400" b="1" dirty="0" smtClean="0"/>
                <a:t>Utiliza</a:t>
              </a:r>
              <a:endParaRPr lang="es-MX" sz="2400" b="1" dirty="0"/>
            </a:p>
          </p:txBody>
        </p:sp>
        <p:sp>
          <p:nvSpPr>
            <p:cNvPr id="11" name="CuadroTexto 10"/>
            <p:cNvSpPr txBox="1"/>
            <p:nvPr/>
          </p:nvSpPr>
          <p:spPr>
            <a:xfrm>
              <a:off x="4045594" y="4509120"/>
              <a:ext cx="18225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2400" b="1" dirty="0" smtClean="0"/>
                <a:t>Para llegar al</a:t>
              </a:r>
              <a:endParaRPr lang="es-MX" sz="2400" b="1" dirty="0"/>
            </a:p>
          </p:txBody>
        </p:sp>
      </p:grpSp>
      <p:sp>
        <p:nvSpPr>
          <p:cNvPr id="13" name="CuadroTexto 12"/>
          <p:cNvSpPr txBox="1"/>
          <p:nvPr/>
        </p:nvSpPr>
        <p:spPr>
          <a:xfrm>
            <a:off x="6060745" y="6545609"/>
            <a:ext cx="2975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/>
              <a:t>Área  Académica de Comercio Exterior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95495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65312" y="274638"/>
            <a:ext cx="5554960" cy="1143000"/>
          </a:xfrm>
        </p:spPr>
        <p:txBody>
          <a:bodyPr/>
          <a:lstStyle/>
          <a:p>
            <a:r>
              <a:rPr lang="es-MX" dirty="0" smtClean="0"/>
              <a:t>¿Qué es una Técnica?</a:t>
            </a:r>
            <a:endParaRPr lang="es-MX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701253"/>
            <a:ext cx="1575619" cy="157561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CuadroTexto 3"/>
          <p:cNvSpPr txBox="1"/>
          <p:nvPr/>
        </p:nvSpPr>
        <p:spPr>
          <a:xfrm>
            <a:off x="7812360" y="2204864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[5]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691681" y="1196752"/>
            <a:ext cx="5328591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el conjunto de instrumentos y medios a través de los cuales se recorre el camino de la investigación –</a:t>
            </a:r>
            <a:r>
              <a:rPr lang="es-MX" b="1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el método </a:t>
            </a:r>
            <a:r>
              <a:rPr lang="es-MX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-.</a:t>
            </a:r>
            <a:endParaRPr lang="es-MX" dirty="0">
              <a:solidFill>
                <a:srgbClr val="6A221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260151" y="2387638"/>
            <a:ext cx="55549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defRPr>
            </a:lvl1pPr>
          </a:lstStyle>
          <a:p>
            <a:r>
              <a:rPr lang="es-MX" dirty="0" smtClean="0"/>
              <a:t>¿Qué es el Método?</a:t>
            </a:r>
            <a:endParaRPr lang="es-MX" dirty="0"/>
          </a:p>
        </p:txBody>
      </p:sp>
      <p:sp>
        <p:nvSpPr>
          <p:cNvPr id="7" name="Rectángulo 6"/>
          <p:cNvSpPr/>
          <p:nvPr/>
        </p:nvSpPr>
        <p:spPr>
          <a:xfrm>
            <a:off x="1713955" y="3243535"/>
            <a:ext cx="6098406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Etimológicamente la palabra método proviene del término griego “</a:t>
            </a:r>
            <a:r>
              <a:rPr lang="es-MX" b="1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methodus” </a:t>
            </a:r>
            <a:r>
              <a:rPr lang="es-MX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significa el camino hacia algo. </a:t>
            </a:r>
            <a:endParaRPr lang="es-MX" dirty="0" smtClean="0">
              <a:solidFill>
                <a:srgbClr val="6A221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el camino más adecuado para lograr un fin.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la investigación es el objetivo </a:t>
            </a:r>
            <a:r>
              <a:rPr lang="es-MX" dirty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s-MX" dirty="0" smtClean="0">
                <a:solidFill>
                  <a:srgbClr val="6A22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conocimiento.</a:t>
            </a:r>
            <a:endParaRPr lang="es-MX" dirty="0">
              <a:solidFill>
                <a:srgbClr val="6A221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5022604"/>
            <a:ext cx="2254002" cy="1430732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6372200" y="5929535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[6]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6012160" y="6545609"/>
            <a:ext cx="2975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/>
              <a:t>Área  Académica de Comercio Exterior</a:t>
            </a:r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9049203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860</Words>
  <Application>Microsoft Office PowerPoint</Application>
  <PresentationFormat>Presentación en pantalla (4:3)</PresentationFormat>
  <Paragraphs>106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Berlin Sans FB</vt:lpstr>
      <vt:lpstr>Calibri</vt:lpstr>
      <vt:lpstr>Wingdings</vt:lpstr>
      <vt:lpstr>Tema de Office</vt:lpstr>
      <vt:lpstr>UNIVERSIDAD AUTÓNOMA DEL ESTADO DE HIDALGO</vt:lpstr>
      <vt:lpstr>Presentación de PowerPoint</vt:lpstr>
      <vt:lpstr>Tema:</vt:lpstr>
      <vt:lpstr>¿Qué es la CIENCIA?</vt:lpstr>
      <vt:lpstr>Características de la CIENCIA</vt:lpstr>
      <vt:lpstr>Presentación de PowerPoint</vt:lpstr>
      <vt:lpstr>¿ Qué es Metodología?</vt:lpstr>
      <vt:lpstr>Elementos del proceso de Investigación</vt:lpstr>
      <vt:lpstr>¿Qué es una Técnica?</vt:lpstr>
      <vt:lpstr>Método Científico</vt:lpstr>
      <vt:lpstr>Elementos del Método Científico</vt:lpstr>
      <vt:lpstr>Referencias Bibliográficas</vt:lpstr>
      <vt:lpstr>Referencias de imágenes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Full name</cp:lastModifiedBy>
  <cp:revision>69</cp:revision>
  <dcterms:created xsi:type="dcterms:W3CDTF">2014-12-12T16:57:31Z</dcterms:created>
  <dcterms:modified xsi:type="dcterms:W3CDTF">2016-05-16T13:53:13Z</dcterms:modified>
</cp:coreProperties>
</file>