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93" r:id="rId5"/>
    <p:sldId id="298" r:id="rId6"/>
    <p:sldId id="285" r:id="rId7"/>
    <p:sldId id="301" r:id="rId8"/>
    <p:sldId id="267" r:id="rId9"/>
    <p:sldId id="262" r:id="rId10"/>
    <p:sldId id="265" r:id="rId11"/>
    <p:sldId id="290" r:id="rId12"/>
    <p:sldId id="292" r:id="rId13"/>
    <p:sldId id="261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ED45"/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15" autoAdjust="0"/>
    <p:restoredTop sz="94660"/>
  </p:normalViewPr>
  <p:slideViewPr>
    <p:cSldViewPr>
      <p:cViewPr varScale="1">
        <p:scale>
          <a:sx n="70" d="100"/>
          <a:sy n="70" d="100"/>
        </p:scale>
        <p:origin x="74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5FAF84-0A0F-4FA8-97C7-E75F6E1D5588}" type="doc">
      <dgm:prSet loTypeId="urn:microsoft.com/office/officeart/2005/8/layout/process4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s-MX"/>
        </a:p>
      </dgm:t>
    </dgm:pt>
    <dgm:pt modelId="{D64C2A4F-E141-4B01-8C04-9E50EE15CDA4}">
      <dgm:prSet/>
      <dgm:spPr/>
      <dgm:t>
        <a:bodyPr/>
        <a:lstStyle/>
        <a:p>
          <a:pPr rtl="0"/>
          <a:r>
            <a:rPr lang="es-ES" b="0" smtClean="0"/>
            <a:t>Por diversas circunstancias, las empresas pueden interesarse en encontrar nuevos mercados en el exterior para determinados productos o servicios. </a:t>
          </a:r>
          <a:endParaRPr lang="es-MX"/>
        </a:p>
      </dgm:t>
    </dgm:pt>
    <dgm:pt modelId="{32CC0998-4A59-4F13-9D9D-7E4413816ECC}" type="parTrans" cxnId="{C472F028-B716-47C7-AE25-46AB927B574A}">
      <dgm:prSet/>
      <dgm:spPr/>
      <dgm:t>
        <a:bodyPr/>
        <a:lstStyle/>
        <a:p>
          <a:endParaRPr lang="es-MX"/>
        </a:p>
      </dgm:t>
    </dgm:pt>
    <dgm:pt modelId="{DEDCD6F4-0AC3-4F04-8030-C42F981FC20D}" type="sibTrans" cxnId="{C472F028-B716-47C7-AE25-46AB927B574A}">
      <dgm:prSet/>
      <dgm:spPr/>
      <dgm:t>
        <a:bodyPr/>
        <a:lstStyle/>
        <a:p>
          <a:endParaRPr lang="es-MX"/>
        </a:p>
      </dgm:t>
    </dgm:pt>
    <dgm:pt modelId="{75D749DC-25AB-4A41-BDB0-EEAA79CF3EC2}">
      <dgm:prSet/>
      <dgm:spPr/>
      <dgm:t>
        <a:bodyPr/>
        <a:lstStyle/>
        <a:p>
          <a:pPr rtl="0"/>
          <a:r>
            <a:rPr lang="es-ES" b="0" smtClean="0"/>
            <a:t>Por ello, deben prepararse previamente y reconocer su potencial para cumplir exitosamente con sus objetivos de exportación. </a:t>
          </a:r>
          <a:endParaRPr lang="es-MX" b="0"/>
        </a:p>
      </dgm:t>
    </dgm:pt>
    <dgm:pt modelId="{E26AACDA-AC8F-463F-A56C-4DF013F64103}" type="parTrans" cxnId="{A2917B52-E01E-4A0F-B18A-8F0546CA9406}">
      <dgm:prSet/>
      <dgm:spPr/>
      <dgm:t>
        <a:bodyPr/>
        <a:lstStyle/>
        <a:p>
          <a:endParaRPr lang="es-MX"/>
        </a:p>
      </dgm:t>
    </dgm:pt>
    <dgm:pt modelId="{ABE084B4-873B-4506-8176-14C943B72E53}" type="sibTrans" cxnId="{A2917B52-E01E-4A0F-B18A-8F0546CA9406}">
      <dgm:prSet/>
      <dgm:spPr/>
      <dgm:t>
        <a:bodyPr/>
        <a:lstStyle/>
        <a:p>
          <a:endParaRPr lang="es-MX"/>
        </a:p>
      </dgm:t>
    </dgm:pt>
    <dgm:pt modelId="{BC29E9BC-9B17-4557-848F-E204C387DF17}" type="pres">
      <dgm:prSet presAssocID="{4C5FAF84-0A0F-4FA8-97C7-E75F6E1D558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D0ECCD56-C875-47BD-8D67-225EADE5FD41}" type="pres">
      <dgm:prSet presAssocID="{75D749DC-25AB-4A41-BDB0-EEAA79CF3EC2}" presName="boxAndChildren" presStyleCnt="0"/>
      <dgm:spPr/>
    </dgm:pt>
    <dgm:pt modelId="{DE1CBDAA-677E-4C47-871F-27A87AADAF44}" type="pres">
      <dgm:prSet presAssocID="{75D749DC-25AB-4A41-BDB0-EEAA79CF3EC2}" presName="parentTextBox" presStyleLbl="node1" presStyleIdx="0" presStyleCnt="2"/>
      <dgm:spPr/>
      <dgm:t>
        <a:bodyPr/>
        <a:lstStyle/>
        <a:p>
          <a:endParaRPr lang="es-MX"/>
        </a:p>
      </dgm:t>
    </dgm:pt>
    <dgm:pt modelId="{068371CC-0800-410B-9EEB-F5B3BAA034B3}" type="pres">
      <dgm:prSet presAssocID="{DEDCD6F4-0AC3-4F04-8030-C42F981FC20D}" presName="sp" presStyleCnt="0"/>
      <dgm:spPr/>
    </dgm:pt>
    <dgm:pt modelId="{2DB8DC1F-F599-47AF-89A5-BAB8A1F07967}" type="pres">
      <dgm:prSet presAssocID="{D64C2A4F-E141-4B01-8C04-9E50EE15CDA4}" presName="arrowAndChildren" presStyleCnt="0"/>
      <dgm:spPr/>
    </dgm:pt>
    <dgm:pt modelId="{AA1175C8-421E-4395-BA2F-1F60048E04FC}" type="pres">
      <dgm:prSet presAssocID="{D64C2A4F-E141-4B01-8C04-9E50EE15CDA4}" presName="parentTextArrow" presStyleLbl="node1" presStyleIdx="1" presStyleCnt="2"/>
      <dgm:spPr/>
      <dgm:t>
        <a:bodyPr/>
        <a:lstStyle/>
        <a:p>
          <a:endParaRPr lang="es-MX"/>
        </a:p>
      </dgm:t>
    </dgm:pt>
  </dgm:ptLst>
  <dgm:cxnLst>
    <dgm:cxn modelId="{B053191B-AECA-4BD9-BE72-FEA1FEC5E690}" type="presOf" srcId="{4C5FAF84-0A0F-4FA8-97C7-E75F6E1D5588}" destId="{BC29E9BC-9B17-4557-848F-E204C387DF17}" srcOrd="0" destOrd="0" presId="urn:microsoft.com/office/officeart/2005/8/layout/process4"/>
    <dgm:cxn modelId="{D81226E9-9040-42AD-962B-3A3E573118F2}" type="presOf" srcId="{75D749DC-25AB-4A41-BDB0-EEAA79CF3EC2}" destId="{DE1CBDAA-677E-4C47-871F-27A87AADAF44}" srcOrd="0" destOrd="0" presId="urn:microsoft.com/office/officeart/2005/8/layout/process4"/>
    <dgm:cxn modelId="{56F432DE-972E-43D4-9963-E64E5F91CEA0}" type="presOf" srcId="{D64C2A4F-E141-4B01-8C04-9E50EE15CDA4}" destId="{AA1175C8-421E-4395-BA2F-1F60048E04FC}" srcOrd="0" destOrd="0" presId="urn:microsoft.com/office/officeart/2005/8/layout/process4"/>
    <dgm:cxn modelId="{C472F028-B716-47C7-AE25-46AB927B574A}" srcId="{4C5FAF84-0A0F-4FA8-97C7-E75F6E1D5588}" destId="{D64C2A4F-E141-4B01-8C04-9E50EE15CDA4}" srcOrd="0" destOrd="0" parTransId="{32CC0998-4A59-4F13-9D9D-7E4413816ECC}" sibTransId="{DEDCD6F4-0AC3-4F04-8030-C42F981FC20D}"/>
    <dgm:cxn modelId="{A2917B52-E01E-4A0F-B18A-8F0546CA9406}" srcId="{4C5FAF84-0A0F-4FA8-97C7-E75F6E1D5588}" destId="{75D749DC-25AB-4A41-BDB0-EEAA79CF3EC2}" srcOrd="1" destOrd="0" parTransId="{E26AACDA-AC8F-463F-A56C-4DF013F64103}" sibTransId="{ABE084B4-873B-4506-8176-14C943B72E53}"/>
    <dgm:cxn modelId="{0B03F7AE-0A84-4BA3-B346-EAB550A4968B}" type="presParOf" srcId="{BC29E9BC-9B17-4557-848F-E204C387DF17}" destId="{D0ECCD56-C875-47BD-8D67-225EADE5FD41}" srcOrd="0" destOrd="0" presId="urn:microsoft.com/office/officeart/2005/8/layout/process4"/>
    <dgm:cxn modelId="{47C5F1C6-547E-4F2B-9DB7-8E04DAA20A1D}" type="presParOf" srcId="{D0ECCD56-C875-47BD-8D67-225EADE5FD41}" destId="{DE1CBDAA-677E-4C47-871F-27A87AADAF44}" srcOrd="0" destOrd="0" presId="urn:microsoft.com/office/officeart/2005/8/layout/process4"/>
    <dgm:cxn modelId="{AC3D6BC5-CDC5-45BA-92D9-38AFAACCC520}" type="presParOf" srcId="{BC29E9BC-9B17-4557-848F-E204C387DF17}" destId="{068371CC-0800-410B-9EEB-F5B3BAA034B3}" srcOrd="1" destOrd="0" presId="urn:microsoft.com/office/officeart/2005/8/layout/process4"/>
    <dgm:cxn modelId="{B31CB02B-8841-4652-B018-4E172125A12C}" type="presParOf" srcId="{BC29E9BC-9B17-4557-848F-E204C387DF17}" destId="{2DB8DC1F-F599-47AF-89A5-BAB8A1F07967}" srcOrd="2" destOrd="0" presId="urn:microsoft.com/office/officeart/2005/8/layout/process4"/>
    <dgm:cxn modelId="{44E17418-20F2-48DE-AC2C-87E41689456A}" type="presParOf" srcId="{2DB8DC1F-F599-47AF-89A5-BAB8A1F07967}" destId="{AA1175C8-421E-4395-BA2F-1F60048E04F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7F9944-CC4A-4DBD-BBAC-38C420BA861F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s-MX"/>
        </a:p>
      </dgm:t>
    </dgm:pt>
    <dgm:pt modelId="{D697EDE1-8590-410A-B9D2-4183502DAB91}">
      <dgm:prSet/>
      <dgm:spPr/>
      <dgm:t>
        <a:bodyPr/>
        <a:lstStyle/>
        <a:p>
          <a:pPr rtl="0"/>
          <a:r>
            <a:rPr lang="es-MX" b="0" smtClean="0"/>
            <a:t>Encontrar </a:t>
          </a:r>
          <a:r>
            <a:rPr lang="es-MX" b="1" smtClean="0"/>
            <a:t>nuevos mercados </a:t>
          </a:r>
          <a:r>
            <a:rPr lang="es-MX" b="0" smtClean="0"/>
            <a:t>para un producto /servicio </a:t>
          </a:r>
          <a:r>
            <a:rPr lang="es-MX" b="0" smtClean="0">
              <a:sym typeface="Wingdings"/>
            </a:rPr>
            <a:t></a:t>
          </a:r>
          <a:r>
            <a:rPr lang="es-MX" b="0" smtClean="0"/>
            <a:t> </a:t>
          </a:r>
          <a:r>
            <a:rPr lang="es-MX" b="1" smtClean="0"/>
            <a:t>aumentar</a:t>
          </a:r>
          <a:r>
            <a:rPr lang="es-MX" b="0" smtClean="0"/>
            <a:t> los </a:t>
          </a:r>
          <a:r>
            <a:rPr lang="es-MX" b="1" smtClean="0"/>
            <a:t>ingresos</a:t>
          </a:r>
          <a:r>
            <a:rPr lang="es-MX" b="0" smtClean="0"/>
            <a:t> en divisas extranjeras</a:t>
          </a:r>
          <a:endParaRPr lang="es-MX"/>
        </a:p>
      </dgm:t>
    </dgm:pt>
    <dgm:pt modelId="{75DBF846-B277-4F70-B99F-76F27017D6C2}" type="parTrans" cxnId="{F6AFDC6C-2587-46E4-A431-4AE3A7C4C3E4}">
      <dgm:prSet/>
      <dgm:spPr/>
      <dgm:t>
        <a:bodyPr/>
        <a:lstStyle/>
        <a:p>
          <a:endParaRPr lang="es-MX"/>
        </a:p>
      </dgm:t>
    </dgm:pt>
    <dgm:pt modelId="{C4D1166C-00EF-47D4-B65C-3D245D33BDA3}" type="sibTrans" cxnId="{F6AFDC6C-2587-46E4-A431-4AE3A7C4C3E4}">
      <dgm:prSet/>
      <dgm:spPr/>
      <dgm:t>
        <a:bodyPr/>
        <a:lstStyle/>
        <a:p>
          <a:endParaRPr lang="es-MX"/>
        </a:p>
      </dgm:t>
    </dgm:pt>
    <dgm:pt modelId="{E02FF629-E835-402E-98EF-A0F0B7D12805}">
      <dgm:prSet/>
      <dgm:spPr/>
      <dgm:t>
        <a:bodyPr/>
        <a:lstStyle/>
        <a:p>
          <a:pPr rtl="0"/>
          <a:r>
            <a:rPr lang="es-MX" b="0" smtClean="0"/>
            <a:t>Incrementar la </a:t>
          </a:r>
          <a:r>
            <a:rPr lang="es-MX" b="1" smtClean="0"/>
            <a:t>competitividad </a:t>
          </a:r>
          <a:r>
            <a:rPr lang="es-MX" b="0" smtClean="0"/>
            <a:t>de una empresa ya existente. </a:t>
          </a:r>
          <a:endParaRPr lang="es-MX"/>
        </a:p>
      </dgm:t>
    </dgm:pt>
    <dgm:pt modelId="{10BA1C84-A458-4E94-9530-E6EFC3C58008}" type="parTrans" cxnId="{AC75D16A-3B4D-4890-A975-10D593474768}">
      <dgm:prSet/>
      <dgm:spPr/>
      <dgm:t>
        <a:bodyPr/>
        <a:lstStyle/>
        <a:p>
          <a:endParaRPr lang="es-MX"/>
        </a:p>
      </dgm:t>
    </dgm:pt>
    <dgm:pt modelId="{02B4E8FC-2519-4EB0-AD09-BD926333291D}" type="sibTrans" cxnId="{AC75D16A-3B4D-4890-A975-10D593474768}">
      <dgm:prSet/>
      <dgm:spPr/>
      <dgm:t>
        <a:bodyPr/>
        <a:lstStyle/>
        <a:p>
          <a:endParaRPr lang="es-MX"/>
        </a:p>
      </dgm:t>
    </dgm:pt>
    <dgm:pt modelId="{1F0CFF96-8849-46D1-8D18-E587893DBF40}">
      <dgm:prSet/>
      <dgm:spPr/>
      <dgm:t>
        <a:bodyPr/>
        <a:lstStyle/>
        <a:p>
          <a:pPr rtl="0"/>
          <a:r>
            <a:rPr lang="es-MX" b="1" smtClean="0"/>
            <a:t>Reducir la dependencia</a:t>
          </a:r>
          <a:r>
            <a:rPr lang="es-MX" b="0" smtClean="0"/>
            <a:t> del mercado interno y equilibrar variaciones de la demanda local.</a:t>
          </a:r>
          <a:endParaRPr lang="es-MX" b="0"/>
        </a:p>
      </dgm:t>
    </dgm:pt>
    <dgm:pt modelId="{129123BA-C696-4E4C-835A-F69212C6A984}" type="parTrans" cxnId="{F313673C-7369-40B9-9AF1-6506FC67A4D9}">
      <dgm:prSet/>
      <dgm:spPr/>
      <dgm:t>
        <a:bodyPr/>
        <a:lstStyle/>
        <a:p>
          <a:endParaRPr lang="es-MX"/>
        </a:p>
      </dgm:t>
    </dgm:pt>
    <dgm:pt modelId="{5C0177DD-97D3-4CDA-B181-99389453206F}" type="sibTrans" cxnId="{F313673C-7369-40B9-9AF1-6506FC67A4D9}">
      <dgm:prSet/>
      <dgm:spPr/>
      <dgm:t>
        <a:bodyPr/>
        <a:lstStyle/>
        <a:p>
          <a:endParaRPr lang="es-MX"/>
        </a:p>
      </dgm:t>
    </dgm:pt>
    <dgm:pt modelId="{365BDD93-02D1-4287-B7F5-BBFA35C420FB}" type="pres">
      <dgm:prSet presAssocID="{2A7F9944-CC4A-4DBD-BBAC-38C420BA861F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E17994AC-E107-4101-B31C-7BAB75340D64}" type="pres">
      <dgm:prSet presAssocID="{2A7F9944-CC4A-4DBD-BBAC-38C420BA861F}" presName="arrow" presStyleLbl="bgShp" presStyleIdx="0" presStyleCnt="1"/>
      <dgm:spPr/>
    </dgm:pt>
    <dgm:pt modelId="{50899420-D5CC-458A-BD01-58F349D5B5C2}" type="pres">
      <dgm:prSet presAssocID="{2A7F9944-CC4A-4DBD-BBAC-38C420BA861F}" presName="linearProcess" presStyleCnt="0"/>
      <dgm:spPr/>
    </dgm:pt>
    <dgm:pt modelId="{17239548-639B-4D0F-9EB5-6CFB317FE9B4}" type="pres">
      <dgm:prSet presAssocID="{D697EDE1-8590-410A-B9D2-4183502DAB91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7AF6A5C-F474-4DF0-93E5-490CF7A08CDC}" type="pres">
      <dgm:prSet presAssocID="{C4D1166C-00EF-47D4-B65C-3D245D33BDA3}" presName="sibTrans" presStyleCnt="0"/>
      <dgm:spPr/>
    </dgm:pt>
    <dgm:pt modelId="{71909D6D-15A2-4A18-B77C-5828B3C36707}" type="pres">
      <dgm:prSet presAssocID="{E02FF629-E835-402E-98EF-A0F0B7D12805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8DE2D83-8DDE-40A4-85B1-7DFA24170839}" type="pres">
      <dgm:prSet presAssocID="{02B4E8FC-2519-4EB0-AD09-BD926333291D}" presName="sibTrans" presStyleCnt="0"/>
      <dgm:spPr/>
    </dgm:pt>
    <dgm:pt modelId="{67706DE5-5A09-4898-9728-BA9F51B2794C}" type="pres">
      <dgm:prSet presAssocID="{1F0CFF96-8849-46D1-8D18-E587893DBF4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313673C-7369-40B9-9AF1-6506FC67A4D9}" srcId="{2A7F9944-CC4A-4DBD-BBAC-38C420BA861F}" destId="{1F0CFF96-8849-46D1-8D18-E587893DBF40}" srcOrd="2" destOrd="0" parTransId="{129123BA-C696-4E4C-835A-F69212C6A984}" sibTransId="{5C0177DD-97D3-4CDA-B181-99389453206F}"/>
    <dgm:cxn modelId="{8564BB38-3917-4033-8A6D-6BE7464CB36A}" type="presOf" srcId="{D697EDE1-8590-410A-B9D2-4183502DAB91}" destId="{17239548-639B-4D0F-9EB5-6CFB317FE9B4}" srcOrd="0" destOrd="0" presId="urn:microsoft.com/office/officeart/2005/8/layout/hProcess9"/>
    <dgm:cxn modelId="{A9BBBE84-4758-447D-A029-38E1D7224A27}" type="presOf" srcId="{E02FF629-E835-402E-98EF-A0F0B7D12805}" destId="{71909D6D-15A2-4A18-B77C-5828B3C36707}" srcOrd="0" destOrd="0" presId="urn:microsoft.com/office/officeart/2005/8/layout/hProcess9"/>
    <dgm:cxn modelId="{C6BB77C2-ACC9-4950-87E9-3DE94AF23BC0}" type="presOf" srcId="{2A7F9944-CC4A-4DBD-BBAC-38C420BA861F}" destId="{365BDD93-02D1-4287-B7F5-BBFA35C420FB}" srcOrd="0" destOrd="0" presId="urn:microsoft.com/office/officeart/2005/8/layout/hProcess9"/>
    <dgm:cxn modelId="{AC75D16A-3B4D-4890-A975-10D593474768}" srcId="{2A7F9944-CC4A-4DBD-BBAC-38C420BA861F}" destId="{E02FF629-E835-402E-98EF-A0F0B7D12805}" srcOrd="1" destOrd="0" parTransId="{10BA1C84-A458-4E94-9530-E6EFC3C58008}" sibTransId="{02B4E8FC-2519-4EB0-AD09-BD926333291D}"/>
    <dgm:cxn modelId="{F6AFDC6C-2587-46E4-A431-4AE3A7C4C3E4}" srcId="{2A7F9944-CC4A-4DBD-BBAC-38C420BA861F}" destId="{D697EDE1-8590-410A-B9D2-4183502DAB91}" srcOrd="0" destOrd="0" parTransId="{75DBF846-B277-4F70-B99F-76F27017D6C2}" sibTransId="{C4D1166C-00EF-47D4-B65C-3D245D33BDA3}"/>
    <dgm:cxn modelId="{3849D698-9530-428F-AA0A-775E970C60B4}" type="presOf" srcId="{1F0CFF96-8849-46D1-8D18-E587893DBF40}" destId="{67706DE5-5A09-4898-9728-BA9F51B2794C}" srcOrd="0" destOrd="0" presId="urn:microsoft.com/office/officeart/2005/8/layout/hProcess9"/>
    <dgm:cxn modelId="{7FD74A2A-1001-4928-80F8-BD8230505930}" type="presParOf" srcId="{365BDD93-02D1-4287-B7F5-BBFA35C420FB}" destId="{E17994AC-E107-4101-B31C-7BAB75340D64}" srcOrd="0" destOrd="0" presId="urn:microsoft.com/office/officeart/2005/8/layout/hProcess9"/>
    <dgm:cxn modelId="{A63D0A88-CBCC-4BB1-B881-546520325708}" type="presParOf" srcId="{365BDD93-02D1-4287-B7F5-BBFA35C420FB}" destId="{50899420-D5CC-458A-BD01-58F349D5B5C2}" srcOrd="1" destOrd="0" presId="urn:microsoft.com/office/officeart/2005/8/layout/hProcess9"/>
    <dgm:cxn modelId="{38D8B75F-7A1E-49FE-9F94-01C6D284DBAD}" type="presParOf" srcId="{50899420-D5CC-458A-BD01-58F349D5B5C2}" destId="{17239548-639B-4D0F-9EB5-6CFB317FE9B4}" srcOrd="0" destOrd="0" presId="urn:microsoft.com/office/officeart/2005/8/layout/hProcess9"/>
    <dgm:cxn modelId="{836EE22F-84F4-4C88-B8A9-456A5CD0BF93}" type="presParOf" srcId="{50899420-D5CC-458A-BD01-58F349D5B5C2}" destId="{77AF6A5C-F474-4DF0-93E5-490CF7A08CDC}" srcOrd="1" destOrd="0" presId="urn:microsoft.com/office/officeart/2005/8/layout/hProcess9"/>
    <dgm:cxn modelId="{1C4B14A0-8706-4136-B153-7F2CED9868C0}" type="presParOf" srcId="{50899420-D5CC-458A-BD01-58F349D5B5C2}" destId="{71909D6D-15A2-4A18-B77C-5828B3C36707}" srcOrd="2" destOrd="0" presId="urn:microsoft.com/office/officeart/2005/8/layout/hProcess9"/>
    <dgm:cxn modelId="{FED6F6A2-1669-41C4-83D0-01D6C5647318}" type="presParOf" srcId="{50899420-D5CC-458A-BD01-58F349D5B5C2}" destId="{B8DE2D83-8DDE-40A4-85B1-7DFA24170839}" srcOrd="3" destOrd="0" presId="urn:microsoft.com/office/officeart/2005/8/layout/hProcess9"/>
    <dgm:cxn modelId="{A2C03FBF-F167-44FF-8ADC-E60F91ABC6DB}" type="presParOf" srcId="{50899420-D5CC-458A-BD01-58F349D5B5C2}" destId="{67706DE5-5A09-4898-9728-BA9F51B2794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9DAA20-D01A-4E18-8B05-78794068138F}" type="doc">
      <dgm:prSet loTypeId="urn:microsoft.com/office/officeart/2005/8/layout/venn3" loCatId="relationship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2DB35321-1A0D-491C-9406-752379C474CC}">
      <dgm:prSet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s-MX" b="0" smtClean="0"/>
            <a:t>Capacidad  física, económica y administrativa para competir en mercados internacionales.</a:t>
          </a:r>
          <a:endParaRPr lang="es-MX"/>
        </a:p>
      </dgm:t>
    </dgm:pt>
    <dgm:pt modelId="{0A7E59F7-B593-4664-912F-1157D53E1EE8}" type="parTrans" cxnId="{1786B1E0-F094-487D-95B9-5A47F8A98B6A}">
      <dgm:prSet/>
      <dgm:spPr/>
      <dgm:t>
        <a:bodyPr/>
        <a:lstStyle/>
        <a:p>
          <a:endParaRPr lang="es-MX"/>
        </a:p>
      </dgm:t>
    </dgm:pt>
    <dgm:pt modelId="{E1097FB1-B95C-46BC-99EE-672B73630D12}" type="sibTrans" cxnId="{1786B1E0-F094-487D-95B9-5A47F8A98B6A}">
      <dgm:prSet/>
      <dgm:spPr/>
      <dgm:t>
        <a:bodyPr/>
        <a:lstStyle/>
        <a:p>
          <a:endParaRPr lang="es-MX"/>
        </a:p>
      </dgm:t>
    </dgm:pt>
    <dgm:pt modelId="{8C13229E-8983-4E03-904F-8AEE4F3C6E62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s-MX" b="0" smtClean="0"/>
            <a:t>Recursos físicos, financieros y humanos para satisfacer necesidades  de dichos mercados.</a:t>
          </a:r>
          <a:endParaRPr lang="es-MX"/>
        </a:p>
      </dgm:t>
    </dgm:pt>
    <dgm:pt modelId="{464395D7-2ADE-48BF-932B-31BD2E488778}" type="parTrans" cxnId="{0F5BC0D8-3DFA-4B5E-BB81-1E8DB5F6104E}">
      <dgm:prSet/>
      <dgm:spPr/>
      <dgm:t>
        <a:bodyPr/>
        <a:lstStyle/>
        <a:p>
          <a:endParaRPr lang="es-MX"/>
        </a:p>
      </dgm:t>
    </dgm:pt>
    <dgm:pt modelId="{C896E984-75BB-45F5-8883-87120F42CF11}" type="sibTrans" cxnId="{0F5BC0D8-3DFA-4B5E-BB81-1E8DB5F6104E}">
      <dgm:prSet/>
      <dgm:spPr/>
      <dgm:t>
        <a:bodyPr/>
        <a:lstStyle/>
        <a:p>
          <a:endParaRPr lang="es-MX"/>
        </a:p>
      </dgm:t>
    </dgm:pt>
    <dgm:pt modelId="{7E1AEF78-62F8-4D43-9DA1-29A9A54AB7E9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s-MX" b="0" smtClean="0"/>
            <a:t>Personal capacitado  para desarrollar oportunidades de negocio internacionales. </a:t>
          </a:r>
          <a:endParaRPr lang="es-MX"/>
        </a:p>
      </dgm:t>
    </dgm:pt>
    <dgm:pt modelId="{1A4C53E7-6E19-4789-871F-038B6A9674D7}" type="parTrans" cxnId="{5F0D55E5-2F91-49BA-937C-CB8D7845D3EA}">
      <dgm:prSet/>
      <dgm:spPr/>
      <dgm:t>
        <a:bodyPr/>
        <a:lstStyle/>
        <a:p>
          <a:endParaRPr lang="es-MX"/>
        </a:p>
      </dgm:t>
    </dgm:pt>
    <dgm:pt modelId="{7244FF74-4367-4216-AC3C-DDF4797BF8EF}" type="sibTrans" cxnId="{5F0D55E5-2F91-49BA-937C-CB8D7845D3EA}">
      <dgm:prSet/>
      <dgm:spPr/>
      <dgm:t>
        <a:bodyPr/>
        <a:lstStyle/>
        <a:p>
          <a:endParaRPr lang="es-MX"/>
        </a:p>
      </dgm:t>
    </dgm:pt>
    <dgm:pt modelId="{09654F9D-C938-41AA-8A88-650345E77B28}" type="pres">
      <dgm:prSet presAssocID="{3F9DAA20-D01A-4E18-8B05-78794068138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498FD021-B05B-4A69-91C3-E2C3C5E3A226}" type="pres">
      <dgm:prSet presAssocID="{2DB35321-1A0D-491C-9406-752379C474CC}" presName="Name5" presStyleLbl="venn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E7EC2AC-D4D4-470A-B52D-85C1F193D14D}" type="pres">
      <dgm:prSet presAssocID="{E1097FB1-B95C-46BC-99EE-672B73630D12}" presName="space" presStyleCnt="0"/>
      <dgm:spPr/>
    </dgm:pt>
    <dgm:pt modelId="{4ED0BCDE-C4C1-4425-8714-164A0B5F483F}" type="pres">
      <dgm:prSet presAssocID="{8C13229E-8983-4E03-904F-8AEE4F3C6E62}" presName="Name5" presStyleLbl="venn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FB1456E-8647-4B87-8F2D-A036419F363B}" type="pres">
      <dgm:prSet presAssocID="{C896E984-75BB-45F5-8883-87120F42CF11}" presName="space" presStyleCnt="0"/>
      <dgm:spPr/>
    </dgm:pt>
    <dgm:pt modelId="{B0219018-120A-41DE-AD96-73FA861FA6DA}" type="pres">
      <dgm:prSet presAssocID="{7E1AEF78-62F8-4D43-9DA1-29A9A54AB7E9}" presName="Name5" presStyleLbl="venn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5E703C74-36AE-4A79-9888-DAD3D79B6304}" type="presOf" srcId="{8C13229E-8983-4E03-904F-8AEE4F3C6E62}" destId="{4ED0BCDE-C4C1-4425-8714-164A0B5F483F}" srcOrd="0" destOrd="0" presId="urn:microsoft.com/office/officeart/2005/8/layout/venn3"/>
    <dgm:cxn modelId="{0F5BC0D8-3DFA-4B5E-BB81-1E8DB5F6104E}" srcId="{3F9DAA20-D01A-4E18-8B05-78794068138F}" destId="{8C13229E-8983-4E03-904F-8AEE4F3C6E62}" srcOrd="1" destOrd="0" parTransId="{464395D7-2ADE-48BF-932B-31BD2E488778}" sibTransId="{C896E984-75BB-45F5-8883-87120F42CF11}"/>
    <dgm:cxn modelId="{AF86CB62-18D7-4E47-A3D4-1897E315065F}" type="presOf" srcId="{7E1AEF78-62F8-4D43-9DA1-29A9A54AB7E9}" destId="{B0219018-120A-41DE-AD96-73FA861FA6DA}" srcOrd="0" destOrd="0" presId="urn:microsoft.com/office/officeart/2005/8/layout/venn3"/>
    <dgm:cxn modelId="{1786B1E0-F094-487D-95B9-5A47F8A98B6A}" srcId="{3F9DAA20-D01A-4E18-8B05-78794068138F}" destId="{2DB35321-1A0D-491C-9406-752379C474CC}" srcOrd="0" destOrd="0" parTransId="{0A7E59F7-B593-4664-912F-1157D53E1EE8}" sibTransId="{E1097FB1-B95C-46BC-99EE-672B73630D12}"/>
    <dgm:cxn modelId="{00ADC397-4141-4BC2-8AFB-6495BF9B6B07}" type="presOf" srcId="{2DB35321-1A0D-491C-9406-752379C474CC}" destId="{498FD021-B05B-4A69-91C3-E2C3C5E3A226}" srcOrd="0" destOrd="0" presId="urn:microsoft.com/office/officeart/2005/8/layout/venn3"/>
    <dgm:cxn modelId="{79F0BEB7-188C-4767-A000-DCA956C77BA2}" type="presOf" srcId="{3F9DAA20-D01A-4E18-8B05-78794068138F}" destId="{09654F9D-C938-41AA-8A88-650345E77B28}" srcOrd="0" destOrd="0" presId="urn:microsoft.com/office/officeart/2005/8/layout/venn3"/>
    <dgm:cxn modelId="{5F0D55E5-2F91-49BA-937C-CB8D7845D3EA}" srcId="{3F9DAA20-D01A-4E18-8B05-78794068138F}" destId="{7E1AEF78-62F8-4D43-9DA1-29A9A54AB7E9}" srcOrd="2" destOrd="0" parTransId="{1A4C53E7-6E19-4789-871F-038B6A9674D7}" sibTransId="{7244FF74-4367-4216-AC3C-DDF4797BF8EF}"/>
    <dgm:cxn modelId="{F2BF6E1C-FE28-4DCB-8B36-75860123F3EF}" type="presParOf" srcId="{09654F9D-C938-41AA-8A88-650345E77B28}" destId="{498FD021-B05B-4A69-91C3-E2C3C5E3A226}" srcOrd="0" destOrd="0" presId="urn:microsoft.com/office/officeart/2005/8/layout/venn3"/>
    <dgm:cxn modelId="{AD91EAFF-AD07-4E1B-A94A-1733CEB8B401}" type="presParOf" srcId="{09654F9D-C938-41AA-8A88-650345E77B28}" destId="{5E7EC2AC-D4D4-470A-B52D-85C1F193D14D}" srcOrd="1" destOrd="0" presId="urn:microsoft.com/office/officeart/2005/8/layout/venn3"/>
    <dgm:cxn modelId="{5539CB04-3507-4BB2-9D96-7BE74D256274}" type="presParOf" srcId="{09654F9D-C938-41AA-8A88-650345E77B28}" destId="{4ED0BCDE-C4C1-4425-8714-164A0B5F483F}" srcOrd="2" destOrd="0" presId="urn:microsoft.com/office/officeart/2005/8/layout/venn3"/>
    <dgm:cxn modelId="{73B19ED4-DF59-4E7E-A8B7-B18955ABE1C2}" type="presParOf" srcId="{09654F9D-C938-41AA-8A88-650345E77B28}" destId="{AFB1456E-8647-4B87-8F2D-A036419F363B}" srcOrd="3" destOrd="0" presId="urn:microsoft.com/office/officeart/2005/8/layout/venn3"/>
    <dgm:cxn modelId="{C60A3DB3-CFBA-454E-9E96-A009BDF2CCDE}" type="presParOf" srcId="{09654F9D-C938-41AA-8A88-650345E77B28}" destId="{B0219018-120A-41DE-AD96-73FA861FA6DA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A76C467-6522-4A7D-A53B-5A3FB0E4C8C7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F0C1722D-9C2E-4D54-B130-D133AF102B46}">
      <dgm:prSet/>
      <dgm:spPr/>
      <dgm:t>
        <a:bodyPr/>
        <a:lstStyle/>
        <a:p>
          <a:pPr rtl="0"/>
          <a:r>
            <a:rPr lang="es-MX" b="0" smtClean="0"/>
            <a:t>La  Empresa: </a:t>
          </a:r>
          <a:endParaRPr lang="es-MX"/>
        </a:p>
      </dgm:t>
    </dgm:pt>
    <dgm:pt modelId="{7F349185-7555-4A58-A580-B1B98463673A}" type="parTrans" cxnId="{19CF7F64-FAF1-4B1E-BFB8-EF4B00032EAB}">
      <dgm:prSet/>
      <dgm:spPr/>
      <dgm:t>
        <a:bodyPr/>
        <a:lstStyle/>
        <a:p>
          <a:endParaRPr lang="es-MX"/>
        </a:p>
      </dgm:t>
    </dgm:pt>
    <dgm:pt modelId="{4D967A32-7361-467E-81CD-B6AC5E287D5E}" type="sibTrans" cxnId="{19CF7F64-FAF1-4B1E-BFB8-EF4B00032EAB}">
      <dgm:prSet/>
      <dgm:spPr/>
      <dgm:t>
        <a:bodyPr/>
        <a:lstStyle/>
        <a:p>
          <a:endParaRPr lang="es-MX"/>
        </a:p>
      </dgm:t>
    </dgm:pt>
    <dgm:pt modelId="{DEE636C3-408E-4598-AEFB-DB762635FE60}">
      <dgm:prSet/>
      <dgm:spPr/>
      <dgm:t>
        <a:bodyPr/>
        <a:lstStyle/>
        <a:p>
          <a:pPr rtl="0"/>
          <a:r>
            <a:rPr lang="es-MX" b="0" smtClean="0"/>
            <a:t>“¿Quiénes somos? ”</a:t>
          </a:r>
          <a:endParaRPr lang="es-MX"/>
        </a:p>
      </dgm:t>
    </dgm:pt>
    <dgm:pt modelId="{9062A96D-0796-4328-8182-D1F75D4B47B0}" type="parTrans" cxnId="{EFF9F40B-96E6-4D2D-B349-9D697B6FA4E4}">
      <dgm:prSet/>
      <dgm:spPr/>
      <dgm:t>
        <a:bodyPr/>
        <a:lstStyle/>
        <a:p>
          <a:endParaRPr lang="es-MX"/>
        </a:p>
      </dgm:t>
    </dgm:pt>
    <dgm:pt modelId="{A64AE227-D823-4967-9127-15FB3D614B68}" type="sibTrans" cxnId="{EFF9F40B-96E6-4D2D-B349-9D697B6FA4E4}">
      <dgm:prSet/>
      <dgm:spPr/>
      <dgm:t>
        <a:bodyPr/>
        <a:lstStyle/>
        <a:p>
          <a:endParaRPr lang="es-MX"/>
        </a:p>
      </dgm:t>
    </dgm:pt>
    <dgm:pt modelId="{A9B04C05-91A2-4F9D-9530-8B274ABF9286}">
      <dgm:prSet/>
      <dgm:spPr/>
      <dgm:t>
        <a:bodyPr/>
        <a:lstStyle/>
        <a:p>
          <a:pPr rtl="0"/>
          <a:r>
            <a:rPr lang="es-MX" b="0" smtClean="0"/>
            <a:t>Experiencia exportadora </a:t>
          </a:r>
          <a:endParaRPr lang="es-MX"/>
        </a:p>
      </dgm:t>
    </dgm:pt>
    <dgm:pt modelId="{F0AF9C6B-0B0D-4ACB-8E2E-2E9AF1CD2110}" type="parTrans" cxnId="{CA2D21AD-E797-453D-9074-903EE569EFD8}">
      <dgm:prSet/>
      <dgm:spPr/>
      <dgm:t>
        <a:bodyPr/>
        <a:lstStyle/>
        <a:p>
          <a:endParaRPr lang="es-MX"/>
        </a:p>
      </dgm:t>
    </dgm:pt>
    <dgm:pt modelId="{6F78181F-ECF1-48A6-878E-E6D1996ABEAA}" type="sibTrans" cxnId="{CA2D21AD-E797-453D-9074-903EE569EFD8}">
      <dgm:prSet/>
      <dgm:spPr/>
      <dgm:t>
        <a:bodyPr/>
        <a:lstStyle/>
        <a:p>
          <a:endParaRPr lang="es-MX"/>
        </a:p>
      </dgm:t>
    </dgm:pt>
    <dgm:pt modelId="{07508269-7108-459D-8C13-79F60B4E90F0}">
      <dgm:prSet/>
      <dgm:spPr/>
      <dgm:t>
        <a:bodyPr/>
        <a:lstStyle/>
        <a:p>
          <a:pPr rtl="0"/>
          <a:r>
            <a:rPr lang="es-MX" b="0" smtClean="0"/>
            <a:t>Apoyo a la gestion de la exportación </a:t>
          </a:r>
          <a:endParaRPr lang="es-MX"/>
        </a:p>
      </dgm:t>
    </dgm:pt>
    <dgm:pt modelId="{AF32E428-F61E-47E3-9265-9F964D4C7CFA}" type="parTrans" cxnId="{0C063D18-A7F7-484B-9D6A-B1258B36DFE7}">
      <dgm:prSet/>
      <dgm:spPr/>
      <dgm:t>
        <a:bodyPr/>
        <a:lstStyle/>
        <a:p>
          <a:endParaRPr lang="es-MX"/>
        </a:p>
      </dgm:t>
    </dgm:pt>
    <dgm:pt modelId="{19713446-63C7-4460-AB49-C1A7A2CFC31E}" type="sibTrans" cxnId="{0C063D18-A7F7-484B-9D6A-B1258B36DFE7}">
      <dgm:prSet/>
      <dgm:spPr/>
      <dgm:t>
        <a:bodyPr/>
        <a:lstStyle/>
        <a:p>
          <a:endParaRPr lang="es-MX"/>
        </a:p>
      </dgm:t>
    </dgm:pt>
    <dgm:pt modelId="{2ECA6C19-CCC2-4A5F-9D36-E15B7840616D}">
      <dgm:prSet/>
      <dgm:spPr/>
      <dgm:t>
        <a:bodyPr/>
        <a:lstStyle/>
        <a:p>
          <a:pPr rtl="0"/>
          <a:r>
            <a:rPr lang="es-MX" b="0" smtClean="0"/>
            <a:t>Objetivos de exportación </a:t>
          </a:r>
          <a:endParaRPr lang="es-MX"/>
        </a:p>
      </dgm:t>
    </dgm:pt>
    <dgm:pt modelId="{748E8DBF-88F2-4951-8977-29EB396D8CED}" type="parTrans" cxnId="{90CD95D6-7AF7-49CD-A63D-23A2B85B58FB}">
      <dgm:prSet/>
      <dgm:spPr/>
      <dgm:t>
        <a:bodyPr/>
        <a:lstStyle/>
        <a:p>
          <a:endParaRPr lang="es-MX"/>
        </a:p>
      </dgm:t>
    </dgm:pt>
    <dgm:pt modelId="{2F72A2D3-430D-429C-B72C-03CD8D3A4A90}" type="sibTrans" cxnId="{90CD95D6-7AF7-49CD-A63D-23A2B85B58FB}">
      <dgm:prSet/>
      <dgm:spPr/>
      <dgm:t>
        <a:bodyPr/>
        <a:lstStyle/>
        <a:p>
          <a:endParaRPr lang="es-MX"/>
        </a:p>
      </dgm:t>
    </dgm:pt>
    <dgm:pt modelId="{E9E01BDB-E5D5-4D14-B7CE-8F692EAECC95}">
      <dgm:prSet/>
      <dgm:spPr/>
      <dgm:t>
        <a:bodyPr/>
        <a:lstStyle/>
        <a:p>
          <a:pPr rtl="0"/>
          <a:r>
            <a:rPr lang="es-MX" b="0" smtClean="0"/>
            <a:t>¿Por qué exportar?</a:t>
          </a:r>
          <a:endParaRPr lang="es-MX"/>
        </a:p>
      </dgm:t>
    </dgm:pt>
    <dgm:pt modelId="{D8C01289-51B0-466F-9D91-E783BE2DCFC5}" type="parTrans" cxnId="{7082FE1E-7A81-491A-A512-479D56EA3600}">
      <dgm:prSet/>
      <dgm:spPr/>
      <dgm:t>
        <a:bodyPr/>
        <a:lstStyle/>
        <a:p>
          <a:endParaRPr lang="es-MX"/>
        </a:p>
      </dgm:t>
    </dgm:pt>
    <dgm:pt modelId="{AEA9A012-6842-43D0-8271-AD297C62F09F}" type="sibTrans" cxnId="{7082FE1E-7A81-491A-A512-479D56EA3600}">
      <dgm:prSet/>
      <dgm:spPr/>
      <dgm:t>
        <a:bodyPr/>
        <a:lstStyle/>
        <a:p>
          <a:endParaRPr lang="es-MX"/>
        </a:p>
      </dgm:t>
    </dgm:pt>
    <dgm:pt modelId="{E64CD395-367B-4118-8A21-29B6079E2E50}">
      <dgm:prSet/>
      <dgm:spPr/>
      <dgm:t>
        <a:bodyPr/>
        <a:lstStyle/>
        <a:p>
          <a:pPr rtl="0"/>
          <a:r>
            <a:rPr lang="es-MX" b="0" smtClean="0"/>
            <a:t>Producto/servicio</a:t>
          </a:r>
          <a:endParaRPr lang="es-MX"/>
        </a:p>
      </dgm:t>
    </dgm:pt>
    <dgm:pt modelId="{9058E568-5320-4F85-9E0A-DE75F19945E7}" type="parTrans" cxnId="{0D3BD33D-C584-4BCD-987E-93F26704D1FF}">
      <dgm:prSet/>
      <dgm:spPr/>
      <dgm:t>
        <a:bodyPr/>
        <a:lstStyle/>
        <a:p>
          <a:endParaRPr lang="es-MX"/>
        </a:p>
      </dgm:t>
    </dgm:pt>
    <dgm:pt modelId="{B5219D4C-98C6-4258-B3C7-9C1975293AE3}" type="sibTrans" cxnId="{0D3BD33D-C584-4BCD-987E-93F26704D1FF}">
      <dgm:prSet/>
      <dgm:spPr/>
      <dgm:t>
        <a:bodyPr/>
        <a:lstStyle/>
        <a:p>
          <a:endParaRPr lang="es-MX"/>
        </a:p>
      </dgm:t>
    </dgm:pt>
    <dgm:pt modelId="{DFA57BB8-1D88-40D8-9346-0AE6DDE7BFFB}">
      <dgm:prSet/>
      <dgm:spPr/>
      <dgm:t>
        <a:bodyPr/>
        <a:lstStyle/>
        <a:p>
          <a:pPr rtl="0"/>
          <a:r>
            <a:rPr lang="es-MX" b="0" smtClean="0"/>
            <a:t>¿Qué ofrecemos al mercado de exportación ?</a:t>
          </a:r>
          <a:endParaRPr lang="es-MX"/>
        </a:p>
      </dgm:t>
    </dgm:pt>
    <dgm:pt modelId="{5F412E34-DCEF-429C-A31A-F05014884607}" type="parTrans" cxnId="{93620A90-946E-47A3-8316-3B6D78AB09C0}">
      <dgm:prSet/>
      <dgm:spPr/>
      <dgm:t>
        <a:bodyPr/>
        <a:lstStyle/>
        <a:p>
          <a:endParaRPr lang="es-MX"/>
        </a:p>
      </dgm:t>
    </dgm:pt>
    <dgm:pt modelId="{2F931246-372C-4F69-87C5-3420FC79C8AE}" type="sibTrans" cxnId="{93620A90-946E-47A3-8316-3B6D78AB09C0}">
      <dgm:prSet/>
      <dgm:spPr/>
      <dgm:t>
        <a:bodyPr/>
        <a:lstStyle/>
        <a:p>
          <a:endParaRPr lang="es-MX"/>
        </a:p>
      </dgm:t>
    </dgm:pt>
    <dgm:pt modelId="{73494002-D37E-424E-B8F5-B61553FDE332}">
      <dgm:prSet/>
      <dgm:spPr/>
      <dgm:t>
        <a:bodyPr/>
        <a:lstStyle/>
        <a:p>
          <a:pPr rtl="0"/>
          <a:r>
            <a:rPr lang="es-MX" b="0" smtClean="0"/>
            <a:t>Estrategia de entrada al mercado</a:t>
          </a:r>
          <a:endParaRPr lang="es-MX"/>
        </a:p>
      </dgm:t>
    </dgm:pt>
    <dgm:pt modelId="{926BD3CD-1C68-4552-896A-EF443A8572D5}" type="parTrans" cxnId="{033E0845-97A3-4BDF-8AC6-F3A34ED0F145}">
      <dgm:prSet/>
      <dgm:spPr/>
      <dgm:t>
        <a:bodyPr/>
        <a:lstStyle/>
        <a:p>
          <a:endParaRPr lang="es-MX"/>
        </a:p>
      </dgm:t>
    </dgm:pt>
    <dgm:pt modelId="{1B30C22E-A9A0-4F52-A848-772A361C39E1}" type="sibTrans" cxnId="{033E0845-97A3-4BDF-8AC6-F3A34ED0F145}">
      <dgm:prSet/>
      <dgm:spPr/>
      <dgm:t>
        <a:bodyPr/>
        <a:lstStyle/>
        <a:p>
          <a:endParaRPr lang="es-MX"/>
        </a:p>
      </dgm:t>
    </dgm:pt>
    <dgm:pt modelId="{FB9EB07B-7850-41D4-8EB8-A322F14902B4}">
      <dgm:prSet/>
      <dgm:spPr/>
      <dgm:t>
        <a:bodyPr/>
        <a:lstStyle/>
        <a:p>
          <a:pPr rtl="0"/>
          <a:r>
            <a:rPr lang="es-MX" b="0" smtClean="0"/>
            <a:t>Precio  del producto/servicio </a:t>
          </a:r>
          <a:endParaRPr lang="es-MX"/>
        </a:p>
      </dgm:t>
    </dgm:pt>
    <dgm:pt modelId="{E8BAEC50-EDD9-4EF8-A06D-ACFBC2F95DFB}" type="parTrans" cxnId="{5B5585E1-6362-4A76-92C5-872DAEB41846}">
      <dgm:prSet/>
      <dgm:spPr/>
      <dgm:t>
        <a:bodyPr/>
        <a:lstStyle/>
        <a:p>
          <a:endParaRPr lang="es-MX"/>
        </a:p>
      </dgm:t>
    </dgm:pt>
    <dgm:pt modelId="{14B96C3F-11F3-468D-9DEE-78411D5926A8}" type="sibTrans" cxnId="{5B5585E1-6362-4A76-92C5-872DAEB41846}">
      <dgm:prSet/>
      <dgm:spPr/>
      <dgm:t>
        <a:bodyPr/>
        <a:lstStyle/>
        <a:p>
          <a:endParaRPr lang="es-MX"/>
        </a:p>
      </dgm:t>
    </dgm:pt>
    <dgm:pt modelId="{F8CB9686-FCD5-449A-A882-F98CED472B79}">
      <dgm:prSet/>
      <dgm:spPr/>
      <dgm:t>
        <a:bodyPr/>
        <a:lstStyle/>
        <a:p>
          <a:pPr rtl="0"/>
          <a:r>
            <a:rPr lang="es-MX" b="0" smtClean="0"/>
            <a:t>Mejor manera de promoverlo </a:t>
          </a:r>
          <a:endParaRPr lang="es-MX"/>
        </a:p>
      </dgm:t>
    </dgm:pt>
    <dgm:pt modelId="{59078E6A-EEDB-4DBB-8EE2-B35801BC5F1D}" type="parTrans" cxnId="{08A50D3D-83EA-4EF2-962D-304BB9FCBB3B}">
      <dgm:prSet/>
      <dgm:spPr/>
      <dgm:t>
        <a:bodyPr/>
        <a:lstStyle/>
        <a:p>
          <a:endParaRPr lang="es-MX"/>
        </a:p>
      </dgm:t>
    </dgm:pt>
    <dgm:pt modelId="{B922081A-1A40-433D-9581-301BECB8D05C}" type="sibTrans" cxnId="{08A50D3D-83EA-4EF2-962D-304BB9FCBB3B}">
      <dgm:prSet/>
      <dgm:spPr/>
      <dgm:t>
        <a:bodyPr/>
        <a:lstStyle/>
        <a:p>
          <a:endParaRPr lang="es-MX"/>
        </a:p>
      </dgm:t>
    </dgm:pt>
    <dgm:pt modelId="{95B4B5FE-3165-451A-AB33-090859186675}" type="pres">
      <dgm:prSet presAssocID="{EA76C467-6522-4A7D-A53B-5A3FB0E4C8C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E3192D23-9DBD-475B-BDE1-3D906E00D89A}" type="pres">
      <dgm:prSet presAssocID="{F0C1722D-9C2E-4D54-B130-D133AF102B46}" presName="linNode" presStyleCnt="0"/>
      <dgm:spPr/>
    </dgm:pt>
    <dgm:pt modelId="{2708D027-D7C8-4E5F-8E44-37AAAC6ED0A9}" type="pres">
      <dgm:prSet presAssocID="{F0C1722D-9C2E-4D54-B130-D133AF102B46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ECEE512-C3C1-4A04-A889-119B6D76547E}" type="pres">
      <dgm:prSet presAssocID="{F0C1722D-9C2E-4D54-B130-D133AF102B46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02A7F99-0E3B-414D-82AA-3FDCABE169B4}" type="pres">
      <dgm:prSet presAssocID="{4D967A32-7361-467E-81CD-B6AC5E287D5E}" presName="sp" presStyleCnt="0"/>
      <dgm:spPr/>
    </dgm:pt>
    <dgm:pt modelId="{336E0FDE-FF52-418E-B69D-F097C5C31D09}" type="pres">
      <dgm:prSet presAssocID="{2ECA6C19-CCC2-4A5F-9D36-E15B7840616D}" presName="linNode" presStyleCnt="0"/>
      <dgm:spPr/>
    </dgm:pt>
    <dgm:pt modelId="{389369DD-BB2B-4D27-A2DC-887CA4546B14}" type="pres">
      <dgm:prSet presAssocID="{2ECA6C19-CCC2-4A5F-9D36-E15B7840616D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684F602-EE0E-4A5D-A5F2-213A7A6489A6}" type="pres">
      <dgm:prSet presAssocID="{2ECA6C19-CCC2-4A5F-9D36-E15B7840616D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6BF8862-7320-48E8-9999-E6277A63075B}" type="pres">
      <dgm:prSet presAssocID="{2F72A2D3-430D-429C-B72C-03CD8D3A4A90}" presName="sp" presStyleCnt="0"/>
      <dgm:spPr/>
    </dgm:pt>
    <dgm:pt modelId="{E6D0200B-145A-45D0-B0A7-A12F5D9AC149}" type="pres">
      <dgm:prSet presAssocID="{E64CD395-367B-4118-8A21-29B6079E2E50}" presName="linNode" presStyleCnt="0"/>
      <dgm:spPr/>
    </dgm:pt>
    <dgm:pt modelId="{D6337906-7AB5-4191-91A8-767669B8E06E}" type="pres">
      <dgm:prSet presAssocID="{E64CD395-367B-4118-8A21-29B6079E2E50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B199DC2-4A9B-4C4D-928F-A3EE62D4C7E9}" type="pres">
      <dgm:prSet presAssocID="{E64CD395-367B-4118-8A21-29B6079E2E50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9772DB2-4BCB-4DE3-99F6-4DA20ECDAAE6}" type="pres">
      <dgm:prSet presAssocID="{B5219D4C-98C6-4258-B3C7-9C1975293AE3}" presName="sp" presStyleCnt="0"/>
      <dgm:spPr/>
    </dgm:pt>
    <dgm:pt modelId="{BD7DE14D-1C61-418C-B039-A335E6ABD2FC}" type="pres">
      <dgm:prSet presAssocID="{73494002-D37E-424E-B8F5-B61553FDE332}" presName="linNode" presStyleCnt="0"/>
      <dgm:spPr/>
    </dgm:pt>
    <dgm:pt modelId="{62EC3EF6-4150-4A50-BEE1-9E271DBBFDF1}" type="pres">
      <dgm:prSet presAssocID="{73494002-D37E-424E-B8F5-B61553FDE332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A00D86B-B8DB-44A7-8F56-51F5555DA7A7}" type="pres">
      <dgm:prSet presAssocID="{73494002-D37E-424E-B8F5-B61553FDE332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6BD8A311-2E0C-41BF-9F3C-1C5C433519B2}" type="presOf" srcId="{A9B04C05-91A2-4F9D-9530-8B274ABF9286}" destId="{3ECEE512-C3C1-4A04-A889-119B6D76547E}" srcOrd="0" destOrd="1" presId="urn:microsoft.com/office/officeart/2005/8/layout/vList5"/>
    <dgm:cxn modelId="{5B5585E1-6362-4A76-92C5-872DAEB41846}" srcId="{73494002-D37E-424E-B8F5-B61553FDE332}" destId="{FB9EB07B-7850-41D4-8EB8-A322F14902B4}" srcOrd="0" destOrd="0" parTransId="{E8BAEC50-EDD9-4EF8-A06D-ACFBC2F95DFB}" sibTransId="{14B96C3F-11F3-468D-9DEE-78411D5926A8}"/>
    <dgm:cxn modelId="{19CF7F64-FAF1-4B1E-BFB8-EF4B00032EAB}" srcId="{EA76C467-6522-4A7D-A53B-5A3FB0E4C8C7}" destId="{F0C1722D-9C2E-4D54-B130-D133AF102B46}" srcOrd="0" destOrd="0" parTransId="{7F349185-7555-4A58-A580-B1B98463673A}" sibTransId="{4D967A32-7361-467E-81CD-B6AC5E287D5E}"/>
    <dgm:cxn modelId="{0C063D18-A7F7-484B-9D6A-B1258B36DFE7}" srcId="{F0C1722D-9C2E-4D54-B130-D133AF102B46}" destId="{07508269-7108-459D-8C13-79F60B4E90F0}" srcOrd="2" destOrd="0" parTransId="{AF32E428-F61E-47E3-9265-9F964D4C7CFA}" sibTransId="{19713446-63C7-4460-AB49-C1A7A2CFC31E}"/>
    <dgm:cxn modelId="{63105FBE-5294-4ECC-ACC9-30F5BE9A4805}" type="presOf" srcId="{E64CD395-367B-4118-8A21-29B6079E2E50}" destId="{D6337906-7AB5-4191-91A8-767669B8E06E}" srcOrd="0" destOrd="0" presId="urn:microsoft.com/office/officeart/2005/8/layout/vList5"/>
    <dgm:cxn modelId="{CA2D21AD-E797-453D-9074-903EE569EFD8}" srcId="{F0C1722D-9C2E-4D54-B130-D133AF102B46}" destId="{A9B04C05-91A2-4F9D-9530-8B274ABF9286}" srcOrd="1" destOrd="0" parTransId="{F0AF9C6B-0B0D-4ACB-8E2E-2E9AF1CD2110}" sibTransId="{6F78181F-ECF1-48A6-878E-E6D1996ABEAA}"/>
    <dgm:cxn modelId="{9C17114E-E1CF-4F35-9547-A3C5CFBB2E67}" type="presOf" srcId="{F0C1722D-9C2E-4D54-B130-D133AF102B46}" destId="{2708D027-D7C8-4E5F-8E44-37AAAC6ED0A9}" srcOrd="0" destOrd="0" presId="urn:microsoft.com/office/officeart/2005/8/layout/vList5"/>
    <dgm:cxn modelId="{7082FE1E-7A81-491A-A512-479D56EA3600}" srcId="{2ECA6C19-CCC2-4A5F-9D36-E15B7840616D}" destId="{E9E01BDB-E5D5-4D14-B7CE-8F692EAECC95}" srcOrd="0" destOrd="0" parTransId="{D8C01289-51B0-466F-9D91-E783BE2DCFC5}" sibTransId="{AEA9A012-6842-43D0-8271-AD297C62F09F}"/>
    <dgm:cxn modelId="{7B6C402E-CED2-402C-820B-9C03B5E19672}" type="presOf" srcId="{EA76C467-6522-4A7D-A53B-5A3FB0E4C8C7}" destId="{95B4B5FE-3165-451A-AB33-090859186675}" srcOrd="0" destOrd="0" presId="urn:microsoft.com/office/officeart/2005/8/layout/vList5"/>
    <dgm:cxn modelId="{36241A08-B428-403A-B1B9-F258EB242291}" type="presOf" srcId="{DEE636C3-408E-4598-AEFB-DB762635FE60}" destId="{3ECEE512-C3C1-4A04-A889-119B6D76547E}" srcOrd="0" destOrd="0" presId="urn:microsoft.com/office/officeart/2005/8/layout/vList5"/>
    <dgm:cxn modelId="{D3E81906-2880-4E3B-8EFF-E50DE907FF60}" type="presOf" srcId="{DFA57BB8-1D88-40D8-9346-0AE6DDE7BFFB}" destId="{0B199DC2-4A9B-4C4D-928F-A3EE62D4C7E9}" srcOrd="0" destOrd="0" presId="urn:microsoft.com/office/officeart/2005/8/layout/vList5"/>
    <dgm:cxn modelId="{90CD95D6-7AF7-49CD-A63D-23A2B85B58FB}" srcId="{EA76C467-6522-4A7D-A53B-5A3FB0E4C8C7}" destId="{2ECA6C19-CCC2-4A5F-9D36-E15B7840616D}" srcOrd="1" destOrd="0" parTransId="{748E8DBF-88F2-4951-8977-29EB396D8CED}" sibTransId="{2F72A2D3-430D-429C-B72C-03CD8D3A4A90}"/>
    <dgm:cxn modelId="{E8F10A6D-E374-4C69-BC92-548E1DC41FFC}" type="presOf" srcId="{F8CB9686-FCD5-449A-A882-F98CED472B79}" destId="{DA00D86B-B8DB-44A7-8F56-51F5555DA7A7}" srcOrd="0" destOrd="1" presId="urn:microsoft.com/office/officeart/2005/8/layout/vList5"/>
    <dgm:cxn modelId="{1BE833B3-4CFF-429A-B1F3-529387D25018}" type="presOf" srcId="{73494002-D37E-424E-B8F5-B61553FDE332}" destId="{62EC3EF6-4150-4A50-BEE1-9E271DBBFDF1}" srcOrd="0" destOrd="0" presId="urn:microsoft.com/office/officeart/2005/8/layout/vList5"/>
    <dgm:cxn modelId="{033E0845-97A3-4BDF-8AC6-F3A34ED0F145}" srcId="{EA76C467-6522-4A7D-A53B-5A3FB0E4C8C7}" destId="{73494002-D37E-424E-B8F5-B61553FDE332}" srcOrd="3" destOrd="0" parTransId="{926BD3CD-1C68-4552-896A-EF443A8572D5}" sibTransId="{1B30C22E-A9A0-4F52-A848-772A361C39E1}"/>
    <dgm:cxn modelId="{6B97E0D0-552C-4569-BEB3-CD794975CD1A}" type="presOf" srcId="{E9E01BDB-E5D5-4D14-B7CE-8F692EAECC95}" destId="{4684F602-EE0E-4A5D-A5F2-213A7A6489A6}" srcOrd="0" destOrd="0" presId="urn:microsoft.com/office/officeart/2005/8/layout/vList5"/>
    <dgm:cxn modelId="{4A473C6C-6E72-4618-9DC8-3FD71890BFDF}" type="presOf" srcId="{FB9EB07B-7850-41D4-8EB8-A322F14902B4}" destId="{DA00D86B-B8DB-44A7-8F56-51F5555DA7A7}" srcOrd="0" destOrd="0" presId="urn:microsoft.com/office/officeart/2005/8/layout/vList5"/>
    <dgm:cxn modelId="{868DDEA0-CAF0-4FB1-8229-402BDB0FA4B8}" type="presOf" srcId="{07508269-7108-459D-8C13-79F60B4E90F0}" destId="{3ECEE512-C3C1-4A04-A889-119B6D76547E}" srcOrd="0" destOrd="2" presId="urn:microsoft.com/office/officeart/2005/8/layout/vList5"/>
    <dgm:cxn modelId="{EFF9F40B-96E6-4D2D-B349-9D697B6FA4E4}" srcId="{F0C1722D-9C2E-4D54-B130-D133AF102B46}" destId="{DEE636C3-408E-4598-AEFB-DB762635FE60}" srcOrd="0" destOrd="0" parTransId="{9062A96D-0796-4328-8182-D1F75D4B47B0}" sibTransId="{A64AE227-D823-4967-9127-15FB3D614B68}"/>
    <dgm:cxn modelId="{93620A90-946E-47A3-8316-3B6D78AB09C0}" srcId="{E64CD395-367B-4118-8A21-29B6079E2E50}" destId="{DFA57BB8-1D88-40D8-9346-0AE6DDE7BFFB}" srcOrd="0" destOrd="0" parTransId="{5F412E34-DCEF-429C-A31A-F05014884607}" sibTransId="{2F931246-372C-4F69-87C5-3420FC79C8AE}"/>
    <dgm:cxn modelId="{0D3BD33D-C584-4BCD-987E-93F26704D1FF}" srcId="{EA76C467-6522-4A7D-A53B-5A3FB0E4C8C7}" destId="{E64CD395-367B-4118-8A21-29B6079E2E50}" srcOrd="2" destOrd="0" parTransId="{9058E568-5320-4F85-9E0A-DE75F19945E7}" sibTransId="{B5219D4C-98C6-4258-B3C7-9C1975293AE3}"/>
    <dgm:cxn modelId="{08A50D3D-83EA-4EF2-962D-304BB9FCBB3B}" srcId="{73494002-D37E-424E-B8F5-B61553FDE332}" destId="{F8CB9686-FCD5-449A-A882-F98CED472B79}" srcOrd="1" destOrd="0" parTransId="{59078E6A-EEDB-4DBB-8EE2-B35801BC5F1D}" sibTransId="{B922081A-1A40-433D-9581-301BECB8D05C}"/>
    <dgm:cxn modelId="{8DEA3C05-BDFA-4FE2-9BF3-CFF3A40F0AD8}" type="presOf" srcId="{2ECA6C19-CCC2-4A5F-9D36-E15B7840616D}" destId="{389369DD-BB2B-4D27-A2DC-887CA4546B14}" srcOrd="0" destOrd="0" presId="urn:microsoft.com/office/officeart/2005/8/layout/vList5"/>
    <dgm:cxn modelId="{E7AD6304-33DF-4147-AF16-7657EDAF6009}" type="presParOf" srcId="{95B4B5FE-3165-451A-AB33-090859186675}" destId="{E3192D23-9DBD-475B-BDE1-3D906E00D89A}" srcOrd="0" destOrd="0" presId="urn:microsoft.com/office/officeart/2005/8/layout/vList5"/>
    <dgm:cxn modelId="{AFA3F55D-5DB8-4219-9064-0727DFE82492}" type="presParOf" srcId="{E3192D23-9DBD-475B-BDE1-3D906E00D89A}" destId="{2708D027-D7C8-4E5F-8E44-37AAAC6ED0A9}" srcOrd="0" destOrd="0" presId="urn:microsoft.com/office/officeart/2005/8/layout/vList5"/>
    <dgm:cxn modelId="{9C0CE3E2-30BE-40AA-9CB9-4C8D98CCBEBD}" type="presParOf" srcId="{E3192D23-9DBD-475B-BDE1-3D906E00D89A}" destId="{3ECEE512-C3C1-4A04-A889-119B6D76547E}" srcOrd="1" destOrd="0" presId="urn:microsoft.com/office/officeart/2005/8/layout/vList5"/>
    <dgm:cxn modelId="{1BE64925-84DF-497E-8361-CFADB0B8C3A9}" type="presParOf" srcId="{95B4B5FE-3165-451A-AB33-090859186675}" destId="{C02A7F99-0E3B-414D-82AA-3FDCABE169B4}" srcOrd="1" destOrd="0" presId="urn:microsoft.com/office/officeart/2005/8/layout/vList5"/>
    <dgm:cxn modelId="{E0C5775B-D232-4DC4-AA0F-CFB4F76FBBF0}" type="presParOf" srcId="{95B4B5FE-3165-451A-AB33-090859186675}" destId="{336E0FDE-FF52-418E-B69D-F097C5C31D09}" srcOrd="2" destOrd="0" presId="urn:microsoft.com/office/officeart/2005/8/layout/vList5"/>
    <dgm:cxn modelId="{943F861F-71F1-4359-8E33-BF35D6FD7BAC}" type="presParOf" srcId="{336E0FDE-FF52-418E-B69D-F097C5C31D09}" destId="{389369DD-BB2B-4D27-A2DC-887CA4546B14}" srcOrd="0" destOrd="0" presId="urn:microsoft.com/office/officeart/2005/8/layout/vList5"/>
    <dgm:cxn modelId="{7C71BF75-49A6-4013-AD5C-86AF70EB699C}" type="presParOf" srcId="{336E0FDE-FF52-418E-B69D-F097C5C31D09}" destId="{4684F602-EE0E-4A5D-A5F2-213A7A6489A6}" srcOrd="1" destOrd="0" presId="urn:microsoft.com/office/officeart/2005/8/layout/vList5"/>
    <dgm:cxn modelId="{20814182-CDFF-4FA4-B157-02687461C50A}" type="presParOf" srcId="{95B4B5FE-3165-451A-AB33-090859186675}" destId="{56BF8862-7320-48E8-9999-E6277A63075B}" srcOrd="3" destOrd="0" presId="urn:microsoft.com/office/officeart/2005/8/layout/vList5"/>
    <dgm:cxn modelId="{A7C1BA55-DADD-4534-8F53-79F2BE2ADF3F}" type="presParOf" srcId="{95B4B5FE-3165-451A-AB33-090859186675}" destId="{E6D0200B-145A-45D0-B0A7-A12F5D9AC149}" srcOrd="4" destOrd="0" presId="urn:microsoft.com/office/officeart/2005/8/layout/vList5"/>
    <dgm:cxn modelId="{09C1C26E-2094-4E90-842C-7A09A27C1CBA}" type="presParOf" srcId="{E6D0200B-145A-45D0-B0A7-A12F5D9AC149}" destId="{D6337906-7AB5-4191-91A8-767669B8E06E}" srcOrd="0" destOrd="0" presId="urn:microsoft.com/office/officeart/2005/8/layout/vList5"/>
    <dgm:cxn modelId="{D5FB2054-95AA-492F-BCD1-C2FC32334725}" type="presParOf" srcId="{E6D0200B-145A-45D0-B0A7-A12F5D9AC149}" destId="{0B199DC2-4A9B-4C4D-928F-A3EE62D4C7E9}" srcOrd="1" destOrd="0" presId="urn:microsoft.com/office/officeart/2005/8/layout/vList5"/>
    <dgm:cxn modelId="{0BA3CD77-F67B-4C89-8513-D5A99696CA3C}" type="presParOf" srcId="{95B4B5FE-3165-451A-AB33-090859186675}" destId="{59772DB2-4BCB-4DE3-99F6-4DA20ECDAAE6}" srcOrd="5" destOrd="0" presId="urn:microsoft.com/office/officeart/2005/8/layout/vList5"/>
    <dgm:cxn modelId="{8EB6C27F-CA2A-4D4E-AF71-AC2B1AC16ADD}" type="presParOf" srcId="{95B4B5FE-3165-451A-AB33-090859186675}" destId="{BD7DE14D-1C61-418C-B039-A335E6ABD2FC}" srcOrd="6" destOrd="0" presId="urn:microsoft.com/office/officeart/2005/8/layout/vList5"/>
    <dgm:cxn modelId="{8A0BF4E3-4CDB-42E7-BC9C-7485161BBD05}" type="presParOf" srcId="{BD7DE14D-1C61-418C-B039-A335E6ABD2FC}" destId="{62EC3EF6-4150-4A50-BEE1-9E271DBBFDF1}" srcOrd="0" destOrd="0" presId="urn:microsoft.com/office/officeart/2005/8/layout/vList5"/>
    <dgm:cxn modelId="{1C5C4E1A-FA78-47CC-BC98-61AF98649BDA}" type="presParOf" srcId="{BD7DE14D-1C61-418C-B039-A335E6ABD2FC}" destId="{DA00D86B-B8DB-44A7-8F56-51F5555DA7A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FE45263-7B95-40BA-8A4B-D0C3BE1B649A}" type="doc">
      <dgm:prSet loTypeId="urn:microsoft.com/office/officeart/2005/8/layout/cycle1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D0EF513E-5D41-4E60-8BFB-0EF4D2FEFBD6}">
      <dgm:prSet/>
      <dgm:spPr/>
      <dgm:t>
        <a:bodyPr/>
        <a:lstStyle/>
        <a:p>
          <a:pPr rtl="0"/>
          <a:r>
            <a:rPr lang="es-MX" b="0" smtClean="0"/>
            <a:t>Identificar la demanda internacional </a:t>
          </a:r>
          <a:endParaRPr lang="es-MX"/>
        </a:p>
      </dgm:t>
    </dgm:pt>
    <dgm:pt modelId="{AA0A54DC-8CD8-42E5-96D3-633B5FD25CF7}" type="parTrans" cxnId="{960FA9C7-3028-46D8-96CA-7485A96A75CC}">
      <dgm:prSet/>
      <dgm:spPr/>
      <dgm:t>
        <a:bodyPr/>
        <a:lstStyle/>
        <a:p>
          <a:endParaRPr lang="es-MX"/>
        </a:p>
      </dgm:t>
    </dgm:pt>
    <dgm:pt modelId="{6810E936-A2A6-42A0-93B7-3D900A0423D8}" type="sibTrans" cxnId="{960FA9C7-3028-46D8-96CA-7485A96A75CC}">
      <dgm:prSet/>
      <dgm:spPr/>
      <dgm:t>
        <a:bodyPr/>
        <a:lstStyle/>
        <a:p>
          <a:endParaRPr lang="es-MX"/>
        </a:p>
      </dgm:t>
    </dgm:pt>
    <dgm:pt modelId="{E90462E7-8660-460D-953C-AF7F297F2F1F}">
      <dgm:prSet/>
      <dgm:spPr/>
      <dgm:t>
        <a:bodyPr/>
        <a:lstStyle/>
        <a:p>
          <a:pPr rtl="0"/>
          <a:r>
            <a:rPr lang="es-MX" b="0" smtClean="0"/>
            <a:t>Oferta exportable : </a:t>
          </a:r>
          <a:endParaRPr lang="es-MX"/>
        </a:p>
      </dgm:t>
    </dgm:pt>
    <dgm:pt modelId="{1762F55E-DC2A-4C26-81D9-8F83B229D32C}" type="parTrans" cxnId="{179BB410-24AC-4373-884C-2CD4B94B7186}">
      <dgm:prSet/>
      <dgm:spPr/>
      <dgm:t>
        <a:bodyPr/>
        <a:lstStyle/>
        <a:p>
          <a:endParaRPr lang="es-MX"/>
        </a:p>
      </dgm:t>
    </dgm:pt>
    <dgm:pt modelId="{36CA2B03-FA6A-4070-8DC8-6B94646E8FD4}" type="sibTrans" cxnId="{179BB410-24AC-4373-884C-2CD4B94B7186}">
      <dgm:prSet/>
      <dgm:spPr/>
      <dgm:t>
        <a:bodyPr/>
        <a:lstStyle/>
        <a:p>
          <a:endParaRPr lang="es-MX"/>
        </a:p>
      </dgm:t>
    </dgm:pt>
    <dgm:pt modelId="{58D100B2-D0C6-4A15-9899-1BD6BD37FF5B}">
      <dgm:prSet/>
      <dgm:spPr/>
      <dgm:t>
        <a:bodyPr/>
        <a:lstStyle/>
        <a:p>
          <a:pPr rtl="0"/>
          <a:r>
            <a:rPr lang="es-MX" b="0" smtClean="0"/>
            <a:t>Capacidad de producción</a:t>
          </a:r>
          <a:endParaRPr lang="es-MX"/>
        </a:p>
      </dgm:t>
    </dgm:pt>
    <dgm:pt modelId="{BBABB5DB-7C6B-479C-9018-10C90D2D6253}" type="parTrans" cxnId="{05064320-7BFF-4044-992B-9D43C9059D67}">
      <dgm:prSet/>
      <dgm:spPr/>
      <dgm:t>
        <a:bodyPr/>
        <a:lstStyle/>
        <a:p>
          <a:endParaRPr lang="es-MX"/>
        </a:p>
      </dgm:t>
    </dgm:pt>
    <dgm:pt modelId="{DAEFEC2C-1E79-4E19-B724-7BA98012BCA5}" type="sibTrans" cxnId="{05064320-7BFF-4044-992B-9D43C9059D67}">
      <dgm:prSet/>
      <dgm:spPr/>
      <dgm:t>
        <a:bodyPr/>
        <a:lstStyle/>
        <a:p>
          <a:endParaRPr lang="es-MX"/>
        </a:p>
      </dgm:t>
    </dgm:pt>
    <dgm:pt modelId="{E289702B-C9A5-4A5F-A976-8AA5F0DB1E21}">
      <dgm:prSet/>
      <dgm:spPr/>
      <dgm:t>
        <a:bodyPr/>
        <a:lstStyle/>
        <a:p>
          <a:pPr rtl="0"/>
          <a:r>
            <a:rPr lang="es-MX" b="0" smtClean="0"/>
            <a:t>El producto es exportable?</a:t>
          </a:r>
          <a:endParaRPr lang="es-MX"/>
        </a:p>
      </dgm:t>
    </dgm:pt>
    <dgm:pt modelId="{8228B763-B58E-4ABA-98B3-4DF3E7F91343}" type="parTrans" cxnId="{BFC95035-D2AA-4E5C-8B77-EFE301D98CF5}">
      <dgm:prSet/>
      <dgm:spPr/>
      <dgm:t>
        <a:bodyPr/>
        <a:lstStyle/>
        <a:p>
          <a:endParaRPr lang="es-MX"/>
        </a:p>
      </dgm:t>
    </dgm:pt>
    <dgm:pt modelId="{AA813BA9-1F63-41B6-BFB5-B0D0405EE88B}" type="sibTrans" cxnId="{BFC95035-D2AA-4E5C-8B77-EFE301D98CF5}">
      <dgm:prSet/>
      <dgm:spPr/>
      <dgm:t>
        <a:bodyPr/>
        <a:lstStyle/>
        <a:p>
          <a:endParaRPr lang="es-MX"/>
        </a:p>
      </dgm:t>
    </dgm:pt>
    <dgm:pt modelId="{7065023F-6E0A-4B88-9A35-6242587AAE41}">
      <dgm:prSet/>
      <dgm:spPr/>
      <dgm:t>
        <a:bodyPr/>
        <a:lstStyle/>
        <a:p>
          <a:pPr rtl="0"/>
          <a:r>
            <a:rPr lang="es-MX" b="0" smtClean="0"/>
            <a:t>Tiempo de entrega </a:t>
          </a:r>
          <a:endParaRPr lang="es-MX"/>
        </a:p>
      </dgm:t>
    </dgm:pt>
    <dgm:pt modelId="{E1AE762E-3833-4355-AA60-3FE6C4695A4F}" type="parTrans" cxnId="{7B187F96-1078-497B-9CB9-CD21C43B311B}">
      <dgm:prSet/>
      <dgm:spPr/>
      <dgm:t>
        <a:bodyPr/>
        <a:lstStyle/>
        <a:p>
          <a:endParaRPr lang="es-MX"/>
        </a:p>
      </dgm:t>
    </dgm:pt>
    <dgm:pt modelId="{C6FA6CBF-2CB1-4F8B-AF30-F30BD021A69E}" type="sibTrans" cxnId="{7B187F96-1078-497B-9CB9-CD21C43B311B}">
      <dgm:prSet/>
      <dgm:spPr/>
      <dgm:t>
        <a:bodyPr/>
        <a:lstStyle/>
        <a:p>
          <a:endParaRPr lang="es-MX"/>
        </a:p>
      </dgm:t>
    </dgm:pt>
    <dgm:pt modelId="{FB90F5D3-1A48-4081-9E5A-27652E2238DD}">
      <dgm:prSet/>
      <dgm:spPr/>
      <dgm:t>
        <a:bodyPr/>
        <a:lstStyle/>
        <a:p>
          <a:pPr rtl="0"/>
          <a:r>
            <a:rPr lang="es-MX" b="0" smtClean="0"/>
            <a:t>Situación financiera</a:t>
          </a:r>
          <a:endParaRPr lang="es-MX"/>
        </a:p>
      </dgm:t>
    </dgm:pt>
    <dgm:pt modelId="{FF19921A-921E-4778-8E43-E898E6E22718}" type="parTrans" cxnId="{5E2D6E4B-00B4-47AB-BB2A-980AF57DEE38}">
      <dgm:prSet/>
      <dgm:spPr/>
      <dgm:t>
        <a:bodyPr/>
        <a:lstStyle/>
        <a:p>
          <a:endParaRPr lang="es-MX"/>
        </a:p>
      </dgm:t>
    </dgm:pt>
    <dgm:pt modelId="{AB6D2969-9382-4F52-998E-2C8AE270E75F}" type="sibTrans" cxnId="{5E2D6E4B-00B4-47AB-BB2A-980AF57DEE38}">
      <dgm:prSet/>
      <dgm:spPr/>
      <dgm:t>
        <a:bodyPr/>
        <a:lstStyle/>
        <a:p>
          <a:endParaRPr lang="es-MX"/>
        </a:p>
      </dgm:t>
    </dgm:pt>
    <dgm:pt modelId="{A9482EDC-43C9-4DFA-A6EC-5DBAF1B16B47}">
      <dgm:prSet/>
      <dgm:spPr/>
      <dgm:t>
        <a:bodyPr/>
        <a:lstStyle/>
        <a:p>
          <a:pPr rtl="0"/>
          <a:endParaRPr lang="es-MX" b="0"/>
        </a:p>
      </dgm:t>
    </dgm:pt>
    <dgm:pt modelId="{A2983DC0-44E6-4373-B129-BED4B922D527}" type="parTrans" cxnId="{55A61D77-E70B-4BE9-BDFF-3A795F76ABCD}">
      <dgm:prSet/>
      <dgm:spPr/>
      <dgm:t>
        <a:bodyPr/>
        <a:lstStyle/>
        <a:p>
          <a:endParaRPr lang="es-MX"/>
        </a:p>
      </dgm:t>
    </dgm:pt>
    <dgm:pt modelId="{4FCF9CE7-E088-4A97-B647-C9BE0196363D}" type="sibTrans" cxnId="{55A61D77-E70B-4BE9-BDFF-3A795F76ABCD}">
      <dgm:prSet/>
      <dgm:spPr/>
      <dgm:t>
        <a:bodyPr/>
        <a:lstStyle/>
        <a:p>
          <a:endParaRPr lang="es-MX"/>
        </a:p>
      </dgm:t>
    </dgm:pt>
    <dgm:pt modelId="{839CA06D-38CD-43C6-BC32-58315E67235D}" type="pres">
      <dgm:prSet presAssocID="{CFE45263-7B95-40BA-8A4B-D0C3BE1B649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96DB39D-76FF-4142-AD49-0FDFFD35AFD9}" type="pres">
      <dgm:prSet presAssocID="{D0EF513E-5D41-4E60-8BFB-0EF4D2FEFBD6}" presName="dummy" presStyleCnt="0"/>
      <dgm:spPr/>
    </dgm:pt>
    <dgm:pt modelId="{09FF26DB-66C2-47C3-BC64-256D3367A591}" type="pres">
      <dgm:prSet presAssocID="{D0EF513E-5D41-4E60-8BFB-0EF4D2FEFBD6}" presName="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E9C0DD0-9415-42DB-83AF-48534C8D530E}" type="pres">
      <dgm:prSet presAssocID="{6810E936-A2A6-42A0-93B7-3D900A0423D8}" presName="sibTrans" presStyleLbl="node1" presStyleIdx="0" presStyleCnt="2"/>
      <dgm:spPr/>
      <dgm:t>
        <a:bodyPr/>
        <a:lstStyle/>
        <a:p>
          <a:endParaRPr lang="es-MX"/>
        </a:p>
      </dgm:t>
    </dgm:pt>
    <dgm:pt modelId="{2999F500-BEEB-4E24-917D-A34A174436EC}" type="pres">
      <dgm:prSet presAssocID="{E90462E7-8660-460D-953C-AF7F297F2F1F}" presName="dummy" presStyleCnt="0"/>
      <dgm:spPr/>
    </dgm:pt>
    <dgm:pt modelId="{499B3D7F-A28D-4AB7-A8BB-C716A05D9F9A}" type="pres">
      <dgm:prSet presAssocID="{E90462E7-8660-460D-953C-AF7F297F2F1F}" presName="node" presStyleLbl="revTx" presStyleIdx="1" presStyleCnt="2" custScaleX="117107" custRadScaleRad="100227" custRadScaleInc="-642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6F813E6-C42E-419B-9992-74AB189C137C}" type="pres">
      <dgm:prSet presAssocID="{36CA2B03-FA6A-4070-8DC8-6B94646E8FD4}" presName="sibTrans" presStyleLbl="node1" presStyleIdx="1" presStyleCnt="2"/>
      <dgm:spPr/>
      <dgm:t>
        <a:bodyPr/>
        <a:lstStyle/>
        <a:p>
          <a:endParaRPr lang="es-MX"/>
        </a:p>
      </dgm:t>
    </dgm:pt>
  </dgm:ptLst>
  <dgm:cxnLst>
    <dgm:cxn modelId="{7ECC3C85-2FE7-4D9F-99E1-6027650E7B27}" type="presOf" srcId="{D0EF513E-5D41-4E60-8BFB-0EF4D2FEFBD6}" destId="{09FF26DB-66C2-47C3-BC64-256D3367A591}" srcOrd="0" destOrd="0" presId="urn:microsoft.com/office/officeart/2005/8/layout/cycle1"/>
    <dgm:cxn modelId="{A756E86B-EBC4-4D76-9473-EF5BA5B8F72A}" type="presOf" srcId="{E289702B-C9A5-4A5F-A976-8AA5F0DB1E21}" destId="{499B3D7F-A28D-4AB7-A8BB-C716A05D9F9A}" srcOrd="0" destOrd="2" presId="urn:microsoft.com/office/officeart/2005/8/layout/cycle1"/>
    <dgm:cxn modelId="{7B187F96-1078-497B-9CB9-CD21C43B311B}" srcId="{E90462E7-8660-460D-953C-AF7F297F2F1F}" destId="{7065023F-6E0A-4B88-9A35-6242587AAE41}" srcOrd="2" destOrd="0" parTransId="{E1AE762E-3833-4355-AA60-3FE6C4695A4F}" sibTransId="{C6FA6CBF-2CB1-4F8B-AF30-F30BD021A69E}"/>
    <dgm:cxn modelId="{BF3D0F20-EA04-444D-B8A4-C57E728F8929}" type="presOf" srcId="{58D100B2-D0C6-4A15-9899-1BD6BD37FF5B}" destId="{499B3D7F-A28D-4AB7-A8BB-C716A05D9F9A}" srcOrd="0" destOrd="1" presId="urn:microsoft.com/office/officeart/2005/8/layout/cycle1"/>
    <dgm:cxn modelId="{BFF19262-0332-4188-80FA-A8B72B5EA22D}" type="presOf" srcId="{36CA2B03-FA6A-4070-8DC8-6B94646E8FD4}" destId="{F6F813E6-C42E-419B-9992-74AB189C137C}" srcOrd="0" destOrd="0" presId="urn:microsoft.com/office/officeart/2005/8/layout/cycle1"/>
    <dgm:cxn modelId="{179BB410-24AC-4373-884C-2CD4B94B7186}" srcId="{CFE45263-7B95-40BA-8A4B-D0C3BE1B649A}" destId="{E90462E7-8660-460D-953C-AF7F297F2F1F}" srcOrd="1" destOrd="0" parTransId="{1762F55E-DC2A-4C26-81D9-8F83B229D32C}" sibTransId="{36CA2B03-FA6A-4070-8DC8-6B94646E8FD4}"/>
    <dgm:cxn modelId="{BFC95035-D2AA-4E5C-8B77-EFE301D98CF5}" srcId="{E90462E7-8660-460D-953C-AF7F297F2F1F}" destId="{E289702B-C9A5-4A5F-A976-8AA5F0DB1E21}" srcOrd="1" destOrd="0" parTransId="{8228B763-B58E-4ABA-98B3-4DF3E7F91343}" sibTransId="{AA813BA9-1F63-41B6-BFB5-B0D0405EE88B}"/>
    <dgm:cxn modelId="{5E2D6E4B-00B4-47AB-BB2A-980AF57DEE38}" srcId="{E90462E7-8660-460D-953C-AF7F297F2F1F}" destId="{FB90F5D3-1A48-4081-9E5A-27652E2238DD}" srcOrd="3" destOrd="0" parTransId="{FF19921A-921E-4778-8E43-E898E6E22718}" sibTransId="{AB6D2969-9382-4F52-998E-2C8AE270E75F}"/>
    <dgm:cxn modelId="{FA952774-F886-410D-AC8F-A0FC0E3BF602}" type="presOf" srcId="{7065023F-6E0A-4B88-9A35-6242587AAE41}" destId="{499B3D7F-A28D-4AB7-A8BB-C716A05D9F9A}" srcOrd="0" destOrd="3" presId="urn:microsoft.com/office/officeart/2005/8/layout/cycle1"/>
    <dgm:cxn modelId="{05064320-7BFF-4044-992B-9D43C9059D67}" srcId="{E90462E7-8660-460D-953C-AF7F297F2F1F}" destId="{58D100B2-D0C6-4A15-9899-1BD6BD37FF5B}" srcOrd="0" destOrd="0" parTransId="{BBABB5DB-7C6B-479C-9018-10C90D2D6253}" sibTransId="{DAEFEC2C-1E79-4E19-B724-7BA98012BCA5}"/>
    <dgm:cxn modelId="{824F3715-A86B-43DC-A4E8-3BC1E7B02A50}" type="presOf" srcId="{6810E936-A2A6-42A0-93B7-3D900A0423D8}" destId="{7E9C0DD0-9415-42DB-83AF-48534C8D530E}" srcOrd="0" destOrd="0" presId="urn:microsoft.com/office/officeart/2005/8/layout/cycle1"/>
    <dgm:cxn modelId="{2C740B83-03B6-4A93-85E4-E990DA1099D4}" type="presOf" srcId="{FB90F5D3-1A48-4081-9E5A-27652E2238DD}" destId="{499B3D7F-A28D-4AB7-A8BB-C716A05D9F9A}" srcOrd="0" destOrd="4" presId="urn:microsoft.com/office/officeart/2005/8/layout/cycle1"/>
    <dgm:cxn modelId="{5B444AD8-6CBB-4944-AB89-29CC82DACC6C}" type="presOf" srcId="{CFE45263-7B95-40BA-8A4B-D0C3BE1B649A}" destId="{839CA06D-38CD-43C6-BC32-58315E67235D}" srcOrd="0" destOrd="0" presId="urn:microsoft.com/office/officeart/2005/8/layout/cycle1"/>
    <dgm:cxn modelId="{960FA9C7-3028-46D8-96CA-7485A96A75CC}" srcId="{CFE45263-7B95-40BA-8A4B-D0C3BE1B649A}" destId="{D0EF513E-5D41-4E60-8BFB-0EF4D2FEFBD6}" srcOrd="0" destOrd="0" parTransId="{AA0A54DC-8CD8-42E5-96D3-633B5FD25CF7}" sibTransId="{6810E936-A2A6-42A0-93B7-3D900A0423D8}"/>
    <dgm:cxn modelId="{277D7B6E-8972-4344-A01B-5CFF7950C678}" type="presOf" srcId="{A9482EDC-43C9-4DFA-A6EC-5DBAF1B16B47}" destId="{499B3D7F-A28D-4AB7-A8BB-C716A05D9F9A}" srcOrd="0" destOrd="5" presId="urn:microsoft.com/office/officeart/2005/8/layout/cycle1"/>
    <dgm:cxn modelId="{55A61D77-E70B-4BE9-BDFF-3A795F76ABCD}" srcId="{E90462E7-8660-460D-953C-AF7F297F2F1F}" destId="{A9482EDC-43C9-4DFA-A6EC-5DBAF1B16B47}" srcOrd="4" destOrd="0" parTransId="{A2983DC0-44E6-4373-B129-BED4B922D527}" sibTransId="{4FCF9CE7-E088-4A97-B647-C9BE0196363D}"/>
    <dgm:cxn modelId="{6B9582D6-A5D0-4374-965B-CFAC80B98745}" type="presOf" srcId="{E90462E7-8660-460D-953C-AF7F297F2F1F}" destId="{499B3D7F-A28D-4AB7-A8BB-C716A05D9F9A}" srcOrd="0" destOrd="0" presId="urn:microsoft.com/office/officeart/2005/8/layout/cycle1"/>
    <dgm:cxn modelId="{1C999F8F-B360-4780-8A91-A11E3FD3167F}" type="presParOf" srcId="{839CA06D-38CD-43C6-BC32-58315E67235D}" destId="{C96DB39D-76FF-4142-AD49-0FDFFD35AFD9}" srcOrd="0" destOrd="0" presId="urn:microsoft.com/office/officeart/2005/8/layout/cycle1"/>
    <dgm:cxn modelId="{C5656E42-7DAB-460E-9F7B-A66C0819D6FD}" type="presParOf" srcId="{839CA06D-38CD-43C6-BC32-58315E67235D}" destId="{09FF26DB-66C2-47C3-BC64-256D3367A591}" srcOrd="1" destOrd="0" presId="urn:microsoft.com/office/officeart/2005/8/layout/cycle1"/>
    <dgm:cxn modelId="{2B03C74B-289B-45FF-8D0F-DD343811DE10}" type="presParOf" srcId="{839CA06D-38CD-43C6-BC32-58315E67235D}" destId="{7E9C0DD0-9415-42DB-83AF-48534C8D530E}" srcOrd="2" destOrd="0" presId="urn:microsoft.com/office/officeart/2005/8/layout/cycle1"/>
    <dgm:cxn modelId="{2748EF0A-450A-4F6D-A899-A53101A06A5C}" type="presParOf" srcId="{839CA06D-38CD-43C6-BC32-58315E67235D}" destId="{2999F500-BEEB-4E24-917D-A34A174436EC}" srcOrd="3" destOrd="0" presId="urn:microsoft.com/office/officeart/2005/8/layout/cycle1"/>
    <dgm:cxn modelId="{515F501D-0D4E-4965-844C-58DC1C3161B9}" type="presParOf" srcId="{839CA06D-38CD-43C6-BC32-58315E67235D}" destId="{499B3D7F-A28D-4AB7-A8BB-C716A05D9F9A}" srcOrd="4" destOrd="0" presId="urn:microsoft.com/office/officeart/2005/8/layout/cycle1"/>
    <dgm:cxn modelId="{0C4BD79F-A9D4-4F40-A7C9-14FE0DC8D6CC}" type="presParOf" srcId="{839CA06D-38CD-43C6-BC32-58315E67235D}" destId="{F6F813E6-C42E-419B-9992-74AB189C137C}" srcOrd="5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3D640A1-873C-4987-BF9B-C5CBFC043E42}" type="doc">
      <dgm:prSet loTypeId="urn:microsoft.com/office/officeart/2005/8/layout/lProcess3" loCatId="process" qsTypeId="urn:microsoft.com/office/officeart/2005/8/quickstyle/simple1" qsCatId="simple" csTypeId="urn:microsoft.com/office/officeart/2005/8/colors/accent6_1" csCatId="accent6"/>
      <dgm:spPr/>
      <dgm:t>
        <a:bodyPr/>
        <a:lstStyle/>
        <a:p>
          <a:endParaRPr lang="es-MX"/>
        </a:p>
      </dgm:t>
    </dgm:pt>
    <dgm:pt modelId="{5746C68C-D047-4C02-ADBD-0D99096D1CBB}">
      <dgm:prSet/>
      <dgm:spPr/>
      <dgm:t>
        <a:bodyPr/>
        <a:lstStyle/>
        <a:p>
          <a:pPr rtl="0"/>
          <a:r>
            <a:rPr lang="es-MX" b="0" smtClean="0"/>
            <a:t>Conjunto de recursos </a:t>
          </a:r>
          <a:r>
            <a:rPr lang="es-MX" b="1" smtClean="0"/>
            <a:t>productivos, financieros, económicos, comerciales y organizacionales</a:t>
          </a:r>
          <a:r>
            <a:rPr lang="es-MX" b="0" smtClean="0"/>
            <a:t> de los que dispone una empresa  y que resultan indispensables para introducir un producto/servicio en un mercado extranjero.  </a:t>
          </a:r>
          <a:endParaRPr lang="es-MX" b="0"/>
        </a:p>
      </dgm:t>
    </dgm:pt>
    <dgm:pt modelId="{7486E584-F725-47EA-9FC8-8F560F720634}" type="parTrans" cxnId="{42E35A22-57CD-4F28-8DBE-414266C299D5}">
      <dgm:prSet/>
      <dgm:spPr/>
      <dgm:t>
        <a:bodyPr/>
        <a:lstStyle/>
        <a:p>
          <a:endParaRPr lang="es-MX"/>
        </a:p>
      </dgm:t>
    </dgm:pt>
    <dgm:pt modelId="{176E82AD-7986-491A-AAFB-A477EF4417BC}" type="sibTrans" cxnId="{42E35A22-57CD-4F28-8DBE-414266C299D5}">
      <dgm:prSet/>
      <dgm:spPr/>
      <dgm:t>
        <a:bodyPr/>
        <a:lstStyle/>
        <a:p>
          <a:endParaRPr lang="es-MX"/>
        </a:p>
      </dgm:t>
    </dgm:pt>
    <dgm:pt modelId="{4EA47CC5-4C25-4ADB-B440-28BE501DBD04}" type="pres">
      <dgm:prSet presAssocID="{73D640A1-873C-4987-BF9B-C5CBFC043E42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27CFE069-3941-404E-BE33-E545B8E23F48}" type="pres">
      <dgm:prSet presAssocID="{5746C68C-D047-4C02-ADBD-0D99096D1CBB}" presName="horFlow" presStyleCnt="0"/>
      <dgm:spPr/>
    </dgm:pt>
    <dgm:pt modelId="{166B0565-CD3D-4ED2-ABE7-8CCC0860D291}" type="pres">
      <dgm:prSet presAssocID="{5746C68C-D047-4C02-ADBD-0D99096D1CBB}" presName="bigChev" presStyleLbl="node1" presStyleIdx="0" presStyleCnt="1"/>
      <dgm:spPr/>
      <dgm:t>
        <a:bodyPr/>
        <a:lstStyle/>
        <a:p>
          <a:endParaRPr lang="es-MX"/>
        </a:p>
      </dgm:t>
    </dgm:pt>
  </dgm:ptLst>
  <dgm:cxnLst>
    <dgm:cxn modelId="{1D44E3BC-79DE-43CC-9ABC-6693F30634F0}" type="presOf" srcId="{5746C68C-D047-4C02-ADBD-0D99096D1CBB}" destId="{166B0565-CD3D-4ED2-ABE7-8CCC0860D291}" srcOrd="0" destOrd="0" presId="urn:microsoft.com/office/officeart/2005/8/layout/lProcess3"/>
    <dgm:cxn modelId="{BC5F17A2-F70D-4F03-8C0C-72B5EBCFDD5C}" type="presOf" srcId="{73D640A1-873C-4987-BF9B-C5CBFC043E42}" destId="{4EA47CC5-4C25-4ADB-B440-28BE501DBD04}" srcOrd="0" destOrd="0" presId="urn:microsoft.com/office/officeart/2005/8/layout/lProcess3"/>
    <dgm:cxn modelId="{42E35A22-57CD-4F28-8DBE-414266C299D5}" srcId="{73D640A1-873C-4987-BF9B-C5CBFC043E42}" destId="{5746C68C-D047-4C02-ADBD-0D99096D1CBB}" srcOrd="0" destOrd="0" parTransId="{7486E584-F725-47EA-9FC8-8F560F720634}" sibTransId="{176E82AD-7986-491A-AAFB-A477EF4417BC}"/>
    <dgm:cxn modelId="{AA4981AF-BFF9-4315-8FE2-82544287DC21}" type="presParOf" srcId="{4EA47CC5-4C25-4ADB-B440-28BE501DBD04}" destId="{27CFE069-3941-404E-BE33-E545B8E23F48}" srcOrd="0" destOrd="0" presId="urn:microsoft.com/office/officeart/2005/8/layout/lProcess3"/>
    <dgm:cxn modelId="{CD98C557-B571-4A18-99C6-699F3C3275B5}" type="presParOf" srcId="{27CFE069-3941-404E-BE33-E545B8E23F48}" destId="{166B0565-CD3D-4ED2-ABE7-8CCC0860D291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58FA734-2531-41FD-B275-981C89172950}" type="doc">
      <dgm:prSet loTypeId="urn:microsoft.com/office/officeart/2005/8/layout/target3" loCatId="relationship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s-MX"/>
        </a:p>
      </dgm:t>
    </dgm:pt>
    <dgm:pt modelId="{754EEC77-F222-4139-84E4-D8EB70A3EB78}">
      <dgm:prSet/>
      <dgm:spPr/>
      <dgm:t>
        <a:bodyPr/>
        <a:lstStyle/>
        <a:p>
          <a:pPr rtl="0"/>
          <a:r>
            <a:rPr lang="es-MX" b="0" smtClean="0"/>
            <a:t>Exportar por </a:t>
          </a:r>
          <a:r>
            <a:rPr lang="es-MX" b="0" i="1" smtClean="0"/>
            <a:t>casualidad </a:t>
          </a:r>
          <a:r>
            <a:rPr lang="es-MX" b="0" smtClean="0"/>
            <a:t>sin fundamento estratégico o a partir de </a:t>
          </a:r>
          <a:r>
            <a:rPr lang="es-MX" b="0" i="1" smtClean="0"/>
            <a:t>suposiciones.</a:t>
          </a:r>
          <a:endParaRPr lang="es-MX" b="0"/>
        </a:p>
      </dgm:t>
    </dgm:pt>
    <dgm:pt modelId="{AE22BADB-D0F8-4C64-B74E-56ACE5839D32}" type="parTrans" cxnId="{67534926-FA5C-4F2A-ABA8-719FFD55A975}">
      <dgm:prSet/>
      <dgm:spPr/>
      <dgm:t>
        <a:bodyPr/>
        <a:lstStyle/>
        <a:p>
          <a:endParaRPr lang="es-MX"/>
        </a:p>
      </dgm:t>
    </dgm:pt>
    <dgm:pt modelId="{C47154FC-3CF4-4437-A1AA-AD3C6A710201}" type="sibTrans" cxnId="{67534926-FA5C-4F2A-ABA8-719FFD55A975}">
      <dgm:prSet/>
      <dgm:spPr/>
      <dgm:t>
        <a:bodyPr/>
        <a:lstStyle/>
        <a:p>
          <a:endParaRPr lang="es-MX"/>
        </a:p>
      </dgm:t>
    </dgm:pt>
    <dgm:pt modelId="{396E2C01-EC5D-438A-A9CE-D71F2FEC0508}">
      <dgm:prSet/>
      <dgm:spPr/>
      <dgm:t>
        <a:bodyPr/>
        <a:lstStyle/>
        <a:p>
          <a:pPr rtl="0"/>
          <a:r>
            <a:rPr lang="es-MX" b="1" smtClean="0"/>
            <a:t>Calidad deficiente </a:t>
          </a:r>
          <a:r>
            <a:rPr lang="es-MX" b="0" smtClean="0"/>
            <a:t>del producto/servicio respecto de la muestra (control de calidad = preventivo y no correctivo). </a:t>
          </a:r>
          <a:endParaRPr lang="es-MX"/>
        </a:p>
      </dgm:t>
    </dgm:pt>
    <dgm:pt modelId="{5282E58C-4B41-4248-B9DB-E7FC8F64CDD5}" type="parTrans" cxnId="{FF744670-4289-4B49-8C66-2C0037ABAEB2}">
      <dgm:prSet/>
      <dgm:spPr/>
      <dgm:t>
        <a:bodyPr/>
        <a:lstStyle/>
        <a:p>
          <a:endParaRPr lang="es-MX"/>
        </a:p>
      </dgm:t>
    </dgm:pt>
    <dgm:pt modelId="{33320CF9-8DB3-464E-AD4C-5D6881B831EF}" type="sibTrans" cxnId="{FF744670-4289-4B49-8C66-2C0037ABAEB2}">
      <dgm:prSet/>
      <dgm:spPr/>
      <dgm:t>
        <a:bodyPr/>
        <a:lstStyle/>
        <a:p>
          <a:endParaRPr lang="es-MX"/>
        </a:p>
      </dgm:t>
    </dgm:pt>
    <dgm:pt modelId="{7DACE4CE-25FD-490E-AB6D-650F2A73310F}">
      <dgm:prSet/>
      <dgm:spPr/>
      <dgm:t>
        <a:bodyPr/>
        <a:lstStyle/>
        <a:p>
          <a:pPr rtl="0"/>
          <a:r>
            <a:rPr lang="es-MX" b="1" smtClean="0"/>
            <a:t>Ignorar la cultura </a:t>
          </a:r>
          <a:r>
            <a:rPr lang="es-MX" b="0" smtClean="0"/>
            <a:t>/protocolo de </a:t>
          </a:r>
          <a:r>
            <a:rPr lang="es-MX" b="1" smtClean="0"/>
            <a:t>negociación</a:t>
          </a:r>
          <a:r>
            <a:rPr lang="es-MX" b="0" smtClean="0"/>
            <a:t> del mercado objetivo.</a:t>
          </a:r>
          <a:endParaRPr lang="es-MX" b="0"/>
        </a:p>
      </dgm:t>
    </dgm:pt>
    <dgm:pt modelId="{D298BBCF-6840-4382-8EA6-9E8C62F8CFEB}" type="parTrans" cxnId="{D9FBC5A0-FA70-4DFD-B117-9B4A836C3AF5}">
      <dgm:prSet/>
      <dgm:spPr/>
      <dgm:t>
        <a:bodyPr/>
        <a:lstStyle/>
        <a:p>
          <a:endParaRPr lang="es-MX"/>
        </a:p>
      </dgm:t>
    </dgm:pt>
    <dgm:pt modelId="{0F6001D6-5548-4667-B3AC-570BBD80D89A}" type="sibTrans" cxnId="{D9FBC5A0-FA70-4DFD-B117-9B4A836C3AF5}">
      <dgm:prSet/>
      <dgm:spPr/>
      <dgm:t>
        <a:bodyPr/>
        <a:lstStyle/>
        <a:p>
          <a:endParaRPr lang="es-MX"/>
        </a:p>
      </dgm:t>
    </dgm:pt>
    <dgm:pt modelId="{C3ACD52A-EF67-43A6-AEA9-21A97B03A931}" type="pres">
      <dgm:prSet presAssocID="{D58FA734-2531-41FD-B275-981C8917295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6575DB47-8158-4B4F-9002-222B8597E65E}" type="pres">
      <dgm:prSet presAssocID="{754EEC77-F222-4139-84E4-D8EB70A3EB78}" presName="circle1" presStyleLbl="node1" presStyleIdx="0" presStyleCnt="3"/>
      <dgm:spPr/>
    </dgm:pt>
    <dgm:pt modelId="{E7495977-1E50-4BBE-B760-7CC6331C48ED}" type="pres">
      <dgm:prSet presAssocID="{754EEC77-F222-4139-84E4-D8EB70A3EB78}" presName="space" presStyleCnt="0"/>
      <dgm:spPr/>
    </dgm:pt>
    <dgm:pt modelId="{0B606965-8589-4E1E-9592-A44CAA5CDF12}" type="pres">
      <dgm:prSet presAssocID="{754EEC77-F222-4139-84E4-D8EB70A3EB78}" presName="rect1" presStyleLbl="alignAcc1" presStyleIdx="0" presStyleCnt="3"/>
      <dgm:spPr/>
      <dgm:t>
        <a:bodyPr/>
        <a:lstStyle/>
        <a:p>
          <a:endParaRPr lang="es-MX"/>
        </a:p>
      </dgm:t>
    </dgm:pt>
    <dgm:pt modelId="{36AB791A-BF33-43CE-8CF8-FE462D0D800C}" type="pres">
      <dgm:prSet presAssocID="{396E2C01-EC5D-438A-A9CE-D71F2FEC0508}" presName="vertSpace2" presStyleLbl="node1" presStyleIdx="0" presStyleCnt="3"/>
      <dgm:spPr/>
    </dgm:pt>
    <dgm:pt modelId="{884AD4F8-DF15-416E-ADC6-66F12D81814B}" type="pres">
      <dgm:prSet presAssocID="{396E2C01-EC5D-438A-A9CE-D71F2FEC0508}" presName="circle2" presStyleLbl="node1" presStyleIdx="1" presStyleCnt="3"/>
      <dgm:spPr/>
    </dgm:pt>
    <dgm:pt modelId="{DBCBE8E3-12CA-4674-B73A-D3F6E9B8A971}" type="pres">
      <dgm:prSet presAssocID="{396E2C01-EC5D-438A-A9CE-D71F2FEC0508}" presName="rect2" presStyleLbl="alignAcc1" presStyleIdx="1" presStyleCnt="3"/>
      <dgm:spPr/>
      <dgm:t>
        <a:bodyPr/>
        <a:lstStyle/>
        <a:p>
          <a:endParaRPr lang="es-MX"/>
        </a:p>
      </dgm:t>
    </dgm:pt>
    <dgm:pt modelId="{5DDD19D2-4D10-4733-BF27-D183D4836AD2}" type="pres">
      <dgm:prSet presAssocID="{7DACE4CE-25FD-490E-AB6D-650F2A73310F}" presName="vertSpace3" presStyleLbl="node1" presStyleIdx="1" presStyleCnt="3"/>
      <dgm:spPr/>
    </dgm:pt>
    <dgm:pt modelId="{6B486ABC-5E2E-472C-83E2-3DC8CAE7B02A}" type="pres">
      <dgm:prSet presAssocID="{7DACE4CE-25FD-490E-AB6D-650F2A73310F}" presName="circle3" presStyleLbl="node1" presStyleIdx="2" presStyleCnt="3"/>
      <dgm:spPr/>
    </dgm:pt>
    <dgm:pt modelId="{392A3D51-C984-4021-BD33-1D85637EBFB1}" type="pres">
      <dgm:prSet presAssocID="{7DACE4CE-25FD-490E-AB6D-650F2A73310F}" presName="rect3" presStyleLbl="alignAcc1" presStyleIdx="2" presStyleCnt="3"/>
      <dgm:spPr/>
      <dgm:t>
        <a:bodyPr/>
        <a:lstStyle/>
        <a:p>
          <a:endParaRPr lang="es-MX"/>
        </a:p>
      </dgm:t>
    </dgm:pt>
    <dgm:pt modelId="{387205E6-8D51-4C60-9693-AD6A9BB16591}" type="pres">
      <dgm:prSet presAssocID="{754EEC77-F222-4139-84E4-D8EB70A3EB78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A005553-A397-4E22-9230-15D9A904236F}" type="pres">
      <dgm:prSet presAssocID="{396E2C01-EC5D-438A-A9CE-D71F2FEC0508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45F593E-59A3-4BCE-9158-51283B76FF4D}" type="pres">
      <dgm:prSet presAssocID="{7DACE4CE-25FD-490E-AB6D-650F2A73310F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67534926-FA5C-4F2A-ABA8-719FFD55A975}" srcId="{D58FA734-2531-41FD-B275-981C89172950}" destId="{754EEC77-F222-4139-84E4-D8EB70A3EB78}" srcOrd="0" destOrd="0" parTransId="{AE22BADB-D0F8-4C64-B74E-56ACE5839D32}" sibTransId="{C47154FC-3CF4-4437-A1AA-AD3C6A710201}"/>
    <dgm:cxn modelId="{7631D3B9-360F-487A-AE04-FC500DA69BE3}" type="presOf" srcId="{754EEC77-F222-4139-84E4-D8EB70A3EB78}" destId="{0B606965-8589-4E1E-9592-A44CAA5CDF12}" srcOrd="0" destOrd="0" presId="urn:microsoft.com/office/officeart/2005/8/layout/target3"/>
    <dgm:cxn modelId="{167A1BE3-2623-4D50-9340-0B12C15F70A0}" type="presOf" srcId="{7DACE4CE-25FD-490E-AB6D-650F2A73310F}" destId="{045F593E-59A3-4BCE-9158-51283B76FF4D}" srcOrd="1" destOrd="0" presId="urn:microsoft.com/office/officeart/2005/8/layout/target3"/>
    <dgm:cxn modelId="{84799066-A8F4-4917-A916-56D89891300E}" type="presOf" srcId="{7DACE4CE-25FD-490E-AB6D-650F2A73310F}" destId="{392A3D51-C984-4021-BD33-1D85637EBFB1}" srcOrd="0" destOrd="0" presId="urn:microsoft.com/office/officeart/2005/8/layout/target3"/>
    <dgm:cxn modelId="{71A51D40-1E32-4B4F-9607-C0086B07E548}" type="presOf" srcId="{754EEC77-F222-4139-84E4-D8EB70A3EB78}" destId="{387205E6-8D51-4C60-9693-AD6A9BB16591}" srcOrd="1" destOrd="0" presId="urn:microsoft.com/office/officeart/2005/8/layout/target3"/>
    <dgm:cxn modelId="{D9FBC5A0-FA70-4DFD-B117-9B4A836C3AF5}" srcId="{D58FA734-2531-41FD-B275-981C89172950}" destId="{7DACE4CE-25FD-490E-AB6D-650F2A73310F}" srcOrd="2" destOrd="0" parTransId="{D298BBCF-6840-4382-8EA6-9E8C62F8CFEB}" sibTransId="{0F6001D6-5548-4667-B3AC-570BBD80D89A}"/>
    <dgm:cxn modelId="{7E38529D-5617-4420-8221-36FBDAC7B567}" type="presOf" srcId="{D58FA734-2531-41FD-B275-981C89172950}" destId="{C3ACD52A-EF67-43A6-AEA9-21A97B03A931}" srcOrd="0" destOrd="0" presId="urn:microsoft.com/office/officeart/2005/8/layout/target3"/>
    <dgm:cxn modelId="{FF744670-4289-4B49-8C66-2C0037ABAEB2}" srcId="{D58FA734-2531-41FD-B275-981C89172950}" destId="{396E2C01-EC5D-438A-A9CE-D71F2FEC0508}" srcOrd="1" destOrd="0" parTransId="{5282E58C-4B41-4248-B9DB-E7FC8F64CDD5}" sibTransId="{33320CF9-8DB3-464E-AD4C-5D6881B831EF}"/>
    <dgm:cxn modelId="{95E918FC-7CD6-4C10-A822-016F70FC5BAD}" type="presOf" srcId="{396E2C01-EC5D-438A-A9CE-D71F2FEC0508}" destId="{DBCBE8E3-12CA-4674-B73A-D3F6E9B8A971}" srcOrd="0" destOrd="0" presId="urn:microsoft.com/office/officeart/2005/8/layout/target3"/>
    <dgm:cxn modelId="{5010AB8C-7989-4B70-A340-CB42E74CFA9C}" type="presOf" srcId="{396E2C01-EC5D-438A-A9CE-D71F2FEC0508}" destId="{2A005553-A397-4E22-9230-15D9A904236F}" srcOrd="1" destOrd="0" presId="urn:microsoft.com/office/officeart/2005/8/layout/target3"/>
    <dgm:cxn modelId="{28D032BB-D21F-4DD8-901E-414C9C3EB810}" type="presParOf" srcId="{C3ACD52A-EF67-43A6-AEA9-21A97B03A931}" destId="{6575DB47-8158-4B4F-9002-222B8597E65E}" srcOrd="0" destOrd="0" presId="urn:microsoft.com/office/officeart/2005/8/layout/target3"/>
    <dgm:cxn modelId="{5E5082BF-EE92-4C82-AAE7-F28647EFEAF4}" type="presParOf" srcId="{C3ACD52A-EF67-43A6-AEA9-21A97B03A931}" destId="{E7495977-1E50-4BBE-B760-7CC6331C48ED}" srcOrd="1" destOrd="0" presId="urn:microsoft.com/office/officeart/2005/8/layout/target3"/>
    <dgm:cxn modelId="{E0430943-00C5-44F6-889C-B9BEC46EC6B4}" type="presParOf" srcId="{C3ACD52A-EF67-43A6-AEA9-21A97B03A931}" destId="{0B606965-8589-4E1E-9592-A44CAA5CDF12}" srcOrd="2" destOrd="0" presId="urn:microsoft.com/office/officeart/2005/8/layout/target3"/>
    <dgm:cxn modelId="{5C6F537F-9B3F-4746-9AE0-14934186AE91}" type="presParOf" srcId="{C3ACD52A-EF67-43A6-AEA9-21A97B03A931}" destId="{36AB791A-BF33-43CE-8CF8-FE462D0D800C}" srcOrd="3" destOrd="0" presId="urn:microsoft.com/office/officeart/2005/8/layout/target3"/>
    <dgm:cxn modelId="{E2DA1304-35C8-4C6E-9F20-CCF1041F069D}" type="presParOf" srcId="{C3ACD52A-EF67-43A6-AEA9-21A97B03A931}" destId="{884AD4F8-DF15-416E-ADC6-66F12D81814B}" srcOrd="4" destOrd="0" presId="urn:microsoft.com/office/officeart/2005/8/layout/target3"/>
    <dgm:cxn modelId="{43EB2A93-959C-4F48-9EAD-36543D5C73B5}" type="presParOf" srcId="{C3ACD52A-EF67-43A6-AEA9-21A97B03A931}" destId="{DBCBE8E3-12CA-4674-B73A-D3F6E9B8A971}" srcOrd="5" destOrd="0" presId="urn:microsoft.com/office/officeart/2005/8/layout/target3"/>
    <dgm:cxn modelId="{EE017693-F200-401B-904E-0751F6852ED6}" type="presParOf" srcId="{C3ACD52A-EF67-43A6-AEA9-21A97B03A931}" destId="{5DDD19D2-4D10-4733-BF27-D183D4836AD2}" srcOrd="6" destOrd="0" presId="urn:microsoft.com/office/officeart/2005/8/layout/target3"/>
    <dgm:cxn modelId="{6EA0EF56-5E79-48EA-8339-8C4B0C4CE4FC}" type="presParOf" srcId="{C3ACD52A-EF67-43A6-AEA9-21A97B03A931}" destId="{6B486ABC-5E2E-472C-83E2-3DC8CAE7B02A}" srcOrd="7" destOrd="0" presId="urn:microsoft.com/office/officeart/2005/8/layout/target3"/>
    <dgm:cxn modelId="{518FB2CB-071B-44BD-95FC-6493D0B9F2EB}" type="presParOf" srcId="{C3ACD52A-EF67-43A6-AEA9-21A97B03A931}" destId="{392A3D51-C984-4021-BD33-1D85637EBFB1}" srcOrd="8" destOrd="0" presId="urn:microsoft.com/office/officeart/2005/8/layout/target3"/>
    <dgm:cxn modelId="{9BB19251-9FA4-41E5-9434-C6062FCBDB80}" type="presParOf" srcId="{C3ACD52A-EF67-43A6-AEA9-21A97B03A931}" destId="{387205E6-8D51-4C60-9693-AD6A9BB16591}" srcOrd="9" destOrd="0" presId="urn:microsoft.com/office/officeart/2005/8/layout/target3"/>
    <dgm:cxn modelId="{A576617B-8F1A-4A23-941A-7BD8B69CD814}" type="presParOf" srcId="{C3ACD52A-EF67-43A6-AEA9-21A97B03A931}" destId="{2A005553-A397-4E22-9230-15D9A904236F}" srcOrd="10" destOrd="0" presId="urn:microsoft.com/office/officeart/2005/8/layout/target3"/>
    <dgm:cxn modelId="{ADB250A7-B06D-4810-8E28-DE10AE51C85F}" type="presParOf" srcId="{C3ACD52A-EF67-43A6-AEA9-21A97B03A931}" destId="{045F593E-59A3-4BCE-9158-51283B76FF4D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B91CE94-87F7-4377-B222-641954811EA7}" type="doc">
      <dgm:prSet loTypeId="urn:microsoft.com/office/officeart/2005/8/layout/target3" loCatId="relationship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s-MX"/>
        </a:p>
      </dgm:t>
    </dgm:pt>
    <dgm:pt modelId="{2B930F42-9469-4BAD-89C7-2DA049D848EE}">
      <dgm:prSet/>
      <dgm:spPr/>
      <dgm:t>
        <a:bodyPr/>
        <a:lstStyle/>
        <a:p>
          <a:pPr rtl="0"/>
          <a:r>
            <a:rPr lang="es-MX" b="0" smtClean="0"/>
            <a:t>Carecer de una </a:t>
          </a:r>
          <a:r>
            <a:rPr lang="es-MX" b="1" smtClean="0"/>
            <a:t>estrategia de precio </a:t>
          </a:r>
          <a:r>
            <a:rPr lang="es-MX" b="0" smtClean="0"/>
            <a:t>para la exportación.</a:t>
          </a:r>
          <a:endParaRPr lang="es-MX"/>
        </a:p>
      </dgm:t>
    </dgm:pt>
    <dgm:pt modelId="{81371B3C-AFD1-4CA6-81F3-E2EFC42F07F5}" type="parTrans" cxnId="{3A84E426-3B27-4E1D-939E-7C57416B6081}">
      <dgm:prSet/>
      <dgm:spPr/>
      <dgm:t>
        <a:bodyPr/>
        <a:lstStyle/>
        <a:p>
          <a:endParaRPr lang="es-MX"/>
        </a:p>
      </dgm:t>
    </dgm:pt>
    <dgm:pt modelId="{C9999299-86A9-4B33-AF0A-1D33BB24E554}" type="sibTrans" cxnId="{3A84E426-3B27-4E1D-939E-7C57416B6081}">
      <dgm:prSet/>
      <dgm:spPr/>
      <dgm:t>
        <a:bodyPr/>
        <a:lstStyle/>
        <a:p>
          <a:endParaRPr lang="es-MX"/>
        </a:p>
      </dgm:t>
    </dgm:pt>
    <dgm:pt modelId="{CD717E7B-5E9D-4700-B35C-B022825A0FC9}">
      <dgm:prSet/>
      <dgm:spPr/>
      <dgm:t>
        <a:bodyPr/>
        <a:lstStyle/>
        <a:p>
          <a:pPr rtl="0"/>
          <a:r>
            <a:rPr lang="es-MX" b="0" smtClean="0"/>
            <a:t>Desconocimiento de la </a:t>
          </a:r>
          <a:r>
            <a:rPr lang="es-MX" b="1" smtClean="0"/>
            <a:t>demanda</a:t>
          </a:r>
          <a:r>
            <a:rPr lang="es-MX" b="0" smtClean="0"/>
            <a:t> en el extranjero. </a:t>
          </a:r>
          <a:endParaRPr lang="es-MX"/>
        </a:p>
      </dgm:t>
    </dgm:pt>
    <dgm:pt modelId="{17F6448C-3AA0-4E41-BC4A-3EB8C71D7725}" type="parTrans" cxnId="{19FB4B16-95CB-4569-9B04-0F6097FF0730}">
      <dgm:prSet/>
      <dgm:spPr/>
      <dgm:t>
        <a:bodyPr/>
        <a:lstStyle/>
        <a:p>
          <a:endParaRPr lang="es-MX"/>
        </a:p>
      </dgm:t>
    </dgm:pt>
    <dgm:pt modelId="{74BBF14B-18FD-48B7-92DE-005AA1560DD6}" type="sibTrans" cxnId="{19FB4B16-95CB-4569-9B04-0F6097FF0730}">
      <dgm:prSet/>
      <dgm:spPr/>
      <dgm:t>
        <a:bodyPr/>
        <a:lstStyle/>
        <a:p>
          <a:endParaRPr lang="es-MX"/>
        </a:p>
      </dgm:t>
    </dgm:pt>
    <dgm:pt modelId="{9496C193-FFB5-48B8-A2A2-0064B1694EF1}">
      <dgm:prSet/>
      <dgm:spPr/>
      <dgm:t>
        <a:bodyPr/>
        <a:lstStyle/>
        <a:p>
          <a:pPr rtl="0"/>
          <a:r>
            <a:rPr lang="es-MX" b="0" smtClean="0"/>
            <a:t>No dimensionar </a:t>
          </a:r>
          <a:r>
            <a:rPr lang="es-MX" b="1" smtClean="0"/>
            <a:t>compromisos</a:t>
          </a:r>
          <a:r>
            <a:rPr lang="es-MX" b="0" smtClean="0"/>
            <a:t> y responsabildades frente a clientes extranjeros.</a:t>
          </a:r>
          <a:endParaRPr lang="es-MX"/>
        </a:p>
      </dgm:t>
    </dgm:pt>
    <dgm:pt modelId="{9EE446A3-BCFD-46BD-B7AA-B89C16CD0940}" type="parTrans" cxnId="{7DD6470F-E9F9-4111-804F-0B02C3B51D20}">
      <dgm:prSet/>
      <dgm:spPr/>
      <dgm:t>
        <a:bodyPr/>
        <a:lstStyle/>
        <a:p>
          <a:endParaRPr lang="es-MX"/>
        </a:p>
      </dgm:t>
    </dgm:pt>
    <dgm:pt modelId="{5C7DD985-E715-42DF-B16C-10C2E1F75841}" type="sibTrans" cxnId="{7DD6470F-E9F9-4111-804F-0B02C3B51D20}">
      <dgm:prSet/>
      <dgm:spPr/>
      <dgm:t>
        <a:bodyPr/>
        <a:lstStyle/>
        <a:p>
          <a:endParaRPr lang="es-MX"/>
        </a:p>
      </dgm:t>
    </dgm:pt>
    <dgm:pt modelId="{E7EA0ADB-06A2-4E85-905A-81AAEDB53BC2}">
      <dgm:prSet/>
      <dgm:spPr/>
      <dgm:t>
        <a:bodyPr/>
        <a:lstStyle/>
        <a:p>
          <a:pPr rtl="0"/>
          <a:r>
            <a:rPr lang="es-MX" b="0" smtClean="0"/>
            <a:t>Falta de información sobre el país /mercado a exportar.</a:t>
          </a:r>
          <a:endParaRPr lang="es-MX" b="0"/>
        </a:p>
      </dgm:t>
    </dgm:pt>
    <dgm:pt modelId="{C4EA56DA-A0FB-4294-9DF2-A1E7A1116631}" type="parTrans" cxnId="{B5BE6F06-E7F1-4B96-B494-A94978D46937}">
      <dgm:prSet/>
      <dgm:spPr/>
      <dgm:t>
        <a:bodyPr/>
        <a:lstStyle/>
        <a:p>
          <a:endParaRPr lang="es-MX"/>
        </a:p>
      </dgm:t>
    </dgm:pt>
    <dgm:pt modelId="{E5685898-4043-43D1-AB85-3D21CF5971AA}" type="sibTrans" cxnId="{B5BE6F06-E7F1-4B96-B494-A94978D46937}">
      <dgm:prSet/>
      <dgm:spPr/>
      <dgm:t>
        <a:bodyPr/>
        <a:lstStyle/>
        <a:p>
          <a:endParaRPr lang="es-MX"/>
        </a:p>
      </dgm:t>
    </dgm:pt>
    <dgm:pt modelId="{8687A0CE-AB52-485F-BB0A-C92C4DC67787}" type="pres">
      <dgm:prSet presAssocID="{6B91CE94-87F7-4377-B222-641954811EA7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EBE34B5-057C-4720-ABAA-816CE90C4D8D}" type="pres">
      <dgm:prSet presAssocID="{2B930F42-9469-4BAD-89C7-2DA049D848EE}" presName="circle1" presStyleLbl="node1" presStyleIdx="0" presStyleCnt="4"/>
      <dgm:spPr/>
    </dgm:pt>
    <dgm:pt modelId="{E6E3A9EF-EFCB-4E4E-8B53-41B86E04FE6D}" type="pres">
      <dgm:prSet presAssocID="{2B930F42-9469-4BAD-89C7-2DA049D848EE}" presName="space" presStyleCnt="0"/>
      <dgm:spPr/>
    </dgm:pt>
    <dgm:pt modelId="{3D273DFC-8B28-438C-A405-95644BDEB554}" type="pres">
      <dgm:prSet presAssocID="{2B930F42-9469-4BAD-89C7-2DA049D848EE}" presName="rect1" presStyleLbl="alignAcc1" presStyleIdx="0" presStyleCnt="4"/>
      <dgm:spPr/>
      <dgm:t>
        <a:bodyPr/>
        <a:lstStyle/>
        <a:p>
          <a:endParaRPr lang="es-MX"/>
        </a:p>
      </dgm:t>
    </dgm:pt>
    <dgm:pt modelId="{AB16A5D8-2321-4DB3-B836-4D22BF6F8A28}" type="pres">
      <dgm:prSet presAssocID="{CD717E7B-5E9D-4700-B35C-B022825A0FC9}" presName="vertSpace2" presStyleLbl="node1" presStyleIdx="0" presStyleCnt="4"/>
      <dgm:spPr/>
    </dgm:pt>
    <dgm:pt modelId="{804D863B-6A93-4A00-A4F1-E3214FDB294E}" type="pres">
      <dgm:prSet presAssocID="{CD717E7B-5E9D-4700-B35C-B022825A0FC9}" presName="circle2" presStyleLbl="node1" presStyleIdx="1" presStyleCnt="4"/>
      <dgm:spPr/>
    </dgm:pt>
    <dgm:pt modelId="{F243A65E-544C-443C-AB9A-0C5691173314}" type="pres">
      <dgm:prSet presAssocID="{CD717E7B-5E9D-4700-B35C-B022825A0FC9}" presName="rect2" presStyleLbl="alignAcc1" presStyleIdx="1" presStyleCnt="4"/>
      <dgm:spPr/>
      <dgm:t>
        <a:bodyPr/>
        <a:lstStyle/>
        <a:p>
          <a:endParaRPr lang="es-MX"/>
        </a:p>
      </dgm:t>
    </dgm:pt>
    <dgm:pt modelId="{0C894102-CB76-4ECA-BA42-135A745D2ECE}" type="pres">
      <dgm:prSet presAssocID="{9496C193-FFB5-48B8-A2A2-0064B1694EF1}" presName="vertSpace3" presStyleLbl="node1" presStyleIdx="1" presStyleCnt="4"/>
      <dgm:spPr/>
    </dgm:pt>
    <dgm:pt modelId="{3E30771F-31FB-42CE-8FB6-C95D8DA72D9B}" type="pres">
      <dgm:prSet presAssocID="{9496C193-FFB5-48B8-A2A2-0064B1694EF1}" presName="circle3" presStyleLbl="node1" presStyleIdx="2" presStyleCnt="4"/>
      <dgm:spPr/>
    </dgm:pt>
    <dgm:pt modelId="{8E8070EC-6415-434F-9651-E43B4B374F41}" type="pres">
      <dgm:prSet presAssocID="{9496C193-FFB5-48B8-A2A2-0064B1694EF1}" presName="rect3" presStyleLbl="alignAcc1" presStyleIdx="2" presStyleCnt="4"/>
      <dgm:spPr/>
      <dgm:t>
        <a:bodyPr/>
        <a:lstStyle/>
        <a:p>
          <a:endParaRPr lang="es-MX"/>
        </a:p>
      </dgm:t>
    </dgm:pt>
    <dgm:pt modelId="{006D5894-6B34-4D0D-A575-6094341648E8}" type="pres">
      <dgm:prSet presAssocID="{E7EA0ADB-06A2-4E85-905A-81AAEDB53BC2}" presName="vertSpace4" presStyleLbl="node1" presStyleIdx="2" presStyleCnt="4"/>
      <dgm:spPr/>
    </dgm:pt>
    <dgm:pt modelId="{95991867-FCD7-43FB-AE27-73535541CF34}" type="pres">
      <dgm:prSet presAssocID="{E7EA0ADB-06A2-4E85-905A-81AAEDB53BC2}" presName="circle4" presStyleLbl="node1" presStyleIdx="3" presStyleCnt="4"/>
      <dgm:spPr/>
    </dgm:pt>
    <dgm:pt modelId="{231E8087-35C6-47E5-B604-E6C698352D79}" type="pres">
      <dgm:prSet presAssocID="{E7EA0ADB-06A2-4E85-905A-81AAEDB53BC2}" presName="rect4" presStyleLbl="alignAcc1" presStyleIdx="3" presStyleCnt="4"/>
      <dgm:spPr/>
      <dgm:t>
        <a:bodyPr/>
        <a:lstStyle/>
        <a:p>
          <a:endParaRPr lang="es-MX"/>
        </a:p>
      </dgm:t>
    </dgm:pt>
    <dgm:pt modelId="{E2CDE266-C0C5-49CC-AB57-6A81AF430867}" type="pres">
      <dgm:prSet presAssocID="{2B930F42-9469-4BAD-89C7-2DA049D848EE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97D5D19-346F-48DE-8CC7-86ABED68BA80}" type="pres">
      <dgm:prSet presAssocID="{CD717E7B-5E9D-4700-B35C-B022825A0FC9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9BCF6F8-1C09-4C16-AAE3-CE554AC6AD23}" type="pres">
      <dgm:prSet presAssocID="{9496C193-FFB5-48B8-A2A2-0064B1694EF1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C0054C8-325F-4273-8979-AA5BE9953338}" type="pres">
      <dgm:prSet presAssocID="{E7EA0ADB-06A2-4E85-905A-81AAEDB53BC2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39404149-54A8-40B6-8F7C-B3D362CC8083}" type="presOf" srcId="{2B930F42-9469-4BAD-89C7-2DA049D848EE}" destId="{E2CDE266-C0C5-49CC-AB57-6A81AF430867}" srcOrd="1" destOrd="0" presId="urn:microsoft.com/office/officeart/2005/8/layout/target3"/>
    <dgm:cxn modelId="{7524B57B-46DA-43BD-B140-A19609A0629A}" type="presOf" srcId="{2B930F42-9469-4BAD-89C7-2DA049D848EE}" destId="{3D273DFC-8B28-438C-A405-95644BDEB554}" srcOrd="0" destOrd="0" presId="urn:microsoft.com/office/officeart/2005/8/layout/target3"/>
    <dgm:cxn modelId="{0997AB4E-3AF4-40E4-AA9E-84EF624BA82E}" type="presOf" srcId="{E7EA0ADB-06A2-4E85-905A-81AAEDB53BC2}" destId="{231E8087-35C6-47E5-B604-E6C698352D79}" srcOrd="0" destOrd="0" presId="urn:microsoft.com/office/officeart/2005/8/layout/target3"/>
    <dgm:cxn modelId="{94189D7C-AA7A-4B09-97CC-7D8AE2605AAC}" type="presOf" srcId="{6B91CE94-87F7-4377-B222-641954811EA7}" destId="{8687A0CE-AB52-485F-BB0A-C92C4DC67787}" srcOrd="0" destOrd="0" presId="urn:microsoft.com/office/officeart/2005/8/layout/target3"/>
    <dgm:cxn modelId="{D44235B1-D00D-4988-983E-DED2E60C0DC5}" type="presOf" srcId="{9496C193-FFB5-48B8-A2A2-0064B1694EF1}" destId="{8E8070EC-6415-434F-9651-E43B4B374F41}" srcOrd="0" destOrd="0" presId="urn:microsoft.com/office/officeart/2005/8/layout/target3"/>
    <dgm:cxn modelId="{709FCCE0-446F-45CD-9201-A203CF90319C}" type="presOf" srcId="{9496C193-FFB5-48B8-A2A2-0064B1694EF1}" destId="{69BCF6F8-1C09-4C16-AAE3-CE554AC6AD23}" srcOrd="1" destOrd="0" presId="urn:microsoft.com/office/officeart/2005/8/layout/target3"/>
    <dgm:cxn modelId="{7DD6470F-E9F9-4111-804F-0B02C3B51D20}" srcId="{6B91CE94-87F7-4377-B222-641954811EA7}" destId="{9496C193-FFB5-48B8-A2A2-0064B1694EF1}" srcOrd="2" destOrd="0" parTransId="{9EE446A3-BCFD-46BD-B7AA-B89C16CD0940}" sibTransId="{5C7DD985-E715-42DF-B16C-10C2E1F75841}"/>
    <dgm:cxn modelId="{19FB4B16-95CB-4569-9B04-0F6097FF0730}" srcId="{6B91CE94-87F7-4377-B222-641954811EA7}" destId="{CD717E7B-5E9D-4700-B35C-B022825A0FC9}" srcOrd="1" destOrd="0" parTransId="{17F6448C-3AA0-4E41-BC4A-3EB8C71D7725}" sibTransId="{74BBF14B-18FD-48B7-92DE-005AA1560DD6}"/>
    <dgm:cxn modelId="{3A84E426-3B27-4E1D-939E-7C57416B6081}" srcId="{6B91CE94-87F7-4377-B222-641954811EA7}" destId="{2B930F42-9469-4BAD-89C7-2DA049D848EE}" srcOrd="0" destOrd="0" parTransId="{81371B3C-AFD1-4CA6-81F3-E2EFC42F07F5}" sibTransId="{C9999299-86A9-4B33-AF0A-1D33BB24E554}"/>
    <dgm:cxn modelId="{ACCA2DDB-C12F-4D5E-B450-B4711109C728}" type="presOf" srcId="{CD717E7B-5E9D-4700-B35C-B022825A0FC9}" destId="{F243A65E-544C-443C-AB9A-0C5691173314}" srcOrd="0" destOrd="0" presId="urn:microsoft.com/office/officeart/2005/8/layout/target3"/>
    <dgm:cxn modelId="{0B268A20-8E6F-4BEE-A3E8-B4D88D8812E5}" type="presOf" srcId="{CD717E7B-5E9D-4700-B35C-B022825A0FC9}" destId="{A97D5D19-346F-48DE-8CC7-86ABED68BA80}" srcOrd="1" destOrd="0" presId="urn:microsoft.com/office/officeart/2005/8/layout/target3"/>
    <dgm:cxn modelId="{DDDAE3E6-5FBB-483D-8357-2A2E2820D5B3}" type="presOf" srcId="{E7EA0ADB-06A2-4E85-905A-81AAEDB53BC2}" destId="{8C0054C8-325F-4273-8979-AA5BE9953338}" srcOrd="1" destOrd="0" presId="urn:microsoft.com/office/officeart/2005/8/layout/target3"/>
    <dgm:cxn modelId="{B5BE6F06-E7F1-4B96-B494-A94978D46937}" srcId="{6B91CE94-87F7-4377-B222-641954811EA7}" destId="{E7EA0ADB-06A2-4E85-905A-81AAEDB53BC2}" srcOrd="3" destOrd="0" parTransId="{C4EA56DA-A0FB-4294-9DF2-A1E7A1116631}" sibTransId="{E5685898-4043-43D1-AB85-3D21CF5971AA}"/>
    <dgm:cxn modelId="{495EA3FD-2922-4C3B-89BA-B9CE7AADB614}" type="presParOf" srcId="{8687A0CE-AB52-485F-BB0A-C92C4DC67787}" destId="{CEBE34B5-057C-4720-ABAA-816CE90C4D8D}" srcOrd="0" destOrd="0" presId="urn:microsoft.com/office/officeart/2005/8/layout/target3"/>
    <dgm:cxn modelId="{09A2A58E-16FC-4361-99D9-4FC936FF28E6}" type="presParOf" srcId="{8687A0CE-AB52-485F-BB0A-C92C4DC67787}" destId="{E6E3A9EF-EFCB-4E4E-8B53-41B86E04FE6D}" srcOrd="1" destOrd="0" presId="urn:microsoft.com/office/officeart/2005/8/layout/target3"/>
    <dgm:cxn modelId="{4135363D-F036-47C1-B8DF-2E3582A66156}" type="presParOf" srcId="{8687A0CE-AB52-485F-BB0A-C92C4DC67787}" destId="{3D273DFC-8B28-438C-A405-95644BDEB554}" srcOrd="2" destOrd="0" presId="urn:microsoft.com/office/officeart/2005/8/layout/target3"/>
    <dgm:cxn modelId="{F3FCBD93-C11A-4A42-A97D-47FD1678A9B3}" type="presParOf" srcId="{8687A0CE-AB52-485F-BB0A-C92C4DC67787}" destId="{AB16A5D8-2321-4DB3-B836-4D22BF6F8A28}" srcOrd="3" destOrd="0" presId="urn:microsoft.com/office/officeart/2005/8/layout/target3"/>
    <dgm:cxn modelId="{A7268EEB-03FE-4593-9340-E508EC60E671}" type="presParOf" srcId="{8687A0CE-AB52-485F-BB0A-C92C4DC67787}" destId="{804D863B-6A93-4A00-A4F1-E3214FDB294E}" srcOrd="4" destOrd="0" presId="urn:microsoft.com/office/officeart/2005/8/layout/target3"/>
    <dgm:cxn modelId="{05D9F79B-BD7D-447B-BDAE-39864C87B9C7}" type="presParOf" srcId="{8687A0CE-AB52-485F-BB0A-C92C4DC67787}" destId="{F243A65E-544C-443C-AB9A-0C5691173314}" srcOrd="5" destOrd="0" presId="urn:microsoft.com/office/officeart/2005/8/layout/target3"/>
    <dgm:cxn modelId="{1D227B29-2AC0-43FB-AFB6-DFB2013DE0F4}" type="presParOf" srcId="{8687A0CE-AB52-485F-BB0A-C92C4DC67787}" destId="{0C894102-CB76-4ECA-BA42-135A745D2ECE}" srcOrd="6" destOrd="0" presId="urn:microsoft.com/office/officeart/2005/8/layout/target3"/>
    <dgm:cxn modelId="{84E3CE87-53D9-402C-AE5F-1442AD671B30}" type="presParOf" srcId="{8687A0CE-AB52-485F-BB0A-C92C4DC67787}" destId="{3E30771F-31FB-42CE-8FB6-C95D8DA72D9B}" srcOrd="7" destOrd="0" presId="urn:microsoft.com/office/officeart/2005/8/layout/target3"/>
    <dgm:cxn modelId="{06B740E3-FC76-4B84-A39C-56B82FFB3EFA}" type="presParOf" srcId="{8687A0CE-AB52-485F-BB0A-C92C4DC67787}" destId="{8E8070EC-6415-434F-9651-E43B4B374F41}" srcOrd="8" destOrd="0" presId="urn:microsoft.com/office/officeart/2005/8/layout/target3"/>
    <dgm:cxn modelId="{E4423B80-93EC-499E-B149-6549013C0229}" type="presParOf" srcId="{8687A0CE-AB52-485F-BB0A-C92C4DC67787}" destId="{006D5894-6B34-4D0D-A575-6094341648E8}" srcOrd="9" destOrd="0" presId="urn:microsoft.com/office/officeart/2005/8/layout/target3"/>
    <dgm:cxn modelId="{4521C362-4887-4C15-9E51-E4AE09F8D625}" type="presParOf" srcId="{8687A0CE-AB52-485F-BB0A-C92C4DC67787}" destId="{95991867-FCD7-43FB-AE27-73535541CF34}" srcOrd="10" destOrd="0" presId="urn:microsoft.com/office/officeart/2005/8/layout/target3"/>
    <dgm:cxn modelId="{EA5FD587-ED6D-4A39-84E9-107DD117FDD9}" type="presParOf" srcId="{8687A0CE-AB52-485F-BB0A-C92C4DC67787}" destId="{231E8087-35C6-47E5-B604-E6C698352D79}" srcOrd="11" destOrd="0" presId="urn:microsoft.com/office/officeart/2005/8/layout/target3"/>
    <dgm:cxn modelId="{E150194A-54E9-4E2E-A3FE-F9D29A4531E4}" type="presParOf" srcId="{8687A0CE-AB52-485F-BB0A-C92C4DC67787}" destId="{E2CDE266-C0C5-49CC-AB57-6A81AF430867}" srcOrd="12" destOrd="0" presId="urn:microsoft.com/office/officeart/2005/8/layout/target3"/>
    <dgm:cxn modelId="{93C35823-4197-4E11-9735-CAA3FB93D996}" type="presParOf" srcId="{8687A0CE-AB52-485F-BB0A-C92C4DC67787}" destId="{A97D5D19-346F-48DE-8CC7-86ABED68BA80}" srcOrd="13" destOrd="0" presId="urn:microsoft.com/office/officeart/2005/8/layout/target3"/>
    <dgm:cxn modelId="{9563CC3F-DC82-4093-B13B-5883A98D0BFA}" type="presParOf" srcId="{8687A0CE-AB52-485F-BB0A-C92C4DC67787}" destId="{69BCF6F8-1C09-4C16-AAE3-CE554AC6AD23}" srcOrd="14" destOrd="0" presId="urn:microsoft.com/office/officeart/2005/8/layout/target3"/>
    <dgm:cxn modelId="{674FCD69-5344-4BA6-8380-0FF2602D749F}" type="presParOf" srcId="{8687A0CE-AB52-485F-BB0A-C92C4DC67787}" destId="{8C0054C8-325F-4273-8979-AA5BE9953338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29/08/2017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29/08/2017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29/08/2017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29/08/2017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29/08/2017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29/08/2017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29/08/2017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29/08/2017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29/08/2017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29/08/2017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¿Qué es la Capacidad de exportación ?</a:t>
            </a:r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331640" y="1600200"/>
          <a:ext cx="73551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Errores a evitar durante la Exportación</a:t>
            </a:r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331640" y="1600200"/>
          <a:ext cx="73551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Errores a evitar durante la Exportación</a:t>
            </a:r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331640" y="1600200"/>
          <a:ext cx="73551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475656" y="1916832"/>
            <a:ext cx="6529358" cy="298092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s-MX" sz="2200" dirty="0"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es-MX" sz="2400" smtClean="0">
                <a:latin typeface="+mj-lt"/>
              </a:rPr>
              <a:t>Bancomext. (2007). </a:t>
            </a:r>
            <a:r>
              <a:rPr lang="es-MX" sz="2400" i="1" smtClean="0">
                <a:latin typeface="+mj-lt"/>
              </a:rPr>
              <a:t>Plan de Negocios para Proyectos de Exportación (PLANEX). </a:t>
            </a:r>
            <a:r>
              <a:rPr lang="es-MX" sz="2400" smtClean="0">
                <a:latin typeface="+mj-lt"/>
              </a:rPr>
              <a:t>México: Gobierno Federal. </a:t>
            </a:r>
          </a:p>
          <a:p>
            <a:pPr algn="just"/>
            <a:r>
              <a:rPr lang="es-MX" sz="2400" smtClean="0">
                <a:latin typeface="+mj-lt"/>
              </a:rPr>
              <a:t>Colaiácovo, J.L. (1993) </a:t>
            </a:r>
            <a:r>
              <a:rPr lang="es-MX" sz="2400" i="1" smtClean="0">
                <a:latin typeface="+mj-lt"/>
              </a:rPr>
              <a:t>Proyectos de exportación y estrategias de marketing internacional</a:t>
            </a:r>
            <a:r>
              <a:rPr lang="es-MX" sz="2400" smtClean="0">
                <a:latin typeface="+mj-lt"/>
              </a:rPr>
              <a:t>. Argentina: Ediciones Macchi.</a:t>
            </a:r>
          </a:p>
          <a:p>
            <a:pPr algn="just"/>
            <a:r>
              <a:rPr lang="es-MX" sz="2400" smtClean="0">
                <a:latin typeface="+mj-lt"/>
              </a:rPr>
              <a:t>Czinkota, M. et al. (2008). </a:t>
            </a:r>
            <a:r>
              <a:rPr lang="es-MX" sz="2400" i="1" smtClean="0">
                <a:latin typeface="+mj-lt"/>
              </a:rPr>
              <a:t>Marketing internacional</a:t>
            </a:r>
            <a:r>
              <a:rPr lang="es-MX" sz="2400" smtClean="0">
                <a:latin typeface="+mj-lt"/>
              </a:rPr>
              <a:t>, 8a. ed., México:</a:t>
            </a:r>
            <a:r>
              <a:rPr lang="es-MX" sz="2400" smtClean="0">
                <a:latin typeface="Calibri"/>
              </a:rPr>
              <a:t> Mcgraw-Hill.</a:t>
            </a:r>
            <a:endParaRPr lang="es-MX" sz="2400" smtClean="0">
              <a:latin typeface="+mj-lt"/>
            </a:endParaRPr>
          </a:p>
          <a:p>
            <a:pPr algn="just"/>
            <a:r>
              <a:rPr lang="es-MX" sz="2400" smtClean="0">
                <a:latin typeface="+mj-lt"/>
              </a:rPr>
              <a:t>Lerma K., A. (2010). Comercio y marketing internacional, 4ta ed. México, Cengage Learning Editores  </a:t>
            </a:r>
          </a:p>
          <a:p>
            <a:pPr lvl="0" algn="just"/>
            <a:r>
              <a:rPr lang="es-MX" sz="2400" smtClean="0">
                <a:latin typeface="+mj-lt"/>
              </a:rPr>
              <a:t>Minervini, N. (1998) </a:t>
            </a:r>
            <a:r>
              <a:rPr lang="es-MX" sz="2400" i="1" smtClean="0">
                <a:latin typeface="+mj-lt"/>
              </a:rPr>
              <a:t>Manual del exportador.</a:t>
            </a:r>
            <a:r>
              <a:rPr lang="es-MX" sz="2400" smtClean="0">
                <a:latin typeface="+mj-lt"/>
              </a:rPr>
              <a:t> La ruta y los instrumentos para la internacionalización de la empresa. México: Mcgraw-Hill. </a:t>
            </a:r>
          </a:p>
          <a:p>
            <a:pPr lvl="0" algn="just"/>
            <a:r>
              <a:rPr lang="es-MX" sz="2400" smtClean="0">
                <a:latin typeface="+mj-lt"/>
              </a:rPr>
              <a:t>Morales, T. , C.(2012). </a:t>
            </a:r>
            <a:r>
              <a:rPr lang="es-MX" sz="2400" i="1" smtClean="0">
                <a:latin typeface="+mj-lt"/>
              </a:rPr>
              <a:t>Manual de exportación para PyMES. Elabore usted mismo su plan de negocios</a:t>
            </a:r>
            <a:r>
              <a:rPr lang="es-MX" sz="2400" smtClean="0">
                <a:latin typeface="+mj-lt"/>
              </a:rPr>
              <a:t>, México:Tax Editores Unidos.</a:t>
            </a: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>
          <a:xfrm>
            <a:off x="1079158" y="1484784"/>
            <a:ext cx="8075240" cy="4525963"/>
          </a:xfrm>
        </p:spPr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 Comercio Exterior</a:t>
            </a:r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s-MX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 Análisis del Potencial Exportador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</a:pPr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Profesor(a</a:t>
            </a:r>
            <a:r>
              <a:rPr lang="es-MX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):</a:t>
            </a:r>
            <a:r>
              <a:rPr lang="es-MX" smtClean="0">
                <a:latin typeface="Arial" pitchFamily="34" charset="0"/>
                <a:cs typeface="Arial" pitchFamily="34" charset="0"/>
              </a:rPr>
              <a:t> Ingrid Reyes Rivera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</a:pPr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</a:pPr>
            <a:r>
              <a:rPr lang="es-MX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	</a:t>
            </a:r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Junio-Diciembre 2017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smtClean="0">
                <a:latin typeface="Arial" pitchFamily="34" charset="0"/>
                <a:cs typeface="Arial" pitchFamily="34" charset="0"/>
              </a:rPr>
              <a:t>Tema:</a:t>
            </a:r>
            <a:r>
              <a:rPr lang="fr-FR" sz="3300" b="1" u="sng" smtClean="0">
                <a:latin typeface="Arial" pitchFamily="34" charset="0"/>
                <a:cs typeface="Arial" pitchFamily="34" charset="0"/>
              </a:rPr>
              <a:t>Análisis del Potencial Exportador</a:t>
            </a:r>
            <a:endParaRPr lang="es-MX" sz="3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03648" y="1411649"/>
            <a:ext cx="7355160" cy="4525963"/>
          </a:xfrm>
        </p:spPr>
        <p:txBody>
          <a:bodyPr>
            <a:normAutofit fontScale="475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>
              <a:lnSpc>
                <a:spcPct val="90000"/>
              </a:lnSpc>
              <a:buNone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fr-FR" smtClean="0">
                <a:latin typeface="Arial" pitchFamily="34" charset="0"/>
                <a:cs typeface="Arial" pitchFamily="34" charset="0"/>
              </a:rPr>
              <a:t>	Antes de que una empresa tome la decisión de buscar nuevos mercados internacionales, requiere evaluar y analizar sus oportunidades internas y externas, debe definir en primer lugar si cuenta con un producto exportable y con una demanda significativa para sus objetivos de exportación. Esta presentación menciona algunas razones para exportar, los elementos a considerar para el análisis de la capacidad exportadora de una empresa </a:t>
            </a:r>
            <a:endParaRPr lang="fr-FR" sz="67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b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capacidad de exportación, errores, requisitos exportar, potencial exportador, objetivos de exportación, 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403648" y="1916833"/>
          <a:ext cx="7128792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¿Por qué exportar?</a:t>
            </a:r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331640" y="1600200"/>
          <a:ext cx="73551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Los Objetivos de Exportación  “REMAR”</a:t>
            </a:r>
            <a:endParaRPr lang="es-MX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763688" y="1700808"/>
          <a:ext cx="6768752" cy="41158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8585"/>
                <a:gridCol w="5180167"/>
              </a:tblGrid>
              <a:tr h="395148">
                <a:tc gridSpan="2">
                  <a:txBody>
                    <a:bodyPr/>
                    <a:lstStyle/>
                    <a:p>
                      <a:pPr algn="ctr"/>
                      <a:r>
                        <a:rPr lang="es-MX" smtClean="0"/>
                        <a:t>Los</a:t>
                      </a:r>
                      <a:r>
                        <a:rPr lang="es-MX" baseline="0" smtClean="0"/>
                        <a:t> Objetivos de Exportación deben ser </a:t>
                      </a:r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682036">
                <a:tc>
                  <a:txBody>
                    <a:bodyPr/>
                    <a:lstStyle/>
                    <a:p>
                      <a:r>
                        <a:rPr lang="es-MX" sz="2400" smtClean="0"/>
                        <a:t>R</a:t>
                      </a:r>
                      <a:r>
                        <a:rPr lang="es-MX" smtClean="0"/>
                        <a:t>ealistas : </a:t>
                      </a:r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mtClean="0"/>
                        <a:t>Inversión requerida en proporción a las ganancias esperadas</a:t>
                      </a:r>
                    </a:p>
                  </a:txBody>
                  <a:tcPr/>
                </a:tc>
              </a:tr>
              <a:tr h="6820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smtClean="0"/>
                        <a:t>E</a:t>
                      </a:r>
                      <a:r>
                        <a:rPr lang="es-MX" smtClean="0"/>
                        <a:t>specíficos</a:t>
                      </a:r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mtClean="0"/>
                        <a:t>El producto/servicio y el mercado deben ser especificados</a:t>
                      </a:r>
                      <a:r>
                        <a:rPr lang="es-MX" baseline="0" smtClean="0"/>
                        <a:t> </a:t>
                      </a:r>
                      <a:endParaRPr lang="es-MX"/>
                    </a:p>
                  </a:txBody>
                  <a:tcPr/>
                </a:tc>
              </a:tr>
              <a:tr h="9770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smtClean="0"/>
                        <a:t>M</a:t>
                      </a:r>
                      <a:r>
                        <a:rPr lang="es-MX" smtClean="0"/>
                        <a:t>edibles</a:t>
                      </a:r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mtClean="0"/>
                        <a:t>Cuantitativos, expresados en términos</a:t>
                      </a:r>
                      <a:r>
                        <a:rPr lang="es-MX" baseline="0" smtClean="0"/>
                        <a:t> de valor de ventas, crecimiento de ventas, participación en el mercado, núm. de clientes</a:t>
                      </a:r>
                      <a:endParaRPr lang="es-MX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smtClean="0"/>
                        <a:t>A</a:t>
                      </a:r>
                      <a:r>
                        <a:rPr lang="es-MX" smtClean="0"/>
                        <a:t>lcanzables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mtClean="0"/>
                        <a:t>basados en las fortalezas de la empresa,</a:t>
                      </a:r>
                      <a:r>
                        <a:rPr lang="es-MX" baseline="0" smtClean="0"/>
                        <a:t> factores de éxito y oportunidades externas </a:t>
                      </a:r>
                      <a:endParaRPr lang="es-MX" smtClean="0"/>
                    </a:p>
                  </a:txBody>
                  <a:tcPr/>
                </a:tc>
              </a:tr>
              <a:tr h="6820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smtClean="0"/>
                        <a:t>R</a:t>
                      </a:r>
                      <a:r>
                        <a:rPr lang="es-MX" smtClean="0"/>
                        <a:t>egidos por el tiempo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mtClean="0"/>
                        <a:t>Periodo en el que</a:t>
                      </a:r>
                      <a:r>
                        <a:rPr lang="es-MX" baseline="0" smtClean="0"/>
                        <a:t> se esperan alzanzar (corto, mediano y largo plazo)</a:t>
                      </a:r>
                      <a:endParaRPr lang="es-MX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2 Marcador de contenido"/>
          <p:cNvSpPr>
            <a:spLocks noGrp="1"/>
          </p:cNvSpPr>
          <p:nvPr>
            <p:ph idx="1"/>
          </p:nvPr>
        </p:nvSpPr>
        <p:spPr>
          <a:xfrm>
            <a:off x="1403648" y="5877272"/>
            <a:ext cx="7355160" cy="4606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2000" smtClean="0"/>
              <a:t>Fuente de Elaboración: basada en el modelo SMART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Requisitos para Exportar</a:t>
            </a:r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331640" y="1600200"/>
          <a:ext cx="73551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Diagnóstico preliminar a la actividad exportadora</a:t>
            </a:r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547664" y="1628800"/>
          <a:ext cx="7200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Diagnóstico preliminar a la actividad exportadora</a:t>
            </a:r>
            <a:endParaRPr lang="es-MX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1331640" y="1600200"/>
          <a:ext cx="73551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1372</TotalTime>
  <Words>601</Words>
  <Application>Microsoft Office PowerPoint</Application>
  <PresentationFormat>Presentación en pantalla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Berlin Sans FB</vt:lpstr>
      <vt:lpstr>Calibri</vt:lpstr>
      <vt:lpstr>Wingdings</vt:lpstr>
      <vt:lpstr>Tema de Office</vt:lpstr>
      <vt:lpstr>UNIVERSIDAD AUTÓNOMA DEL ESTADO DE HIDALGO</vt:lpstr>
      <vt:lpstr>Presentación de PowerPoint</vt:lpstr>
      <vt:lpstr>Tema:Análisis del Potencial Exportador</vt:lpstr>
      <vt:lpstr>Presentación de PowerPoint</vt:lpstr>
      <vt:lpstr>¿Por qué exportar?</vt:lpstr>
      <vt:lpstr>Los Objetivos de Exportación  “REMAR”</vt:lpstr>
      <vt:lpstr>Requisitos para Exportar</vt:lpstr>
      <vt:lpstr>Diagnóstico preliminar a la actividad exportadora</vt:lpstr>
      <vt:lpstr>Diagnóstico preliminar a la actividad exportadora</vt:lpstr>
      <vt:lpstr>¿Qué es la Capacidad de exportación ?</vt:lpstr>
      <vt:lpstr>Errores a evitar durante la Exportación</vt:lpstr>
      <vt:lpstr>Errores a evitar durante la Exportación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JettaB</cp:lastModifiedBy>
  <cp:revision>61</cp:revision>
  <dcterms:created xsi:type="dcterms:W3CDTF">2014-12-12T16:57:31Z</dcterms:created>
  <dcterms:modified xsi:type="dcterms:W3CDTF">2017-08-30T04:32:30Z</dcterms:modified>
</cp:coreProperties>
</file>