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ppt/diagrams/data14.xml" ContentType="application/vnd.openxmlformats-officedocument.drawingml.diagramData+xml"/>
  <Override PartName="/ppt/diagrams/layout14.xml" ContentType="application/vnd.openxmlformats-officedocument.drawingml.diagramLayout+xml"/>
  <Override PartName="/ppt/diagrams/quickStyle14.xml" ContentType="application/vnd.openxmlformats-officedocument.drawingml.diagramStyle+xml"/>
  <Override PartName="/ppt/diagrams/colors14.xml" ContentType="application/vnd.openxmlformats-officedocument.drawingml.diagramColors+xml"/>
  <Override PartName="/ppt/diagrams/drawing14.xml" ContentType="application/vnd.ms-office.drawingml.diagramDrawing+xml"/>
  <Override PartName="/ppt/diagrams/data15.xml" ContentType="application/vnd.openxmlformats-officedocument.drawingml.diagramData+xml"/>
  <Override PartName="/ppt/diagrams/layout15.xml" ContentType="application/vnd.openxmlformats-officedocument.drawingml.diagramLayout+xml"/>
  <Override PartName="/ppt/diagrams/quickStyle15.xml" ContentType="application/vnd.openxmlformats-officedocument.drawingml.diagramStyle+xml"/>
  <Override PartName="/ppt/diagrams/colors15.xml" ContentType="application/vnd.openxmlformats-officedocument.drawingml.diagramColors+xml"/>
  <Override PartName="/ppt/diagrams/drawing15.xml" ContentType="application/vnd.ms-office.drawingml.diagramDrawing+xml"/>
  <Override PartName="/ppt/diagrams/data16.xml" ContentType="application/vnd.openxmlformats-officedocument.drawingml.diagramData+xml"/>
  <Override PartName="/ppt/diagrams/layout16.xml" ContentType="application/vnd.openxmlformats-officedocument.drawingml.diagramLayout+xml"/>
  <Override PartName="/ppt/diagrams/quickStyle16.xml" ContentType="application/vnd.openxmlformats-officedocument.drawingml.diagramStyle+xml"/>
  <Override PartName="/ppt/diagrams/colors16.xml" ContentType="application/vnd.openxmlformats-officedocument.drawingml.diagramColors+xml"/>
  <Override PartName="/ppt/diagrams/drawing16.xml" ContentType="application/vnd.ms-office.drawingml.diagramDrawing+xml"/>
  <Override PartName="/ppt/diagrams/data17.xml" ContentType="application/vnd.openxmlformats-officedocument.drawingml.diagramData+xml"/>
  <Override PartName="/ppt/diagrams/layout17.xml" ContentType="application/vnd.openxmlformats-officedocument.drawingml.diagramLayout+xml"/>
  <Override PartName="/ppt/diagrams/quickStyle17.xml" ContentType="application/vnd.openxmlformats-officedocument.drawingml.diagramStyle+xml"/>
  <Override PartName="/ppt/diagrams/colors17.xml" ContentType="application/vnd.openxmlformats-officedocument.drawingml.diagramColors+xml"/>
  <Override PartName="/ppt/diagrams/drawing17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56" r:id="rId3"/>
    <p:sldId id="257" r:id="rId4"/>
    <p:sldId id="303" r:id="rId5"/>
    <p:sldId id="302" r:id="rId6"/>
    <p:sldId id="294" r:id="rId7"/>
    <p:sldId id="297" r:id="rId8"/>
    <p:sldId id="299" r:id="rId9"/>
    <p:sldId id="295" r:id="rId10"/>
    <p:sldId id="296" r:id="rId11"/>
    <p:sldId id="300" r:id="rId12"/>
    <p:sldId id="269" r:id="rId13"/>
    <p:sldId id="270" r:id="rId14"/>
    <p:sldId id="272" r:id="rId15"/>
    <p:sldId id="274" r:id="rId16"/>
    <p:sldId id="275" r:id="rId17"/>
    <p:sldId id="282" r:id="rId18"/>
    <p:sldId id="276" r:id="rId19"/>
    <p:sldId id="277" r:id="rId20"/>
    <p:sldId id="283" r:id="rId21"/>
    <p:sldId id="261" r:id="rId22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9ED45"/>
    <a:srgbClr val="6A221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5758FB7-9AC5-4552-8A53-C91805E547FA}" styleName="Estilo temático 1 - Énfasis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21E4AEA4-8DFA-4A89-87EB-49C32662AFE0}" styleName="Estilo medio 2 - Énfasis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3296810-A885-4BE3-A3E7-6D5BEEA58F35}" styleName="Estilo medio 2 - Énfasis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5515" autoAdjust="0"/>
    <p:restoredTop sz="94660"/>
  </p:normalViewPr>
  <p:slideViewPr>
    <p:cSldViewPr>
      <p:cViewPr varScale="1">
        <p:scale>
          <a:sx n="70" d="100"/>
          <a:sy n="70" d="100"/>
        </p:scale>
        <p:origin x="744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6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5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6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7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504D39A-CAF2-4916-A0D2-DF71BB697A26}" type="doc">
      <dgm:prSet loTypeId="urn:microsoft.com/office/officeart/2005/8/layout/cycle8" loCatId="cycle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s-MX"/>
        </a:p>
      </dgm:t>
    </dgm:pt>
    <dgm:pt modelId="{BCD4FF6E-4D23-43A3-BC1A-413652DEA9B9}">
      <dgm:prSet phldrT="[Texto]"/>
      <dgm:spPr/>
      <dgm:t>
        <a:bodyPr/>
        <a:lstStyle/>
        <a:p>
          <a:r>
            <a:rPr lang="es-MX" smtClean="0"/>
            <a:t>Planear </a:t>
          </a:r>
          <a:endParaRPr lang="es-MX"/>
        </a:p>
      </dgm:t>
    </dgm:pt>
    <dgm:pt modelId="{53611F23-20D4-40B7-8FC6-6D8C6E732C53}" type="parTrans" cxnId="{58A5228E-F8A0-4DEE-AE60-71D52D6BFD95}">
      <dgm:prSet/>
      <dgm:spPr/>
      <dgm:t>
        <a:bodyPr/>
        <a:lstStyle/>
        <a:p>
          <a:endParaRPr lang="es-MX"/>
        </a:p>
      </dgm:t>
    </dgm:pt>
    <dgm:pt modelId="{9ABDA85B-BEB2-48F0-8424-DF5E414DD989}" type="sibTrans" cxnId="{58A5228E-F8A0-4DEE-AE60-71D52D6BFD95}">
      <dgm:prSet/>
      <dgm:spPr/>
      <dgm:t>
        <a:bodyPr/>
        <a:lstStyle/>
        <a:p>
          <a:endParaRPr lang="es-MX"/>
        </a:p>
      </dgm:t>
    </dgm:pt>
    <dgm:pt modelId="{F96AECF0-F527-4113-9AF5-ED15808E39E9}">
      <dgm:prSet phldrT="[Texto]"/>
      <dgm:spPr/>
      <dgm:t>
        <a:bodyPr/>
        <a:lstStyle/>
        <a:p>
          <a:r>
            <a:rPr lang="es-MX" smtClean="0"/>
            <a:t>Organizar</a:t>
          </a:r>
          <a:endParaRPr lang="es-MX"/>
        </a:p>
      </dgm:t>
    </dgm:pt>
    <dgm:pt modelId="{9F69FC0B-3C03-41F7-99AD-C327F0C77E09}" type="parTrans" cxnId="{BD0CA0C7-353E-4379-BEFC-90887A574FE7}">
      <dgm:prSet/>
      <dgm:spPr/>
      <dgm:t>
        <a:bodyPr/>
        <a:lstStyle/>
        <a:p>
          <a:endParaRPr lang="es-MX"/>
        </a:p>
      </dgm:t>
    </dgm:pt>
    <dgm:pt modelId="{DE44DB17-2A56-42E0-9409-637CB7583403}" type="sibTrans" cxnId="{BD0CA0C7-353E-4379-BEFC-90887A574FE7}">
      <dgm:prSet/>
      <dgm:spPr/>
      <dgm:t>
        <a:bodyPr/>
        <a:lstStyle/>
        <a:p>
          <a:endParaRPr lang="es-MX"/>
        </a:p>
      </dgm:t>
    </dgm:pt>
    <dgm:pt modelId="{6E6E9421-7D8A-43EF-8146-96F887F9E249}">
      <dgm:prSet phldrT="[Texto]"/>
      <dgm:spPr/>
      <dgm:t>
        <a:bodyPr/>
        <a:lstStyle/>
        <a:p>
          <a:r>
            <a:rPr lang="es-MX" smtClean="0"/>
            <a:t>Guiar </a:t>
          </a:r>
          <a:endParaRPr lang="es-MX"/>
        </a:p>
      </dgm:t>
    </dgm:pt>
    <dgm:pt modelId="{59E602B7-84CD-40BA-8D41-4364C4280A2D}" type="parTrans" cxnId="{42CA6B28-9B1C-4B56-B580-AF484DB2FEF8}">
      <dgm:prSet/>
      <dgm:spPr/>
      <dgm:t>
        <a:bodyPr/>
        <a:lstStyle/>
        <a:p>
          <a:endParaRPr lang="es-MX"/>
        </a:p>
      </dgm:t>
    </dgm:pt>
    <dgm:pt modelId="{3817CBC5-2A5B-4044-9352-1C7FC5790ED5}" type="sibTrans" cxnId="{42CA6B28-9B1C-4B56-B580-AF484DB2FEF8}">
      <dgm:prSet/>
      <dgm:spPr/>
      <dgm:t>
        <a:bodyPr/>
        <a:lstStyle/>
        <a:p>
          <a:endParaRPr lang="es-MX"/>
        </a:p>
      </dgm:t>
    </dgm:pt>
    <dgm:pt modelId="{B3BCDDE9-CC56-43F3-9132-C4F3E7E499F8}">
      <dgm:prSet phldrT="[Texto]"/>
      <dgm:spPr/>
      <dgm:t>
        <a:bodyPr/>
        <a:lstStyle/>
        <a:p>
          <a:r>
            <a:rPr lang="es-MX" smtClean="0"/>
            <a:t>Asignar</a:t>
          </a:r>
          <a:endParaRPr lang="es-MX"/>
        </a:p>
      </dgm:t>
    </dgm:pt>
    <dgm:pt modelId="{969A314F-A504-4AD9-AC4E-487825FFE7EB}" type="parTrans" cxnId="{D9BC2603-C316-41D8-9F0F-C617B91C6664}">
      <dgm:prSet/>
      <dgm:spPr/>
      <dgm:t>
        <a:bodyPr/>
        <a:lstStyle/>
        <a:p>
          <a:endParaRPr lang="es-MX"/>
        </a:p>
      </dgm:t>
    </dgm:pt>
    <dgm:pt modelId="{AEA18510-D9CF-406F-9415-B8F2E967C1C8}" type="sibTrans" cxnId="{D9BC2603-C316-41D8-9F0F-C617B91C6664}">
      <dgm:prSet/>
      <dgm:spPr/>
      <dgm:t>
        <a:bodyPr/>
        <a:lstStyle/>
        <a:p>
          <a:endParaRPr lang="es-MX"/>
        </a:p>
      </dgm:t>
    </dgm:pt>
    <dgm:pt modelId="{E28FAEA2-7167-486C-88A4-0A478FE56722}" type="pres">
      <dgm:prSet presAssocID="{D504D39A-CAF2-4916-A0D2-DF71BB697A26}" presName="compositeShape" presStyleCnt="0">
        <dgm:presLayoutVars>
          <dgm:chMax val="7"/>
          <dgm:dir/>
          <dgm:resizeHandles val="exact"/>
        </dgm:presLayoutVars>
      </dgm:prSet>
      <dgm:spPr/>
      <dgm:t>
        <a:bodyPr/>
        <a:lstStyle/>
        <a:p>
          <a:endParaRPr lang="es-MX"/>
        </a:p>
      </dgm:t>
    </dgm:pt>
    <dgm:pt modelId="{CB6CBE2F-827A-4B89-B984-64210DC33B43}" type="pres">
      <dgm:prSet presAssocID="{D504D39A-CAF2-4916-A0D2-DF71BB697A26}" presName="wedge1" presStyleLbl="node1" presStyleIdx="0" presStyleCnt="4"/>
      <dgm:spPr/>
      <dgm:t>
        <a:bodyPr/>
        <a:lstStyle/>
        <a:p>
          <a:endParaRPr lang="es-MX"/>
        </a:p>
      </dgm:t>
    </dgm:pt>
    <dgm:pt modelId="{462BB8DA-FFF2-460D-95D5-E20D6F3A83C0}" type="pres">
      <dgm:prSet presAssocID="{D504D39A-CAF2-4916-A0D2-DF71BB697A26}" presName="dummy1a" presStyleCnt="0"/>
      <dgm:spPr/>
    </dgm:pt>
    <dgm:pt modelId="{37C61FEB-6874-4EB9-AD8F-3B4DEDD28C6F}" type="pres">
      <dgm:prSet presAssocID="{D504D39A-CAF2-4916-A0D2-DF71BB697A26}" presName="dummy1b" presStyleCnt="0"/>
      <dgm:spPr/>
    </dgm:pt>
    <dgm:pt modelId="{9704888E-27B4-4774-A7E9-2E129290B8AE}" type="pres">
      <dgm:prSet presAssocID="{D504D39A-CAF2-4916-A0D2-DF71BB697A26}" presName="wedge1Tx" presStyleLbl="node1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DB00AEBB-573C-42D3-B767-1BD799F03814}" type="pres">
      <dgm:prSet presAssocID="{D504D39A-CAF2-4916-A0D2-DF71BB697A26}" presName="wedge2" presStyleLbl="node1" presStyleIdx="1" presStyleCnt="4"/>
      <dgm:spPr/>
      <dgm:t>
        <a:bodyPr/>
        <a:lstStyle/>
        <a:p>
          <a:endParaRPr lang="es-MX"/>
        </a:p>
      </dgm:t>
    </dgm:pt>
    <dgm:pt modelId="{53A4B533-BF3E-47FA-9582-5B10B4D34D82}" type="pres">
      <dgm:prSet presAssocID="{D504D39A-CAF2-4916-A0D2-DF71BB697A26}" presName="dummy2a" presStyleCnt="0"/>
      <dgm:spPr/>
    </dgm:pt>
    <dgm:pt modelId="{6B4E860C-506F-4093-AB55-1B25CCA9EE6A}" type="pres">
      <dgm:prSet presAssocID="{D504D39A-CAF2-4916-A0D2-DF71BB697A26}" presName="dummy2b" presStyleCnt="0"/>
      <dgm:spPr/>
    </dgm:pt>
    <dgm:pt modelId="{9FD159AB-6964-46DA-B42A-C2D620A125BC}" type="pres">
      <dgm:prSet presAssocID="{D504D39A-CAF2-4916-A0D2-DF71BB697A26}" presName="wedge2Tx" presStyleLbl="node1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A2958729-A255-4C03-95E3-D3067F400E2D}" type="pres">
      <dgm:prSet presAssocID="{D504D39A-CAF2-4916-A0D2-DF71BB697A26}" presName="wedge3" presStyleLbl="node1" presStyleIdx="2" presStyleCnt="4"/>
      <dgm:spPr/>
      <dgm:t>
        <a:bodyPr/>
        <a:lstStyle/>
        <a:p>
          <a:endParaRPr lang="es-MX"/>
        </a:p>
      </dgm:t>
    </dgm:pt>
    <dgm:pt modelId="{3206F94B-6611-4426-B75E-137BB92B2407}" type="pres">
      <dgm:prSet presAssocID="{D504D39A-CAF2-4916-A0D2-DF71BB697A26}" presName="dummy3a" presStyleCnt="0"/>
      <dgm:spPr/>
    </dgm:pt>
    <dgm:pt modelId="{FD7857E7-2DFB-44FC-99D6-17DC25EE839C}" type="pres">
      <dgm:prSet presAssocID="{D504D39A-CAF2-4916-A0D2-DF71BB697A26}" presName="dummy3b" presStyleCnt="0"/>
      <dgm:spPr/>
    </dgm:pt>
    <dgm:pt modelId="{5D31396D-D2A8-4A6F-9096-57ADA6A0B9BF}" type="pres">
      <dgm:prSet presAssocID="{D504D39A-CAF2-4916-A0D2-DF71BB697A26}" presName="wedge3Tx" presStyleLbl="node1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A436050B-ACEA-4A49-9162-AE13AA45494E}" type="pres">
      <dgm:prSet presAssocID="{D504D39A-CAF2-4916-A0D2-DF71BB697A26}" presName="wedge4" presStyleLbl="node1" presStyleIdx="3" presStyleCnt="4"/>
      <dgm:spPr/>
      <dgm:t>
        <a:bodyPr/>
        <a:lstStyle/>
        <a:p>
          <a:endParaRPr lang="es-MX"/>
        </a:p>
      </dgm:t>
    </dgm:pt>
    <dgm:pt modelId="{F9C9FA21-C5CB-43CD-AA93-3464857FF667}" type="pres">
      <dgm:prSet presAssocID="{D504D39A-CAF2-4916-A0D2-DF71BB697A26}" presName="dummy4a" presStyleCnt="0"/>
      <dgm:spPr/>
    </dgm:pt>
    <dgm:pt modelId="{D71A94E2-8B64-4E3A-A864-9560678C8535}" type="pres">
      <dgm:prSet presAssocID="{D504D39A-CAF2-4916-A0D2-DF71BB697A26}" presName="dummy4b" presStyleCnt="0"/>
      <dgm:spPr/>
    </dgm:pt>
    <dgm:pt modelId="{91EDF485-4493-4F21-8AAF-CF613AFD5EAB}" type="pres">
      <dgm:prSet presAssocID="{D504D39A-CAF2-4916-A0D2-DF71BB697A26}" presName="wedge4Tx" presStyleLbl="node1" presStyleIdx="3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1A8C780B-FC10-4241-ADF9-63EC79E5E543}" type="pres">
      <dgm:prSet presAssocID="{9ABDA85B-BEB2-48F0-8424-DF5E414DD989}" presName="arrowWedge1" presStyleLbl="fgSibTrans2D1" presStyleIdx="0" presStyleCnt="4"/>
      <dgm:spPr/>
    </dgm:pt>
    <dgm:pt modelId="{74EDD64A-2984-40D9-9CF8-5CAC20E27301}" type="pres">
      <dgm:prSet presAssocID="{DE44DB17-2A56-42E0-9409-637CB7583403}" presName="arrowWedge2" presStyleLbl="fgSibTrans2D1" presStyleIdx="1" presStyleCnt="4"/>
      <dgm:spPr/>
    </dgm:pt>
    <dgm:pt modelId="{23FDA394-A356-4830-90C0-4B1A355DF44E}" type="pres">
      <dgm:prSet presAssocID="{3817CBC5-2A5B-4044-9352-1C7FC5790ED5}" presName="arrowWedge3" presStyleLbl="fgSibTrans2D1" presStyleIdx="2" presStyleCnt="4"/>
      <dgm:spPr/>
    </dgm:pt>
    <dgm:pt modelId="{81CE3DBA-CA68-40F8-8754-904568DA716B}" type="pres">
      <dgm:prSet presAssocID="{AEA18510-D9CF-406F-9415-B8F2E967C1C8}" presName="arrowWedge4" presStyleLbl="fgSibTrans2D1" presStyleIdx="3" presStyleCnt="4" custLinFactNeighborX="1589" custLinFactNeighborY="-1048"/>
      <dgm:spPr/>
    </dgm:pt>
  </dgm:ptLst>
  <dgm:cxnLst>
    <dgm:cxn modelId="{979DD56A-42C9-4813-9906-031306449145}" type="presOf" srcId="{B3BCDDE9-CC56-43F3-9132-C4F3E7E499F8}" destId="{91EDF485-4493-4F21-8AAF-CF613AFD5EAB}" srcOrd="1" destOrd="0" presId="urn:microsoft.com/office/officeart/2005/8/layout/cycle8"/>
    <dgm:cxn modelId="{BD0CA0C7-353E-4379-BEFC-90887A574FE7}" srcId="{D504D39A-CAF2-4916-A0D2-DF71BB697A26}" destId="{F96AECF0-F527-4113-9AF5-ED15808E39E9}" srcOrd="1" destOrd="0" parTransId="{9F69FC0B-3C03-41F7-99AD-C327F0C77E09}" sibTransId="{DE44DB17-2A56-42E0-9409-637CB7583403}"/>
    <dgm:cxn modelId="{46EA816B-7D68-41CA-A0E4-377C3EFBEBB1}" type="presOf" srcId="{BCD4FF6E-4D23-43A3-BC1A-413652DEA9B9}" destId="{9704888E-27B4-4774-A7E9-2E129290B8AE}" srcOrd="1" destOrd="0" presId="urn:microsoft.com/office/officeart/2005/8/layout/cycle8"/>
    <dgm:cxn modelId="{E9D428A3-5D76-4336-9F11-C22F946B4F7A}" type="presOf" srcId="{F96AECF0-F527-4113-9AF5-ED15808E39E9}" destId="{DB00AEBB-573C-42D3-B767-1BD799F03814}" srcOrd="0" destOrd="0" presId="urn:microsoft.com/office/officeart/2005/8/layout/cycle8"/>
    <dgm:cxn modelId="{13A19957-38BA-44E0-A76F-C7CB32D1F2DA}" type="presOf" srcId="{D504D39A-CAF2-4916-A0D2-DF71BB697A26}" destId="{E28FAEA2-7167-486C-88A4-0A478FE56722}" srcOrd="0" destOrd="0" presId="urn:microsoft.com/office/officeart/2005/8/layout/cycle8"/>
    <dgm:cxn modelId="{D9BC2603-C316-41D8-9F0F-C617B91C6664}" srcId="{D504D39A-CAF2-4916-A0D2-DF71BB697A26}" destId="{B3BCDDE9-CC56-43F3-9132-C4F3E7E499F8}" srcOrd="3" destOrd="0" parTransId="{969A314F-A504-4AD9-AC4E-487825FFE7EB}" sibTransId="{AEA18510-D9CF-406F-9415-B8F2E967C1C8}"/>
    <dgm:cxn modelId="{E8E047AF-348D-4FA0-85E7-478CF7CC50FE}" type="presOf" srcId="{BCD4FF6E-4D23-43A3-BC1A-413652DEA9B9}" destId="{CB6CBE2F-827A-4B89-B984-64210DC33B43}" srcOrd="0" destOrd="0" presId="urn:microsoft.com/office/officeart/2005/8/layout/cycle8"/>
    <dgm:cxn modelId="{3ED20D2E-010E-4EB3-9499-61A41C59E7C2}" type="presOf" srcId="{F96AECF0-F527-4113-9AF5-ED15808E39E9}" destId="{9FD159AB-6964-46DA-B42A-C2D620A125BC}" srcOrd="1" destOrd="0" presId="urn:microsoft.com/office/officeart/2005/8/layout/cycle8"/>
    <dgm:cxn modelId="{42CA6B28-9B1C-4B56-B580-AF484DB2FEF8}" srcId="{D504D39A-CAF2-4916-A0D2-DF71BB697A26}" destId="{6E6E9421-7D8A-43EF-8146-96F887F9E249}" srcOrd="2" destOrd="0" parTransId="{59E602B7-84CD-40BA-8D41-4364C4280A2D}" sibTransId="{3817CBC5-2A5B-4044-9352-1C7FC5790ED5}"/>
    <dgm:cxn modelId="{D5FB6FAB-7317-46B1-9E69-B51765CF0E0A}" type="presOf" srcId="{B3BCDDE9-CC56-43F3-9132-C4F3E7E499F8}" destId="{A436050B-ACEA-4A49-9162-AE13AA45494E}" srcOrd="0" destOrd="0" presId="urn:microsoft.com/office/officeart/2005/8/layout/cycle8"/>
    <dgm:cxn modelId="{990D8684-F98D-4392-B84D-B58E70573FB7}" type="presOf" srcId="{6E6E9421-7D8A-43EF-8146-96F887F9E249}" destId="{5D31396D-D2A8-4A6F-9096-57ADA6A0B9BF}" srcOrd="1" destOrd="0" presId="urn:microsoft.com/office/officeart/2005/8/layout/cycle8"/>
    <dgm:cxn modelId="{0E0ABA01-2C0F-4D77-AD01-CE599E0BBC78}" type="presOf" srcId="{6E6E9421-7D8A-43EF-8146-96F887F9E249}" destId="{A2958729-A255-4C03-95E3-D3067F400E2D}" srcOrd="0" destOrd="0" presId="urn:microsoft.com/office/officeart/2005/8/layout/cycle8"/>
    <dgm:cxn modelId="{58A5228E-F8A0-4DEE-AE60-71D52D6BFD95}" srcId="{D504D39A-CAF2-4916-A0D2-DF71BB697A26}" destId="{BCD4FF6E-4D23-43A3-BC1A-413652DEA9B9}" srcOrd="0" destOrd="0" parTransId="{53611F23-20D4-40B7-8FC6-6D8C6E732C53}" sibTransId="{9ABDA85B-BEB2-48F0-8424-DF5E414DD989}"/>
    <dgm:cxn modelId="{6761805B-6447-49EF-8718-718CFADDEAF8}" type="presParOf" srcId="{E28FAEA2-7167-486C-88A4-0A478FE56722}" destId="{CB6CBE2F-827A-4B89-B984-64210DC33B43}" srcOrd="0" destOrd="0" presId="urn:microsoft.com/office/officeart/2005/8/layout/cycle8"/>
    <dgm:cxn modelId="{4D653672-348A-40FF-8CC1-BC5956BB9FC7}" type="presParOf" srcId="{E28FAEA2-7167-486C-88A4-0A478FE56722}" destId="{462BB8DA-FFF2-460D-95D5-E20D6F3A83C0}" srcOrd="1" destOrd="0" presId="urn:microsoft.com/office/officeart/2005/8/layout/cycle8"/>
    <dgm:cxn modelId="{C5F3EB9C-E306-4CE4-BAC2-42D57B978C92}" type="presParOf" srcId="{E28FAEA2-7167-486C-88A4-0A478FE56722}" destId="{37C61FEB-6874-4EB9-AD8F-3B4DEDD28C6F}" srcOrd="2" destOrd="0" presId="urn:microsoft.com/office/officeart/2005/8/layout/cycle8"/>
    <dgm:cxn modelId="{08F39481-E99A-4A5E-9FDE-9BC1D2D2666F}" type="presParOf" srcId="{E28FAEA2-7167-486C-88A4-0A478FE56722}" destId="{9704888E-27B4-4774-A7E9-2E129290B8AE}" srcOrd="3" destOrd="0" presId="urn:microsoft.com/office/officeart/2005/8/layout/cycle8"/>
    <dgm:cxn modelId="{30FCCDE2-6590-468F-9D1E-A3B39F0746B4}" type="presParOf" srcId="{E28FAEA2-7167-486C-88A4-0A478FE56722}" destId="{DB00AEBB-573C-42D3-B767-1BD799F03814}" srcOrd="4" destOrd="0" presId="urn:microsoft.com/office/officeart/2005/8/layout/cycle8"/>
    <dgm:cxn modelId="{35B5F98A-5F8D-4D0B-B899-65094F9FAFFE}" type="presParOf" srcId="{E28FAEA2-7167-486C-88A4-0A478FE56722}" destId="{53A4B533-BF3E-47FA-9582-5B10B4D34D82}" srcOrd="5" destOrd="0" presId="urn:microsoft.com/office/officeart/2005/8/layout/cycle8"/>
    <dgm:cxn modelId="{96FF7C51-8B17-4996-ACFB-B260AD91B0A5}" type="presParOf" srcId="{E28FAEA2-7167-486C-88A4-0A478FE56722}" destId="{6B4E860C-506F-4093-AB55-1B25CCA9EE6A}" srcOrd="6" destOrd="0" presId="urn:microsoft.com/office/officeart/2005/8/layout/cycle8"/>
    <dgm:cxn modelId="{899BCB7F-92F6-4A8B-8C92-F54E1B020FE7}" type="presParOf" srcId="{E28FAEA2-7167-486C-88A4-0A478FE56722}" destId="{9FD159AB-6964-46DA-B42A-C2D620A125BC}" srcOrd="7" destOrd="0" presId="urn:microsoft.com/office/officeart/2005/8/layout/cycle8"/>
    <dgm:cxn modelId="{919D85CD-65F9-4F36-90DB-F9550BEDD665}" type="presParOf" srcId="{E28FAEA2-7167-486C-88A4-0A478FE56722}" destId="{A2958729-A255-4C03-95E3-D3067F400E2D}" srcOrd="8" destOrd="0" presId="urn:microsoft.com/office/officeart/2005/8/layout/cycle8"/>
    <dgm:cxn modelId="{A8C2BFA8-17AE-4382-841E-07E1433AFBA5}" type="presParOf" srcId="{E28FAEA2-7167-486C-88A4-0A478FE56722}" destId="{3206F94B-6611-4426-B75E-137BB92B2407}" srcOrd="9" destOrd="0" presId="urn:microsoft.com/office/officeart/2005/8/layout/cycle8"/>
    <dgm:cxn modelId="{67994B1A-59F4-4917-857B-1CC3805FCECA}" type="presParOf" srcId="{E28FAEA2-7167-486C-88A4-0A478FE56722}" destId="{FD7857E7-2DFB-44FC-99D6-17DC25EE839C}" srcOrd="10" destOrd="0" presId="urn:microsoft.com/office/officeart/2005/8/layout/cycle8"/>
    <dgm:cxn modelId="{61CAC1A0-647D-4AF1-AD40-D5DD59F00956}" type="presParOf" srcId="{E28FAEA2-7167-486C-88A4-0A478FE56722}" destId="{5D31396D-D2A8-4A6F-9096-57ADA6A0B9BF}" srcOrd="11" destOrd="0" presId="urn:microsoft.com/office/officeart/2005/8/layout/cycle8"/>
    <dgm:cxn modelId="{C1432867-97F7-4A33-8C97-6962FCD45CCF}" type="presParOf" srcId="{E28FAEA2-7167-486C-88A4-0A478FE56722}" destId="{A436050B-ACEA-4A49-9162-AE13AA45494E}" srcOrd="12" destOrd="0" presId="urn:microsoft.com/office/officeart/2005/8/layout/cycle8"/>
    <dgm:cxn modelId="{A68D13C8-A724-4FF5-BFA0-B3B6D71A3077}" type="presParOf" srcId="{E28FAEA2-7167-486C-88A4-0A478FE56722}" destId="{F9C9FA21-C5CB-43CD-AA93-3464857FF667}" srcOrd="13" destOrd="0" presId="urn:microsoft.com/office/officeart/2005/8/layout/cycle8"/>
    <dgm:cxn modelId="{67EABAE8-FB92-4DB5-9FCA-19E126D13CC7}" type="presParOf" srcId="{E28FAEA2-7167-486C-88A4-0A478FE56722}" destId="{D71A94E2-8B64-4E3A-A864-9560678C8535}" srcOrd="14" destOrd="0" presId="urn:microsoft.com/office/officeart/2005/8/layout/cycle8"/>
    <dgm:cxn modelId="{17DDAD6E-5DEA-414E-AE33-EEE97DBF097B}" type="presParOf" srcId="{E28FAEA2-7167-486C-88A4-0A478FE56722}" destId="{91EDF485-4493-4F21-8AAF-CF613AFD5EAB}" srcOrd="15" destOrd="0" presId="urn:microsoft.com/office/officeart/2005/8/layout/cycle8"/>
    <dgm:cxn modelId="{1CFC7D9B-C69A-42B2-A1F3-67EA9361AA32}" type="presParOf" srcId="{E28FAEA2-7167-486C-88A4-0A478FE56722}" destId="{1A8C780B-FC10-4241-ADF9-63EC79E5E543}" srcOrd="16" destOrd="0" presId="urn:microsoft.com/office/officeart/2005/8/layout/cycle8"/>
    <dgm:cxn modelId="{CC946F9F-6C32-4F63-88D8-7FACB54B790A}" type="presParOf" srcId="{E28FAEA2-7167-486C-88A4-0A478FE56722}" destId="{74EDD64A-2984-40D9-9CF8-5CAC20E27301}" srcOrd="17" destOrd="0" presId="urn:microsoft.com/office/officeart/2005/8/layout/cycle8"/>
    <dgm:cxn modelId="{81FAC51D-138C-4786-A3D4-32A3AD69001C}" type="presParOf" srcId="{E28FAEA2-7167-486C-88A4-0A478FE56722}" destId="{23FDA394-A356-4830-90C0-4B1A355DF44E}" srcOrd="18" destOrd="0" presId="urn:microsoft.com/office/officeart/2005/8/layout/cycle8"/>
    <dgm:cxn modelId="{2ED92A52-612F-4F92-B384-618B05D89D3C}" type="presParOf" srcId="{E28FAEA2-7167-486C-88A4-0A478FE56722}" destId="{81CE3DBA-CA68-40F8-8754-904568DA716B}" srcOrd="19" destOrd="0" presId="urn:microsoft.com/office/officeart/2005/8/layout/cycle8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76688688-22C2-4AFF-825B-186807E9FF04}" type="doc">
      <dgm:prSet loTypeId="urn:microsoft.com/office/officeart/2005/8/layout/hList1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s-MX"/>
        </a:p>
      </dgm:t>
    </dgm:pt>
    <dgm:pt modelId="{F0D1D8B5-0649-4F6F-9EE8-2D5C5C9E35E0}">
      <dgm:prSet/>
      <dgm:spPr/>
      <dgm:t>
        <a:bodyPr/>
        <a:lstStyle/>
        <a:p>
          <a:pPr rtl="0"/>
          <a:r>
            <a:rPr lang="es-MX" b="0" smtClean="0"/>
            <a:t>Historia y Evolución </a:t>
          </a:r>
          <a:endParaRPr lang="es-MX"/>
        </a:p>
      </dgm:t>
    </dgm:pt>
    <dgm:pt modelId="{4D38C7B4-5F4B-4E53-8C35-579AE031C656}" type="parTrans" cxnId="{FA22FC12-A43D-4360-808C-E58041708969}">
      <dgm:prSet/>
      <dgm:spPr/>
      <dgm:t>
        <a:bodyPr/>
        <a:lstStyle/>
        <a:p>
          <a:endParaRPr lang="es-MX"/>
        </a:p>
      </dgm:t>
    </dgm:pt>
    <dgm:pt modelId="{2E997197-D33B-424A-B4F8-618882EE1131}" type="sibTrans" cxnId="{FA22FC12-A43D-4360-808C-E58041708969}">
      <dgm:prSet/>
      <dgm:spPr/>
      <dgm:t>
        <a:bodyPr/>
        <a:lstStyle/>
        <a:p>
          <a:endParaRPr lang="es-MX"/>
        </a:p>
      </dgm:t>
    </dgm:pt>
    <dgm:pt modelId="{3E7D1EF3-7CA0-45E6-81B6-8FCB192DF99C}">
      <dgm:prSet/>
      <dgm:spPr/>
      <dgm:t>
        <a:bodyPr/>
        <a:lstStyle/>
        <a:p>
          <a:pPr rtl="0"/>
          <a:r>
            <a:rPr lang="es-MX" b="0" smtClean="0"/>
            <a:t>Logros significativos</a:t>
          </a:r>
          <a:endParaRPr lang="es-MX"/>
        </a:p>
      </dgm:t>
    </dgm:pt>
    <dgm:pt modelId="{BABCB024-8B26-43B4-A492-EB488A32C184}" type="parTrans" cxnId="{75B12F39-004D-4B1E-8767-1F3F0E71DF76}">
      <dgm:prSet/>
      <dgm:spPr/>
      <dgm:t>
        <a:bodyPr/>
        <a:lstStyle/>
        <a:p>
          <a:endParaRPr lang="es-MX"/>
        </a:p>
      </dgm:t>
    </dgm:pt>
    <dgm:pt modelId="{1BC17DDD-58B9-491A-A5D2-197CCE6A86F2}" type="sibTrans" cxnId="{75B12F39-004D-4B1E-8767-1F3F0E71DF76}">
      <dgm:prSet/>
      <dgm:spPr/>
      <dgm:t>
        <a:bodyPr/>
        <a:lstStyle/>
        <a:p>
          <a:endParaRPr lang="es-MX"/>
        </a:p>
      </dgm:t>
    </dgm:pt>
    <dgm:pt modelId="{F00B40C9-586E-4208-B77D-980FEE26FC78}">
      <dgm:prSet/>
      <dgm:spPr/>
      <dgm:t>
        <a:bodyPr/>
        <a:lstStyle/>
        <a:p>
          <a:pPr rtl="0"/>
          <a:r>
            <a:rPr lang="es-MX" b="0" smtClean="0"/>
            <a:t>Experiencia exportadora </a:t>
          </a:r>
          <a:endParaRPr lang="es-MX"/>
        </a:p>
      </dgm:t>
    </dgm:pt>
    <dgm:pt modelId="{9FA6A3C9-A4AF-4E3E-B8CE-F1BEDD86E73D}" type="parTrans" cxnId="{C2E586E2-3398-4BE5-8323-222B0FD5272A}">
      <dgm:prSet/>
      <dgm:spPr/>
      <dgm:t>
        <a:bodyPr/>
        <a:lstStyle/>
        <a:p>
          <a:endParaRPr lang="es-MX"/>
        </a:p>
      </dgm:t>
    </dgm:pt>
    <dgm:pt modelId="{738FE38F-3B12-48FD-A932-1A95778D02B9}" type="sibTrans" cxnId="{C2E586E2-3398-4BE5-8323-222B0FD5272A}">
      <dgm:prSet/>
      <dgm:spPr/>
      <dgm:t>
        <a:bodyPr/>
        <a:lstStyle/>
        <a:p>
          <a:endParaRPr lang="es-MX"/>
        </a:p>
      </dgm:t>
    </dgm:pt>
    <dgm:pt modelId="{BB8DC06C-D865-451F-A167-0383BADF1E5D}">
      <dgm:prSet/>
      <dgm:spPr/>
      <dgm:t>
        <a:bodyPr/>
        <a:lstStyle/>
        <a:p>
          <a:pPr rtl="0"/>
          <a:r>
            <a:rPr lang="es-MX" b="0" smtClean="0"/>
            <a:t>Estructura legal </a:t>
          </a:r>
          <a:endParaRPr lang="es-MX"/>
        </a:p>
      </dgm:t>
    </dgm:pt>
    <dgm:pt modelId="{FCAD1E8D-2E3C-449B-AC59-B6591420CE96}" type="parTrans" cxnId="{4BE609FA-36F5-4810-9238-5C809E8E5DD4}">
      <dgm:prSet/>
      <dgm:spPr/>
      <dgm:t>
        <a:bodyPr/>
        <a:lstStyle/>
        <a:p>
          <a:endParaRPr lang="es-MX"/>
        </a:p>
      </dgm:t>
    </dgm:pt>
    <dgm:pt modelId="{2168D33E-C4BC-4408-B2CB-56744FC8B025}" type="sibTrans" cxnId="{4BE609FA-36F5-4810-9238-5C809E8E5DD4}">
      <dgm:prSet/>
      <dgm:spPr/>
      <dgm:t>
        <a:bodyPr/>
        <a:lstStyle/>
        <a:p>
          <a:endParaRPr lang="es-MX"/>
        </a:p>
      </dgm:t>
    </dgm:pt>
    <dgm:pt modelId="{78C71C17-5D9E-4860-B6A5-54A62C9AA974}">
      <dgm:prSet/>
      <dgm:spPr/>
      <dgm:t>
        <a:bodyPr/>
        <a:lstStyle/>
        <a:p>
          <a:pPr rtl="0"/>
          <a:r>
            <a:rPr lang="es-MX" b="0" smtClean="0"/>
            <a:t>Metas y objetivos </a:t>
          </a:r>
          <a:endParaRPr lang="es-MX"/>
        </a:p>
      </dgm:t>
    </dgm:pt>
    <dgm:pt modelId="{4BC90319-956C-4A46-B554-C3700942271E}" type="parTrans" cxnId="{35C5674E-51B1-4038-9476-FA140A7373BD}">
      <dgm:prSet/>
      <dgm:spPr/>
      <dgm:t>
        <a:bodyPr/>
        <a:lstStyle/>
        <a:p>
          <a:endParaRPr lang="es-MX"/>
        </a:p>
      </dgm:t>
    </dgm:pt>
    <dgm:pt modelId="{6CBBEE2D-8C26-4581-9EF1-7A5F98593AEA}" type="sibTrans" cxnId="{35C5674E-51B1-4038-9476-FA140A7373BD}">
      <dgm:prSet/>
      <dgm:spPr/>
      <dgm:t>
        <a:bodyPr/>
        <a:lstStyle/>
        <a:p>
          <a:endParaRPr lang="es-MX"/>
        </a:p>
      </dgm:t>
    </dgm:pt>
    <dgm:pt modelId="{B68DDC3F-DF79-40CF-BC6E-51B4C16215DA}">
      <dgm:prSet/>
      <dgm:spPr/>
      <dgm:t>
        <a:bodyPr/>
        <a:lstStyle/>
        <a:p>
          <a:pPr rtl="0"/>
          <a:r>
            <a:rPr lang="es-MX" b="0" smtClean="0"/>
            <a:t>Iniciativa exportadora es compatible con los objetivos de la empresa.</a:t>
          </a:r>
          <a:endParaRPr lang="es-MX"/>
        </a:p>
      </dgm:t>
    </dgm:pt>
    <dgm:pt modelId="{570F8416-6095-40BA-9007-8B623255F96A}" type="parTrans" cxnId="{74D6A728-C8DB-432C-87CD-6EF5D0B41EC0}">
      <dgm:prSet/>
      <dgm:spPr/>
      <dgm:t>
        <a:bodyPr/>
        <a:lstStyle/>
        <a:p>
          <a:endParaRPr lang="es-MX"/>
        </a:p>
      </dgm:t>
    </dgm:pt>
    <dgm:pt modelId="{14556C0C-09A5-4A81-9406-DA27DDE4EE29}" type="sibTrans" cxnId="{74D6A728-C8DB-432C-87CD-6EF5D0B41EC0}">
      <dgm:prSet/>
      <dgm:spPr/>
      <dgm:t>
        <a:bodyPr/>
        <a:lstStyle/>
        <a:p>
          <a:endParaRPr lang="es-MX"/>
        </a:p>
      </dgm:t>
    </dgm:pt>
    <dgm:pt modelId="{7909D127-BF73-4296-8EAD-3E50648A89BD}">
      <dgm:prSet/>
      <dgm:spPr/>
      <dgm:t>
        <a:bodyPr/>
        <a:lstStyle/>
        <a:p>
          <a:pPr rtl="0"/>
          <a:r>
            <a:rPr lang="es-MX" b="0" smtClean="0"/>
            <a:t>Administración</a:t>
          </a:r>
          <a:endParaRPr lang="es-MX"/>
        </a:p>
      </dgm:t>
    </dgm:pt>
    <dgm:pt modelId="{3A72370E-F628-4C8D-8A63-345CFE799A2D}" type="parTrans" cxnId="{3A7655CE-FDF4-4B44-ADA4-0386588F61F4}">
      <dgm:prSet/>
      <dgm:spPr/>
      <dgm:t>
        <a:bodyPr/>
        <a:lstStyle/>
        <a:p>
          <a:endParaRPr lang="es-MX"/>
        </a:p>
      </dgm:t>
    </dgm:pt>
    <dgm:pt modelId="{7AD70147-BBF5-4C26-8D58-2957C4E7C7B9}" type="sibTrans" cxnId="{3A7655CE-FDF4-4B44-ADA4-0386588F61F4}">
      <dgm:prSet/>
      <dgm:spPr/>
      <dgm:t>
        <a:bodyPr/>
        <a:lstStyle/>
        <a:p>
          <a:endParaRPr lang="es-MX"/>
        </a:p>
      </dgm:t>
    </dgm:pt>
    <dgm:pt modelId="{FD303605-1543-44F1-979D-B3A926155787}">
      <dgm:prSet/>
      <dgm:spPr/>
      <dgm:t>
        <a:bodyPr/>
        <a:lstStyle/>
        <a:p>
          <a:pPr rtl="0"/>
          <a:r>
            <a:rPr lang="es-MX" b="0" smtClean="0"/>
            <a:t>Estructura organizacional.</a:t>
          </a:r>
          <a:endParaRPr lang="es-MX" b="0"/>
        </a:p>
      </dgm:t>
    </dgm:pt>
    <dgm:pt modelId="{BAD23B06-29F7-4535-A2D4-C23773985213}" type="parTrans" cxnId="{070CBB3C-ADBA-48EA-B973-65A0DE190CD9}">
      <dgm:prSet/>
      <dgm:spPr/>
      <dgm:t>
        <a:bodyPr/>
        <a:lstStyle/>
        <a:p>
          <a:endParaRPr lang="es-MX"/>
        </a:p>
      </dgm:t>
    </dgm:pt>
    <dgm:pt modelId="{EAA030A2-1DD7-4773-8210-0BF2D3513A99}" type="sibTrans" cxnId="{070CBB3C-ADBA-48EA-B973-65A0DE190CD9}">
      <dgm:prSet/>
      <dgm:spPr/>
      <dgm:t>
        <a:bodyPr/>
        <a:lstStyle/>
        <a:p>
          <a:endParaRPr lang="es-MX"/>
        </a:p>
      </dgm:t>
    </dgm:pt>
    <dgm:pt modelId="{650CB8EB-75DB-4EEF-A0B2-9B9045ACE3ED}" type="pres">
      <dgm:prSet presAssocID="{76688688-22C2-4AFF-825B-186807E9FF04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s-MX"/>
        </a:p>
      </dgm:t>
    </dgm:pt>
    <dgm:pt modelId="{173A1391-10FF-4462-8275-1F9A3C4E9279}" type="pres">
      <dgm:prSet presAssocID="{F0D1D8B5-0649-4F6F-9EE8-2D5C5C9E35E0}" presName="composite" presStyleCnt="0"/>
      <dgm:spPr/>
    </dgm:pt>
    <dgm:pt modelId="{E13297B7-0AC1-48CE-BB53-5B72100EF67C}" type="pres">
      <dgm:prSet presAssocID="{F0D1D8B5-0649-4F6F-9EE8-2D5C5C9E35E0}" presName="parTx" presStyleLbl="align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269CF458-8C17-4A35-9AE1-AEDAB4E0BE04}" type="pres">
      <dgm:prSet presAssocID="{F0D1D8B5-0649-4F6F-9EE8-2D5C5C9E35E0}" presName="desTx" presStyleLbl="align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381573E5-AEE1-4C05-A817-92E35251DCBE}" type="pres">
      <dgm:prSet presAssocID="{2E997197-D33B-424A-B4F8-618882EE1131}" presName="space" presStyleCnt="0"/>
      <dgm:spPr/>
    </dgm:pt>
    <dgm:pt modelId="{D01281AB-0365-4AC2-AC9B-1BEC37DA4628}" type="pres">
      <dgm:prSet presAssocID="{78C71C17-5D9E-4860-B6A5-54A62C9AA974}" presName="composite" presStyleCnt="0"/>
      <dgm:spPr/>
    </dgm:pt>
    <dgm:pt modelId="{C947B16E-9F2B-45E4-81C4-F682E7F4A731}" type="pres">
      <dgm:prSet presAssocID="{78C71C17-5D9E-4860-B6A5-54A62C9AA974}" presName="parTx" presStyleLbl="align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07CFA19E-07CD-4032-9F36-337BCF03B293}" type="pres">
      <dgm:prSet presAssocID="{78C71C17-5D9E-4860-B6A5-54A62C9AA974}" presName="desTx" presStyleLbl="align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6B5BA84E-0904-472C-8C61-859A7661DB3B}" type="pres">
      <dgm:prSet presAssocID="{6CBBEE2D-8C26-4581-9EF1-7A5F98593AEA}" presName="space" presStyleCnt="0"/>
      <dgm:spPr/>
    </dgm:pt>
    <dgm:pt modelId="{FA671E49-B099-462A-8E40-94C6E32C9601}" type="pres">
      <dgm:prSet presAssocID="{7909D127-BF73-4296-8EAD-3E50648A89BD}" presName="composite" presStyleCnt="0"/>
      <dgm:spPr/>
    </dgm:pt>
    <dgm:pt modelId="{124B3089-43A6-4CEA-9808-CD16B91AD313}" type="pres">
      <dgm:prSet presAssocID="{7909D127-BF73-4296-8EAD-3E50648A89BD}" presName="parTx" presStyleLbl="alignNode1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511AC27F-F541-462D-85C2-913F50F8D4DE}" type="pres">
      <dgm:prSet presAssocID="{7909D127-BF73-4296-8EAD-3E50648A89BD}" presName="desTx" presStyleLbl="align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</dgm:ptLst>
  <dgm:cxnLst>
    <dgm:cxn modelId="{3A7655CE-FDF4-4B44-ADA4-0386588F61F4}" srcId="{76688688-22C2-4AFF-825B-186807E9FF04}" destId="{7909D127-BF73-4296-8EAD-3E50648A89BD}" srcOrd="2" destOrd="0" parTransId="{3A72370E-F628-4C8D-8A63-345CFE799A2D}" sibTransId="{7AD70147-BBF5-4C26-8D58-2957C4E7C7B9}"/>
    <dgm:cxn modelId="{BA79F176-E4B3-4BB4-98A8-A58D85215EA9}" type="presOf" srcId="{B68DDC3F-DF79-40CF-BC6E-51B4C16215DA}" destId="{07CFA19E-07CD-4032-9F36-337BCF03B293}" srcOrd="0" destOrd="0" presId="urn:microsoft.com/office/officeart/2005/8/layout/hList1"/>
    <dgm:cxn modelId="{10B77875-B1F9-491E-BE8E-D679A278E882}" type="presOf" srcId="{7909D127-BF73-4296-8EAD-3E50648A89BD}" destId="{124B3089-43A6-4CEA-9808-CD16B91AD313}" srcOrd="0" destOrd="0" presId="urn:microsoft.com/office/officeart/2005/8/layout/hList1"/>
    <dgm:cxn modelId="{C2E586E2-3398-4BE5-8323-222B0FD5272A}" srcId="{F0D1D8B5-0649-4F6F-9EE8-2D5C5C9E35E0}" destId="{F00B40C9-586E-4208-B77D-980FEE26FC78}" srcOrd="1" destOrd="0" parTransId="{9FA6A3C9-A4AF-4E3E-B8CE-F1BEDD86E73D}" sibTransId="{738FE38F-3B12-48FD-A932-1A95778D02B9}"/>
    <dgm:cxn modelId="{9A2387AA-29C3-4A94-A681-81EEB8AE2371}" type="presOf" srcId="{BB8DC06C-D865-451F-A167-0383BADF1E5D}" destId="{269CF458-8C17-4A35-9AE1-AEDAB4E0BE04}" srcOrd="0" destOrd="2" presId="urn:microsoft.com/office/officeart/2005/8/layout/hList1"/>
    <dgm:cxn modelId="{FA22FC12-A43D-4360-808C-E58041708969}" srcId="{76688688-22C2-4AFF-825B-186807E9FF04}" destId="{F0D1D8B5-0649-4F6F-9EE8-2D5C5C9E35E0}" srcOrd="0" destOrd="0" parTransId="{4D38C7B4-5F4B-4E53-8C35-579AE031C656}" sibTransId="{2E997197-D33B-424A-B4F8-618882EE1131}"/>
    <dgm:cxn modelId="{AEB3DCE6-CF74-4291-A59B-16BB43FF07F4}" type="presOf" srcId="{F00B40C9-586E-4208-B77D-980FEE26FC78}" destId="{269CF458-8C17-4A35-9AE1-AEDAB4E0BE04}" srcOrd="0" destOrd="1" presId="urn:microsoft.com/office/officeart/2005/8/layout/hList1"/>
    <dgm:cxn modelId="{35C5674E-51B1-4038-9476-FA140A7373BD}" srcId="{76688688-22C2-4AFF-825B-186807E9FF04}" destId="{78C71C17-5D9E-4860-B6A5-54A62C9AA974}" srcOrd="1" destOrd="0" parTransId="{4BC90319-956C-4A46-B554-C3700942271E}" sibTransId="{6CBBEE2D-8C26-4581-9EF1-7A5F98593AEA}"/>
    <dgm:cxn modelId="{74D6A728-C8DB-432C-87CD-6EF5D0B41EC0}" srcId="{78C71C17-5D9E-4860-B6A5-54A62C9AA974}" destId="{B68DDC3F-DF79-40CF-BC6E-51B4C16215DA}" srcOrd="0" destOrd="0" parTransId="{570F8416-6095-40BA-9007-8B623255F96A}" sibTransId="{14556C0C-09A5-4A81-9406-DA27DDE4EE29}"/>
    <dgm:cxn modelId="{070CBB3C-ADBA-48EA-B973-65A0DE190CD9}" srcId="{7909D127-BF73-4296-8EAD-3E50648A89BD}" destId="{FD303605-1543-44F1-979D-B3A926155787}" srcOrd="0" destOrd="0" parTransId="{BAD23B06-29F7-4535-A2D4-C23773985213}" sibTransId="{EAA030A2-1DD7-4773-8210-0BF2D3513A99}"/>
    <dgm:cxn modelId="{BCD39CDF-61A7-47BE-A5A0-EF278E7C6095}" type="presOf" srcId="{F0D1D8B5-0649-4F6F-9EE8-2D5C5C9E35E0}" destId="{E13297B7-0AC1-48CE-BB53-5B72100EF67C}" srcOrd="0" destOrd="0" presId="urn:microsoft.com/office/officeart/2005/8/layout/hList1"/>
    <dgm:cxn modelId="{A6E08146-DF17-418E-B030-3EA7FC05EF4C}" type="presOf" srcId="{78C71C17-5D9E-4860-B6A5-54A62C9AA974}" destId="{C947B16E-9F2B-45E4-81C4-F682E7F4A731}" srcOrd="0" destOrd="0" presId="urn:microsoft.com/office/officeart/2005/8/layout/hList1"/>
    <dgm:cxn modelId="{FD4B8A5D-E47A-49D2-897A-2EEE28BC1866}" type="presOf" srcId="{76688688-22C2-4AFF-825B-186807E9FF04}" destId="{650CB8EB-75DB-4EEF-A0B2-9B9045ACE3ED}" srcOrd="0" destOrd="0" presId="urn:microsoft.com/office/officeart/2005/8/layout/hList1"/>
    <dgm:cxn modelId="{83E72D76-5673-4ADE-8F6D-4522D2C6879C}" type="presOf" srcId="{FD303605-1543-44F1-979D-B3A926155787}" destId="{511AC27F-F541-462D-85C2-913F50F8D4DE}" srcOrd="0" destOrd="0" presId="urn:microsoft.com/office/officeart/2005/8/layout/hList1"/>
    <dgm:cxn modelId="{4BE609FA-36F5-4810-9238-5C809E8E5DD4}" srcId="{F0D1D8B5-0649-4F6F-9EE8-2D5C5C9E35E0}" destId="{BB8DC06C-D865-451F-A167-0383BADF1E5D}" srcOrd="2" destOrd="0" parTransId="{FCAD1E8D-2E3C-449B-AC59-B6591420CE96}" sibTransId="{2168D33E-C4BC-4408-B2CB-56744FC8B025}"/>
    <dgm:cxn modelId="{75B12F39-004D-4B1E-8767-1F3F0E71DF76}" srcId="{F0D1D8B5-0649-4F6F-9EE8-2D5C5C9E35E0}" destId="{3E7D1EF3-7CA0-45E6-81B6-8FCB192DF99C}" srcOrd="0" destOrd="0" parTransId="{BABCB024-8B26-43B4-A492-EB488A32C184}" sibTransId="{1BC17DDD-58B9-491A-A5D2-197CCE6A86F2}"/>
    <dgm:cxn modelId="{1A474941-B3F2-421C-B9DD-0ED027F0040B}" type="presOf" srcId="{3E7D1EF3-7CA0-45E6-81B6-8FCB192DF99C}" destId="{269CF458-8C17-4A35-9AE1-AEDAB4E0BE04}" srcOrd="0" destOrd="0" presId="urn:microsoft.com/office/officeart/2005/8/layout/hList1"/>
    <dgm:cxn modelId="{13983031-AFB0-455E-B7A7-EF495318C5BA}" type="presParOf" srcId="{650CB8EB-75DB-4EEF-A0B2-9B9045ACE3ED}" destId="{173A1391-10FF-4462-8275-1F9A3C4E9279}" srcOrd="0" destOrd="0" presId="urn:microsoft.com/office/officeart/2005/8/layout/hList1"/>
    <dgm:cxn modelId="{4ECC768E-D637-48E7-99D5-A3B07B5E1384}" type="presParOf" srcId="{173A1391-10FF-4462-8275-1F9A3C4E9279}" destId="{E13297B7-0AC1-48CE-BB53-5B72100EF67C}" srcOrd="0" destOrd="0" presId="urn:microsoft.com/office/officeart/2005/8/layout/hList1"/>
    <dgm:cxn modelId="{84C9B60E-1E79-4ADF-9996-E0B19BFF77B4}" type="presParOf" srcId="{173A1391-10FF-4462-8275-1F9A3C4E9279}" destId="{269CF458-8C17-4A35-9AE1-AEDAB4E0BE04}" srcOrd="1" destOrd="0" presId="urn:microsoft.com/office/officeart/2005/8/layout/hList1"/>
    <dgm:cxn modelId="{09C1D436-A0C1-4C42-B8D3-2474A70C0313}" type="presParOf" srcId="{650CB8EB-75DB-4EEF-A0B2-9B9045ACE3ED}" destId="{381573E5-AEE1-4C05-A817-92E35251DCBE}" srcOrd="1" destOrd="0" presId="urn:microsoft.com/office/officeart/2005/8/layout/hList1"/>
    <dgm:cxn modelId="{B25EB1AC-90DF-4FCF-B5D0-CB3B26E3553F}" type="presParOf" srcId="{650CB8EB-75DB-4EEF-A0B2-9B9045ACE3ED}" destId="{D01281AB-0365-4AC2-AC9B-1BEC37DA4628}" srcOrd="2" destOrd="0" presId="urn:microsoft.com/office/officeart/2005/8/layout/hList1"/>
    <dgm:cxn modelId="{5993761F-CB09-4510-B82F-3FA6E654950C}" type="presParOf" srcId="{D01281AB-0365-4AC2-AC9B-1BEC37DA4628}" destId="{C947B16E-9F2B-45E4-81C4-F682E7F4A731}" srcOrd="0" destOrd="0" presId="urn:microsoft.com/office/officeart/2005/8/layout/hList1"/>
    <dgm:cxn modelId="{2AEE6DA0-46F4-4069-8B6C-DACFF1D081BA}" type="presParOf" srcId="{D01281AB-0365-4AC2-AC9B-1BEC37DA4628}" destId="{07CFA19E-07CD-4032-9F36-337BCF03B293}" srcOrd="1" destOrd="0" presId="urn:microsoft.com/office/officeart/2005/8/layout/hList1"/>
    <dgm:cxn modelId="{EBCC5076-0312-47E2-BD01-2B5106D11723}" type="presParOf" srcId="{650CB8EB-75DB-4EEF-A0B2-9B9045ACE3ED}" destId="{6B5BA84E-0904-472C-8C61-859A7661DB3B}" srcOrd="3" destOrd="0" presId="urn:microsoft.com/office/officeart/2005/8/layout/hList1"/>
    <dgm:cxn modelId="{895B1EF4-1538-4612-B989-20A798E87991}" type="presParOf" srcId="{650CB8EB-75DB-4EEF-A0B2-9B9045ACE3ED}" destId="{FA671E49-B099-462A-8E40-94C6E32C9601}" srcOrd="4" destOrd="0" presId="urn:microsoft.com/office/officeart/2005/8/layout/hList1"/>
    <dgm:cxn modelId="{7724D65A-16E6-4FFA-9EEA-A618A55BD41B}" type="presParOf" srcId="{FA671E49-B099-462A-8E40-94C6E32C9601}" destId="{124B3089-43A6-4CEA-9808-CD16B91AD313}" srcOrd="0" destOrd="0" presId="urn:microsoft.com/office/officeart/2005/8/layout/hList1"/>
    <dgm:cxn modelId="{A20030E5-2958-42E3-91DC-3161C14CBDE0}" type="presParOf" srcId="{FA671E49-B099-462A-8E40-94C6E32C9601}" destId="{511AC27F-F541-462D-85C2-913F50F8D4DE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D1C52393-354A-47E8-96ED-C73E7B1C7D51}" type="doc">
      <dgm:prSet loTypeId="urn:microsoft.com/office/officeart/2005/8/layout/hList1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s-MX"/>
        </a:p>
      </dgm:t>
    </dgm:pt>
    <dgm:pt modelId="{33923A88-CE1F-45DC-A228-95070F381D4D}">
      <dgm:prSet/>
      <dgm:spPr/>
      <dgm:t>
        <a:bodyPr/>
        <a:lstStyle/>
        <a:p>
          <a:pPr rtl="0"/>
          <a:r>
            <a:rPr lang="es-MX" b="0" smtClean="0"/>
            <a:t>Equipo de exportación </a:t>
          </a:r>
          <a:endParaRPr lang="es-MX"/>
        </a:p>
      </dgm:t>
    </dgm:pt>
    <dgm:pt modelId="{2C216D79-BC3B-4E48-A901-1B6791FFF16F}" type="parTrans" cxnId="{D84940CE-092B-471D-9553-501510C49B0C}">
      <dgm:prSet/>
      <dgm:spPr/>
      <dgm:t>
        <a:bodyPr/>
        <a:lstStyle/>
        <a:p>
          <a:endParaRPr lang="es-MX"/>
        </a:p>
      </dgm:t>
    </dgm:pt>
    <dgm:pt modelId="{28D530CE-B0E5-4D6D-B749-5EAD1DBDE89B}" type="sibTrans" cxnId="{D84940CE-092B-471D-9553-501510C49B0C}">
      <dgm:prSet/>
      <dgm:spPr/>
      <dgm:t>
        <a:bodyPr/>
        <a:lstStyle/>
        <a:p>
          <a:endParaRPr lang="es-MX"/>
        </a:p>
      </dgm:t>
    </dgm:pt>
    <dgm:pt modelId="{0309F2EC-544D-473D-B5ED-770158805631}">
      <dgm:prSet/>
      <dgm:spPr/>
      <dgm:t>
        <a:bodyPr/>
        <a:lstStyle/>
        <a:p>
          <a:pPr rtl="0"/>
          <a:r>
            <a:rPr lang="es-MX" b="0" smtClean="0"/>
            <a:t>Capital humano clave para la actividad exportadora: Conocimientos, habilidades, responsabilidades, etc.</a:t>
          </a:r>
          <a:endParaRPr lang="es-MX"/>
        </a:p>
      </dgm:t>
    </dgm:pt>
    <dgm:pt modelId="{72CFCDFA-25EB-4267-840B-BA9159DD406A}" type="parTrans" cxnId="{0E11F5D3-E035-441C-891F-CD9F05432B78}">
      <dgm:prSet/>
      <dgm:spPr/>
      <dgm:t>
        <a:bodyPr/>
        <a:lstStyle/>
        <a:p>
          <a:endParaRPr lang="es-MX"/>
        </a:p>
      </dgm:t>
    </dgm:pt>
    <dgm:pt modelId="{0D6C70CB-974C-4A1A-A908-DF63A217A9BE}" type="sibTrans" cxnId="{0E11F5D3-E035-441C-891F-CD9F05432B78}">
      <dgm:prSet/>
      <dgm:spPr/>
      <dgm:t>
        <a:bodyPr/>
        <a:lstStyle/>
        <a:p>
          <a:endParaRPr lang="es-MX"/>
        </a:p>
      </dgm:t>
    </dgm:pt>
    <dgm:pt modelId="{CC868922-FBEA-40B8-A1FD-DD637C663A53}">
      <dgm:prSet/>
      <dgm:spPr/>
      <dgm:t>
        <a:bodyPr/>
        <a:lstStyle/>
        <a:p>
          <a:pPr rtl="0"/>
          <a:r>
            <a:rPr lang="es-MX" b="0" smtClean="0"/>
            <a:t>Finanzas de la empresa </a:t>
          </a:r>
          <a:endParaRPr lang="es-MX"/>
        </a:p>
      </dgm:t>
    </dgm:pt>
    <dgm:pt modelId="{B796C381-BA0B-4497-9159-C4CC7DCFAEEF}" type="parTrans" cxnId="{30BAD94A-6D30-40AF-8C0D-DE18DD0A23BC}">
      <dgm:prSet/>
      <dgm:spPr/>
      <dgm:t>
        <a:bodyPr/>
        <a:lstStyle/>
        <a:p>
          <a:endParaRPr lang="es-MX"/>
        </a:p>
      </dgm:t>
    </dgm:pt>
    <dgm:pt modelId="{782314DC-DC8A-4FA8-984C-7FE8CAECA1C0}" type="sibTrans" cxnId="{30BAD94A-6D30-40AF-8C0D-DE18DD0A23BC}">
      <dgm:prSet/>
      <dgm:spPr/>
      <dgm:t>
        <a:bodyPr/>
        <a:lstStyle/>
        <a:p>
          <a:endParaRPr lang="es-MX"/>
        </a:p>
      </dgm:t>
    </dgm:pt>
    <dgm:pt modelId="{0CF9A871-7919-4A1C-9D36-35673EAF581D}">
      <dgm:prSet/>
      <dgm:spPr/>
      <dgm:t>
        <a:bodyPr/>
        <a:lstStyle/>
        <a:p>
          <a:pPr rtl="0"/>
          <a:r>
            <a:rPr lang="es-MX" b="0" smtClean="0"/>
            <a:t>Volumen de ventas, porcentaje de crecimiento de ventas y ganancias, </a:t>
          </a:r>
          <a:endParaRPr lang="es-MX"/>
        </a:p>
      </dgm:t>
    </dgm:pt>
    <dgm:pt modelId="{B4F17FC0-25BE-4658-A0A4-4EB24C450AA5}" type="parTrans" cxnId="{832237E5-0B42-4826-ADA8-B1F20EDD5B79}">
      <dgm:prSet/>
      <dgm:spPr/>
      <dgm:t>
        <a:bodyPr/>
        <a:lstStyle/>
        <a:p>
          <a:endParaRPr lang="es-MX"/>
        </a:p>
      </dgm:t>
    </dgm:pt>
    <dgm:pt modelId="{2DC2996D-0739-4F1B-8E08-36BB4AB5BBC4}" type="sibTrans" cxnId="{832237E5-0B42-4826-ADA8-B1F20EDD5B79}">
      <dgm:prSet/>
      <dgm:spPr/>
      <dgm:t>
        <a:bodyPr/>
        <a:lstStyle/>
        <a:p>
          <a:endParaRPr lang="es-MX"/>
        </a:p>
      </dgm:t>
    </dgm:pt>
    <dgm:pt modelId="{C63C6F23-7BE9-4B49-885A-1EAF676B24DA}" type="pres">
      <dgm:prSet presAssocID="{D1C52393-354A-47E8-96ED-C73E7B1C7D51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s-MX"/>
        </a:p>
      </dgm:t>
    </dgm:pt>
    <dgm:pt modelId="{8E9CF09F-380A-4D03-A140-2244501E4D9B}" type="pres">
      <dgm:prSet presAssocID="{33923A88-CE1F-45DC-A228-95070F381D4D}" presName="composite" presStyleCnt="0"/>
      <dgm:spPr/>
    </dgm:pt>
    <dgm:pt modelId="{6292950E-BC0A-41BE-AEE4-916478F1923A}" type="pres">
      <dgm:prSet presAssocID="{33923A88-CE1F-45DC-A228-95070F381D4D}" presName="parTx" presStyleLbl="alignNode1" presStyleIdx="0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C932AC86-0064-4EAE-ABE7-71A51CDFC618}" type="pres">
      <dgm:prSet presAssocID="{33923A88-CE1F-45DC-A228-95070F381D4D}" presName="desTx" presStyleLbl="align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EE0F5A40-EAB2-46C8-A57C-8210EFD8C37F}" type="pres">
      <dgm:prSet presAssocID="{28D530CE-B0E5-4D6D-B749-5EAD1DBDE89B}" presName="space" presStyleCnt="0"/>
      <dgm:spPr/>
    </dgm:pt>
    <dgm:pt modelId="{17368248-A187-4A61-ADF3-38F3683C2964}" type="pres">
      <dgm:prSet presAssocID="{CC868922-FBEA-40B8-A1FD-DD637C663A53}" presName="composite" presStyleCnt="0"/>
      <dgm:spPr/>
    </dgm:pt>
    <dgm:pt modelId="{71595FDE-99E9-4B41-9F7C-B94ADB6E4790}" type="pres">
      <dgm:prSet presAssocID="{CC868922-FBEA-40B8-A1FD-DD637C663A53}" presName="parTx" presStyleLbl="alignNode1" presStyleIdx="1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F6CE3F37-35DD-4416-B61F-16FDABD086AD}" type="pres">
      <dgm:prSet presAssocID="{CC868922-FBEA-40B8-A1FD-DD637C663A53}" presName="desTx" presStyleLbl="align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</dgm:ptLst>
  <dgm:cxnLst>
    <dgm:cxn modelId="{48439CDA-07CE-48E0-ADBB-5EFBF03C41A6}" type="presOf" srcId="{0309F2EC-544D-473D-B5ED-770158805631}" destId="{C932AC86-0064-4EAE-ABE7-71A51CDFC618}" srcOrd="0" destOrd="0" presId="urn:microsoft.com/office/officeart/2005/8/layout/hList1"/>
    <dgm:cxn modelId="{832237E5-0B42-4826-ADA8-B1F20EDD5B79}" srcId="{CC868922-FBEA-40B8-A1FD-DD637C663A53}" destId="{0CF9A871-7919-4A1C-9D36-35673EAF581D}" srcOrd="0" destOrd="0" parTransId="{B4F17FC0-25BE-4658-A0A4-4EB24C450AA5}" sibTransId="{2DC2996D-0739-4F1B-8E08-36BB4AB5BBC4}"/>
    <dgm:cxn modelId="{19688A57-AE67-45FD-B440-495BEF16AB65}" type="presOf" srcId="{D1C52393-354A-47E8-96ED-C73E7B1C7D51}" destId="{C63C6F23-7BE9-4B49-885A-1EAF676B24DA}" srcOrd="0" destOrd="0" presId="urn:microsoft.com/office/officeart/2005/8/layout/hList1"/>
    <dgm:cxn modelId="{0E11F5D3-E035-441C-891F-CD9F05432B78}" srcId="{33923A88-CE1F-45DC-A228-95070F381D4D}" destId="{0309F2EC-544D-473D-B5ED-770158805631}" srcOrd="0" destOrd="0" parTransId="{72CFCDFA-25EB-4267-840B-BA9159DD406A}" sibTransId="{0D6C70CB-974C-4A1A-A908-DF63A217A9BE}"/>
    <dgm:cxn modelId="{30BAD94A-6D30-40AF-8C0D-DE18DD0A23BC}" srcId="{D1C52393-354A-47E8-96ED-C73E7B1C7D51}" destId="{CC868922-FBEA-40B8-A1FD-DD637C663A53}" srcOrd="1" destOrd="0" parTransId="{B796C381-BA0B-4497-9159-C4CC7DCFAEEF}" sibTransId="{782314DC-DC8A-4FA8-984C-7FE8CAECA1C0}"/>
    <dgm:cxn modelId="{3A415166-F931-4A7D-84C3-28EE73800F21}" type="presOf" srcId="{0CF9A871-7919-4A1C-9D36-35673EAF581D}" destId="{F6CE3F37-35DD-4416-B61F-16FDABD086AD}" srcOrd="0" destOrd="0" presId="urn:microsoft.com/office/officeart/2005/8/layout/hList1"/>
    <dgm:cxn modelId="{6B9683D5-D5BF-41B1-8398-B7424FAA56C8}" type="presOf" srcId="{CC868922-FBEA-40B8-A1FD-DD637C663A53}" destId="{71595FDE-99E9-4B41-9F7C-B94ADB6E4790}" srcOrd="0" destOrd="0" presId="urn:microsoft.com/office/officeart/2005/8/layout/hList1"/>
    <dgm:cxn modelId="{B4D539AD-3DDD-424E-AC1D-B99DE9CBAE85}" type="presOf" srcId="{33923A88-CE1F-45DC-A228-95070F381D4D}" destId="{6292950E-BC0A-41BE-AEE4-916478F1923A}" srcOrd="0" destOrd="0" presId="urn:microsoft.com/office/officeart/2005/8/layout/hList1"/>
    <dgm:cxn modelId="{D84940CE-092B-471D-9553-501510C49B0C}" srcId="{D1C52393-354A-47E8-96ED-C73E7B1C7D51}" destId="{33923A88-CE1F-45DC-A228-95070F381D4D}" srcOrd="0" destOrd="0" parTransId="{2C216D79-BC3B-4E48-A901-1B6791FFF16F}" sibTransId="{28D530CE-B0E5-4D6D-B749-5EAD1DBDE89B}"/>
    <dgm:cxn modelId="{F7C40167-4F37-41A8-8331-D91853FE22D0}" type="presParOf" srcId="{C63C6F23-7BE9-4B49-885A-1EAF676B24DA}" destId="{8E9CF09F-380A-4D03-A140-2244501E4D9B}" srcOrd="0" destOrd="0" presId="urn:microsoft.com/office/officeart/2005/8/layout/hList1"/>
    <dgm:cxn modelId="{00C127CC-F940-4C49-85DA-04ABD00D3A74}" type="presParOf" srcId="{8E9CF09F-380A-4D03-A140-2244501E4D9B}" destId="{6292950E-BC0A-41BE-AEE4-916478F1923A}" srcOrd="0" destOrd="0" presId="urn:microsoft.com/office/officeart/2005/8/layout/hList1"/>
    <dgm:cxn modelId="{9267F11B-60EC-4FC1-AB57-60D21CE016C7}" type="presParOf" srcId="{8E9CF09F-380A-4D03-A140-2244501E4D9B}" destId="{C932AC86-0064-4EAE-ABE7-71A51CDFC618}" srcOrd="1" destOrd="0" presId="urn:microsoft.com/office/officeart/2005/8/layout/hList1"/>
    <dgm:cxn modelId="{5DAF0E95-52CB-4CE5-99FD-81A84A1FB77C}" type="presParOf" srcId="{C63C6F23-7BE9-4B49-885A-1EAF676B24DA}" destId="{EE0F5A40-EAB2-46C8-A57C-8210EFD8C37F}" srcOrd="1" destOrd="0" presId="urn:microsoft.com/office/officeart/2005/8/layout/hList1"/>
    <dgm:cxn modelId="{55A04298-3A91-4E1E-8191-8CBEECB70FBD}" type="presParOf" srcId="{C63C6F23-7BE9-4B49-885A-1EAF676B24DA}" destId="{17368248-A187-4A61-ADF3-38F3683C2964}" srcOrd="2" destOrd="0" presId="urn:microsoft.com/office/officeart/2005/8/layout/hList1"/>
    <dgm:cxn modelId="{1B4C3D95-1D3C-4ED6-969A-F4FB02961412}" type="presParOf" srcId="{17368248-A187-4A61-ADF3-38F3683C2964}" destId="{71595FDE-99E9-4B41-9F7C-B94ADB6E4790}" srcOrd="0" destOrd="0" presId="urn:microsoft.com/office/officeart/2005/8/layout/hList1"/>
    <dgm:cxn modelId="{783218B6-ED01-4E25-8F51-520D1C8B9078}" type="presParOf" srcId="{17368248-A187-4A61-ADF3-38F3683C2964}" destId="{F6CE3F37-35DD-4416-B61F-16FDABD086AD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287F9308-6013-4C48-96DB-2F24A2426919}" type="doc">
      <dgm:prSet loTypeId="urn:microsoft.com/office/officeart/2005/8/layout/hProcess9" loCatId="process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s-MX"/>
        </a:p>
      </dgm:t>
    </dgm:pt>
    <dgm:pt modelId="{21AAD2AE-6295-4E2B-8092-D8C7A73E5917}">
      <dgm:prSet/>
      <dgm:spPr/>
      <dgm:t>
        <a:bodyPr/>
        <a:lstStyle/>
        <a:p>
          <a:pPr rtl="0"/>
          <a:r>
            <a:rPr lang="es-MX" b="0" smtClean="0"/>
            <a:t>Oferta Local e Internacional</a:t>
          </a:r>
          <a:endParaRPr lang="es-MX"/>
        </a:p>
      </dgm:t>
    </dgm:pt>
    <dgm:pt modelId="{815D310F-3CE5-4BEA-B419-86CDB8BA3F1A}" type="parTrans" cxnId="{3AAF29BB-0668-480D-AAFF-16846D76FC30}">
      <dgm:prSet/>
      <dgm:spPr/>
      <dgm:t>
        <a:bodyPr/>
        <a:lstStyle/>
        <a:p>
          <a:endParaRPr lang="es-MX"/>
        </a:p>
      </dgm:t>
    </dgm:pt>
    <dgm:pt modelId="{CFD1BE56-6EAF-479C-BC8F-E1ED67F86E10}" type="sibTrans" cxnId="{3AAF29BB-0668-480D-AAFF-16846D76FC30}">
      <dgm:prSet/>
      <dgm:spPr/>
      <dgm:t>
        <a:bodyPr/>
        <a:lstStyle/>
        <a:p>
          <a:endParaRPr lang="es-MX"/>
        </a:p>
      </dgm:t>
    </dgm:pt>
    <dgm:pt modelId="{F019396C-BA55-4B71-8B8A-FE787AB13F5A}">
      <dgm:prSet/>
      <dgm:spPr/>
      <dgm:t>
        <a:bodyPr/>
        <a:lstStyle/>
        <a:p>
          <a:pPr rtl="0"/>
          <a:r>
            <a:rPr lang="es-MX" b="0" smtClean="0"/>
            <a:t>Ventajas competitivas</a:t>
          </a:r>
          <a:endParaRPr lang="es-MX"/>
        </a:p>
      </dgm:t>
    </dgm:pt>
    <dgm:pt modelId="{7788879F-55CF-4FCA-9017-56F899B979F9}" type="parTrans" cxnId="{8B4BF788-0BF3-4869-A691-B6AF8FB24BA7}">
      <dgm:prSet/>
      <dgm:spPr/>
      <dgm:t>
        <a:bodyPr/>
        <a:lstStyle/>
        <a:p>
          <a:endParaRPr lang="es-MX"/>
        </a:p>
      </dgm:t>
    </dgm:pt>
    <dgm:pt modelId="{5BAF13E1-622F-4971-9A8D-50BE2BE49980}" type="sibTrans" cxnId="{8B4BF788-0BF3-4869-A691-B6AF8FB24BA7}">
      <dgm:prSet/>
      <dgm:spPr/>
      <dgm:t>
        <a:bodyPr/>
        <a:lstStyle/>
        <a:p>
          <a:endParaRPr lang="es-MX"/>
        </a:p>
      </dgm:t>
    </dgm:pt>
    <dgm:pt modelId="{97CC7999-2F70-475C-8E6A-C00EA934222C}">
      <dgm:prSet/>
      <dgm:spPr/>
      <dgm:t>
        <a:bodyPr/>
        <a:lstStyle/>
        <a:p>
          <a:pPr rtl="0"/>
          <a:endParaRPr lang="es-MX" b="0"/>
        </a:p>
      </dgm:t>
    </dgm:pt>
    <dgm:pt modelId="{DB714699-DE84-4391-96CD-C80BAD3CCDA1}" type="parTrans" cxnId="{9787317E-7A1C-49F0-93C3-E1CC4001018F}">
      <dgm:prSet/>
      <dgm:spPr/>
      <dgm:t>
        <a:bodyPr/>
        <a:lstStyle/>
        <a:p>
          <a:endParaRPr lang="es-MX"/>
        </a:p>
      </dgm:t>
    </dgm:pt>
    <dgm:pt modelId="{F21A5C3B-2B38-4F99-BC4F-8E961D1D122B}" type="sibTrans" cxnId="{9787317E-7A1C-49F0-93C3-E1CC4001018F}">
      <dgm:prSet/>
      <dgm:spPr/>
      <dgm:t>
        <a:bodyPr/>
        <a:lstStyle/>
        <a:p>
          <a:endParaRPr lang="es-MX"/>
        </a:p>
      </dgm:t>
    </dgm:pt>
    <dgm:pt modelId="{89667624-D602-49ED-ACFA-0F12EC32B32F}">
      <dgm:prSet/>
      <dgm:spPr/>
      <dgm:t>
        <a:bodyPr/>
        <a:lstStyle/>
        <a:p>
          <a:pPr rtl="0"/>
          <a:r>
            <a:rPr lang="es-MX" b="0" smtClean="0"/>
            <a:t>Potencial de crecimiento</a:t>
          </a:r>
          <a:endParaRPr lang="es-MX"/>
        </a:p>
      </dgm:t>
    </dgm:pt>
    <dgm:pt modelId="{81A16EE8-B49D-45A1-B304-2E67B2EC6127}" type="parTrans" cxnId="{ACF6F215-F4F4-45C4-AB75-CF62EDBA8C76}">
      <dgm:prSet/>
      <dgm:spPr/>
      <dgm:t>
        <a:bodyPr/>
        <a:lstStyle/>
        <a:p>
          <a:endParaRPr lang="es-MX"/>
        </a:p>
      </dgm:t>
    </dgm:pt>
    <dgm:pt modelId="{CE27F360-11D6-4D17-A315-5D6F9E4298E0}" type="sibTrans" cxnId="{ACF6F215-F4F4-45C4-AB75-CF62EDBA8C76}">
      <dgm:prSet/>
      <dgm:spPr/>
      <dgm:t>
        <a:bodyPr/>
        <a:lstStyle/>
        <a:p>
          <a:endParaRPr lang="es-MX"/>
        </a:p>
      </dgm:t>
    </dgm:pt>
    <dgm:pt modelId="{25DE77A3-47B8-4986-AA6A-3036132359E1}">
      <dgm:prSet/>
      <dgm:spPr/>
      <dgm:t>
        <a:bodyPr/>
        <a:lstStyle/>
        <a:p>
          <a:pPr rtl="0"/>
          <a:endParaRPr lang="es-MX" b="0"/>
        </a:p>
      </dgm:t>
    </dgm:pt>
    <dgm:pt modelId="{3B236A81-D86D-4755-A3CC-A338187FD2D5}" type="parTrans" cxnId="{726E561F-2E41-4D08-BCD9-51C28FD4F091}">
      <dgm:prSet/>
      <dgm:spPr/>
      <dgm:t>
        <a:bodyPr/>
        <a:lstStyle/>
        <a:p>
          <a:endParaRPr lang="es-MX"/>
        </a:p>
      </dgm:t>
    </dgm:pt>
    <dgm:pt modelId="{0FB60148-94E0-4CDC-8F72-53CCB881CFAC}" type="sibTrans" cxnId="{726E561F-2E41-4D08-BCD9-51C28FD4F091}">
      <dgm:prSet/>
      <dgm:spPr/>
      <dgm:t>
        <a:bodyPr/>
        <a:lstStyle/>
        <a:p>
          <a:endParaRPr lang="es-MX"/>
        </a:p>
      </dgm:t>
    </dgm:pt>
    <dgm:pt modelId="{4080E82C-866A-414A-9286-C525A3C41016}" type="pres">
      <dgm:prSet presAssocID="{287F9308-6013-4C48-96DB-2F24A2426919}" presName="CompostProcess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s-MX"/>
        </a:p>
      </dgm:t>
    </dgm:pt>
    <dgm:pt modelId="{49AF72B1-1A0F-4355-A0E2-6D26D2D61FB9}" type="pres">
      <dgm:prSet presAssocID="{287F9308-6013-4C48-96DB-2F24A2426919}" presName="arrow" presStyleLbl="bgShp" presStyleIdx="0" presStyleCnt="1"/>
      <dgm:spPr/>
    </dgm:pt>
    <dgm:pt modelId="{F6A16BC8-7FCD-4734-B591-1B0FF9AA2111}" type="pres">
      <dgm:prSet presAssocID="{287F9308-6013-4C48-96DB-2F24A2426919}" presName="linearProcess" presStyleCnt="0"/>
      <dgm:spPr/>
    </dgm:pt>
    <dgm:pt modelId="{722B081A-CEDC-4730-9802-BC515C9B7657}" type="pres">
      <dgm:prSet presAssocID="{21AAD2AE-6295-4E2B-8092-D8C7A73E5917}" presName="textNode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AE47D5DF-1060-4976-B4D4-1EC137D52245}" type="pres">
      <dgm:prSet presAssocID="{CFD1BE56-6EAF-479C-BC8F-E1ED67F86E10}" presName="sibTrans" presStyleCnt="0"/>
      <dgm:spPr/>
    </dgm:pt>
    <dgm:pt modelId="{F68D1C2E-4160-482F-8823-5A1E259A4304}" type="pres">
      <dgm:prSet presAssocID="{89667624-D602-49ED-ACFA-0F12EC32B32F}" presName="textNode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</dgm:ptLst>
  <dgm:cxnLst>
    <dgm:cxn modelId="{6D283134-D064-4A54-A744-9D2F92504194}" type="presOf" srcId="{F019396C-BA55-4B71-8B8A-FE787AB13F5A}" destId="{722B081A-CEDC-4730-9802-BC515C9B7657}" srcOrd="0" destOrd="1" presId="urn:microsoft.com/office/officeart/2005/8/layout/hProcess9"/>
    <dgm:cxn modelId="{95FADECD-EF20-4B1C-9BD8-47B43B4DF76B}" type="presOf" srcId="{21AAD2AE-6295-4E2B-8092-D8C7A73E5917}" destId="{722B081A-CEDC-4730-9802-BC515C9B7657}" srcOrd="0" destOrd="0" presId="urn:microsoft.com/office/officeart/2005/8/layout/hProcess9"/>
    <dgm:cxn modelId="{1C04E5AC-137F-4DDE-9D48-6BD65745E6D5}" type="presOf" srcId="{25DE77A3-47B8-4986-AA6A-3036132359E1}" destId="{F68D1C2E-4160-482F-8823-5A1E259A4304}" srcOrd="0" destOrd="1" presId="urn:microsoft.com/office/officeart/2005/8/layout/hProcess9"/>
    <dgm:cxn modelId="{3AAF29BB-0668-480D-AAFF-16846D76FC30}" srcId="{287F9308-6013-4C48-96DB-2F24A2426919}" destId="{21AAD2AE-6295-4E2B-8092-D8C7A73E5917}" srcOrd="0" destOrd="0" parTransId="{815D310F-3CE5-4BEA-B419-86CDB8BA3F1A}" sibTransId="{CFD1BE56-6EAF-479C-BC8F-E1ED67F86E10}"/>
    <dgm:cxn modelId="{063A6510-5EEB-4D8D-AE7F-8C4FF4EDA9F0}" type="presOf" srcId="{287F9308-6013-4C48-96DB-2F24A2426919}" destId="{4080E82C-866A-414A-9286-C525A3C41016}" srcOrd="0" destOrd="0" presId="urn:microsoft.com/office/officeart/2005/8/layout/hProcess9"/>
    <dgm:cxn modelId="{0558772E-46C8-4BEB-9466-7134CC01E912}" type="presOf" srcId="{89667624-D602-49ED-ACFA-0F12EC32B32F}" destId="{F68D1C2E-4160-482F-8823-5A1E259A4304}" srcOrd="0" destOrd="0" presId="urn:microsoft.com/office/officeart/2005/8/layout/hProcess9"/>
    <dgm:cxn modelId="{9787317E-7A1C-49F0-93C3-E1CC4001018F}" srcId="{21AAD2AE-6295-4E2B-8092-D8C7A73E5917}" destId="{97CC7999-2F70-475C-8E6A-C00EA934222C}" srcOrd="1" destOrd="0" parTransId="{DB714699-DE84-4391-96CD-C80BAD3CCDA1}" sibTransId="{F21A5C3B-2B38-4F99-BC4F-8E961D1D122B}"/>
    <dgm:cxn modelId="{F4EF2BBD-E3BC-4191-93EC-ABAE309A74C0}" type="presOf" srcId="{97CC7999-2F70-475C-8E6A-C00EA934222C}" destId="{722B081A-CEDC-4730-9802-BC515C9B7657}" srcOrd="0" destOrd="2" presId="urn:microsoft.com/office/officeart/2005/8/layout/hProcess9"/>
    <dgm:cxn modelId="{8B4BF788-0BF3-4869-A691-B6AF8FB24BA7}" srcId="{21AAD2AE-6295-4E2B-8092-D8C7A73E5917}" destId="{F019396C-BA55-4B71-8B8A-FE787AB13F5A}" srcOrd="0" destOrd="0" parTransId="{7788879F-55CF-4FCA-9017-56F899B979F9}" sibTransId="{5BAF13E1-622F-4971-9A8D-50BE2BE49980}"/>
    <dgm:cxn modelId="{ACF6F215-F4F4-45C4-AB75-CF62EDBA8C76}" srcId="{287F9308-6013-4C48-96DB-2F24A2426919}" destId="{89667624-D602-49ED-ACFA-0F12EC32B32F}" srcOrd="1" destOrd="0" parTransId="{81A16EE8-B49D-45A1-B304-2E67B2EC6127}" sibTransId="{CE27F360-11D6-4D17-A315-5D6F9E4298E0}"/>
    <dgm:cxn modelId="{726E561F-2E41-4D08-BCD9-51C28FD4F091}" srcId="{89667624-D602-49ED-ACFA-0F12EC32B32F}" destId="{25DE77A3-47B8-4986-AA6A-3036132359E1}" srcOrd="0" destOrd="0" parTransId="{3B236A81-D86D-4755-A3CC-A338187FD2D5}" sibTransId="{0FB60148-94E0-4CDC-8F72-53CCB881CFAC}"/>
    <dgm:cxn modelId="{0610536B-BD2D-4AE7-BFD8-CDBF63678418}" type="presParOf" srcId="{4080E82C-866A-414A-9286-C525A3C41016}" destId="{49AF72B1-1A0F-4355-A0E2-6D26D2D61FB9}" srcOrd="0" destOrd="0" presId="urn:microsoft.com/office/officeart/2005/8/layout/hProcess9"/>
    <dgm:cxn modelId="{3F3AB2E9-CD69-4FBB-B048-F8CC1EB58048}" type="presParOf" srcId="{4080E82C-866A-414A-9286-C525A3C41016}" destId="{F6A16BC8-7FCD-4734-B591-1B0FF9AA2111}" srcOrd="1" destOrd="0" presId="urn:microsoft.com/office/officeart/2005/8/layout/hProcess9"/>
    <dgm:cxn modelId="{32E8CAE6-723B-4AE0-99F1-7168920BA688}" type="presParOf" srcId="{F6A16BC8-7FCD-4734-B591-1B0FF9AA2111}" destId="{722B081A-CEDC-4730-9802-BC515C9B7657}" srcOrd="0" destOrd="0" presId="urn:microsoft.com/office/officeart/2005/8/layout/hProcess9"/>
    <dgm:cxn modelId="{C10E0E59-BDF8-4F95-8891-EF7497D17B07}" type="presParOf" srcId="{F6A16BC8-7FCD-4734-B591-1B0FF9AA2111}" destId="{AE47D5DF-1060-4976-B4D4-1EC137D52245}" srcOrd="1" destOrd="0" presId="urn:microsoft.com/office/officeart/2005/8/layout/hProcess9"/>
    <dgm:cxn modelId="{EC39A1F9-F97D-4512-A0F6-2AE045D71EB7}" type="presParOf" srcId="{F6A16BC8-7FCD-4734-B591-1B0FF9AA2111}" destId="{F68D1C2E-4160-482F-8823-5A1E259A4304}" srcOrd="2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BB2CF187-8C4B-47EB-8166-9F0F440583E9}" type="doc">
      <dgm:prSet loTypeId="urn:microsoft.com/office/officeart/2005/8/layout/hProcess9" loCatId="process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s-MX"/>
        </a:p>
      </dgm:t>
    </dgm:pt>
    <dgm:pt modelId="{26AC1EE0-A806-4B2D-8C73-1C5BAA46CB77}">
      <dgm:prSet/>
      <dgm:spPr/>
      <dgm:t>
        <a:bodyPr/>
        <a:lstStyle/>
        <a:p>
          <a:pPr rtl="0"/>
          <a:r>
            <a:rPr lang="es-MX" b="0" smtClean="0"/>
            <a:t>Oportunidades de negocio en mercados extranjeros </a:t>
          </a:r>
          <a:endParaRPr lang="es-MX"/>
        </a:p>
      </dgm:t>
    </dgm:pt>
    <dgm:pt modelId="{65430428-A0F2-45D4-B1E9-EAED948F6EE1}" type="parTrans" cxnId="{38EC8836-5153-4D09-BAB9-BC0711922A83}">
      <dgm:prSet/>
      <dgm:spPr/>
      <dgm:t>
        <a:bodyPr/>
        <a:lstStyle/>
        <a:p>
          <a:endParaRPr lang="es-MX"/>
        </a:p>
      </dgm:t>
    </dgm:pt>
    <dgm:pt modelId="{26E51A86-2E40-469D-B611-DE48A3F1896F}" type="sibTrans" cxnId="{38EC8836-5153-4D09-BAB9-BC0711922A83}">
      <dgm:prSet/>
      <dgm:spPr/>
      <dgm:t>
        <a:bodyPr/>
        <a:lstStyle/>
        <a:p>
          <a:endParaRPr lang="es-MX"/>
        </a:p>
      </dgm:t>
    </dgm:pt>
    <dgm:pt modelId="{A9C210BB-C91F-4410-B738-A54B7648C26C}">
      <dgm:prSet/>
      <dgm:spPr/>
      <dgm:t>
        <a:bodyPr/>
        <a:lstStyle/>
        <a:p>
          <a:pPr rtl="0"/>
          <a:r>
            <a:rPr lang="es-MX" b="0" smtClean="0"/>
            <a:t>Perfil del país objetivo </a:t>
          </a:r>
          <a:endParaRPr lang="es-MX"/>
        </a:p>
      </dgm:t>
    </dgm:pt>
    <dgm:pt modelId="{07D92DF6-02E3-43FF-81E6-B374F564BEE0}" type="parTrans" cxnId="{5CFE503B-EFCA-4BD6-B32B-928F9A64A1DE}">
      <dgm:prSet/>
      <dgm:spPr/>
      <dgm:t>
        <a:bodyPr/>
        <a:lstStyle/>
        <a:p>
          <a:endParaRPr lang="es-MX"/>
        </a:p>
      </dgm:t>
    </dgm:pt>
    <dgm:pt modelId="{1D6C0DF3-EEB5-45E1-979E-6E6B5A51957F}" type="sibTrans" cxnId="{5CFE503B-EFCA-4BD6-B32B-928F9A64A1DE}">
      <dgm:prSet/>
      <dgm:spPr/>
      <dgm:t>
        <a:bodyPr/>
        <a:lstStyle/>
        <a:p>
          <a:endParaRPr lang="es-MX"/>
        </a:p>
      </dgm:t>
    </dgm:pt>
    <dgm:pt modelId="{5D9884D5-9BE5-40D9-AD53-4CBE81648AE4}">
      <dgm:prSet/>
      <dgm:spPr/>
      <dgm:t>
        <a:bodyPr/>
        <a:lstStyle/>
        <a:p>
          <a:pPr rtl="0"/>
          <a:r>
            <a:rPr lang="es-MX" b="0" smtClean="0"/>
            <a:t>Factores politicos, económicos, sociales, legales, fiscales, infraestructura, forma ce hacer negocios.</a:t>
          </a:r>
          <a:endParaRPr lang="es-MX"/>
        </a:p>
      </dgm:t>
    </dgm:pt>
    <dgm:pt modelId="{3C2FBC89-05BA-4006-9A82-A75716D7B019}" type="parTrans" cxnId="{779E2F9D-3FF6-4082-BC30-84E2186866F2}">
      <dgm:prSet/>
      <dgm:spPr/>
      <dgm:t>
        <a:bodyPr/>
        <a:lstStyle/>
        <a:p>
          <a:endParaRPr lang="es-MX"/>
        </a:p>
      </dgm:t>
    </dgm:pt>
    <dgm:pt modelId="{03F409AC-6323-4C0D-A0EF-6F44C3E2E5E1}" type="sibTrans" cxnId="{779E2F9D-3FF6-4082-BC30-84E2186866F2}">
      <dgm:prSet/>
      <dgm:spPr/>
      <dgm:t>
        <a:bodyPr/>
        <a:lstStyle/>
        <a:p>
          <a:endParaRPr lang="es-MX"/>
        </a:p>
      </dgm:t>
    </dgm:pt>
    <dgm:pt modelId="{E42A4832-A035-44E5-9AEA-5131A30B1F93}" type="pres">
      <dgm:prSet presAssocID="{BB2CF187-8C4B-47EB-8166-9F0F440583E9}" presName="CompostProcess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s-MX"/>
        </a:p>
      </dgm:t>
    </dgm:pt>
    <dgm:pt modelId="{E3D383CC-905C-47A0-8682-6BCEBFCFE07B}" type="pres">
      <dgm:prSet presAssocID="{BB2CF187-8C4B-47EB-8166-9F0F440583E9}" presName="arrow" presStyleLbl="bgShp" presStyleIdx="0" presStyleCnt="1"/>
      <dgm:spPr/>
    </dgm:pt>
    <dgm:pt modelId="{82AAC1DF-8D64-4AEC-AD7A-B43EA1F40696}" type="pres">
      <dgm:prSet presAssocID="{BB2CF187-8C4B-47EB-8166-9F0F440583E9}" presName="linearProcess" presStyleCnt="0"/>
      <dgm:spPr/>
    </dgm:pt>
    <dgm:pt modelId="{650409E6-DD5B-4597-8031-7E0147270D6C}" type="pres">
      <dgm:prSet presAssocID="{26AC1EE0-A806-4B2D-8C73-1C5BAA46CB77}" presName="textNode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D40C8214-98A0-461C-AE54-6711A3A80F0E}" type="pres">
      <dgm:prSet presAssocID="{26E51A86-2E40-469D-B611-DE48A3F1896F}" presName="sibTrans" presStyleCnt="0"/>
      <dgm:spPr/>
    </dgm:pt>
    <dgm:pt modelId="{FECEBA7C-2C3E-4668-91E3-4E8376C801A3}" type="pres">
      <dgm:prSet presAssocID="{A9C210BB-C91F-4410-B738-A54B7648C26C}" presName="textNode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</dgm:ptLst>
  <dgm:cxnLst>
    <dgm:cxn modelId="{F2691E95-E3E3-43C2-8300-E5F8A545E6F0}" type="presOf" srcId="{BB2CF187-8C4B-47EB-8166-9F0F440583E9}" destId="{E42A4832-A035-44E5-9AEA-5131A30B1F93}" srcOrd="0" destOrd="0" presId="urn:microsoft.com/office/officeart/2005/8/layout/hProcess9"/>
    <dgm:cxn modelId="{779E2F9D-3FF6-4082-BC30-84E2186866F2}" srcId="{A9C210BB-C91F-4410-B738-A54B7648C26C}" destId="{5D9884D5-9BE5-40D9-AD53-4CBE81648AE4}" srcOrd="0" destOrd="0" parTransId="{3C2FBC89-05BA-4006-9A82-A75716D7B019}" sibTransId="{03F409AC-6323-4C0D-A0EF-6F44C3E2E5E1}"/>
    <dgm:cxn modelId="{95FD6E40-CD57-4CE4-8C23-DDDEE8FB55D2}" type="presOf" srcId="{26AC1EE0-A806-4B2D-8C73-1C5BAA46CB77}" destId="{650409E6-DD5B-4597-8031-7E0147270D6C}" srcOrd="0" destOrd="0" presId="urn:microsoft.com/office/officeart/2005/8/layout/hProcess9"/>
    <dgm:cxn modelId="{0414B4C1-8056-4F3A-A856-7A7465323484}" type="presOf" srcId="{5D9884D5-9BE5-40D9-AD53-4CBE81648AE4}" destId="{FECEBA7C-2C3E-4668-91E3-4E8376C801A3}" srcOrd="0" destOrd="1" presId="urn:microsoft.com/office/officeart/2005/8/layout/hProcess9"/>
    <dgm:cxn modelId="{4945CF8E-9A60-435D-BFAA-2761437C04D6}" type="presOf" srcId="{A9C210BB-C91F-4410-B738-A54B7648C26C}" destId="{FECEBA7C-2C3E-4668-91E3-4E8376C801A3}" srcOrd="0" destOrd="0" presId="urn:microsoft.com/office/officeart/2005/8/layout/hProcess9"/>
    <dgm:cxn modelId="{38EC8836-5153-4D09-BAB9-BC0711922A83}" srcId="{BB2CF187-8C4B-47EB-8166-9F0F440583E9}" destId="{26AC1EE0-A806-4B2D-8C73-1C5BAA46CB77}" srcOrd="0" destOrd="0" parTransId="{65430428-A0F2-45D4-B1E9-EAED948F6EE1}" sibTransId="{26E51A86-2E40-469D-B611-DE48A3F1896F}"/>
    <dgm:cxn modelId="{5CFE503B-EFCA-4BD6-B32B-928F9A64A1DE}" srcId="{BB2CF187-8C4B-47EB-8166-9F0F440583E9}" destId="{A9C210BB-C91F-4410-B738-A54B7648C26C}" srcOrd="1" destOrd="0" parTransId="{07D92DF6-02E3-43FF-81E6-B374F564BEE0}" sibTransId="{1D6C0DF3-EEB5-45E1-979E-6E6B5A51957F}"/>
    <dgm:cxn modelId="{0271AA66-E753-40D6-B7AF-3AF98C43A70C}" type="presParOf" srcId="{E42A4832-A035-44E5-9AEA-5131A30B1F93}" destId="{E3D383CC-905C-47A0-8682-6BCEBFCFE07B}" srcOrd="0" destOrd="0" presId="urn:microsoft.com/office/officeart/2005/8/layout/hProcess9"/>
    <dgm:cxn modelId="{8EF682A4-1B9E-4942-B5EE-1348FCC91A06}" type="presParOf" srcId="{E42A4832-A035-44E5-9AEA-5131A30B1F93}" destId="{82AAC1DF-8D64-4AEC-AD7A-B43EA1F40696}" srcOrd="1" destOrd="0" presId="urn:microsoft.com/office/officeart/2005/8/layout/hProcess9"/>
    <dgm:cxn modelId="{1A15895F-9B30-4C2F-A1DC-7645753F2792}" type="presParOf" srcId="{82AAC1DF-8D64-4AEC-AD7A-B43EA1F40696}" destId="{650409E6-DD5B-4597-8031-7E0147270D6C}" srcOrd="0" destOrd="0" presId="urn:microsoft.com/office/officeart/2005/8/layout/hProcess9"/>
    <dgm:cxn modelId="{436899C0-60AD-470D-A376-8719AE4A6BA7}" type="presParOf" srcId="{82AAC1DF-8D64-4AEC-AD7A-B43EA1F40696}" destId="{D40C8214-98A0-461C-AE54-6711A3A80F0E}" srcOrd="1" destOrd="0" presId="urn:microsoft.com/office/officeart/2005/8/layout/hProcess9"/>
    <dgm:cxn modelId="{E40FC57B-E12B-46C2-9DBE-CE163D5B9D58}" type="presParOf" srcId="{82AAC1DF-8D64-4AEC-AD7A-B43EA1F40696}" destId="{FECEBA7C-2C3E-4668-91E3-4E8376C801A3}" srcOrd="2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E955778F-0604-48B7-817F-EE059A0C5D9A}" type="doc">
      <dgm:prSet loTypeId="urn:microsoft.com/office/officeart/2005/8/layout/list1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s-MX"/>
        </a:p>
      </dgm:t>
    </dgm:pt>
    <dgm:pt modelId="{2C536211-2ED2-4CF2-9B24-06AD84969C4D}">
      <dgm:prSet/>
      <dgm:spPr/>
      <dgm:t>
        <a:bodyPr/>
        <a:lstStyle/>
        <a:p>
          <a:pPr rtl="0"/>
          <a:r>
            <a:rPr lang="es-MX" b="0" smtClean="0"/>
            <a:t>Perfil de la industria, identificar:</a:t>
          </a:r>
          <a:endParaRPr lang="es-MX"/>
        </a:p>
      </dgm:t>
    </dgm:pt>
    <dgm:pt modelId="{6C0B2F2A-C7E9-4687-9FD8-39F6C35FEECA}" type="parTrans" cxnId="{88090A8F-4DA9-453A-857C-E49CE4369DF6}">
      <dgm:prSet/>
      <dgm:spPr/>
      <dgm:t>
        <a:bodyPr/>
        <a:lstStyle/>
        <a:p>
          <a:endParaRPr lang="es-MX"/>
        </a:p>
      </dgm:t>
    </dgm:pt>
    <dgm:pt modelId="{CC0A6163-7756-4FBF-A8C7-E2247983FDA4}" type="sibTrans" cxnId="{88090A8F-4DA9-453A-857C-E49CE4369DF6}">
      <dgm:prSet/>
      <dgm:spPr/>
      <dgm:t>
        <a:bodyPr/>
        <a:lstStyle/>
        <a:p>
          <a:endParaRPr lang="es-MX"/>
        </a:p>
      </dgm:t>
    </dgm:pt>
    <dgm:pt modelId="{1249EECB-8254-402C-8886-F25FF9BC66A7}">
      <dgm:prSet/>
      <dgm:spPr/>
      <dgm:t>
        <a:bodyPr/>
        <a:lstStyle/>
        <a:p>
          <a:pPr rtl="0"/>
          <a:r>
            <a:rPr lang="es-MX" b="0" smtClean="0"/>
            <a:t>Clientes directos (compradores, agentes, distribuidores, comercializadoras…) </a:t>
          </a:r>
          <a:endParaRPr lang="es-MX"/>
        </a:p>
      </dgm:t>
    </dgm:pt>
    <dgm:pt modelId="{66CB4250-C46A-451A-9509-1F40A2EA9BC6}" type="parTrans" cxnId="{8C082A62-0D9C-4ADA-8528-52462F8AFFEA}">
      <dgm:prSet/>
      <dgm:spPr/>
      <dgm:t>
        <a:bodyPr/>
        <a:lstStyle/>
        <a:p>
          <a:endParaRPr lang="es-MX"/>
        </a:p>
      </dgm:t>
    </dgm:pt>
    <dgm:pt modelId="{2EE052EF-CFD9-4893-9BDC-241E91357772}" type="sibTrans" cxnId="{8C082A62-0D9C-4ADA-8528-52462F8AFFEA}">
      <dgm:prSet/>
      <dgm:spPr/>
      <dgm:t>
        <a:bodyPr/>
        <a:lstStyle/>
        <a:p>
          <a:endParaRPr lang="es-MX"/>
        </a:p>
      </dgm:t>
    </dgm:pt>
    <dgm:pt modelId="{F4723641-BF10-46E6-AA50-86A46435CE97}">
      <dgm:prSet/>
      <dgm:spPr/>
      <dgm:t>
        <a:bodyPr/>
        <a:lstStyle/>
        <a:p>
          <a:pPr rtl="0"/>
          <a:r>
            <a:rPr lang="es-MX" b="0" smtClean="0"/>
            <a:t>Usuarios finales (individuos, empresas). </a:t>
          </a:r>
          <a:endParaRPr lang="es-MX"/>
        </a:p>
      </dgm:t>
    </dgm:pt>
    <dgm:pt modelId="{A57EE02A-4C62-4CA3-B5E4-77FBCA1E7CE1}" type="parTrans" cxnId="{85DD6A6A-5352-43CA-AE32-A5C142AF6FC9}">
      <dgm:prSet/>
      <dgm:spPr/>
      <dgm:t>
        <a:bodyPr/>
        <a:lstStyle/>
        <a:p>
          <a:endParaRPr lang="es-MX"/>
        </a:p>
      </dgm:t>
    </dgm:pt>
    <dgm:pt modelId="{868FA9F0-DE83-4AD3-B486-03AAA5B768CB}" type="sibTrans" cxnId="{85DD6A6A-5352-43CA-AE32-A5C142AF6FC9}">
      <dgm:prSet/>
      <dgm:spPr/>
      <dgm:t>
        <a:bodyPr/>
        <a:lstStyle/>
        <a:p>
          <a:endParaRPr lang="es-MX"/>
        </a:p>
      </dgm:t>
    </dgm:pt>
    <dgm:pt modelId="{25EA1AB7-4450-49E0-84AA-D12873A5F1C8}">
      <dgm:prSet/>
      <dgm:spPr/>
      <dgm:t>
        <a:bodyPr/>
        <a:lstStyle/>
        <a:p>
          <a:pPr rtl="0"/>
          <a:endParaRPr lang="es-MX" b="0"/>
        </a:p>
      </dgm:t>
    </dgm:pt>
    <dgm:pt modelId="{54BC72F1-2414-4099-8ABB-93723C380CCB}" type="parTrans" cxnId="{8C3253A7-BD91-45DB-B1DD-9D146E916B4D}">
      <dgm:prSet/>
      <dgm:spPr/>
      <dgm:t>
        <a:bodyPr/>
        <a:lstStyle/>
        <a:p>
          <a:endParaRPr lang="es-MX"/>
        </a:p>
      </dgm:t>
    </dgm:pt>
    <dgm:pt modelId="{76A53067-AF90-4E23-9EA5-5F319AA03C27}" type="sibTrans" cxnId="{8C3253A7-BD91-45DB-B1DD-9D146E916B4D}">
      <dgm:prSet/>
      <dgm:spPr/>
      <dgm:t>
        <a:bodyPr/>
        <a:lstStyle/>
        <a:p>
          <a:endParaRPr lang="es-MX"/>
        </a:p>
      </dgm:t>
    </dgm:pt>
    <dgm:pt modelId="{FED0257F-2A4E-4D60-B293-D58564033F66}">
      <dgm:prSet/>
      <dgm:spPr/>
      <dgm:t>
        <a:bodyPr/>
        <a:lstStyle/>
        <a:p>
          <a:pPr rtl="0"/>
          <a:r>
            <a:rPr lang="es-MX" b="0" smtClean="0"/>
            <a:t>Tendencias actuales del mercado. </a:t>
          </a:r>
          <a:endParaRPr lang="es-MX"/>
        </a:p>
      </dgm:t>
    </dgm:pt>
    <dgm:pt modelId="{42597995-3AC8-49D5-B2C8-F5725545F4C1}" type="parTrans" cxnId="{CE8B4A91-4D6A-40F0-8F8E-E808348A5033}">
      <dgm:prSet/>
      <dgm:spPr/>
      <dgm:t>
        <a:bodyPr/>
        <a:lstStyle/>
        <a:p>
          <a:endParaRPr lang="es-MX"/>
        </a:p>
      </dgm:t>
    </dgm:pt>
    <dgm:pt modelId="{61AC4C81-3123-42B1-B6F9-1C8C6789D942}" type="sibTrans" cxnId="{CE8B4A91-4D6A-40F0-8F8E-E808348A5033}">
      <dgm:prSet/>
      <dgm:spPr/>
      <dgm:t>
        <a:bodyPr/>
        <a:lstStyle/>
        <a:p>
          <a:endParaRPr lang="es-MX"/>
        </a:p>
      </dgm:t>
    </dgm:pt>
    <dgm:pt modelId="{2C923744-D3A8-4F6F-B859-CF62508465C5}">
      <dgm:prSet/>
      <dgm:spPr/>
      <dgm:t>
        <a:bodyPr/>
        <a:lstStyle/>
        <a:p>
          <a:pPr rtl="0"/>
          <a:endParaRPr lang="es-MX" b="0"/>
        </a:p>
      </dgm:t>
    </dgm:pt>
    <dgm:pt modelId="{2F0BC62F-EA7F-4CEA-B106-E6925337D0BB}" type="parTrans" cxnId="{262C879C-607F-4C59-A188-63EB72A10EDC}">
      <dgm:prSet/>
      <dgm:spPr/>
      <dgm:t>
        <a:bodyPr/>
        <a:lstStyle/>
        <a:p>
          <a:endParaRPr lang="es-MX"/>
        </a:p>
      </dgm:t>
    </dgm:pt>
    <dgm:pt modelId="{BC63181D-26F8-429F-876B-E5DC39ED898F}" type="sibTrans" cxnId="{262C879C-607F-4C59-A188-63EB72A10EDC}">
      <dgm:prSet/>
      <dgm:spPr/>
      <dgm:t>
        <a:bodyPr/>
        <a:lstStyle/>
        <a:p>
          <a:endParaRPr lang="es-MX"/>
        </a:p>
      </dgm:t>
    </dgm:pt>
    <dgm:pt modelId="{4CECE7E9-7251-49F1-967B-176FED127A92}">
      <dgm:prSet/>
      <dgm:spPr/>
      <dgm:t>
        <a:bodyPr/>
        <a:lstStyle/>
        <a:p>
          <a:pPr rtl="0"/>
          <a:r>
            <a:rPr lang="es-MX" b="0" smtClean="0"/>
            <a:t>Análisis de la competencia.</a:t>
          </a:r>
          <a:endParaRPr lang="es-MX" b="0"/>
        </a:p>
      </dgm:t>
    </dgm:pt>
    <dgm:pt modelId="{DCF27854-4D24-4931-8A66-0A215484CD9C}" type="parTrans" cxnId="{F34A83E7-852A-47D5-B90C-206224B1A574}">
      <dgm:prSet/>
      <dgm:spPr/>
      <dgm:t>
        <a:bodyPr/>
        <a:lstStyle/>
        <a:p>
          <a:endParaRPr lang="es-MX"/>
        </a:p>
      </dgm:t>
    </dgm:pt>
    <dgm:pt modelId="{280A1110-7367-49B0-A388-04DC02BF7DF7}" type="sibTrans" cxnId="{F34A83E7-852A-47D5-B90C-206224B1A574}">
      <dgm:prSet/>
      <dgm:spPr/>
      <dgm:t>
        <a:bodyPr/>
        <a:lstStyle/>
        <a:p>
          <a:endParaRPr lang="es-MX"/>
        </a:p>
      </dgm:t>
    </dgm:pt>
    <dgm:pt modelId="{8FFD8E98-34E3-43D4-8EEB-4D8E8968979F}" type="pres">
      <dgm:prSet presAssocID="{E955778F-0604-48B7-817F-EE059A0C5D9A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s-MX"/>
        </a:p>
      </dgm:t>
    </dgm:pt>
    <dgm:pt modelId="{2C664B8E-2D91-45D0-998F-5D4F85086B01}" type="pres">
      <dgm:prSet presAssocID="{2C536211-2ED2-4CF2-9B24-06AD84969C4D}" presName="parentLin" presStyleCnt="0"/>
      <dgm:spPr/>
    </dgm:pt>
    <dgm:pt modelId="{BBE21037-FCE1-4BD4-B078-EEF432A426BB}" type="pres">
      <dgm:prSet presAssocID="{2C536211-2ED2-4CF2-9B24-06AD84969C4D}" presName="parentLeftMargin" presStyleLbl="node1" presStyleIdx="0" presStyleCnt="1"/>
      <dgm:spPr/>
      <dgm:t>
        <a:bodyPr/>
        <a:lstStyle/>
        <a:p>
          <a:endParaRPr lang="es-MX"/>
        </a:p>
      </dgm:t>
    </dgm:pt>
    <dgm:pt modelId="{802E482B-590B-4F03-8BED-963AC120289C}" type="pres">
      <dgm:prSet presAssocID="{2C536211-2ED2-4CF2-9B24-06AD84969C4D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695F011D-93A9-4D7B-8729-1FEC1AA7FA0A}" type="pres">
      <dgm:prSet presAssocID="{2C536211-2ED2-4CF2-9B24-06AD84969C4D}" presName="negativeSpace" presStyleCnt="0"/>
      <dgm:spPr/>
    </dgm:pt>
    <dgm:pt modelId="{4FFCE574-4B96-4A29-93C0-6CDC66BCD306}" type="pres">
      <dgm:prSet presAssocID="{2C536211-2ED2-4CF2-9B24-06AD84969C4D}" presName="childText" presStyleLbl="conFgAcc1" presStyleIdx="0" presStyleCnt="1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</dgm:ptLst>
  <dgm:cxnLst>
    <dgm:cxn modelId="{8C082A62-0D9C-4ADA-8528-52462F8AFFEA}" srcId="{2C536211-2ED2-4CF2-9B24-06AD84969C4D}" destId="{1249EECB-8254-402C-8886-F25FF9BC66A7}" srcOrd="0" destOrd="0" parTransId="{66CB4250-C46A-451A-9509-1F40A2EA9BC6}" sibTransId="{2EE052EF-CFD9-4893-9BDC-241E91357772}"/>
    <dgm:cxn modelId="{A05BC8C9-712B-4991-85E0-7AF4410A3FEF}" type="presOf" srcId="{25EA1AB7-4450-49E0-84AA-D12873A5F1C8}" destId="{4FFCE574-4B96-4A29-93C0-6CDC66BCD306}" srcOrd="0" destOrd="2" presId="urn:microsoft.com/office/officeart/2005/8/layout/list1"/>
    <dgm:cxn modelId="{99BECFF0-E66E-4540-9FC1-D4CF4C45F4FE}" type="presOf" srcId="{2C923744-D3A8-4F6F-B859-CF62508465C5}" destId="{4FFCE574-4B96-4A29-93C0-6CDC66BCD306}" srcOrd="0" destOrd="4" presId="urn:microsoft.com/office/officeart/2005/8/layout/list1"/>
    <dgm:cxn modelId="{56EFD1CE-1056-4480-9C0C-8761745F36BB}" type="presOf" srcId="{FED0257F-2A4E-4D60-B293-D58564033F66}" destId="{4FFCE574-4B96-4A29-93C0-6CDC66BCD306}" srcOrd="0" destOrd="3" presId="urn:microsoft.com/office/officeart/2005/8/layout/list1"/>
    <dgm:cxn modelId="{85DD6A6A-5352-43CA-AE32-A5C142AF6FC9}" srcId="{2C536211-2ED2-4CF2-9B24-06AD84969C4D}" destId="{F4723641-BF10-46E6-AA50-86A46435CE97}" srcOrd="1" destOrd="0" parTransId="{A57EE02A-4C62-4CA3-B5E4-77FBCA1E7CE1}" sibTransId="{868FA9F0-DE83-4AD3-B486-03AAA5B768CB}"/>
    <dgm:cxn modelId="{262C879C-607F-4C59-A188-63EB72A10EDC}" srcId="{2C536211-2ED2-4CF2-9B24-06AD84969C4D}" destId="{2C923744-D3A8-4F6F-B859-CF62508465C5}" srcOrd="4" destOrd="0" parTransId="{2F0BC62F-EA7F-4CEA-B106-E6925337D0BB}" sibTransId="{BC63181D-26F8-429F-876B-E5DC39ED898F}"/>
    <dgm:cxn modelId="{88090A8F-4DA9-453A-857C-E49CE4369DF6}" srcId="{E955778F-0604-48B7-817F-EE059A0C5D9A}" destId="{2C536211-2ED2-4CF2-9B24-06AD84969C4D}" srcOrd="0" destOrd="0" parTransId="{6C0B2F2A-C7E9-4687-9FD8-39F6C35FEECA}" sibTransId="{CC0A6163-7756-4FBF-A8C7-E2247983FDA4}"/>
    <dgm:cxn modelId="{07319BE9-2CB2-4AF0-8ACE-F642C1B5DB09}" type="presOf" srcId="{F4723641-BF10-46E6-AA50-86A46435CE97}" destId="{4FFCE574-4B96-4A29-93C0-6CDC66BCD306}" srcOrd="0" destOrd="1" presId="urn:microsoft.com/office/officeart/2005/8/layout/list1"/>
    <dgm:cxn modelId="{CE8B4A91-4D6A-40F0-8F8E-E808348A5033}" srcId="{2C536211-2ED2-4CF2-9B24-06AD84969C4D}" destId="{FED0257F-2A4E-4D60-B293-D58564033F66}" srcOrd="3" destOrd="0" parTransId="{42597995-3AC8-49D5-B2C8-F5725545F4C1}" sibTransId="{61AC4C81-3123-42B1-B6F9-1C8C6789D942}"/>
    <dgm:cxn modelId="{C32C70AC-5F08-4B2F-B322-77A0D0C877BF}" type="presOf" srcId="{2C536211-2ED2-4CF2-9B24-06AD84969C4D}" destId="{802E482B-590B-4F03-8BED-963AC120289C}" srcOrd="1" destOrd="0" presId="urn:microsoft.com/office/officeart/2005/8/layout/list1"/>
    <dgm:cxn modelId="{8C3253A7-BD91-45DB-B1DD-9D146E916B4D}" srcId="{2C536211-2ED2-4CF2-9B24-06AD84969C4D}" destId="{25EA1AB7-4450-49E0-84AA-D12873A5F1C8}" srcOrd="2" destOrd="0" parTransId="{54BC72F1-2414-4099-8ABB-93723C380CCB}" sibTransId="{76A53067-AF90-4E23-9EA5-5F319AA03C27}"/>
    <dgm:cxn modelId="{142E5B94-8821-47D9-90D6-E5776C1825CE}" type="presOf" srcId="{4CECE7E9-7251-49F1-967B-176FED127A92}" destId="{4FFCE574-4B96-4A29-93C0-6CDC66BCD306}" srcOrd="0" destOrd="5" presId="urn:microsoft.com/office/officeart/2005/8/layout/list1"/>
    <dgm:cxn modelId="{68616B5A-CB2A-426C-BE9B-D39B90B4FF21}" type="presOf" srcId="{1249EECB-8254-402C-8886-F25FF9BC66A7}" destId="{4FFCE574-4B96-4A29-93C0-6CDC66BCD306}" srcOrd="0" destOrd="0" presId="urn:microsoft.com/office/officeart/2005/8/layout/list1"/>
    <dgm:cxn modelId="{38E6CCBB-28A1-408A-8B3B-D696A3F372E8}" type="presOf" srcId="{E955778F-0604-48B7-817F-EE059A0C5D9A}" destId="{8FFD8E98-34E3-43D4-8EEB-4D8E8968979F}" srcOrd="0" destOrd="0" presId="urn:microsoft.com/office/officeart/2005/8/layout/list1"/>
    <dgm:cxn modelId="{5FA6BAA5-4004-4955-B831-E4404FAAB69D}" type="presOf" srcId="{2C536211-2ED2-4CF2-9B24-06AD84969C4D}" destId="{BBE21037-FCE1-4BD4-B078-EEF432A426BB}" srcOrd="0" destOrd="0" presId="urn:microsoft.com/office/officeart/2005/8/layout/list1"/>
    <dgm:cxn modelId="{F34A83E7-852A-47D5-B90C-206224B1A574}" srcId="{2C536211-2ED2-4CF2-9B24-06AD84969C4D}" destId="{4CECE7E9-7251-49F1-967B-176FED127A92}" srcOrd="5" destOrd="0" parTransId="{DCF27854-4D24-4931-8A66-0A215484CD9C}" sibTransId="{280A1110-7367-49B0-A388-04DC02BF7DF7}"/>
    <dgm:cxn modelId="{A700D41E-BEB9-49CF-822F-D132177D5EE3}" type="presParOf" srcId="{8FFD8E98-34E3-43D4-8EEB-4D8E8968979F}" destId="{2C664B8E-2D91-45D0-998F-5D4F85086B01}" srcOrd="0" destOrd="0" presId="urn:microsoft.com/office/officeart/2005/8/layout/list1"/>
    <dgm:cxn modelId="{F7158C62-9BC6-4CD4-8BC9-6B1BBA6EF59C}" type="presParOf" srcId="{2C664B8E-2D91-45D0-998F-5D4F85086B01}" destId="{BBE21037-FCE1-4BD4-B078-EEF432A426BB}" srcOrd="0" destOrd="0" presId="urn:microsoft.com/office/officeart/2005/8/layout/list1"/>
    <dgm:cxn modelId="{E1BB40ED-A9B1-43A7-A4F7-CBE4E65D612E}" type="presParOf" srcId="{2C664B8E-2D91-45D0-998F-5D4F85086B01}" destId="{802E482B-590B-4F03-8BED-963AC120289C}" srcOrd="1" destOrd="0" presId="urn:microsoft.com/office/officeart/2005/8/layout/list1"/>
    <dgm:cxn modelId="{C7389CFF-0B0A-4954-9D30-EA08B3395830}" type="presParOf" srcId="{8FFD8E98-34E3-43D4-8EEB-4D8E8968979F}" destId="{695F011D-93A9-4D7B-8729-1FEC1AA7FA0A}" srcOrd="1" destOrd="0" presId="urn:microsoft.com/office/officeart/2005/8/layout/list1"/>
    <dgm:cxn modelId="{B4BA3E80-A80A-4415-907B-131F7912114C}" type="presParOf" srcId="{8FFD8E98-34E3-43D4-8EEB-4D8E8968979F}" destId="{4FFCE574-4B96-4A29-93C0-6CDC66BCD306}" srcOrd="2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5.xml><?xml version="1.0" encoding="utf-8"?>
<dgm:dataModel xmlns:dgm="http://schemas.openxmlformats.org/drawingml/2006/diagram" xmlns:a="http://schemas.openxmlformats.org/drawingml/2006/main">
  <dgm:ptLst>
    <dgm:pt modelId="{C33DFFEA-BC81-4256-9A53-393AC210AE19}" type="doc">
      <dgm:prSet loTypeId="urn:microsoft.com/office/officeart/2005/8/layout/vList5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s-MX"/>
        </a:p>
      </dgm:t>
    </dgm:pt>
    <dgm:pt modelId="{44D51A69-6B85-4499-8C11-6920D0955A98}">
      <dgm:prSet/>
      <dgm:spPr/>
      <dgm:t>
        <a:bodyPr/>
        <a:lstStyle/>
        <a:p>
          <a:pPr rtl="0"/>
          <a:r>
            <a:rPr lang="es-MX" b="0" smtClean="0"/>
            <a:t>Alianzas estratégicas /modelos de comercialización  (en caso de aplicar).</a:t>
          </a:r>
          <a:endParaRPr lang="es-MX"/>
        </a:p>
      </dgm:t>
    </dgm:pt>
    <dgm:pt modelId="{5A7F16DA-BE26-4B0D-B59A-DBF107CDEFA1}" type="parTrans" cxnId="{56AEBBB8-F348-4B03-B180-26961ECEC6C0}">
      <dgm:prSet/>
      <dgm:spPr/>
      <dgm:t>
        <a:bodyPr/>
        <a:lstStyle/>
        <a:p>
          <a:endParaRPr lang="es-MX"/>
        </a:p>
      </dgm:t>
    </dgm:pt>
    <dgm:pt modelId="{12A6B52F-1116-457A-8D93-6662324F967B}" type="sibTrans" cxnId="{56AEBBB8-F348-4B03-B180-26961ECEC6C0}">
      <dgm:prSet/>
      <dgm:spPr/>
      <dgm:t>
        <a:bodyPr/>
        <a:lstStyle/>
        <a:p>
          <a:endParaRPr lang="es-MX"/>
        </a:p>
      </dgm:t>
    </dgm:pt>
    <dgm:pt modelId="{03A72B72-E958-48B4-B078-7DFD20653C17}">
      <dgm:prSet/>
      <dgm:spPr/>
      <dgm:t>
        <a:bodyPr/>
        <a:lstStyle/>
        <a:p>
          <a:pPr rtl="0"/>
          <a:r>
            <a:rPr lang="es-MX" b="0" smtClean="0"/>
            <a:t>Perfil del Cliente Objetivo. </a:t>
          </a:r>
          <a:endParaRPr lang="es-MX"/>
        </a:p>
      </dgm:t>
    </dgm:pt>
    <dgm:pt modelId="{CF489FF8-D258-4653-AEB1-AE057A6508B0}" type="parTrans" cxnId="{D85A22AF-E889-4D3C-9AE3-1ECDF15EDD11}">
      <dgm:prSet/>
      <dgm:spPr/>
      <dgm:t>
        <a:bodyPr/>
        <a:lstStyle/>
        <a:p>
          <a:endParaRPr lang="es-MX"/>
        </a:p>
      </dgm:t>
    </dgm:pt>
    <dgm:pt modelId="{BCF7796D-0C07-483D-AD79-90FFC3CC49EF}" type="sibTrans" cxnId="{D85A22AF-E889-4D3C-9AE3-1ECDF15EDD11}">
      <dgm:prSet/>
      <dgm:spPr/>
      <dgm:t>
        <a:bodyPr/>
        <a:lstStyle/>
        <a:p>
          <a:endParaRPr lang="es-MX"/>
        </a:p>
      </dgm:t>
    </dgm:pt>
    <dgm:pt modelId="{F630AB52-C040-4E02-9422-600C899688BF}">
      <dgm:prSet/>
      <dgm:spPr/>
      <dgm:t>
        <a:bodyPr/>
        <a:lstStyle/>
        <a:p>
          <a:pPr rtl="0"/>
          <a:r>
            <a:rPr lang="es-MX" b="0" smtClean="0"/>
            <a:t>Descripción del nuevo producto/servicio a exportar. </a:t>
          </a:r>
          <a:endParaRPr lang="es-MX"/>
        </a:p>
      </dgm:t>
    </dgm:pt>
    <dgm:pt modelId="{F7F5DEEB-E31B-42E6-88BE-E09AC4F97D05}" type="parTrans" cxnId="{4847DDF5-761E-4ED1-AF27-1FA1F523E53D}">
      <dgm:prSet/>
      <dgm:spPr/>
      <dgm:t>
        <a:bodyPr/>
        <a:lstStyle/>
        <a:p>
          <a:endParaRPr lang="es-MX"/>
        </a:p>
      </dgm:t>
    </dgm:pt>
    <dgm:pt modelId="{D021FC41-F09C-43DC-9FB1-B8055C374C5E}" type="sibTrans" cxnId="{4847DDF5-761E-4ED1-AF27-1FA1F523E53D}">
      <dgm:prSet/>
      <dgm:spPr/>
      <dgm:t>
        <a:bodyPr/>
        <a:lstStyle/>
        <a:p>
          <a:endParaRPr lang="es-MX"/>
        </a:p>
      </dgm:t>
    </dgm:pt>
    <dgm:pt modelId="{54026CCB-D50B-422B-81FB-BD9866DCE59E}">
      <dgm:prSet/>
      <dgm:spPr/>
      <dgm:t>
        <a:bodyPr/>
        <a:lstStyle/>
        <a:p>
          <a:pPr rtl="0"/>
          <a:r>
            <a:rPr lang="es-MX" b="0" smtClean="0"/>
            <a:t>Estrategias de precio, venta, promoción </a:t>
          </a:r>
          <a:endParaRPr lang="es-MX"/>
        </a:p>
      </dgm:t>
    </dgm:pt>
    <dgm:pt modelId="{186B44A4-4765-4DED-B737-102F0D6F66EA}" type="parTrans" cxnId="{26FB1B58-986F-48EE-A6A5-FB19F51F778A}">
      <dgm:prSet/>
      <dgm:spPr/>
      <dgm:t>
        <a:bodyPr/>
        <a:lstStyle/>
        <a:p>
          <a:endParaRPr lang="es-MX"/>
        </a:p>
      </dgm:t>
    </dgm:pt>
    <dgm:pt modelId="{3FAB87B0-D083-4F5B-89CE-16BE1A9F9D5F}" type="sibTrans" cxnId="{26FB1B58-986F-48EE-A6A5-FB19F51F778A}">
      <dgm:prSet/>
      <dgm:spPr/>
      <dgm:t>
        <a:bodyPr/>
        <a:lstStyle/>
        <a:p>
          <a:endParaRPr lang="es-MX"/>
        </a:p>
      </dgm:t>
    </dgm:pt>
    <dgm:pt modelId="{51DF89E6-E5CA-4683-B405-6CFF07983596}">
      <dgm:prSet/>
      <dgm:spPr/>
      <dgm:t>
        <a:bodyPr/>
        <a:lstStyle/>
        <a:p>
          <a:pPr rtl="0"/>
          <a:r>
            <a:rPr lang="es-MX" b="0" smtClean="0"/>
            <a:t>Logística y transportación, Incoterms, contratos y acuerdos, métodos de pago…</a:t>
          </a:r>
          <a:endParaRPr lang="es-MX"/>
        </a:p>
      </dgm:t>
    </dgm:pt>
    <dgm:pt modelId="{2A790FE0-D4A4-4F59-A2ED-B7A51CA4D875}" type="parTrans" cxnId="{62C92D47-9E4E-4C53-A6F9-A92BCDD04991}">
      <dgm:prSet/>
      <dgm:spPr/>
      <dgm:t>
        <a:bodyPr/>
        <a:lstStyle/>
        <a:p>
          <a:endParaRPr lang="es-MX"/>
        </a:p>
      </dgm:t>
    </dgm:pt>
    <dgm:pt modelId="{FC8D3278-19E9-4AD9-8300-01A321AA657D}" type="sibTrans" cxnId="{62C92D47-9E4E-4C53-A6F9-A92BCDD04991}">
      <dgm:prSet/>
      <dgm:spPr/>
      <dgm:t>
        <a:bodyPr/>
        <a:lstStyle/>
        <a:p>
          <a:endParaRPr lang="es-MX"/>
        </a:p>
      </dgm:t>
    </dgm:pt>
    <dgm:pt modelId="{C23B7CFD-759A-4DBA-80D5-28674D32AD93}" type="pres">
      <dgm:prSet presAssocID="{C33DFFEA-BC81-4256-9A53-393AC210AE19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s-MX"/>
        </a:p>
      </dgm:t>
    </dgm:pt>
    <dgm:pt modelId="{51453A77-C960-4949-BB2E-8DDEA0B9A590}" type="pres">
      <dgm:prSet presAssocID="{44D51A69-6B85-4499-8C11-6920D0955A98}" presName="linNode" presStyleCnt="0"/>
      <dgm:spPr/>
    </dgm:pt>
    <dgm:pt modelId="{70EC130C-EBA8-4E5B-AF13-D49B21015179}" type="pres">
      <dgm:prSet presAssocID="{44D51A69-6B85-4499-8C11-6920D0955A98}" presName="parentText" presStyleLbl="node1" presStyleIdx="0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51D86AC2-0684-4B00-BA61-2B24005A1710}" type="pres">
      <dgm:prSet presAssocID="{12A6B52F-1116-457A-8D93-6662324F967B}" presName="sp" presStyleCnt="0"/>
      <dgm:spPr/>
    </dgm:pt>
    <dgm:pt modelId="{8F35177E-C9B0-4829-BE41-0089E4281040}" type="pres">
      <dgm:prSet presAssocID="{03A72B72-E958-48B4-B078-7DFD20653C17}" presName="linNode" presStyleCnt="0"/>
      <dgm:spPr/>
    </dgm:pt>
    <dgm:pt modelId="{1D30380D-1F4B-45C9-A9E0-E1AA46E89484}" type="pres">
      <dgm:prSet presAssocID="{03A72B72-E958-48B4-B078-7DFD20653C17}" presName="parentText" presStyleLbl="node1" presStyleIdx="1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7837C7B6-3B4C-42E3-B81B-8C99DE3AF131}" type="pres">
      <dgm:prSet presAssocID="{BCF7796D-0C07-483D-AD79-90FFC3CC49EF}" presName="sp" presStyleCnt="0"/>
      <dgm:spPr/>
    </dgm:pt>
    <dgm:pt modelId="{D6D624F0-B442-4B11-BBE5-0578658D8CF4}" type="pres">
      <dgm:prSet presAssocID="{F630AB52-C040-4E02-9422-600C899688BF}" presName="linNode" presStyleCnt="0"/>
      <dgm:spPr/>
    </dgm:pt>
    <dgm:pt modelId="{B68EC8D0-704F-41E7-8308-9B5187198F5C}" type="pres">
      <dgm:prSet presAssocID="{F630AB52-C040-4E02-9422-600C899688BF}" presName="parentText" presStyleLbl="node1" presStyleIdx="2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8FF1CE68-6105-4BCC-A124-9782F18BA6B7}" type="pres">
      <dgm:prSet presAssocID="{D021FC41-F09C-43DC-9FB1-B8055C374C5E}" presName="sp" presStyleCnt="0"/>
      <dgm:spPr/>
    </dgm:pt>
    <dgm:pt modelId="{BCAE5777-787E-48EA-91F8-0570A566747C}" type="pres">
      <dgm:prSet presAssocID="{54026CCB-D50B-422B-81FB-BD9866DCE59E}" presName="linNode" presStyleCnt="0"/>
      <dgm:spPr/>
    </dgm:pt>
    <dgm:pt modelId="{65B90FD0-AA21-43D7-A784-6A81800CA559}" type="pres">
      <dgm:prSet presAssocID="{54026CCB-D50B-422B-81FB-BD9866DCE59E}" presName="parentText" presStyleLbl="node1" presStyleIdx="3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C3F7F4AA-4CF3-42C7-A95E-0AE2A7E93C86}" type="pres">
      <dgm:prSet presAssocID="{3FAB87B0-D083-4F5B-89CE-16BE1A9F9D5F}" presName="sp" presStyleCnt="0"/>
      <dgm:spPr/>
    </dgm:pt>
    <dgm:pt modelId="{B778CE1F-1B0B-4EC1-A181-0072441A702C}" type="pres">
      <dgm:prSet presAssocID="{51DF89E6-E5CA-4683-B405-6CFF07983596}" presName="linNode" presStyleCnt="0"/>
      <dgm:spPr/>
    </dgm:pt>
    <dgm:pt modelId="{CED8E7F1-EC3B-408D-900F-F231653085E9}" type="pres">
      <dgm:prSet presAssocID="{51DF89E6-E5CA-4683-B405-6CFF07983596}" presName="parentText" presStyleLbl="node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es-MX"/>
        </a:p>
      </dgm:t>
    </dgm:pt>
  </dgm:ptLst>
  <dgm:cxnLst>
    <dgm:cxn modelId="{26FB1B58-986F-48EE-A6A5-FB19F51F778A}" srcId="{C33DFFEA-BC81-4256-9A53-393AC210AE19}" destId="{54026CCB-D50B-422B-81FB-BD9866DCE59E}" srcOrd="3" destOrd="0" parTransId="{186B44A4-4765-4DED-B737-102F0D6F66EA}" sibTransId="{3FAB87B0-D083-4F5B-89CE-16BE1A9F9D5F}"/>
    <dgm:cxn modelId="{D85A22AF-E889-4D3C-9AE3-1ECDF15EDD11}" srcId="{C33DFFEA-BC81-4256-9A53-393AC210AE19}" destId="{03A72B72-E958-48B4-B078-7DFD20653C17}" srcOrd="1" destOrd="0" parTransId="{CF489FF8-D258-4653-AEB1-AE057A6508B0}" sibTransId="{BCF7796D-0C07-483D-AD79-90FFC3CC49EF}"/>
    <dgm:cxn modelId="{4847DDF5-761E-4ED1-AF27-1FA1F523E53D}" srcId="{C33DFFEA-BC81-4256-9A53-393AC210AE19}" destId="{F630AB52-C040-4E02-9422-600C899688BF}" srcOrd="2" destOrd="0" parTransId="{F7F5DEEB-E31B-42E6-88BE-E09AC4F97D05}" sibTransId="{D021FC41-F09C-43DC-9FB1-B8055C374C5E}"/>
    <dgm:cxn modelId="{239B4E04-C8E3-4AD5-86CA-349CE91E6156}" type="presOf" srcId="{F630AB52-C040-4E02-9422-600C899688BF}" destId="{B68EC8D0-704F-41E7-8308-9B5187198F5C}" srcOrd="0" destOrd="0" presId="urn:microsoft.com/office/officeart/2005/8/layout/vList5"/>
    <dgm:cxn modelId="{B174D8AF-0B16-47C8-95FC-7B085AFB1AFE}" type="presOf" srcId="{54026CCB-D50B-422B-81FB-BD9866DCE59E}" destId="{65B90FD0-AA21-43D7-A784-6A81800CA559}" srcOrd="0" destOrd="0" presId="urn:microsoft.com/office/officeart/2005/8/layout/vList5"/>
    <dgm:cxn modelId="{EF2CAE06-8233-4A63-AE8B-317AB01D3757}" type="presOf" srcId="{C33DFFEA-BC81-4256-9A53-393AC210AE19}" destId="{C23B7CFD-759A-4DBA-80D5-28674D32AD93}" srcOrd="0" destOrd="0" presId="urn:microsoft.com/office/officeart/2005/8/layout/vList5"/>
    <dgm:cxn modelId="{D470CD79-77D0-4EF3-8E74-ABA7F57DF383}" type="presOf" srcId="{44D51A69-6B85-4499-8C11-6920D0955A98}" destId="{70EC130C-EBA8-4E5B-AF13-D49B21015179}" srcOrd="0" destOrd="0" presId="urn:microsoft.com/office/officeart/2005/8/layout/vList5"/>
    <dgm:cxn modelId="{92A8908A-27BD-4DE5-91E4-5E927FB1553D}" type="presOf" srcId="{51DF89E6-E5CA-4683-B405-6CFF07983596}" destId="{CED8E7F1-EC3B-408D-900F-F231653085E9}" srcOrd="0" destOrd="0" presId="urn:microsoft.com/office/officeart/2005/8/layout/vList5"/>
    <dgm:cxn modelId="{56AEBBB8-F348-4B03-B180-26961ECEC6C0}" srcId="{C33DFFEA-BC81-4256-9A53-393AC210AE19}" destId="{44D51A69-6B85-4499-8C11-6920D0955A98}" srcOrd="0" destOrd="0" parTransId="{5A7F16DA-BE26-4B0D-B59A-DBF107CDEFA1}" sibTransId="{12A6B52F-1116-457A-8D93-6662324F967B}"/>
    <dgm:cxn modelId="{511E9084-C3B3-4E3B-83C9-AD9A2C91D44B}" type="presOf" srcId="{03A72B72-E958-48B4-B078-7DFD20653C17}" destId="{1D30380D-1F4B-45C9-A9E0-E1AA46E89484}" srcOrd="0" destOrd="0" presId="urn:microsoft.com/office/officeart/2005/8/layout/vList5"/>
    <dgm:cxn modelId="{62C92D47-9E4E-4C53-A6F9-A92BCDD04991}" srcId="{C33DFFEA-BC81-4256-9A53-393AC210AE19}" destId="{51DF89E6-E5CA-4683-B405-6CFF07983596}" srcOrd="4" destOrd="0" parTransId="{2A790FE0-D4A4-4F59-A2ED-B7A51CA4D875}" sibTransId="{FC8D3278-19E9-4AD9-8300-01A321AA657D}"/>
    <dgm:cxn modelId="{11DD44E3-15AD-45A3-9EDF-97E3D75F711A}" type="presParOf" srcId="{C23B7CFD-759A-4DBA-80D5-28674D32AD93}" destId="{51453A77-C960-4949-BB2E-8DDEA0B9A590}" srcOrd="0" destOrd="0" presId="urn:microsoft.com/office/officeart/2005/8/layout/vList5"/>
    <dgm:cxn modelId="{5A04142E-D7AB-4029-9672-6A458B50D173}" type="presParOf" srcId="{51453A77-C960-4949-BB2E-8DDEA0B9A590}" destId="{70EC130C-EBA8-4E5B-AF13-D49B21015179}" srcOrd="0" destOrd="0" presId="urn:microsoft.com/office/officeart/2005/8/layout/vList5"/>
    <dgm:cxn modelId="{B1EDA01A-4196-44F1-B55D-B28C84B75A7D}" type="presParOf" srcId="{C23B7CFD-759A-4DBA-80D5-28674D32AD93}" destId="{51D86AC2-0684-4B00-BA61-2B24005A1710}" srcOrd="1" destOrd="0" presId="urn:microsoft.com/office/officeart/2005/8/layout/vList5"/>
    <dgm:cxn modelId="{43B7843E-0A1E-41E4-A137-E3A30ED7D380}" type="presParOf" srcId="{C23B7CFD-759A-4DBA-80D5-28674D32AD93}" destId="{8F35177E-C9B0-4829-BE41-0089E4281040}" srcOrd="2" destOrd="0" presId="urn:microsoft.com/office/officeart/2005/8/layout/vList5"/>
    <dgm:cxn modelId="{1375163E-85DC-4C54-8871-5EBC74B4C318}" type="presParOf" srcId="{8F35177E-C9B0-4829-BE41-0089E4281040}" destId="{1D30380D-1F4B-45C9-A9E0-E1AA46E89484}" srcOrd="0" destOrd="0" presId="urn:microsoft.com/office/officeart/2005/8/layout/vList5"/>
    <dgm:cxn modelId="{32A23044-44CF-422C-B82D-BB53B5D43DF1}" type="presParOf" srcId="{C23B7CFD-759A-4DBA-80D5-28674D32AD93}" destId="{7837C7B6-3B4C-42E3-B81B-8C99DE3AF131}" srcOrd="3" destOrd="0" presId="urn:microsoft.com/office/officeart/2005/8/layout/vList5"/>
    <dgm:cxn modelId="{23EB8F47-7F5D-4C03-9CE1-6C19ECB848E4}" type="presParOf" srcId="{C23B7CFD-759A-4DBA-80D5-28674D32AD93}" destId="{D6D624F0-B442-4B11-BBE5-0578658D8CF4}" srcOrd="4" destOrd="0" presId="urn:microsoft.com/office/officeart/2005/8/layout/vList5"/>
    <dgm:cxn modelId="{1B492360-F28C-4E5A-977E-A02EAF766B5C}" type="presParOf" srcId="{D6D624F0-B442-4B11-BBE5-0578658D8CF4}" destId="{B68EC8D0-704F-41E7-8308-9B5187198F5C}" srcOrd="0" destOrd="0" presId="urn:microsoft.com/office/officeart/2005/8/layout/vList5"/>
    <dgm:cxn modelId="{AACCDC3B-E7CB-4628-A835-156CDDE9FFAA}" type="presParOf" srcId="{C23B7CFD-759A-4DBA-80D5-28674D32AD93}" destId="{8FF1CE68-6105-4BCC-A124-9782F18BA6B7}" srcOrd="5" destOrd="0" presId="urn:microsoft.com/office/officeart/2005/8/layout/vList5"/>
    <dgm:cxn modelId="{8D32C006-960F-4C3D-AF29-03E32628F8C4}" type="presParOf" srcId="{C23B7CFD-759A-4DBA-80D5-28674D32AD93}" destId="{BCAE5777-787E-48EA-91F8-0570A566747C}" srcOrd="6" destOrd="0" presId="urn:microsoft.com/office/officeart/2005/8/layout/vList5"/>
    <dgm:cxn modelId="{E776E198-F3B5-418A-BD98-02F5B19B2D04}" type="presParOf" srcId="{BCAE5777-787E-48EA-91F8-0570A566747C}" destId="{65B90FD0-AA21-43D7-A784-6A81800CA559}" srcOrd="0" destOrd="0" presId="urn:microsoft.com/office/officeart/2005/8/layout/vList5"/>
    <dgm:cxn modelId="{4226A707-F70B-449C-84D7-7AAF4AB33935}" type="presParOf" srcId="{C23B7CFD-759A-4DBA-80D5-28674D32AD93}" destId="{C3F7F4AA-4CF3-42C7-A95E-0AE2A7E93C86}" srcOrd="7" destOrd="0" presId="urn:microsoft.com/office/officeart/2005/8/layout/vList5"/>
    <dgm:cxn modelId="{A576E15D-CAE7-4A49-A24C-B3DA2ADC0BC8}" type="presParOf" srcId="{C23B7CFD-759A-4DBA-80D5-28674D32AD93}" destId="{B778CE1F-1B0B-4EC1-A181-0072441A702C}" srcOrd="8" destOrd="0" presId="urn:microsoft.com/office/officeart/2005/8/layout/vList5"/>
    <dgm:cxn modelId="{5D254287-2CC4-4F0F-8273-A54C4E37F795}" type="presParOf" srcId="{B778CE1F-1B0B-4EC1-A181-0072441A702C}" destId="{CED8E7F1-EC3B-408D-900F-F231653085E9}" srcOrd="0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6.xml><?xml version="1.0" encoding="utf-8"?>
<dgm:dataModel xmlns:dgm="http://schemas.openxmlformats.org/drawingml/2006/diagram" xmlns:a="http://schemas.openxmlformats.org/drawingml/2006/main">
  <dgm:ptLst>
    <dgm:pt modelId="{6AD718D7-5D2A-4999-ADE7-1CA4AB460CB3}" type="doc">
      <dgm:prSet loTypeId="urn:microsoft.com/office/officeart/2005/8/layout/vList5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s-MX"/>
        </a:p>
      </dgm:t>
    </dgm:pt>
    <dgm:pt modelId="{CA1DDC31-5538-44B1-A8E1-6DC2E52B9899}">
      <dgm:prSet/>
      <dgm:spPr/>
      <dgm:t>
        <a:bodyPr/>
        <a:lstStyle/>
        <a:p>
          <a:pPr rtl="0"/>
          <a:r>
            <a:rPr lang="es-MX" b="0" smtClean="0"/>
            <a:t>Requerimientos: Instalaciones, equipo.</a:t>
          </a:r>
          <a:endParaRPr lang="es-MX"/>
        </a:p>
      </dgm:t>
    </dgm:pt>
    <dgm:pt modelId="{76C96AEB-A3BC-4DA4-BD80-A9697B856E1E}" type="parTrans" cxnId="{3F2A287C-C989-43CB-A9A6-71FEF7F6BCDD}">
      <dgm:prSet/>
      <dgm:spPr/>
      <dgm:t>
        <a:bodyPr/>
        <a:lstStyle/>
        <a:p>
          <a:endParaRPr lang="es-MX"/>
        </a:p>
      </dgm:t>
    </dgm:pt>
    <dgm:pt modelId="{02CA36F5-7D7A-4E2D-926C-5036484D29FB}" type="sibTrans" cxnId="{3F2A287C-C989-43CB-A9A6-71FEF7F6BCDD}">
      <dgm:prSet/>
      <dgm:spPr/>
      <dgm:t>
        <a:bodyPr/>
        <a:lstStyle/>
        <a:p>
          <a:endParaRPr lang="es-MX"/>
        </a:p>
      </dgm:t>
    </dgm:pt>
    <dgm:pt modelId="{71957EF4-1789-4515-889D-BD32CB57F831}">
      <dgm:prSet/>
      <dgm:spPr/>
      <dgm:t>
        <a:bodyPr/>
        <a:lstStyle/>
        <a:p>
          <a:pPr rtl="0"/>
          <a:r>
            <a:rPr lang="es-MX" b="0" smtClean="0"/>
            <a:t>Pronósticos de ventas.</a:t>
          </a:r>
          <a:endParaRPr lang="es-MX"/>
        </a:p>
      </dgm:t>
    </dgm:pt>
    <dgm:pt modelId="{0E20C679-670A-4E4B-9C14-617E58E381EE}" type="parTrans" cxnId="{27403EF0-E578-4B67-9DC6-E553094A2C5C}">
      <dgm:prSet/>
      <dgm:spPr/>
      <dgm:t>
        <a:bodyPr/>
        <a:lstStyle/>
        <a:p>
          <a:endParaRPr lang="es-MX"/>
        </a:p>
      </dgm:t>
    </dgm:pt>
    <dgm:pt modelId="{C4EF8A34-9703-4120-BFBA-F0E74A451F17}" type="sibTrans" cxnId="{27403EF0-E578-4B67-9DC6-E553094A2C5C}">
      <dgm:prSet/>
      <dgm:spPr/>
      <dgm:t>
        <a:bodyPr/>
        <a:lstStyle/>
        <a:p>
          <a:endParaRPr lang="es-MX"/>
        </a:p>
      </dgm:t>
    </dgm:pt>
    <dgm:pt modelId="{ED34D930-3FAA-4056-8F54-2E062BA42789}">
      <dgm:prSet/>
      <dgm:spPr/>
      <dgm:t>
        <a:bodyPr/>
        <a:lstStyle/>
        <a:p>
          <a:pPr rtl="0"/>
          <a:r>
            <a:rPr lang="es-MX" b="0" smtClean="0"/>
            <a:t>Gastos y costos.</a:t>
          </a:r>
          <a:endParaRPr lang="es-MX"/>
        </a:p>
      </dgm:t>
    </dgm:pt>
    <dgm:pt modelId="{E33683D1-1614-4D17-893C-D2EC073709DC}" type="parTrans" cxnId="{B95EF97E-D6DA-4EF1-9804-BF9058AE2529}">
      <dgm:prSet/>
      <dgm:spPr/>
      <dgm:t>
        <a:bodyPr/>
        <a:lstStyle/>
        <a:p>
          <a:endParaRPr lang="es-MX"/>
        </a:p>
      </dgm:t>
    </dgm:pt>
    <dgm:pt modelId="{FF76027A-04F4-43A7-85F7-EF6C30457544}" type="sibTrans" cxnId="{B95EF97E-D6DA-4EF1-9804-BF9058AE2529}">
      <dgm:prSet/>
      <dgm:spPr/>
      <dgm:t>
        <a:bodyPr/>
        <a:lstStyle/>
        <a:p>
          <a:endParaRPr lang="es-MX"/>
        </a:p>
      </dgm:t>
    </dgm:pt>
    <dgm:pt modelId="{1EDFB61A-BDE3-4698-BA3D-97543B0F3A31}">
      <dgm:prSet/>
      <dgm:spPr/>
      <dgm:t>
        <a:bodyPr/>
        <a:lstStyle/>
        <a:p>
          <a:pPr rtl="0"/>
          <a:r>
            <a:rPr lang="es-MX" b="0" smtClean="0"/>
            <a:t>Proyección de ingresos.</a:t>
          </a:r>
          <a:endParaRPr lang="es-MX"/>
        </a:p>
      </dgm:t>
    </dgm:pt>
    <dgm:pt modelId="{7FC118F3-0CEF-4669-ACB0-C1FD4BB759A8}" type="parTrans" cxnId="{7B049448-AB84-4F84-9B98-0DC98CBA9EC9}">
      <dgm:prSet/>
      <dgm:spPr/>
      <dgm:t>
        <a:bodyPr/>
        <a:lstStyle/>
        <a:p>
          <a:endParaRPr lang="es-MX"/>
        </a:p>
      </dgm:t>
    </dgm:pt>
    <dgm:pt modelId="{0E73C9DB-2B2F-45B8-97EA-670C90250243}" type="sibTrans" cxnId="{7B049448-AB84-4F84-9B98-0DC98CBA9EC9}">
      <dgm:prSet/>
      <dgm:spPr/>
      <dgm:t>
        <a:bodyPr/>
        <a:lstStyle/>
        <a:p>
          <a:endParaRPr lang="es-MX"/>
        </a:p>
      </dgm:t>
    </dgm:pt>
    <dgm:pt modelId="{ECAE8A88-AE59-4DA5-A3B9-149947A4625A}">
      <dgm:prSet/>
      <dgm:spPr/>
      <dgm:t>
        <a:bodyPr/>
        <a:lstStyle/>
        <a:p>
          <a:pPr rtl="0"/>
          <a:r>
            <a:rPr lang="es-MX" b="0" smtClean="0"/>
            <a:t>Necesidades y recursos financieros. </a:t>
          </a:r>
          <a:endParaRPr lang="es-MX"/>
        </a:p>
      </dgm:t>
    </dgm:pt>
    <dgm:pt modelId="{89704545-DE81-440C-8D1C-EAA78F5FAA7A}" type="parTrans" cxnId="{D7B7BF01-745C-47F8-B9F2-B740AC2AF96A}">
      <dgm:prSet/>
      <dgm:spPr/>
      <dgm:t>
        <a:bodyPr/>
        <a:lstStyle/>
        <a:p>
          <a:endParaRPr lang="es-MX"/>
        </a:p>
      </dgm:t>
    </dgm:pt>
    <dgm:pt modelId="{802776FF-EF23-4F04-843C-8AC0361BC25C}" type="sibTrans" cxnId="{D7B7BF01-745C-47F8-B9F2-B740AC2AF96A}">
      <dgm:prSet/>
      <dgm:spPr/>
      <dgm:t>
        <a:bodyPr/>
        <a:lstStyle/>
        <a:p>
          <a:endParaRPr lang="es-MX"/>
        </a:p>
      </dgm:t>
    </dgm:pt>
    <dgm:pt modelId="{9F03A4B5-8675-4888-AA68-C3D64C5B0195}" type="pres">
      <dgm:prSet presAssocID="{6AD718D7-5D2A-4999-ADE7-1CA4AB460CB3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s-MX"/>
        </a:p>
      </dgm:t>
    </dgm:pt>
    <dgm:pt modelId="{B202A828-6EC5-4FA9-BC26-D31E4A1EE4F1}" type="pres">
      <dgm:prSet presAssocID="{CA1DDC31-5538-44B1-A8E1-6DC2E52B9899}" presName="linNode" presStyleCnt="0"/>
      <dgm:spPr/>
    </dgm:pt>
    <dgm:pt modelId="{5E30D023-2495-4ABB-898B-A44ECF09447C}" type="pres">
      <dgm:prSet presAssocID="{CA1DDC31-5538-44B1-A8E1-6DC2E52B9899}" presName="parentText" presStyleLbl="node1" presStyleIdx="0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19246151-F989-4DFB-A3B5-7B08E015CFE7}" type="pres">
      <dgm:prSet presAssocID="{02CA36F5-7D7A-4E2D-926C-5036484D29FB}" presName="sp" presStyleCnt="0"/>
      <dgm:spPr/>
    </dgm:pt>
    <dgm:pt modelId="{ABE4D61B-CA67-414A-BB1C-855547B53849}" type="pres">
      <dgm:prSet presAssocID="{71957EF4-1789-4515-889D-BD32CB57F831}" presName="linNode" presStyleCnt="0"/>
      <dgm:spPr/>
    </dgm:pt>
    <dgm:pt modelId="{86EEF7A2-CDA3-4AC8-9F7B-E30467A5FCDB}" type="pres">
      <dgm:prSet presAssocID="{71957EF4-1789-4515-889D-BD32CB57F831}" presName="parentText" presStyleLbl="node1" presStyleIdx="1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F0BA1ED1-2F8B-4A96-91D8-177C9132E5EC}" type="pres">
      <dgm:prSet presAssocID="{C4EF8A34-9703-4120-BFBA-F0E74A451F17}" presName="sp" presStyleCnt="0"/>
      <dgm:spPr/>
    </dgm:pt>
    <dgm:pt modelId="{0A7F5829-410E-4994-AACD-B88A7C01C949}" type="pres">
      <dgm:prSet presAssocID="{ED34D930-3FAA-4056-8F54-2E062BA42789}" presName="linNode" presStyleCnt="0"/>
      <dgm:spPr/>
    </dgm:pt>
    <dgm:pt modelId="{C4441442-D9D9-483E-BEE4-B7012F16DA79}" type="pres">
      <dgm:prSet presAssocID="{ED34D930-3FAA-4056-8F54-2E062BA42789}" presName="parentText" presStyleLbl="node1" presStyleIdx="2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BCD6BFA5-EEDB-47AB-B0C2-FE1B7557B1E8}" type="pres">
      <dgm:prSet presAssocID="{FF76027A-04F4-43A7-85F7-EF6C30457544}" presName="sp" presStyleCnt="0"/>
      <dgm:spPr/>
    </dgm:pt>
    <dgm:pt modelId="{5F67695A-99B7-4616-81DA-F04AA73A787D}" type="pres">
      <dgm:prSet presAssocID="{1EDFB61A-BDE3-4698-BA3D-97543B0F3A31}" presName="linNode" presStyleCnt="0"/>
      <dgm:spPr/>
    </dgm:pt>
    <dgm:pt modelId="{97413F3F-3FF7-4C0D-83FE-387E80F1869C}" type="pres">
      <dgm:prSet presAssocID="{1EDFB61A-BDE3-4698-BA3D-97543B0F3A31}" presName="parentText" presStyleLbl="node1" presStyleIdx="3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78223C99-7FE4-4FE7-81D1-66680A4F9F06}" type="pres">
      <dgm:prSet presAssocID="{0E73C9DB-2B2F-45B8-97EA-670C90250243}" presName="sp" presStyleCnt="0"/>
      <dgm:spPr/>
    </dgm:pt>
    <dgm:pt modelId="{9707144E-C1BF-443B-B9D0-AB562E7191E6}" type="pres">
      <dgm:prSet presAssocID="{ECAE8A88-AE59-4DA5-A3B9-149947A4625A}" presName="linNode" presStyleCnt="0"/>
      <dgm:spPr/>
    </dgm:pt>
    <dgm:pt modelId="{DDB07103-ADF6-47BF-92B0-D7B9E501C030}" type="pres">
      <dgm:prSet presAssocID="{ECAE8A88-AE59-4DA5-A3B9-149947A4625A}" presName="parentText" presStyleLbl="node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es-MX"/>
        </a:p>
      </dgm:t>
    </dgm:pt>
  </dgm:ptLst>
  <dgm:cxnLst>
    <dgm:cxn modelId="{D7B7BF01-745C-47F8-B9F2-B740AC2AF96A}" srcId="{6AD718D7-5D2A-4999-ADE7-1CA4AB460CB3}" destId="{ECAE8A88-AE59-4DA5-A3B9-149947A4625A}" srcOrd="4" destOrd="0" parTransId="{89704545-DE81-440C-8D1C-EAA78F5FAA7A}" sibTransId="{802776FF-EF23-4F04-843C-8AC0361BC25C}"/>
    <dgm:cxn modelId="{0BCF8E18-0784-4418-9193-87F0ED3D0C19}" type="presOf" srcId="{71957EF4-1789-4515-889D-BD32CB57F831}" destId="{86EEF7A2-CDA3-4AC8-9F7B-E30467A5FCDB}" srcOrd="0" destOrd="0" presId="urn:microsoft.com/office/officeart/2005/8/layout/vList5"/>
    <dgm:cxn modelId="{3F2A287C-C989-43CB-A9A6-71FEF7F6BCDD}" srcId="{6AD718D7-5D2A-4999-ADE7-1CA4AB460CB3}" destId="{CA1DDC31-5538-44B1-A8E1-6DC2E52B9899}" srcOrd="0" destOrd="0" parTransId="{76C96AEB-A3BC-4DA4-BD80-A9697B856E1E}" sibTransId="{02CA36F5-7D7A-4E2D-926C-5036484D29FB}"/>
    <dgm:cxn modelId="{F1D9C686-9CE7-4EC5-9571-099467243FD4}" type="presOf" srcId="{6AD718D7-5D2A-4999-ADE7-1CA4AB460CB3}" destId="{9F03A4B5-8675-4888-AA68-C3D64C5B0195}" srcOrd="0" destOrd="0" presId="urn:microsoft.com/office/officeart/2005/8/layout/vList5"/>
    <dgm:cxn modelId="{7B049448-AB84-4F84-9B98-0DC98CBA9EC9}" srcId="{6AD718D7-5D2A-4999-ADE7-1CA4AB460CB3}" destId="{1EDFB61A-BDE3-4698-BA3D-97543B0F3A31}" srcOrd="3" destOrd="0" parTransId="{7FC118F3-0CEF-4669-ACB0-C1FD4BB759A8}" sibTransId="{0E73C9DB-2B2F-45B8-97EA-670C90250243}"/>
    <dgm:cxn modelId="{7FDE66D7-3EE0-4BD2-B134-E8F9985FB8FA}" type="presOf" srcId="{ED34D930-3FAA-4056-8F54-2E062BA42789}" destId="{C4441442-D9D9-483E-BEE4-B7012F16DA79}" srcOrd="0" destOrd="0" presId="urn:microsoft.com/office/officeart/2005/8/layout/vList5"/>
    <dgm:cxn modelId="{27403EF0-E578-4B67-9DC6-E553094A2C5C}" srcId="{6AD718D7-5D2A-4999-ADE7-1CA4AB460CB3}" destId="{71957EF4-1789-4515-889D-BD32CB57F831}" srcOrd="1" destOrd="0" parTransId="{0E20C679-670A-4E4B-9C14-617E58E381EE}" sibTransId="{C4EF8A34-9703-4120-BFBA-F0E74A451F17}"/>
    <dgm:cxn modelId="{DA4F6970-7C93-42E7-8C7B-F5CC65418432}" type="presOf" srcId="{CA1DDC31-5538-44B1-A8E1-6DC2E52B9899}" destId="{5E30D023-2495-4ABB-898B-A44ECF09447C}" srcOrd="0" destOrd="0" presId="urn:microsoft.com/office/officeart/2005/8/layout/vList5"/>
    <dgm:cxn modelId="{B95EF97E-D6DA-4EF1-9804-BF9058AE2529}" srcId="{6AD718D7-5D2A-4999-ADE7-1CA4AB460CB3}" destId="{ED34D930-3FAA-4056-8F54-2E062BA42789}" srcOrd="2" destOrd="0" parTransId="{E33683D1-1614-4D17-893C-D2EC073709DC}" sibTransId="{FF76027A-04F4-43A7-85F7-EF6C30457544}"/>
    <dgm:cxn modelId="{4AF3AB7B-D322-4F7B-91E5-335BDB8AB810}" type="presOf" srcId="{ECAE8A88-AE59-4DA5-A3B9-149947A4625A}" destId="{DDB07103-ADF6-47BF-92B0-D7B9E501C030}" srcOrd="0" destOrd="0" presId="urn:microsoft.com/office/officeart/2005/8/layout/vList5"/>
    <dgm:cxn modelId="{CB26C3D9-5ED2-4FE7-AF39-7318027B1698}" type="presOf" srcId="{1EDFB61A-BDE3-4698-BA3D-97543B0F3A31}" destId="{97413F3F-3FF7-4C0D-83FE-387E80F1869C}" srcOrd="0" destOrd="0" presId="urn:microsoft.com/office/officeart/2005/8/layout/vList5"/>
    <dgm:cxn modelId="{5E7C5D3D-38E6-4320-9264-13E91F358917}" type="presParOf" srcId="{9F03A4B5-8675-4888-AA68-C3D64C5B0195}" destId="{B202A828-6EC5-4FA9-BC26-D31E4A1EE4F1}" srcOrd="0" destOrd="0" presId="urn:microsoft.com/office/officeart/2005/8/layout/vList5"/>
    <dgm:cxn modelId="{0F92887C-BB86-4AEA-BBBE-69BC37A507B0}" type="presParOf" srcId="{B202A828-6EC5-4FA9-BC26-D31E4A1EE4F1}" destId="{5E30D023-2495-4ABB-898B-A44ECF09447C}" srcOrd="0" destOrd="0" presId="urn:microsoft.com/office/officeart/2005/8/layout/vList5"/>
    <dgm:cxn modelId="{A9EA4782-99D2-4446-8D0F-F77AF2EAB7CE}" type="presParOf" srcId="{9F03A4B5-8675-4888-AA68-C3D64C5B0195}" destId="{19246151-F989-4DFB-A3B5-7B08E015CFE7}" srcOrd="1" destOrd="0" presId="urn:microsoft.com/office/officeart/2005/8/layout/vList5"/>
    <dgm:cxn modelId="{95AD3B2A-0A7F-4A74-A344-620143C70A20}" type="presParOf" srcId="{9F03A4B5-8675-4888-AA68-C3D64C5B0195}" destId="{ABE4D61B-CA67-414A-BB1C-855547B53849}" srcOrd="2" destOrd="0" presId="urn:microsoft.com/office/officeart/2005/8/layout/vList5"/>
    <dgm:cxn modelId="{BD8790D5-893B-4C93-B5C5-74738355C612}" type="presParOf" srcId="{ABE4D61B-CA67-414A-BB1C-855547B53849}" destId="{86EEF7A2-CDA3-4AC8-9F7B-E30467A5FCDB}" srcOrd="0" destOrd="0" presId="urn:microsoft.com/office/officeart/2005/8/layout/vList5"/>
    <dgm:cxn modelId="{FA80C01D-259B-45FC-A725-C93AF55F9FF8}" type="presParOf" srcId="{9F03A4B5-8675-4888-AA68-C3D64C5B0195}" destId="{F0BA1ED1-2F8B-4A96-91D8-177C9132E5EC}" srcOrd="3" destOrd="0" presId="urn:microsoft.com/office/officeart/2005/8/layout/vList5"/>
    <dgm:cxn modelId="{0D136675-78B5-4EA1-BAD8-130647B65293}" type="presParOf" srcId="{9F03A4B5-8675-4888-AA68-C3D64C5B0195}" destId="{0A7F5829-410E-4994-AACD-B88A7C01C949}" srcOrd="4" destOrd="0" presId="urn:microsoft.com/office/officeart/2005/8/layout/vList5"/>
    <dgm:cxn modelId="{80EDECFB-3246-4527-9CA6-F99D610FC7AF}" type="presParOf" srcId="{0A7F5829-410E-4994-AACD-B88A7C01C949}" destId="{C4441442-D9D9-483E-BEE4-B7012F16DA79}" srcOrd="0" destOrd="0" presId="urn:microsoft.com/office/officeart/2005/8/layout/vList5"/>
    <dgm:cxn modelId="{4AFF4650-BB45-423C-A08B-97489FD8BAA4}" type="presParOf" srcId="{9F03A4B5-8675-4888-AA68-C3D64C5B0195}" destId="{BCD6BFA5-EEDB-47AB-B0C2-FE1B7557B1E8}" srcOrd="5" destOrd="0" presId="urn:microsoft.com/office/officeart/2005/8/layout/vList5"/>
    <dgm:cxn modelId="{CFFBD500-7695-44AD-AECD-D7CE1484314F}" type="presParOf" srcId="{9F03A4B5-8675-4888-AA68-C3D64C5B0195}" destId="{5F67695A-99B7-4616-81DA-F04AA73A787D}" srcOrd="6" destOrd="0" presId="urn:microsoft.com/office/officeart/2005/8/layout/vList5"/>
    <dgm:cxn modelId="{D8D980FF-CCF5-4A03-B9A5-8112CBA8237D}" type="presParOf" srcId="{5F67695A-99B7-4616-81DA-F04AA73A787D}" destId="{97413F3F-3FF7-4C0D-83FE-387E80F1869C}" srcOrd="0" destOrd="0" presId="urn:microsoft.com/office/officeart/2005/8/layout/vList5"/>
    <dgm:cxn modelId="{B40B91C7-F623-40D3-8BE1-F170AFAC9C6B}" type="presParOf" srcId="{9F03A4B5-8675-4888-AA68-C3D64C5B0195}" destId="{78223C99-7FE4-4FE7-81D1-66680A4F9F06}" srcOrd="7" destOrd="0" presId="urn:microsoft.com/office/officeart/2005/8/layout/vList5"/>
    <dgm:cxn modelId="{FBDB2CFD-3613-4959-AA80-FD35509C9775}" type="presParOf" srcId="{9F03A4B5-8675-4888-AA68-C3D64C5B0195}" destId="{9707144E-C1BF-443B-B9D0-AB562E7191E6}" srcOrd="8" destOrd="0" presId="urn:microsoft.com/office/officeart/2005/8/layout/vList5"/>
    <dgm:cxn modelId="{A94200DE-4A4A-4F73-87E7-B248375E0B8C}" type="presParOf" srcId="{9707144E-C1BF-443B-B9D0-AB562E7191E6}" destId="{DDB07103-ADF6-47BF-92B0-D7B9E501C030}" srcOrd="0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7.xml><?xml version="1.0" encoding="utf-8"?>
<dgm:dataModel xmlns:dgm="http://schemas.openxmlformats.org/drawingml/2006/diagram" xmlns:a="http://schemas.openxmlformats.org/drawingml/2006/main">
  <dgm:ptLst>
    <dgm:pt modelId="{0E120E9C-0199-4E4B-9039-22B5E4A01BD4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s-MX"/>
        </a:p>
      </dgm:t>
    </dgm:pt>
    <dgm:pt modelId="{E6E3DE09-D1C3-4EEE-9883-0177D3E03D5E}">
      <dgm:prSet/>
      <dgm:spPr/>
      <dgm:t>
        <a:bodyPr/>
        <a:lstStyle/>
        <a:p>
          <a:pPr rtl="0"/>
          <a:r>
            <a:rPr lang="es-MX" b="0" smtClean="0"/>
            <a:t>Generar un plan contingente una vez evaluado. </a:t>
          </a:r>
          <a:endParaRPr lang="es-MX"/>
        </a:p>
      </dgm:t>
    </dgm:pt>
    <dgm:pt modelId="{142F6882-0724-40FA-952C-97ECA04E4850}" type="parTrans" cxnId="{D9E34E2F-2A3D-4B6E-9E87-BD076C2E2254}">
      <dgm:prSet/>
      <dgm:spPr/>
      <dgm:t>
        <a:bodyPr/>
        <a:lstStyle/>
        <a:p>
          <a:endParaRPr lang="es-MX"/>
        </a:p>
      </dgm:t>
    </dgm:pt>
    <dgm:pt modelId="{53BEA217-7F53-4B33-9D89-C76DD5497544}" type="sibTrans" cxnId="{D9E34E2F-2A3D-4B6E-9E87-BD076C2E2254}">
      <dgm:prSet/>
      <dgm:spPr/>
      <dgm:t>
        <a:bodyPr/>
        <a:lstStyle/>
        <a:p>
          <a:endParaRPr lang="es-MX"/>
        </a:p>
      </dgm:t>
    </dgm:pt>
    <dgm:pt modelId="{ADB087F0-2413-4F58-AE8A-F2290A7061F0}">
      <dgm:prSet/>
      <dgm:spPr/>
      <dgm:t>
        <a:bodyPr/>
        <a:lstStyle/>
        <a:p>
          <a:pPr rtl="0"/>
          <a:r>
            <a:rPr lang="es-MX" b="0" smtClean="0"/>
            <a:t>Riesgo-país, riesgo comercial, de divisas, interno y del mercado objetivo.</a:t>
          </a:r>
          <a:endParaRPr lang="es-MX"/>
        </a:p>
      </dgm:t>
    </dgm:pt>
    <dgm:pt modelId="{DEA46B7C-6451-4713-A95C-B6F6CE3EB873}" type="parTrans" cxnId="{2AF14662-93EA-49A5-B00B-BEE624A64892}">
      <dgm:prSet/>
      <dgm:spPr/>
      <dgm:t>
        <a:bodyPr/>
        <a:lstStyle/>
        <a:p>
          <a:endParaRPr lang="es-MX"/>
        </a:p>
      </dgm:t>
    </dgm:pt>
    <dgm:pt modelId="{4BA83C5B-764A-40DB-8C26-66A5ABDAB9C2}" type="sibTrans" cxnId="{2AF14662-93EA-49A5-B00B-BEE624A64892}">
      <dgm:prSet/>
      <dgm:spPr/>
      <dgm:t>
        <a:bodyPr/>
        <a:lstStyle/>
        <a:p>
          <a:endParaRPr lang="es-MX"/>
        </a:p>
      </dgm:t>
    </dgm:pt>
    <dgm:pt modelId="{362883E3-4EEB-40C9-BB28-3BD754BD274E}" type="pres">
      <dgm:prSet presAssocID="{0E120E9C-0199-4E4B-9039-22B5E4A01BD4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s-MX"/>
        </a:p>
      </dgm:t>
    </dgm:pt>
    <dgm:pt modelId="{2C32AFB6-8FD4-4616-8923-54C100363ED9}" type="pres">
      <dgm:prSet presAssocID="{E6E3DE09-D1C3-4EEE-9883-0177D3E03D5E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C5B7F072-49B1-4212-9E51-C32E623902BF}" type="pres">
      <dgm:prSet presAssocID="{53BEA217-7F53-4B33-9D89-C76DD5497544}" presName="spacer" presStyleCnt="0"/>
      <dgm:spPr/>
    </dgm:pt>
    <dgm:pt modelId="{A59CD92C-E7F9-4A5C-8B3D-D791D5BDB00A}" type="pres">
      <dgm:prSet presAssocID="{ADB087F0-2413-4F58-AE8A-F2290A7061F0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es-MX"/>
        </a:p>
      </dgm:t>
    </dgm:pt>
  </dgm:ptLst>
  <dgm:cxnLst>
    <dgm:cxn modelId="{D9E34E2F-2A3D-4B6E-9E87-BD076C2E2254}" srcId="{0E120E9C-0199-4E4B-9039-22B5E4A01BD4}" destId="{E6E3DE09-D1C3-4EEE-9883-0177D3E03D5E}" srcOrd="0" destOrd="0" parTransId="{142F6882-0724-40FA-952C-97ECA04E4850}" sibTransId="{53BEA217-7F53-4B33-9D89-C76DD5497544}"/>
    <dgm:cxn modelId="{9E365D66-75CB-4E80-8710-994B241DDD5F}" type="presOf" srcId="{0E120E9C-0199-4E4B-9039-22B5E4A01BD4}" destId="{362883E3-4EEB-40C9-BB28-3BD754BD274E}" srcOrd="0" destOrd="0" presId="urn:microsoft.com/office/officeart/2005/8/layout/vList2"/>
    <dgm:cxn modelId="{B7319E10-024C-497E-907F-3B8AD25A69C4}" type="presOf" srcId="{E6E3DE09-D1C3-4EEE-9883-0177D3E03D5E}" destId="{2C32AFB6-8FD4-4616-8923-54C100363ED9}" srcOrd="0" destOrd="0" presId="urn:microsoft.com/office/officeart/2005/8/layout/vList2"/>
    <dgm:cxn modelId="{2AF14662-93EA-49A5-B00B-BEE624A64892}" srcId="{0E120E9C-0199-4E4B-9039-22B5E4A01BD4}" destId="{ADB087F0-2413-4F58-AE8A-F2290A7061F0}" srcOrd="1" destOrd="0" parTransId="{DEA46B7C-6451-4713-A95C-B6F6CE3EB873}" sibTransId="{4BA83C5B-764A-40DB-8C26-66A5ABDAB9C2}"/>
    <dgm:cxn modelId="{7C8B419C-9FB5-486E-A363-44BDED5EC955}" type="presOf" srcId="{ADB087F0-2413-4F58-AE8A-F2290A7061F0}" destId="{A59CD92C-E7F9-4A5C-8B3D-D791D5BDB00A}" srcOrd="0" destOrd="0" presId="urn:microsoft.com/office/officeart/2005/8/layout/vList2"/>
    <dgm:cxn modelId="{F0838D5E-56BD-4A54-BEC1-24169043DC2D}" type="presParOf" srcId="{362883E3-4EEB-40C9-BB28-3BD754BD274E}" destId="{2C32AFB6-8FD4-4616-8923-54C100363ED9}" srcOrd="0" destOrd="0" presId="urn:microsoft.com/office/officeart/2005/8/layout/vList2"/>
    <dgm:cxn modelId="{AA545BDA-8894-4CB5-9ADD-C9683572CC7C}" type="presParOf" srcId="{362883E3-4EEB-40C9-BB28-3BD754BD274E}" destId="{C5B7F072-49B1-4212-9E51-C32E623902BF}" srcOrd="1" destOrd="0" presId="urn:microsoft.com/office/officeart/2005/8/layout/vList2"/>
    <dgm:cxn modelId="{21D7952C-FE55-429F-960B-459BA7535361}" type="presParOf" srcId="{362883E3-4EEB-40C9-BB28-3BD754BD274E}" destId="{A59CD92C-E7F9-4A5C-8B3D-D791D5BDB00A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F155365-DAB0-483B-AAA4-282C5B53B99C}" type="doc">
      <dgm:prSet loTypeId="urn:microsoft.com/office/officeart/2005/8/layout/process4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s-MX"/>
        </a:p>
      </dgm:t>
    </dgm:pt>
    <dgm:pt modelId="{96DC6C7E-BE69-48DF-84FD-A1B29AF30DD1}">
      <dgm:prSet/>
      <dgm:spPr/>
      <dgm:t>
        <a:bodyPr/>
        <a:lstStyle/>
        <a:p>
          <a:pPr rtl="0"/>
          <a:r>
            <a:rPr lang="es-MX" b="0" smtClean="0"/>
            <a:t>Identificar una demanda  internacional específica </a:t>
          </a:r>
          <a:endParaRPr lang="es-MX" b="0"/>
        </a:p>
      </dgm:t>
    </dgm:pt>
    <dgm:pt modelId="{2984C307-9F03-4829-8D97-C5A75704FF36}" type="parTrans" cxnId="{83668417-80A6-4304-8F67-7A18D0998B72}">
      <dgm:prSet/>
      <dgm:spPr/>
      <dgm:t>
        <a:bodyPr/>
        <a:lstStyle/>
        <a:p>
          <a:endParaRPr lang="es-MX"/>
        </a:p>
      </dgm:t>
    </dgm:pt>
    <dgm:pt modelId="{C200D669-7BCA-407C-AC3F-35ECFBFC6125}" type="sibTrans" cxnId="{83668417-80A6-4304-8F67-7A18D0998B72}">
      <dgm:prSet/>
      <dgm:spPr/>
      <dgm:t>
        <a:bodyPr/>
        <a:lstStyle/>
        <a:p>
          <a:endParaRPr lang="es-MX"/>
        </a:p>
      </dgm:t>
    </dgm:pt>
    <dgm:pt modelId="{DABA1401-9570-4764-BFF5-7456E8B007D0}">
      <dgm:prSet/>
      <dgm:spPr/>
      <dgm:t>
        <a:bodyPr/>
        <a:lstStyle/>
        <a:p>
          <a:pPr rtl="0"/>
          <a:r>
            <a:rPr lang="es-MX" b="0" smtClean="0"/>
            <a:t>Reconocer las necesidades, características y exigencias de consumidores</a:t>
          </a:r>
          <a:endParaRPr lang="es-MX"/>
        </a:p>
      </dgm:t>
    </dgm:pt>
    <dgm:pt modelId="{CC96BE26-62DB-41B9-A6A2-9DF15733DC17}" type="parTrans" cxnId="{F67FBCB6-0F07-43E5-8B5F-494A8E4F3F1C}">
      <dgm:prSet/>
      <dgm:spPr/>
      <dgm:t>
        <a:bodyPr/>
        <a:lstStyle/>
        <a:p>
          <a:endParaRPr lang="es-MX"/>
        </a:p>
      </dgm:t>
    </dgm:pt>
    <dgm:pt modelId="{5716B93A-2714-4320-ACB2-4740359227B3}" type="sibTrans" cxnId="{F67FBCB6-0F07-43E5-8B5F-494A8E4F3F1C}">
      <dgm:prSet/>
      <dgm:spPr/>
      <dgm:t>
        <a:bodyPr/>
        <a:lstStyle/>
        <a:p>
          <a:endParaRPr lang="es-MX"/>
        </a:p>
      </dgm:t>
    </dgm:pt>
    <dgm:pt modelId="{8E81014F-8675-40B0-A708-BB244C64D977}">
      <dgm:prSet/>
      <dgm:spPr/>
      <dgm:t>
        <a:bodyPr/>
        <a:lstStyle/>
        <a:p>
          <a:pPr rtl="0"/>
          <a:r>
            <a:rPr lang="es-MX" b="0" smtClean="0"/>
            <a:t>Producto exportable </a:t>
          </a:r>
          <a:endParaRPr lang="es-MX"/>
        </a:p>
      </dgm:t>
    </dgm:pt>
    <dgm:pt modelId="{4AF95825-13EE-4419-83D1-A1992B551BE4}" type="parTrans" cxnId="{BFAF3D27-3BD2-478A-A8F0-4C6C7991F02A}">
      <dgm:prSet/>
      <dgm:spPr/>
      <dgm:t>
        <a:bodyPr/>
        <a:lstStyle/>
        <a:p>
          <a:endParaRPr lang="es-MX"/>
        </a:p>
      </dgm:t>
    </dgm:pt>
    <dgm:pt modelId="{28F8AAA8-491A-4D6E-91BE-172506434CB1}" type="sibTrans" cxnId="{BFAF3D27-3BD2-478A-A8F0-4C6C7991F02A}">
      <dgm:prSet/>
      <dgm:spPr/>
      <dgm:t>
        <a:bodyPr/>
        <a:lstStyle/>
        <a:p>
          <a:endParaRPr lang="es-MX"/>
        </a:p>
      </dgm:t>
    </dgm:pt>
    <dgm:pt modelId="{3B206DFA-7196-4A66-8E35-A95404B21D2D}">
      <dgm:prSet/>
      <dgm:spPr/>
      <dgm:t>
        <a:bodyPr/>
        <a:lstStyle/>
        <a:p>
          <a:pPr rtl="0"/>
          <a:r>
            <a:rPr lang="es-MX" b="0" smtClean="0"/>
            <a:t>Calidad, competitividad, entrega a tiempo, flexibilidad para adaptarlo  cuando sea necesario, capacidad de producción (instalada vs ociosa)</a:t>
          </a:r>
          <a:endParaRPr lang="es-MX"/>
        </a:p>
      </dgm:t>
    </dgm:pt>
    <dgm:pt modelId="{207130E0-B0C8-4E3E-BA2C-3C28F2A45A65}" type="parTrans" cxnId="{9650259C-0887-42BA-88B2-70B00667CBD2}">
      <dgm:prSet/>
      <dgm:spPr/>
      <dgm:t>
        <a:bodyPr/>
        <a:lstStyle/>
        <a:p>
          <a:endParaRPr lang="es-MX"/>
        </a:p>
      </dgm:t>
    </dgm:pt>
    <dgm:pt modelId="{0436FEED-7FAD-428C-A9CB-CD3CA3FE8E88}" type="sibTrans" cxnId="{9650259C-0887-42BA-88B2-70B00667CBD2}">
      <dgm:prSet/>
      <dgm:spPr/>
      <dgm:t>
        <a:bodyPr/>
        <a:lstStyle/>
        <a:p>
          <a:endParaRPr lang="es-MX"/>
        </a:p>
      </dgm:t>
    </dgm:pt>
    <dgm:pt modelId="{690662D4-0FC4-483C-82C4-31C4AFD1FB92}">
      <dgm:prSet/>
      <dgm:spPr/>
      <dgm:t>
        <a:bodyPr/>
        <a:lstStyle/>
        <a:p>
          <a:pPr rtl="0"/>
          <a:r>
            <a:rPr lang="es-MX" b="0" smtClean="0"/>
            <a:t>Acceso a información confiable y oportuna del  mercado objetivo. </a:t>
          </a:r>
          <a:endParaRPr lang="es-MX"/>
        </a:p>
      </dgm:t>
    </dgm:pt>
    <dgm:pt modelId="{3947E860-FC00-4180-8990-80C7CB930556}" type="parTrans" cxnId="{5B5C8DAB-1649-478E-B377-DDFA45BA816B}">
      <dgm:prSet/>
      <dgm:spPr/>
      <dgm:t>
        <a:bodyPr/>
        <a:lstStyle/>
        <a:p>
          <a:endParaRPr lang="es-MX"/>
        </a:p>
      </dgm:t>
    </dgm:pt>
    <dgm:pt modelId="{1405A892-15F3-4ED7-96D4-D1635054D11B}" type="sibTrans" cxnId="{5B5C8DAB-1649-478E-B377-DDFA45BA816B}">
      <dgm:prSet/>
      <dgm:spPr/>
      <dgm:t>
        <a:bodyPr/>
        <a:lstStyle/>
        <a:p>
          <a:endParaRPr lang="es-MX"/>
        </a:p>
      </dgm:t>
    </dgm:pt>
    <dgm:pt modelId="{23D590D3-9BC4-457A-84F1-ABED74D1D26D}">
      <dgm:prSet/>
      <dgm:spPr/>
      <dgm:t>
        <a:bodyPr/>
        <a:lstStyle/>
        <a:p>
          <a:pPr rtl="0"/>
          <a:r>
            <a:rPr lang="es-MX" b="0" smtClean="0"/>
            <a:t>Planear el proceso de exportación </a:t>
          </a:r>
          <a:endParaRPr lang="es-MX"/>
        </a:p>
      </dgm:t>
    </dgm:pt>
    <dgm:pt modelId="{E41EC521-7008-4992-B6B2-A51C59A287A5}" type="parTrans" cxnId="{390B8F0B-F15D-4829-A318-3A7D1D454BC1}">
      <dgm:prSet/>
      <dgm:spPr/>
      <dgm:t>
        <a:bodyPr/>
        <a:lstStyle/>
        <a:p>
          <a:endParaRPr lang="es-MX"/>
        </a:p>
      </dgm:t>
    </dgm:pt>
    <dgm:pt modelId="{52EC71E6-C4E7-4B5C-B4EC-B960A08B161E}" type="sibTrans" cxnId="{390B8F0B-F15D-4829-A318-3A7D1D454BC1}">
      <dgm:prSet/>
      <dgm:spPr/>
      <dgm:t>
        <a:bodyPr/>
        <a:lstStyle/>
        <a:p>
          <a:endParaRPr lang="es-MX"/>
        </a:p>
      </dgm:t>
    </dgm:pt>
    <dgm:pt modelId="{05FA62FB-9C40-4D26-9D9C-CB0DD3EED472}">
      <dgm:prSet/>
      <dgm:spPr/>
      <dgm:t>
        <a:bodyPr/>
        <a:lstStyle/>
        <a:p>
          <a:pPr rtl="0"/>
          <a:r>
            <a:rPr lang="es-MX" b="0" smtClean="0"/>
            <a:t>Plan de Negocios de Exportación </a:t>
          </a:r>
          <a:endParaRPr lang="es-MX"/>
        </a:p>
      </dgm:t>
    </dgm:pt>
    <dgm:pt modelId="{FBAE0EC6-8C18-48AB-970B-124FCC73D988}" type="parTrans" cxnId="{46C039FD-E4BE-4A2F-86BA-8BF59C2CC1BA}">
      <dgm:prSet/>
      <dgm:spPr/>
      <dgm:t>
        <a:bodyPr/>
        <a:lstStyle/>
        <a:p>
          <a:endParaRPr lang="es-MX"/>
        </a:p>
      </dgm:t>
    </dgm:pt>
    <dgm:pt modelId="{DE501D6F-FCB3-490F-911D-9F01549F051E}" type="sibTrans" cxnId="{46C039FD-E4BE-4A2F-86BA-8BF59C2CC1BA}">
      <dgm:prSet/>
      <dgm:spPr/>
      <dgm:t>
        <a:bodyPr/>
        <a:lstStyle/>
        <a:p>
          <a:endParaRPr lang="es-MX"/>
        </a:p>
      </dgm:t>
    </dgm:pt>
    <dgm:pt modelId="{1E8BC4E4-6774-47F1-B9BA-C42980F6FFF0}" type="pres">
      <dgm:prSet presAssocID="{9F155365-DAB0-483B-AAA4-282C5B53B99C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s-MX"/>
        </a:p>
      </dgm:t>
    </dgm:pt>
    <dgm:pt modelId="{263C8157-6ED1-424C-A538-E431918B883F}" type="pres">
      <dgm:prSet presAssocID="{23D590D3-9BC4-457A-84F1-ABED74D1D26D}" presName="boxAndChildren" presStyleCnt="0"/>
      <dgm:spPr/>
    </dgm:pt>
    <dgm:pt modelId="{653BA18E-CF5B-48CE-A0B9-5035326CDC14}" type="pres">
      <dgm:prSet presAssocID="{23D590D3-9BC4-457A-84F1-ABED74D1D26D}" presName="parentTextBox" presStyleLbl="node1" presStyleIdx="0" presStyleCnt="4"/>
      <dgm:spPr/>
      <dgm:t>
        <a:bodyPr/>
        <a:lstStyle/>
        <a:p>
          <a:endParaRPr lang="es-MX"/>
        </a:p>
      </dgm:t>
    </dgm:pt>
    <dgm:pt modelId="{10AEC8D6-9DCF-4CBA-A4A3-EC4085CDDB41}" type="pres">
      <dgm:prSet presAssocID="{23D590D3-9BC4-457A-84F1-ABED74D1D26D}" presName="entireBox" presStyleLbl="node1" presStyleIdx="0" presStyleCnt="4"/>
      <dgm:spPr/>
      <dgm:t>
        <a:bodyPr/>
        <a:lstStyle/>
        <a:p>
          <a:endParaRPr lang="es-MX"/>
        </a:p>
      </dgm:t>
    </dgm:pt>
    <dgm:pt modelId="{487A148A-00D3-4C3E-93B1-228557CDE275}" type="pres">
      <dgm:prSet presAssocID="{23D590D3-9BC4-457A-84F1-ABED74D1D26D}" presName="descendantBox" presStyleCnt="0"/>
      <dgm:spPr/>
    </dgm:pt>
    <dgm:pt modelId="{65C3E2FA-55CB-486A-8AC5-CAF927B8BC21}" type="pres">
      <dgm:prSet presAssocID="{05FA62FB-9C40-4D26-9D9C-CB0DD3EED472}" presName="childTextBox" presStyleLbl="fg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CFD34662-406E-424D-A9A0-FCFD7DAE0539}" type="pres">
      <dgm:prSet presAssocID="{1405A892-15F3-4ED7-96D4-D1635054D11B}" presName="sp" presStyleCnt="0"/>
      <dgm:spPr/>
    </dgm:pt>
    <dgm:pt modelId="{A8BAC64F-7B29-4274-895F-5CB3848E0FE6}" type="pres">
      <dgm:prSet presAssocID="{690662D4-0FC4-483C-82C4-31C4AFD1FB92}" presName="arrowAndChildren" presStyleCnt="0"/>
      <dgm:spPr/>
    </dgm:pt>
    <dgm:pt modelId="{D5DC272A-312C-4313-B07A-C5269F0A22DC}" type="pres">
      <dgm:prSet presAssocID="{690662D4-0FC4-483C-82C4-31C4AFD1FB92}" presName="parentTextArrow" presStyleLbl="node1" presStyleIdx="1" presStyleCnt="4"/>
      <dgm:spPr/>
      <dgm:t>
        <a:bodyPr/>
        <a:lstStyle/>
        <a:p>
          <a:endParaRPr lang="es-MX"/>
        </a:p>
      </dgm:t>
    </dgm:pt>
    <dgm:pt modelId="{26CAF056-71E9-44D0-9C4E-6E5C7F0CB378}" type="pres">
      <dgm:prSet presAssocID="{28F8AAA8-491A-4D6E-91BE-172506434CB1}" presName="sp" presStyleCnt="0"/>
      <dgm:spPr/>
    </dgm:pt>
    <dgm:pt modelId="{588398D7-D140-48C8-A817-63670EB510BE}" type="pres">
      <dgm:prSet presAssocID="{8E81014F-8675-40B0-A708-BB244C64D977}" presName="arrowAndChildren" presStyleCnt="0"/>
      <dgm:spPr/>
    </dgm:pt>
    <dgm:pt modelId="{E34716B3-24D1-4A81-9240-66E82B8ADCFD}" type="pres">
      <dgm:prSet presAssocID="{8E81014F-8675-40B0-A708-BB244C64D977}" presName="parentTextArrow" presStyleLbl="node1" presStyleIdx="1" presStyleCnt="4"/>
      <dgm:spPr/>
      <dgm:t>
        <a:bodyPr/>
        <a:lstStyle/>
        <a:p>
          <a:endParaRPr lang="es-MX"/>
        </a:p>
      </dgm:t>
    </dgm:pt>
    <dgm:pt modelId="{1DAAC1B5-AC91-44E2-9823-034CC7110D97}" type="pres">
      <dgm:prSet presAssocID="{8E81014F-8675-40B0-A708-BB244C64D977}" presName="arrow" presStyleLbl="node1" presStyleIdx="2" presStyleCnt="4"/>
      <dgm:spPr/>
      <dgm:t>
        <a:bodyPr/>
        <a:lstStyle/>
        <a:p>
          <a:endParaRPr lang="es-MX"/>
        </a:p>
      </dgm:t>
    </dgm:pt>
    <dgm:pt modelId="{2676FDA3-E979-4842-83BD-1CE9937C7B82}" type="pres">
      <dgm:prSet presAssocID="{8E81014F-8675-40B0-A708-BB244C64D977}" presName="descendantArrow" presStyleCnt="0"/>
      <dgm:spPr/>
    </dgm:pt>
    <dgm:pt modelId="{E55D8660-196E-428C-B01B-629A3293AF2B}" type="pres">
      <dgm:prSet presAssocID="{3B206DFA-7196-4A66-8E35-A95404B21D2D}" presName="childTextArrow" presStyleLbl="fg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04B36FCA-2122-43C1-B95E-964F2D723F66}" type="pres">
      <dgm:prSet presAssocID="{C200D669-7BCA-407C-AC3F-35ECFBFC6125}" presName="sp" presStyleCnt="0"/>
      <dgm:spPr/>
    </dgm:pt>
    <dgm:pt modelId="{03CA760A-7F5C-4BA0-945F-366D16004E28}" type="pres">
      <dgm:prSet presAssocID="{96DC6C7E-BE69-48DF-84FD-A1B29AF30DD1}" presName="arrowAndChildren" presStyleCnt="0"/>
      <dgm:spPr/>
    </dgm:pt>
    <dgm:pt modelId="{2773EDFB-DC4A-4678-A006-952A8333D802}" type="pres">
      <dgm:prSet presAssocID="{96DC6C7E-BE69-48DF-84FD-A1B29AF30DD1}" presName="parentTextArrow" presStyleLbl="node1" presStyleIdx="2" presStyleCnt="4"/>
      <dgm:spPr/>
      <dgm:t>
        <a:bodyPr/>
        <a:lstStyle/>
        <a:p>
          <a:endParaRPr lang="es-MX"/>
        </a:p>
      </dgm:t>
    </dgm:pt>
    <dgm:pt modelId="{493A8C0E-B6B1-4519-835C-229BFBCE72A7}" type="pres">
      <dgm:prSet presAssocID="{96DC6C7E-BE69-48DF-84FD-A1B29AF30DD1}" presName="arrow" presStyleLbl="node1" presStyleIdx="3" presStyleCnt="4"/>
      <dgm:spPr/>
      <dgm:t>
        <a:bodyPr/>
        <a:lstStyle/>
        <a:p>
          <a:endParaRPr lang="es-MX"/>
        </a:p>
      </dgm:t>
    </dgm:pt>
    <dgm:pt modelId="{517CA954-78B7-4E3C-BB4F-1280C46C8AE9}" type="pres">
      <dgm:prSet presAssocID="{96DC6C7E-BE69-48DF-84FD-A1B29AF30DD1}" presName="descendantArrow" presStyleCnt="0"/>
      <dgm:spPr/>
    </dgm:pt>
    <dgm:pt modelId="{3B2086CA-08E1-4DA3-BC29-1DF2A4940485}" type="pres">
      <dgm:prSet presAssocID="{DABA1401-9570-4764-BFF5-7456E8B007D0}" presName="childTextArrow" presStyleLbl="fg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</dgm:ptLst>
  <dgm:cxnLst>
    <dgm:cxn modelId="{83668417-80A6-4304-8F67-7A18D0998B72}" srcId="{9F155365-DAB0-483B-AAA4-282C5B53B99C}" destId="{96DC6C7E-BE69-48DF-84FD-A1B29AF30DD1}" srcOrd="0" destOrd="0" parTransId="{2984C307-9F03-4829-8D97-C5A75704FF36}" sibTransId="{C200D669-7BCA-407C-AC3F-35ECFBFC6125}"/>
    <dgm:cxn modelId="{EED75624-6305-437E-9EB6-8A83F0536A5A}" type="presOf" srcId="{23D590D3-9BC4-457A-84F1-ABED74D1D26D}" destId="{653BA18E-CF5B-48CE-A0B9-5035326CDC14}" srcOrd="0" destOrd="0" presId="urn:microsoft.com/office/officeart/2005/8/layout/process4"/>
    <dgm:cxn modelId="{BD212D00-29CF-4530-A82B-2D4F4C654616}" type="presOf" srcId="{9F155365-DAB0-483B-AAA4-282C5B53B99C}" destId="{1E8BC4E4-6774-47F1-B9BA-C42980F6FFF0}" srcOrd="0" destOrd="0" presId="urn:microsoft.com/office/officeart/2005/8/layout/process4"/>
    <dgm:cxn modelId="{2AD36730-D41F-4240-8481-0218059B3107}" type="presOf" srcId="{8E81014F-8675-40B0-A708-BB244C64D977}" destId="{E34716B3-24D1-4A81-9240-66E82B8ADCFD}" srcOrd="0" destOrd="0" presId="urn:microsoft.com/office/officeart/2005/8/layout/process4"/>
    <dgm:cxn modelId="{5B5C8DAB-1649-478E-B377-DDFA45BA816B}" srcId="{9F155365-DAB0-483B-AAA4-282C5B53B99C}" destId="{690662D4-0FC4-483C-82C4-31C4AFD1FB92}" srcOrd="2" destOrd="0" parTransId="{3947E860-FC00-4180-8990-80C7CB930556}" sibTransId="{1405A892-15F3-4ED7-96D4-D1635054D11B}"/>
    <dgm:cxn modelId="{BB722D29-5C96-4DF4-9CD7-263754B7C9FC}" type="presOf" srcId="{3B206DFA-7196-4A66-8E35-A95404B21D2D}" destId="{E55D8660-196E-428C-B01B-629A3293AF2B}" srcOrd="0" destOrd="0" presId="urn:microsoft.com/office/officeart/2005/8/layout/process4"/>
    <dgm:cxn modelId="{E2605C2D-E2F5-4424-A368-8D84DB8AA80F}" type="presOf" srcId="{690662D4-0FC4-483C-82C4-31C4AFD1FB92}" destId="{D5DC272A-312C-4313-B07A-C5269F0A22DC}" srcOrd="0" destOrd="0" presId="urn:microsoft.com/office/officeart/2005/8/layout/process4"/>
    <dgm:cxn modelId="{BF5FA0BC-C80B-4A2C-B541-A412E9F62507}" type="presOf" srcId="{05FA62FB-9C40-4D26-9D9C-CB0DD3EED472}" destId="{65C3E2FA-55CB-486A-8AC5-CAF927B8BC21}" srcOrd="0" destOrd="0" presId="urn:microsoft.com/office/officeart/2005/8/layout/process4"/>
    <dgm:cxn modelId="{887E5CE1-7740-4450-83CC-FE948E7D50C0}" type="presOf" srcId="{DABA1401-9570-4764-BFF5-7456E8B007D0}" destId="{3B2086CA-08E1-4DA3-BC29-1DF2A4940485}" srcOrd="0" destOrd="0" presId="urn:microsoft.com/office/officeart/2005/8/layout/process4"/>
    <dgm:cxn modelId="{BFAF3D27-3BD2-478A-A8F0-4C6C7991F02A}" srcId="{9F155365-DAB0-483B-AAA4-282C5B53B99C}" destId="{8E81014F-8675-40B0-A708-BB244C64D977}" srcOrd="1" destOrd="0" parTransId="{4AF95825-13EE-4419-83D1-A1992B551BE4}" sibTransId="{28F8AAA8-491A-4D6E-91BE-172506434CB1}"/>
    <dgm:cxn modelId="{46C039FD-E4BE-4A2F-86BA-8BF59C2CC1BA}" srcId="{23D590D3-9BC4-457A-84F1-ABED74D1D26D}" destId="{05FA62FB-9C40-4D26-9D9C-CB0DD3EED472}" srcOrd="0" destOrd="0" parTransId="{FBAE0EC6-8C18-48AB-970B-124FCC73D988}" sibTransId="{DE501D6F-FCB3-490F-911D-9F01549F051E}"/>
    <dgm:cxn modelId="{9650259C-0887-42BA-88B2-70B00667CBD2}" srcId="{8E81014F-8675-40B0-A708-BB244C64D977}" destId="{3B206DFA-7196-4A66-8E35-A95404B21D2D}" srcOrd="0" destOrd="0" parTransId="{207130E0-B0C8-4E3E-BA2C-3C28F2A45A65}" sibTransId="{0436FEED-7FAD-428C-A9CB-CD3CA3FE8E88}"/>
    <dgm:cxn modelId="{390B8F0B-F15D-4829-A318-3A7D1D454BC1}" srcId="{9F155365-DAB0-483B-AAA4-282C5B53B99C}" destId="{23D590D3-9BC4-457A-84F1-ABED74D1D26D}" srcOrd="3" destOrd="0" parTransId="{E41EC521-7008-4992-B6B2-A51C59A287A5}" sibTransId="{52EC71E6-C4E7-4B5C-B4EC-B960A08B161E}"/>
    <dgm:cxn modelId="{9DD5AA8B-1342-4477-BA5A-1FC773DE5604}" type="presOf" srcId="{23D590D3-9BC4-457A-84F1-ABED74D1D26D}" destId="{10AEC8D6-9DCF-4CBA-A4A3-EC4085CDDB41}" srcOrd="1" destOrd="0" presId="urn:microsoft.com/office/officeart/2005/8/layout/process4"/>
    <dgm:cxn modelId="{2310988B-9D79-45D1-8D4A-255B380DAFA3}" type="presOf" srcId="{8E81014F-8675-40B0-A708-BB244C64D977}" destId="{1DAAC1B5-AC91-44E2-9823-034CC7110D97}" srcOrd="1" destOrd="0" presId="urn:microsoft.com/office/officeart/2005/8/layout/process4"/>
    <dgm:cxn modelId="{F67FBCB6-0F07-43E5-8B5F-494A8E4F3F1C}" srcId="{96DC6C7E-BE69-48DF-84FD-A1B29AF30DD1}" destId="{DABA1401-9570-4764-BFF5-7456E8B007D0}" srcOrd="0" destOrd="0" parTransId="{CC96BE26-62DB-41B9-A6A2-9DF15733DC17}" sibTransId="{5716B93A-2714-4320-ACB2-4740359227B3}"/>
    <dgm:cxn modelId="{B1F99E2C-36F0-4266-8623-7A6B0ABDD95A}" type="presOf" srcId="{96DC6C7E-BE69-48DF-84FD-A1B29AF30DD1}" destId="{493A8C0E-B6B1-4519-835C-229BFBCE72A7}" srcOrd="1" destOrd="0" presId="urn:microsoft.com/office/officeart/2005/8/layout/process4"/>
    <dgm:cxn modelId="{340F831C-B71F-4F49-A247-277BF26E7A77}" type="presOf" srcId="{96DC6C7E-BE69-48DF-84FD-A1B29AF30DD1}" destId="{2773EDFB-DC4A-4678-A006-952A8333D802}" srcOrd="0" destOrd="0" presId="urn:microsoft.com/office/officeart/2005/8/layout/process4"/>
    <dgm:cxn modelId="{4D5A3C0E-9BFB-404B-9FC4-161B0CFD6543}" type="presParOf" srcId="{1E8BC4E4-6774-47F1-B9BA-C42980F6FFF0}" destId="{263C8157-6ED1-424C-A538-E431918B883F}" srcOrd="0" destOrd="0" presId="urn:microsoft.com/office/officeart/2005/8/layout/process4"/>
    <dgm:cxn modelId="{087B56E2-954B-4A42-9814-A4A8EDB6A1E1}" type="presParOf" srcId="{263C8157-6ED1-424C-A538-E431918B883F}" destId="{653BA18E-CF5B-48CE-A0B9-5035326CDC14}" srcOrd="0" destOrd="0" presId="urn:microsoft.com/office/officeart/2005/8/layout/process4"/>
    <dgm:cxn modelId="{C844A8DF-3595-426E-BDF4-A5BC79129AD3}" type="presParOf" srcId="{263C8157-6ED1-424C-A538-E431918B883F}" destId="{10AEC8D6-9DCF-4CBA-A4A3-EC4085CDDB41}" srcOrd="1" destOrd="0" presId="urn:microsoft.com/office/officeart/2005/8/layout/process4"/>
    <dgm:cxn modelId="{CBC17BA3-97F8-41D1-8B77-75FB4B13B9FB}" type="presParOf" srcId="{263C8157-6ED1-424C-A538-E431918B883F}" destId="{487A148A-00D3-4C3E-93B1-228557CDE275}" srcOrd="2" destOrd="0" presId="urn:microsoft.com/office/officeart/2005/8/layout/process4"/>
    <dgm:cxn modelId="{B8E17C08-2266-4238-851F-E91FB99D28C7}" type="presParOf" srcId="{487A148A-00D3-4C3E-93B1-228557CDE275}" destId="{65C3E2FA-55CB-486A-8AC5-CAF927B8BC21}" srcOrd="0" destOrd="0" presId="urn:microsoft.com/office/officeart/2005/8/layout/process4"/>
    <dgm:cxn modelId="{8AC3591B-621E-478E-92CC-36F676E3ED35}" type="presParOf" srcId="{1E8BC4E4-6774-47F1-B9BA-C42980F6FFF0}" destId="{CFD34662-406E-424D-A9A0-FCFD7DAE0539}" srcOrd="1" destOrd="0" presId="urn:microsoft.com/office/officeart/2005/8/layout/process4"/>
    <dgm:cxn modelId="{B86BB87B-8C8D-4B2F-BAD9-1A7FA617F496}" type="presParOf" srcId="{1E8BC4E4-6774-47F1-B9BA-C42980F6FFF0}" destId="{A8BAC64F-7B29-4274-895F-5CB3848E0FE6}" srcOrd="2" destOrd="0" presId="urn:microsoft.com/office/officeart/2005/8/layout/process4"/>
    <dgm:cxn modelId="{1BD7175C-B6BC-451A-BD2A-D1EDE4550893}" type="presParOf" srcId="{A8BAC64F-7B29-4274-895F-5CB3848E0FE6}" destId="{D5DC272A-312C-4313-B07A-C5269F0A22DC}" srcOrd="0" destOrd="0" presId="urn:microsoft.com/office/officeart/2005/8/layout/process4"/>
    <dgm:cxn modelId="{05006E7A-573E-4D6B-A4D8-6D6C7DA7518A}" type="presParOf" srcId="{1E8BC4E4-6774-47F1-B9BA-C42980F6FFF0}" destId="{26CAF056-71E9-44D0-9C4E-6E5C7F0CB378}" srcOrd="3" destOrd="0" presId="urn:microsoft.com/office/officeart/2005/8/layout/process4"/>
    <dgm:cxn modelId="{E888D6AA-61ED-4229-82EF-E362F9925D25}" type="presParOf" srcId="{1E8BC4E4-6774-47F1-B9BA-C42980F6FFF0}" destId="{588398D7-D140-48C8-A817-63670EB510BE}" srcOrd="4" destOrd="0" presId="urn:microsoft.com/office/officeart/2005/8/layout/process4"/>
    <dgm:cxn modelId="{0B9798AC-A4E0-4CAB-B27A-FAAC764B717A}" type="presParOf" srcId="{588398D7-D140-48C8-A817-63670EB510BE}" destId="{E34716B3-24D1-4A81-9240-66E82B8ADCFD}" srcOrd="0" destOrd="0" presId="urn:microsoft.com/office/officeart/2005/8/layout/process4"/>
    <dgm:cxn modelId="{C37C0EDB-9068-4107-82A7-4FA41F5BEA96}" type="presParOf" srcId="{588398D7-D140-48C8-A817-63670EB510BE}" destId="{1DAAC1B5-AC91-44E2-9823-034CC7110D97}" srcOrd="1" destOrd="0" presId="urn:microsoft.com/office/officeart/2005/8/layout/process4"/>
    <dgm:cxn modelId="{106DB713-E269-4E6D-9982-FD32B547CBCB}" type="presParOf" srcId="{588398D7-D140-48C8-A817-63670EB510BE}" destId="{2676FDA3-E979-4842-83BD-1CE9937C7B82}" srcOrd="2" destOrd="0" presId="urn:microsoft.com/office/officeart/2005/8/layout/process4"/>
    <dgm:cxn modelId="{315D52A5-E92A-4F73-B89C-00223F30BE0A}" type="presParOf" srcId="{2676FDA3-E979-4842-83BD-1CE9937C7B82}" destId="{E55D8660-196E-428C-B01B-629A3293AF2B}" srcOrd="0" destOrd="0" presId="urn:microsoft.com/office/officeart/2005/8/layout/process4"/>
    <dgm:cxn modelId="{87309564-045B-427A-A1D9-4AE02C7AA272}" type="presParOf" srcId="{1E8BC4E4-6774-47F1-B9BA-C42980F6FFF0}" destId="{04B36FCA-2122-43C1-B95E-964F2D723F66}" srcOrd="5" destOrd="0" presId="urn:microsoft.com/office/officeart/2005/8/layout/process4"/>
    <dgm:cxn modelId="{7BDEE899-3719-4D47-A39A-EA6054928604}" type="presParOf" srcId="{1E8BC4E4-6774-47F1-B9BA-C42980F6FFF0}" destId="{03CA760A-7F5C-4BA0-945F-366D16004E28}" srcOrd="6" destOrd="0" presId="urn:microsoft.com/office/officeart/2005/8/layout/process4"/>
    <dgm:cxn modelId="{791A1675-6110-4256-AD32-234274267A16}" type="presParOf" srcId="{03CA760A-7F5C-4BA0-945F-366D16004E28}" destId="{2773EDFB-DC4A-4678-A006-952A8333D802}" srcOrd="0" destOrd="0" presId="urn:microsoft.com/office/officeart/2005/8/layout/process4"/>
    <dgm:cxn modelId="{48CDFAEC-916C-429C-8B6C-664507F5D741}" type="presParOf" srcId="{03CA760A-7F5C-4BA0-945F-366D16004E28}" destId="{493A8C0E-B6B1-4519-835C-229BFBCE72A7}" srcOrd="1" destOrd="0" presId="urn:microsoft.com/office/officeart/2005/8/layout/process4"/>
    <dgm:cxn modelId="{50C26FE0-DC3D-4AB4-9BAE-6DDBAAED03B4}" type="presParOf" srcId="{03CA760A-7F5C-4BA0-945F-366D16004E28}" destId="{517CA954-78B7-4E3C-BB4F-1280C46C8AE9}" srcOrd="2" destOrd="0" presId="urn:microsoft.com/office/officeart/2005/8/layout/process4"/>
    <dgm:cxn modelId="{EECD67EC-7BAC-42AB-9877-5F5160CF32CB}" type="presParOf" srcId="{517CA954-78B7-4E3C-BB4F-1280C46C8AE9}" destId="{3B2086CA-08E1-4DA3-BC29-1DF2A4940485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CCC6414D-0A32-461F-A60F-3EAA0D35ED3B}" type="doc">
      <dgm:prSet loTypeId="urn:microsoft.com/office/officeart/2005/8/layout/radial4" loCatId="relationship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s-MX"/>
        </a:p>
      </dgm:t>
    </dgm:pt>
    <dgm:pt modelId="{FEAE4741-23FC-4FC8-ADC1-99C1D07940FB}">
      <dgm:prSet/>
      <dgm:spPr/>
      <dgm:t>
        <a:bodyPr/>
        <a:lstStyle/>
        <a:p>
          <a:pPr rtl="0"/>
          <a:r>
            <a:rPr lang="es-MX" b="0" smtClean="0"/>
            <a:t>Definir </a:t>
          </a:r>
          <a:endParaRPr lang="es-MX"/>
        </a:p>
      </dgm:t>
    </dgm:pt>
    <dgm:pt modelId="{D28DE7CF-02B0-493A-9882-799BF92DFDD5}" type="parTrans" cxnId="{25C96861-A97D-4BC4-A263-FEBF11B3E625}">
      <dgm:prSet/>
      <dgm:spPr/>
      <dgm:t>
        <a:bodyPr/>
        <a:lstStyle/>
        <a:p>
          <a:endParaRPr lang="es-MX"/>
        </a:p>
      </dgm:t>
    </dgm:pt>
    <dgm:pt modelId="{757EACAC-FB4F-4BEB-8413-F0A60B35EAE6}" type="sibTrans" cxnId="{25C96861-A97D-4BC4-A263-FEBF11B3E625}">
      <dgm:prSet/>
      <dgm:spPr/>
      <dgm:t>
        <a:bodyPr/>
        <a:lstStyle/>
        <a:p>
          <a:endParaRPr lang="es-MX"/>
        </a:p>
      </dgm:t>
    </dgm:pt>
    <dgm:pt modelId="{61BA72BC-490B-4E4E-9C5B-B81B8B41784F}">
      <dgm:prSet/>
      <dgm:spPr/>
      <dgm:t>
        <a:bodyPr/>
        <a:lstStyle/>
        <a:p>
          <a:pPr rtl="0"/>
          <a:r>
            <a:rPr lang="es-MX" b="0" smtClean="0"/>
            <a:t>El </a:t>
          </a:r>
          <a:r>
            <a:rPr lang="es-MX" b="1" smtClean="0"/>
            <a:t>producto /servicio</a:t>
          </a:r>
          <a:r>
            <a:rPr lang="es-MX" b="0" smtClean="0"/>
            <a:t> a exportar y el mercado objetivo. </a:t>
          </a:r>
          <a:endParaRPr lang="es-MX"/>
        </a:p>
      </dgm:t>
    </dgm:pt>
    <dgm:pt modelId="{2D4C71B4-FEEB-47C2-BCAD-228684A00094}" type="parTrans" cxnId="{D5578D3A-ED6B-4C56-A541-CC118BE9D782}">
      <dgm:prSet/>
      <dgm:spPr/>
      <dgm:t>
        <a:bodyPr/>
        <a:lstStyle/>
        <a:p>
          <a:endParaRPr lang="es-MX"/>
        </a:p>
      </dgm:t>
    </dgm:pt>
    <dgm:pt modelId="{D9338378-2ADF-485A-B249-31F9E69CD364}" type="sibTrans" cxnId="{D5578D3A-ED6B-4C56-A541-CC118BE9D782}">
      <dgm:prSet/>
      <dgm:spPr/>
      <dgm:t>
        <a:bodyPr/>
        <a:lstStyle/>
        <a:p>
          <a:endParaRPr lang="es-MX"/>
        </a:p>
      </dgm:t>
    </dgm:pt>
    <dgm:pt modelId="{F70E067A-C0EC-4605-930D-DF272D2D2294}">
      <dgm:prSet custT="1"/>
      <dgm:spPr/>
      <dgm:t>
        <a:bodyPr/>
        <a:lstStyle/>
        <a:p>
          <a:pPr rtl="0"/>
          <a:r>
            <a:rPr lang="es-MX" sz="1400" b="0" smtClean="0"/>
            <a:t>El </a:t>
          </a:r>
          <a:r>
            <a:rPr lang="es-MX" sz="1600" b="1" smtClean="0"/>
            <a:t>cronograma de actividades</a:t>
          </a:r>
          <a:r>
            <a:rPr lang="es-MX" sz="1400" b="0" smtClean="0"/>
            <a:t> orientadas a la comercialización exitosa y continua maximizando tiempo y reduciendo costos y riesgos. </a:t>
          </a:r>
          <a:endParaRPr lang="es-MX" sz="1400"/>
        </a:p>
      </dgm:t>
    </dgm:pt>
    <dgm:pt modelId="{6D417804-A6DE-488B-BE8A-C2DA5E7AD18B}" type="parTrans" cxnId="{2DDE0DAA-52C8-43A3-A148-7E4F451E0CC7}">
      <dgm:prSet/>
      <dgm:spPr/>
      <dgm:t>
        <a:bodyPr/>
        <a:lstStyle/>
        <a:p>
          <a:endParaRPr lang="es-MX"/>
        </a:p>
      </dgm:t>
    </dgm:pt>
    <dgm:pt modelId="{388315D2-D233-4C07-9CE1-101C0A6545F2}" type="sibTrans" cxnId="{2DDE0DAA-52C8-43A3-A148-7E4F451E0CC7}">
      <dgm:prSet/>
      <dgm:spPr/>
      <dgm:t>
        <a:bodyPr/>
        <a:lstStyle/>
        <a:p>
          <a:endParaRPr lang="es-MX"/>
        </a:p>
      </dgm:t>
    </dgm:pt>
    <dgm:pt modelId="{2FAAD615-6A22-47C8-8B30-51D2941A442C}">
      <dgm:prSet custT="1"/>
      <dgm:spPr/>
      <dgm:t>
        <a:bodyPr/>
        <a:lstStyle/>
        <a:p>
          <a:pPr rtl="0"/>
          <a:r>
            <a:rPr lang="es-MX" sz="1700" b="0" smtClean="0"/>
            <a:t>Un instrumento de apoyo: </a:t>
          </a:r>
          <a:r>
            <a:rPr lang="es-MX" sz="1700" b="1" smtClean="0"/>
            <a:t>plan de exportación </a:t>
          </a:r>
          <a:endParaRPr lang="es-MX" sz="1700" b="1"/>
        </a:p>
      </dgm:t>
    </dgm:pt>
    <dgm:pt modelId="{F3672E73-5AE1-499F-8035-F454AB115FEB}" type="parTrans" cxnId="{0FF2F50B-7FA5-4D18-BC33-161B5B4450B0}">
      <dgm:prSet/>
      <dgm:spPr/>
      <dgm:t>
        <a:bodyPr/>
        <a:lstStyle/>
        <a:p>
          <a:endParaRPr lang="es-MX"/>
        </a:p>
      </dgm:t>
    </dgm:pt>
    <dgm:pt modelId="{BE69E634-A12C-48F3-A033-3112C6B8B449}" type="sibTrans" cxnId="{0FF2F50B-7FA5-4D18-BC33-161B5B4450B0}">
      <dgm:prSet/>
      <dgm:spPr/>
      <dgm:t>
        <a:bodyPr/>
        <a:lstStyle/>
        <a:p>
          <a:endParaRPr lang="es-MX"/>
        </a:p>
      </dgm:t>
    </dgm:pt>
    <dgm:pt modelId="{AD1A9BB0-4176-4BE8-8065-C73AE4531FB6}" type="pres">
      <dgm:prSet presAssocID="{CCC6414D-0A32-461F-A60F-3EAA0D35ED3B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s-MX"/>
        </a:p>
      </dgm:t>
    </dgm:pt>
    <dgm:pt modelId="{C9056FFE-FD3A-4C76-9E62-CBA079DC2AD7}" type="pres">
      <dgm:prSet presAssocID="{FEAE4741-23FC-4FC8-ADC1-99C1D07940FB}" presName="centerShape" presStyleLbl="node0" presStyleIdx="0" presStyleCnt="1"/>
      <dgm:spPr/>
      <dgm:t>
        <a:bodyPr/>
        <a:lstStyle/>
        <a:p>
          <a:endParaRPr lang="es-MX"/>
        </a:p>
      </dgm:t>
    </dgm:pt>
    <dgm:pt modelId="{03C78832-7A09-4504-82C0-F5BB86112A13}" type="pres">
      <dgm:prSet presAssocID="{2D4C71B4-FEEB-47C2-BCAD-228684A00094}" presName="parTrans" presStyleLbl="bgSibTrans2D1" presStyleIdx="0" presStyleCnt="3"/>
      <dgm:spPr/>
      <dgm:t>
        <a:bodyPr/>
        <a:lstStyle/>
        <a:p>
          <a:endParaRPr lang="es-MX"/>
        </a:p>
      </dgm:t>
    </dgm:pt>
    <dgm:pt modelId="{53B277EC-9C31-47D8-9C62-6F60C84E4957}" type="pres">
      <dgm:prSet presAssocID="{61BA72BC-490B-4E4E-9C5B-B81B8B41784F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5B0CD600-D7B2-44FF-BD7D-680FDE42FFBC}" type="pres">
      <dgm:prSet presAssocID="{6D417804-A6DE-488B-BE8A-C2DA5E7AD18B}" presName="parTrans" presStyleLbl="bgSibTrans2D1" presStyleIdx="1" presStyleCnt="3"/>
      <dgm:spPr/>
      <dgm:t>
        <a:bodyPr/>
        <a:lstStyle/>
        <a:p>
          <a:endParaRPr lang="es-MX"/>
        </a:p>
      </dgm:t>
    </dgm:pt>
    <dgm:pt modelId="{CF15CC93-B37A-4B00-8BD9-89A32489D535}" type="pres">
      <dgm:prSet presAssocID="{F70E067A-C0EC-4605-930D-DF272D2D2294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0D7154CB-0E17-4BFE-9DEF-B5B00D338F0B}" type="pres">
      <dgm:prSet presAssocID="{F3672E73-5AE1-499F-8035-F454AB115FEB}" presName="parTrans" presStyleLbl="bgSibTrans2D1" presStyleIdx="2" presStyleCnt="3"/>
      <dgm:spPr/>
      <dgm:t>
        <a:bodyPr/>
        <a:lstStyle/>
        <a:p>
          <a:endParaRPr lang="es-MX"/>
        </a:p>
      </dgm:t>
    </dgm:pt>
    <dgm:pt modelId="{E0576442-9A0E-423B-918B-F1103E03236E}" type="pres">
      <dgm:prSet presAssocID="{2FAAD615-6A22-47C8-8B30-51D2941A442C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</dgm:ptLst>
  <dgm:cxnLst>
    <dgm:cxn modelId="{624063FE-E6D9-4E6F-968B-1F49F6A2C2B9}" type="presOf" srcId="{2D4C71B4-FEEB-47C2-BCAD-228684A00094}" destId="{03C78832-7A09-4504-82C0-F5BB86112A13}" srcOrd="0" destOrd="0" presId="urn:microsoft.com/office/officeart/2005/8/layout/radial4"/>
    <dgm:cxn modelId="{912BBEA6-2E3E-454D-8D4B-B601F12858E3}" type="presOf" srcId="{61BA72BC-490B-4E4E-9C5B-B81B8B41784F}" destId="{53B277EC-9C31-47D8-9C62-6F60C84E4957}" srcOrd="0" destOrd="0" presId="urn:microsoft.com/office/officeart/2005/8/layout/radial4"/>
    <dgm:cxn modelId="{25C96861-A97D-4BC4-A263-FEBF11B3E625}" srcId="{CCC6414D-0A32-461F-A60F-3EAA0D35ED3B}" destId="{FEAE4741-23FC-4FC8-ADC1-99C1D07940FB}" srcOrd="0" destOrd="0" parTransId="{D28DE7CF-02B0-493A-9882-799BF92DFDD5}" sibTransId="{757EACAC-FB4F-4BEB-8413-F0A60B35EAE6}"/>
    <dgm:cxn modelId="{D5578D3A-ED6B-4C56-A541-CC118BE9D782}" srcId="{FEAE4741-23FC-4FC8-ADC1-99C1D07940FB}" destId="{61BA72BC-490B-4E4E-9C5B-B81B8B41784F}" srcOrd="0" destOrd="0" parTransId="{2D4C71B4-FEEB-47C2-BCAD-228684A00094}" sibTransId="{D9338378-2ADF-485A-B249-31F9E69CD364}"/>
    <dgm:cxn modelId="{7895B32E-321B-489D-929E-01E394A182B2}" type="presOf" srcId="{6D417804-A6DE-488B-BE8A-C2DA5E7AD18B}" destId="{5B0CD600-D7B2-44FF-BD7D-680FDE42FFBC}" srcOrd="0" destOrd="0" presId="urn:microsoft.com/office/officeart/2005/8/layout/radial4"/>
    <dgm:cxn modelId="{7974ACB1-6F09-4FA5-BAC8-6549A00E20AF}" type="presOf" srcId="{CCC6414D-0A32-461F-A60F-3EAA0D35ED3B}" destId="{AD1A9BB0-4176-4BE8-8065-C73AE4531FB6}" srcOrd="0" destOrd="0" presId="urn:microsoft.com/office/officeart/2005/8/layout/radial4"/>
    <dgm:cxn modelId="{0FF2F50B-7FA5-4D18-BC33-161B5B4450B0}" srcId="{FEAE4741-23FC-4FC8-ADC1-99C1D07940FB}" destId="{2FAAD615-6A22-47C8-8B30-51D2941A442C}" srcOrd="2" destOrd="0" parTransId="{F3672E73-5AE1-499F-8035-F454AB115FEB}" sibTransId="{BE69E634-A12C-48F3-A033-3112C6B8B449}"/>
    <dgm:cxn modelId="{2DDE0DAA-52C8-43A3-A148-7E4F451E0CC7}" srcId="{FEAE4741-23FC-4FC8-ADC1-99C1D07940FB}" destId="{F70E067A-C0EC-4605-930D-DF272D2D2294}" srcOrd="1" destOrd="0" parTransId="{6D417804-A6DE-488B-BE8A-C2DA5E7AD18B}" sibTransId="{388315D2-D233-4C07-9CE1-101C0A6545F2}"/>
    <dgm:cxn modelId="{99367D2C-CC86-462F-8843-0F8FB7424EA1}" type="presOf" srcId="{2FAAD615-6A22-47C8-8B30-51D2941A442C}" destId="{E0576442-9A0E-423B-918B-F1103E03236E}" srcOrd="0" destOrd="0" presId="urn:microsoft.com/office/officeart/2005/8/layout/radial4"/>
    <dgm:cxn modelId="{D70055A0-D944-49F1-9584-97D21CAD6F46}" type="presOf" srcId="{FEAE4741-23FC-4FC8-ADC1-99C1D07940FB}" destId="{C9056FFE-FD3A-4C76-9E62-CBA079DC2AD7}" srcOrd="0" destOrd="0" presId="urn:microsoft.com/office/officeart/2005/8/layout/radial4"/>
    <dgm:cxn modelId="{FAFEFA3A-5FDF-40FF-8E80-782C39A1BACA}" type="presOf" srcId="{F70E067A-C0EC-4605-930D-DF272D2D2294}" destId="{CF15CC93-B37A-4B00-8BD9-89A32489D535}" srcOrd="0" destOrd="0" presId="urn:microsoft.com/office/officeart/2005/8/layout/radial4"/>
    <dgm:cxn modelId="{8275ACB6-0202-4B91-A487-605091ED6814}" type="presOf" srcId="{F3672E73-5AE1-499F-8035-F454AB115FEB}" destId="{0D7154CB-0E17-4BFE-9DEF-B5B00D338F0B}" srcOrd="0" destOrd="0" presId="urn:microsoft.com/office/officeart/2005/8/layout/radial4"/>
    <dgm:cxn modelId="{00F656E0-F2D0-4BE1-88AC-771491BD0A20}" type="presParOf" srcId="{AD1A9BB0-4176-4BE8-8065-C73AE4531FB6}" destId="{C9056FFE-FD3A-4C76-9E62-CBA079DC2AD7}" srcOrd="0" destOrd="0" presId="urn:microsoft.com/office/officeart/2005/8/layout/radial4"/>
    <dgm:cxn modelId="{02C37BFA-6691-4927-9F7B-7B9E32D3AE51}" type="presParOf" srcId="{AD1A9BB0-4176-4BE8-8065-C73AE4531FB6}" destId="{03C78832-7A09-4504-82C0-F5BB86112A13}" srcOrd="1" destOrd="0" presId="urn:microsoft.com/office/officeart/2005/8/layout/radial4"/>
    <dgm:cxn modelId="{62219476-FA03-4D46-8BD6-604C3C8A9B8A}" type="presParOf" srcId="{AD1A9BB0-4176-4BE8-8065-C73AE4531FB6}" destId="{53B277EC-9C31-47D8-9C62-6F60C84E4957}" srcOrd="2" destOrd="0" presId="urn:microsoft.com/office/officeart/2005/8/layout/radial4"/>
    <dgm:cxn modelId="{58D3A3AB-7837-4AC0-97DD-FDFAD8F8CABF}" type="presParOf" srcId="{AD1A9BB0-4176-4BE8-8065-C73AE4531FB6}" destId="{5B0CD600-D7B2-44FF-BD7D-680FDE42FFBC}" srcOrd="3" destOrd="0" presId="urn:microsoft.com/office/officeart/2005/8/layout/radial4"/>
    <dgm:cxn modelId="{4261F97C-79E6-4210-A2BF-35BD0E87E1DE}" type="presParOf" srcId="{AD1A9BB0-4176-4BE8-8065-C73AE4531FB6}" destId="{CF15CC93-B37A-4B00-8BD9-89A32489D535}" srcOrd="4" destOrd="0" presId="urn:microsoft.com/office/officeart/2005/8/layout/radial4"/>
    <dgm:cxn modelId="{CE6E0BF6-33B1-45D2-8175-A32FBEFD5C79}" type="presParOf" srcId="{AD1A9BB0-4176-4BE8-8065-C73AE4531FB6}" destId="{0D7154CB-0E17-4BFE-9DEF-B5B00D338F0B}" srcOrd="5" destOrd="0" presId="urn:microsoft.com/office/officeart/2005/8/layout/radial4"/>
    <dgm:cxn modelId="{0658C2E2-F54D-4A72-B6C3-DCC3B83C7E41}" type="presParOf" srcId="{AD1A9BB0-4176-4BE8-8065-C73AE4531FB6}" destId="{E0576442-9A0E-423B-918B-F1103E03236E}" srcOrd="6" destOrd="0" presId="urn:microsoft.com/office/officeart/2005/8/layout/radial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D3B28C40-1F61-4F77-91C4-B259B373FB63}" type="doc">
      <dgm:prSet loTypeId="urn:microsoft.com/office/officeart/2005/8/layout/equation1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MX"/>
        </a:p>
      </dgm:t>
    </dgm:pt>
    <dgm:pt modelId="{764B3599-B8C0-44C5-B7F9-E2414D6E10BD}">
      <dgm:prSet/>
      <dgm:spPr/>
      <dgm:t>
        <a:bodyPr/>
        <a:lstStyle/>
        <a:p>
          <a:pPr rtl="0"/>
          <a:r>
            <a:rPr lang="es-MX" b="0" i="1" smtClean="0"/>
            <a:t>documento de trabajo sencillo, concreto y flexible, sujeto a mejora continua.</a:t>
          </a:r>
          <a:endParaRPr lang="es-MX" i="1"/>
        </a:p>
      </dgm:t>
    </dgm:pt>
    <dgm:pt modelId="{A6D38EB0-C428-49DA-A905-8F9AC51E0018}" type="parTrans" cxnId="{1C8F85EC-EA93-41A4-875C-13E9F76F54D5}">
      <dgm:prSet/>
      <dgm:spPr/>
      <dgm:t>
        <a:bodyPr/>
        <a:lstStyle/>
        <a:p>
          <a:endParaRPr lang="es-MX"/>
        </a:p>
      </dgm:t>
    </dgm:pt>
    <dgm:pt modelId="{31FF2846-042D-4D37-AFC2-EAE35C883FAF}" type="sibTrans" cxnId="{1C8F85EC-EA93-41A4-875C-13E9F76F54D5}">
      <dgm:prSet/>
      <dgm:spPr/>
      <dgm:t>
        <a:bodyPr/>
        <a:lstStyle/>
        <a:p>
          <a:endParaRPr lang="es-MX"/>
        </a:p>
      </dgm:t>
    </dgm:pt>
    <dgm:pt modelId="{827BC47C-3B01-42BE-A76B-5482093F0CCA}" type="pres">
      <dgm:prSet presAssocID="{D3B28C40-1F61-4F77-91C4-B259B373FB63}" presName="linearFlow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s-MX"/>
        </a:p>
      </dgm:t>
    </dgm:pt>
    <dgm:pt modelId="{516EE378-B49C-4E4B-AD66-19FCA247FBCD}" type="pres">
      <dgm:prSet presAssocID="{764B3599-B8C0-44C5-B7F9-E2414D6E10BD}" presName="node" presStyleLbl="node1" presStyleIdx="0" presStyleCnt="1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</dgm:ptLst>
  <dgm:cxnLst>
    <dgm:cxn modelId="{FBAF9B3F-0D01-4157-BC5F-71270D6B0861}" type="presOf" srcId="{764B3599-B8C0-44C5-B7F9-E2414D6E10BD}" destId="{516EE378-B49C-4E4B-AD66-19FCA247FBCD}" srcOrd="0" destOrd="0" presId="urn:microsoft.com/office/officeart/2005/8/layout/equation1"/>
    <dgm:cxn modelId="{1C8F85EC-EA93-41A4-875C-13E9F76F54D5}" srcId="{D3B28C40-1F61-4F77-91C4-B259B373FB63}" destId="{764B3599-B8C0-44C5-B7F9-E2414D6E10BD}" srcOrd="0" destOrd="0" parTransId="{A6D38EB0-C428-49DA-A905-8F9AC51E0018}" sibTransId="{31FF2846-042D-4D37-AFC2-EAE35C883FAF}"/>
    <dgm:cxn modelId="{38D3CCFA-547F-4F01-BA61-A60C0B0CD45C}" type="presOf" srcId="{D3B28C40-1F61-4F77-91C4-B259B373FB63}" destId="{827BC47C-3B01-42BE-A76B-5482093F0CCA}" srcOrd="0" destOrd="0" presId="urn:microsoft.com/office/officeart/2005/8/layout/equation1"/>
    <dgm:cxn modelId="{32969FD4-1F1E-4927-8887-5BAD3EEE2E29}" type="presParOf" srcId="{827BC47C-3B01-42BE-A76B-5482093F0CCA}" destId="{516EE378-B49C-4E4B-AD66-19FCA247FBCD}" srcOrd="0" destOrd="0" presId="urn:microsoft.com/office/officeart/2005/8/layout/equatio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68220354-8F93-490B-94F4-51EFE75C8FD5}" type="doc">
      <dgm:prSet loTypeId="urn:microsoft.com/office/officeart/2005/8/layout/hierarchy1" loCatId="hierarchy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s-MX"/>
        </a:p>
      </dgm:t>
    </dgm:pt>
    <dgm:pt modelId="{63C0AB37-E6DF-4C91-BAA0-214F3A722F4B}">
      <dgm:prSet/>
      <dgm:spPr/>
      <dgm:t>
        <a:bodyPr/>
        <a:lstStyle/>
        <a:p>
          <a:pPr rtl="0"/>
          <a:r>
            <a:rPr lang="es-MX" b="0" smtClean="0"/>
            <a:t>Objetivos y metas de exportación en términos de productos, volúmenes, valor y mercados (actuales, por abrir).</a:t>
          </a:r>
          <a:endParaRPr lang="es-MX"/>
        </a:p>
      </dgm:t>
    </dgm:pt>
    <dgm:pt modelId="{7DF9CA9D-C43C-4A3D-B20F-2629DFEC5701}" type="parTrans" cxnId="{D999DE8A-43EC-4F27-BEC0-C4DDBEE0D033}">
      <dgm:prSet/>
      <dgm:spPr/>
      <dgm:t>
        <a:bodyPr/>
        <a:lstStyle/>
        <a:p>
          <a:endParaRPr lang="es-MX"/>
        </a:p>
      </dgm:t>
    </dgm:pt>
    <dgm:pt modelId="{2A64CA50-D44F-4027-929E-CD44C65454AE}" type="sibTrans" cxnId="{D999DE8A-43EC-4F27-BEC0-C4DDBEE0D033}">
      <dgm:prSet/>
      <dgm:spPr/>
      <dgm:t>
        <a:bodyPr/>
        <a:lstStyle/>
        <a:p>
          <a:endParaRPr lang="es-MX"/>
        </a:p>
      </dgm:t>
    </dgm:pt>
    <dgm:pt modelId="{10173C4C-32DD-449B-8163-9430A1DC5789}">
      <dgm:prSet/>
      <dgm:spPr/>
      <dgm:t>
        <a:bodyPr/>
        <a:lstStyle/>
        <a:p>
          <a:pPr rtl="0"/>
          <a:r>
            <a:rPr lang="es-MX" b="0" smtClean="0"/>
            <a:t>Actividades necesarias para alcanzarlos.</a:t>
          </a:r>
          <a:endParaRPr lang="es-MX"/>
        </a:p>
      </dgm:t>
    </dgm:pt>
    <dgm:pt modelId="{560D2DC2-C153-4EE9-AA16-18506612D52F}" type="parTrans" cxnId="{BD856CD8-F844-4608-AFD8-CB26FEB3D5CE}">
      <dgm:prSet/>
      <dgm:spPr/>
      <dgm:t>
        <a:bodyPr/>
        <a:lstStyle/>
        <a:p>
          <a:endParaRPr lang="es-MX"/>
        </a:p>
      </dgm:t>
    </dgm:pt>
    <dgm:pt modelId="{B93FB09F-6526-4CA0-BE54-C4A99C2F0947}" type="sibTrans" cxnId="{BD856CD8-F844-4608-AFD8-CB26FEB3D5CE}">
      <dgm:prSet/>
      <dgm:spPr/>
      <dgm:t>
        <a:bodyPr/>
        <a:lstStyle/>
        <a:p>
          <a:endParaRPr lang="es-MX"/>
        </a:p>
      </dgm:t>
    </dgm:pt>
    <dgm:pt modelId="{8BD1379E-DD8D-4381-B07E-F0347C28C189}">
      <dgm:prSet/>
      <dgm:spPr/>
      <dgm:t>
        <a:bodyPr/>
        <a:lstStyle/>
        <a:p>
          <a:pPr rtl="0"/>
          <a:r>
            <a:rPr lang="es-MX" b="0" smtClean="0"/>
            <a:t>Análisis de viabilidad económica y financiera.</a:t>
          </a:r>
          <a:endParaRPr lang="es-MX"/>
        </a:p>
      </dgm:t>
    </dgm:pt>
    <dgm:pt modelId="{232F3B29-59D6-4EE2-8E32-8B685E08178B}" type="parTrans" cxnId="{4A1749E5-8198-4568-90B3-87B8DCA6D230}">
      <dgm:prSet/>
      <dgm:spPr/>
      <dgm:t>
        <a:bodyPr/>
        <a:lstStyle/>
        <a:p>
          <a:endParaRPr lang="es-MX"/>
        </a:p>
      </dgm:t>
    </dgm:pt>
    <dgm:pt modelId="{9D48CC37-4698-4693-AB76-18C4260BD3B8}" type="sibTrans" cxnId="{4A1749E5-8198-4568-90B3-87B8DCA6D230}">
      <dgm:prSet/>
      <dgm:spPr/>
      <dgm:t>
        <a:bodyPr/>
        <a:lstStyle/>
        <a:p>
          <a:endParaRPr lang="es-MX"/>
        </a:p>
      </dgm:t>
    </dgm:pt>
    <dgm:pt modelId="{D8A4034C-8449-43C4-B422-43200325CE66}">
      <dgm:prSet custT="1"/>
      <dgm:spPr/>
      <dgm:t>
        <a:bodyPr/>
        <a:lstStyle/>
        <a:p>
          <a:pPr rtl="0"/>
          <a:r>
            <a:rPr lang="es-MX" sz="1800" b="0" smtClean="0"/>
            <a:t>Documento-guía compuesto por</a:t>
          </a:r>
          <a:endParaRPr lang="es-MX" sz="1800"/>
        </a:p>
      </dgm:t>
    </dgm:pt>
    <dgm:pt modelId="{EA313FD8-87EB-4D45-B333-F6B3B12D8989}" type="parTrans" cxnId="{B38947D8-5E7F-4B43-9C86-27D53BD37C14}">
      <dgm:prSet/>
      <dgm:spPr/>
      <dgm:t>
        <a:bodyPr/>
        <a:lstStyle/>
        <a:p>
          <a:endParaRPr lang="es-MX"/>
        </a:p>
      </dgm:t>
    </dgm:pt>
    <dgm:pt modelId="{394379B4-D37C-4A34-8234-1F8AF275F2BE}" type="sibTrans" cxnId="{B38947D8-5E7F-4B43-9C86-27D53BD37C14}">
      <dgm:prSet/>
      <dgm:spPr/>
      <dgm:t>
        <a:bodyPr/>
        <a:lstStyle/>
        <a:p>
          <a:endParaRPr lang="es-MX"/>
        </a:p>
      </dgm:t>
    </dgm:pt>
    <dgm:pt modelId="{94711070-A3B0-4A9E-9DD8-C2BAB8368C3F}" type="pres">
      <dgm:prSet presAssocID="{68220354-8F93-490B-94F4-51EFE75C8FD5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MX"/>
        </a:p>
      </dgm:t>
    </dgm:pt>
    <dgm:pt modelId="{8FB266EE-4ED7-4561-A04A-BA793BEB88DB}" type="pres">
      <dgm:prSet presAssocID="{D8A4034C-8449-43C4-B422-43200325CE66}" presName="hierRoot1" presStyleCnt="0"/>
      <dgm:spPr/>
    </dgm:pt>
    <dgm:pt modelId="{5A5E9BE0-FA2E-480A-B9D2-C8B276970A83}" type="pres">
      <dgm:prSet presAssocID="{D8A4034C-8449-43C4-B422-43200325CE66}" presName="composite" presStyleCnt="0"/>
      <dgm:spPr/>
    </dgm:pt>
    <dgm:pt modelId="{19757880-74A2-43F6-81CB-BF2FF7DC0FCC}" type="pres">
      <dgm:prSet presAssocID="{D8A4034C-8449-43C4-B422-43200325CE66}" presName="background" presStyleLbl="node0" presStyleIdx="0" presStyleCnt="1"/>
      <dgm:spPr/>
    </dgm:pt>
    <dgm:pt modelId="{C25F95F9-E76C-4685-B99F-05EBA9DA288C}" type="pres">
      <dgm:prSet presAssocID="{D8A4034C-8449-43C4-B422-43200325CE66}" presName="text" presStyleLbl="fgAcc0" presStyleIdx="0" presStyleCnt="1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0B97501B-D088-4731-A1AD-6661481BDCF7}" type="pres">
      <dgm:prSet presAssocID="{D8A4034C-8449-43C4-B422-43200325CE66}" presName="hierChild2" presStyleCnt="0"/>
      <dgm:spPr/>
    </dgm:pt>
    <dgm:pt modelId="{2E2C2B2F-2770-46E0-A5D3-33AA326FD676}" type="pres">
      <dgm:prSet presAssocID="{7DF9CA9D-C43C-4A3D-B20F-2629DFEC5701}" presName="Name10" presStyleLbl="parChTrans1D2" presStyleIdx="0" presStyleCnt="3"/>
      <dgm:spPr/>
      <dgm:t>
        <a:bodyPr/>
        <a:lstStyle/>
        <a:p>
          <a:endParaRPr lang="es-MX"/>
        </a:p>
      </dgm:t>
    </dgm:pt>
    <dgm:pt modelId="{04B0C015-9764-4DF4-96E4-8FA658AEE55E}" type="pres">
      <dgm:prSet presAssocID="{63C0AB37-E6DF-4C91-BAA0-214F3A722F4B}" presName="hierRoot2" presStyleCnt="0"/>
      <dgm:spPr/>
    </dgm:pt>
    <dgm:pt modelId="{43AEDB57-D0A0-4498-9C75-EF87E1D5758D}" type="pres">
      <dgm:prSet presAssocID="{63C0AB37-E6DF-4C91-BAA0-214F3A722F4B}" presName="composite2" presStyleCnt="0"/>
      <dgm:spPr/>
    </dgm:pt>
    <dgm:pt modelId="{3D1006D4-4FCD-4EC8-959D-8199B963EFCB}" type="pres">
      <dgm:prSet presAssocID="{63C0AB37-E6DF-4C91-BAA0-214F3A722F4B}" presName="background2" presStyleLbl="node2" presStyleIdx="0" presStyleCnt="3"/>
      <dgm:spPr/>
    </dgm:pt>
    <dgm:pt modelId="{168BF866-738F-4109-8E75-6CBFB85A39C6}" type="pres">
      <dgm:prSet presAssocID="{63C0AB37-E6DF-4C91-BAA0-214F3A722F4B}" presName="text2" presStyleLbl="fgAcc2" presStyleIdx="0" presStyleCnt="3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254FEB5D-E1E7-46C6-93B5-BFCC0BC2A9C9}" type="pres">
      <dgm:prSet presAssocID="{63C0AB37-E6DF-4C91-BAA0-214F3A722F4B}" presName="hierChild3" presStyleCnt="0"/>
      <dgm:spPr/>
    </dgm:pt>
    <dgm:pt modelId="{905F7D21-4729-4525-B4D5-778590E84B02}" type="pres">
      <dgm:prSet presAssocID="{560D2DC2-C153-4EE9-AA16-18506612D52F}" presName="Name10" presStyleLbl="parChTrans1D2" presStyleIdx="1" presStyleCnt="3"/>
      <dgm:spPr/>
      <dgm:t>
        <a:bodyPr/>
        <a:lstStyle/>
        <a:p>
          <a:endParaRPr lang="es-MX"/>
        </a:p>
      </dgm:t>
    </dgm:pt>
    <dgm:pt modelId="{F54DA1B5-8327-47B8-867A-194530FDD4D2}" type="pres">
      <dgm:prSet presAssocID="{10173C4C-32DD-449B-8163-9430A1DC5789}" presName="hierRoot2" presStyleCnt="0"/>
      <dgm:spPr/>
    </dgm:pt>
    <dgm:pt modelId="{54800D6A-76CE-4DCB-9FFA-30958856BFB9}" type="pres">
      <dgm:prSet presAssocID="{10173C4C-32DD-449B-8163-9430A1DC5789}" presName="composite2" presStyleCnt="0"/>
      <dgm:spPr/>
    </dgm:pt>
    <dgm:pt modelId="{7EFE2D21-3AB4-4454-82BC-25D532F20DB3}" type="pres">
      <dgm:prSet presAssocID="{10173C4C-32DD-449B-8163-9430A1DC5789}" presName="background2" presStyleLbl="node2" presStyleIdx="1" presStyleCnt="3"/>
      <dgm:spPr/>
    </dgm:pt>
    <dgm:pt modelId="{04BA889B-8F6C-4707-AC06-B71519B14312}" type="pres">
      <dgm:prSet presAssocID="{10173C4C-32DD-449B-8163-9430A1DC5789}" presName="text2" presStyleLbl="fgAcc2" presStyleIdx="1" presStyleCnt="3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797DABC0-4AE6-460C-AA6E-24B52C9FCA62}" type="pres">
      <dgm:prSet presAssocID="{10173C4C-32DD-449B-8163-9430A1DC5789}" presName="hierChild3" presStyleCnt="0"/>
      <dgm:spPr/>
    </dgm:pt>
    <dgm:pt modelId="{EC0DC186-495A-4326-9D1F-1568FC377164}" type="pres">
      <dgm:prSet presAssocID="{232F3B29-59D6-4EE2-8E32-8B685E08178B}" presName="Name10" presStyleLbl="parChTrans1D2" presStyleIdx="2" presStyleCnt="3"/>
      <dgm:spPr/>
      <dgm:t>
        <a:bodyPr/>
        <a:lstStyle/>
        <a:p>
          <a:endParaRPr lang="es-MX"/>
        </a:p>
      </dgm:t>
    </dgm:pt>
    <dgm:pt modelId="{0FA658BC-CACB-4686-BD7B-2DAED824D7FD}" type="pres">
      <dgm:prSet presAssocID="{8BD1379E-DD8D-4381-B07E-F0347C28C189}" presName="hierRoot2" presStyleCnt="0"/>
      <dgm:spPr/>
    </dgm:pt>
    <dgm:pt modelId="{AC27BEC2-3186-4DB4-B493-2EBC6B32B3F9}" type="pres">
      <dgm:prSet presAssocID="{8BD1379E-DD8D-4381-B07E-F0347C28C189}" presName="composite2" presStyleCnt="0"/>
      <dgm:spPr/>
    </dgm:pt>
    <dgm:pt modelId="{A1EBDA8A-8C2E-4184-ABBD-7D047ECD2910}" type="pres">
      <dgm:prSet presAssocID="{8BD1379E-DD8D-4381-B07E-F0347C28C189}" presName="background2" presStyleLbl="node2" presStyleIdx="2" presStyleCnt="3"/>
      <dgm:spPr/>
    </dgm:pt>
    <dgm:pt modelId="{B2C66BE1-C6D7-4875-AA86-BB7D07792C5F}" type="pres">
      <dgm:prSet presAssocID="{8BD1379E-DD8D-4381-B07E-F0347C28C189}" presName="text2" presStyleLbl="fgAcc2" presStyleIdx="2" presStyleCnt="3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FC47AC4A-E185-4C87-AA24-3D4057F9DF0E}" type="pres">
      <dgm:prSet presAssocID="{8BD1379E-DD8D-4381-B07E-F0347C28C189}" presName="hierChild3" presStyleCnt="0"/>
      <dgm:spPr/>
    </dgm:pt>
  </dgm:ptLst>
  <dgm:cxnLst>
    <dgm:cxn modelId="{02B0BC78-2A50-4A50-8EFB-E1A63A089702}" type="presOf" srcId="{68220354-8F93-490B-94F4-51EFE75C8FD5}" destId="{94711070-A3B0-4A9E-9DD8-C2BAB8368C3F}" srcOrd="0" destOrd="0" presId="urn:microsoft.com/office/officeart/2005/8/layout/hierarchy1"/>
    <dgm:cxn modelId="{B38947D8-5E7F-4B43-9C86-27D53BD37C14}" srcId="{68220354-8F93-490B-94F4-51EFE75C8FD5}" destId="{D8A4034C-8449-43C4-B422-43200325CE66}" srcOrd="0" destOrd="0" parTransId="{EA313FD8-87EB-4D45-B333-F6B3B12D8989}" sibTransId="{394379B4-D37C-4A34-8234-1F8AF275F2BE}"/>
    <dgm:cxn modelId="{BD856CD8-F844-4608-AFD8-CB26FEB3D5CE}" srcId="{D8A4034C-8449-43C4-B422-43200325CE66}" destId="{10173C4C-32DD-449B-8163-9430A1DC5789}" srcOrd="1" destOrd="0" parTransId="{560D2DC2-C153-4EE9-AA16-18506612D52F}" sibTransId="{B93FB09F-6526-4CA0-BE54-C4A99C2F0947}"/>
    <dgm:cxn modelId="{4A1749E5-8198-4568-90B3-87B8DCA6D230}" srcId="{D8A4034C-8449-43C4-B422-43200325CE66}" destId="{8BD1379E-DD8D-4381-B07E-F0347C28C189}" srcOrd="2" destOrd="0" parTransId="{232F3B29-59D6-4EE2-8E32-8B685E08178B}" sibTransId="{9D48CC37-4698-4693-AB76-18C4260BD3B8}"/>
    <dgm:cxn modelId="{BD476094-8200-490B-9F74-125FDA96E008}" type="presOf" srcId="{560D2DC2-C153-4EE9-AA16-18506612D52F}" destId="{905F7D21-4729-4525-B4D5-778590E84B02}" srcOrd="0" destOrd="0" presId="urn:microsoft.com/office/officeart/2005/8/layout/hierarchy1"/>
    <dgm:cxn modelId="{354FA878-0271-4A87-89CF-8958C1BFA432}" type="presOf" srcId="{10173C4C-32DD-449B-8163-9430A1DC5789}" destId="{04BA889B-8F6C-4707-AC06-B71519B14312}" srcOrd="0" destOrd="0" presId="urn:microsoft.com/office/officeart/2005/8/layout/hierarchy1"/>
    <dgm:cxn modelId="{2655EDA7-26D5-4939-8433-85FF497716B0}" type="presOf" srcId="{7DF9CA9D-C43C-4A3D-B20F-2629DFEC5701}" destId="{2E2C2B2F-2770-46E0-A5D3-33AA326FD676}" srcOrd="0" destOrd="0" presId="urn:microsoft.com/office/officeart/2005/8/layout/hierarchy1"/>
    <dgm:cxn modelId="{87E61DCE-D86D-4389-AA6F-1A218FA1D1E7}" type="presOf" srcId="{D8A4034C-8449-43C4-B422-43200325CE66}" destId="{C25F95F9-E76C-4685-B99F-05EBA9DA288C}" srcOrd="0" destOrd="0" presId="urn:microsoft.com/office/officeart/2005/8/layout/hierarchy1"/>
    <dgm:cxn modelId="{D999DE8A-43EC-4F27-BEC0-C4DDBEE0D033}" srcId="{D8A4034C-8449-43C4-B422-43200325CE66}" destId="{63C0AB37-E6DF-4C91-BAA0-214F3A722F4B}" srcOrd="0" destOrd="0" parTransId="{7DF9CA9D-C43C-4A3D-B20F-2629DFEC5701}" sibTransId="{2A64CA50-D44F-4027-929E-CD44C65454AE}"/>
    <dgm:cxn modelId="{6EBBAD7D-D803-4CD9-B690-05D666064C1F}" type="presOf" srcId="{8BD1379E-DD8D-4381-B07E-F0347C28C189}" destId="{B2C66BE1-C6D7-4875-AA86-BB7D07792C5F}" srcOrd="0" destOrd="0" presId="urn:microsoft.com/office/officeart/2005/8/layout/hierarchy1"/>
    <dgm:cxn modelId="{126B1969-B9CF-455C-8FA2-8BD1EA28D776}" type="presOf" srcId="{232F3B29-59D6-4EE2-8E32-8B685E08178B}" destId="{EC0DC186-495A-4326-9D1F-1568FC377164}" srcOrd="0" destOrd="0" presId="urn:microsoft.com/office/officeart/2005/8/layout/hierarchy1"/>
    <dgm:cxn modelId="{441A1A0F-595C-4EE8-B957-275362B7EA96}" type="presOf" srcId="{63C0AB37-E6DF-4C91-BAA0-214F3A722F4B}" destId="{168BF866-738F-4109-8E75-6CBFB85A39C6}" srcOrd="0" destOrd="0" presId="urn:microsoft.com/office/officeart/2005/8/layout/hierarchy1"/>
    <dgm:cxn modelId="{A8E55CCB-23D5-4B0F-950A-2DB368A46B08}" type="presParOf" srcId="{94711070-A3B0-4A9E-9DD8-C2BAB8368C3F}" destId="{8FB266EE-4ED7-4561-A04A-BA793BEB88DB}" srcOrd="0" destOrd="0" presId="urn:microsoft.com/office/officeart/2005/8/layout/hierarchy1"/>
    <dgm:cxn modelId="{FB3FE62C-B0D8-4F31-8E98-1DA957A6C3A8}" type="presParOf" srcId="{8FB266EE-4ED7-4561-A04A-BA793BEB88DB}" destId="{5A5E9BE0-FA2E-480A-B9D2-C8B276970A83}" srcOrd="0" destOrd="0" presId="urn:microsoft.com/office/officeart/2005/8/layout/hierarchy1"/>
    <dgm:cxn modelId="{13C16181-82FE-4822-A1E4-24A2B3D526F4}" type="presParOf" srcId="{5A5E9BE0-FA2E-480A-B9D2-C8B276970A83}" destId="{19757880-74A2-43F6-81CB-BF2FF7DC0FCC}" srcOrd="0" destOrd="0" presId="urn:microsoft.com/office/officeart/2005/8/layout/hierarchy1"/>
    <dgm:cxn modelId="{A72FC00F-F8B1-4279-9E95-28C8AACC3099}" type="presParOf" srcId="{5A5E9BE0-FA2E-480A-B9D2-C8B276970A83}" destId="{C25F95F9-E76C-4685-B99F-05EBA9DA288C}" srcOrd="1" destOrd="0" presId="urn:microsoft.com/office/officeart/2005/8/layout/hierarchy1"/>
    <dgm:cxn modelId="{85F03F40-EC2C-4B50-AB2B-7A47BD9DC389}" type="presParOf" srcId="{8FB266EE-4ED7-4561-A04A-BA793BEB88DB}" destId="{0B97501B-D088-4731-A1AD-6661481BDCF7}" srcOrd="1" destOrd="0" presId="urn:microsoft.com/office/officeart/2005/8/layout/hierarchy1"/>
    <dgm:cxn modelId="{7E3A6A3C-FDD9-4206-A28B-34526F0CAE59}" type="presParOf" srcId="{0B97501B-D088-4731-A1AD-6661481BDCF7}" destId="{2E2C2B2F-2770-46E0-A5D3-33AA326FD676}" srcOrd="0" destOrd="0" presId="urn:microsoft.com/office/officeart/2005/8/layout/hierarchy1"/>
    <dgm:cxn modelId="{979576C2-2C6F-4AC4-B37C-4D60A41B4C45}" type="presParOf" srcId="{0B97501B-D088-4731-A1AD-6661481BDCF7}" destId="{04B0C015-9764-4DF4-96E4-8FA658AEE55E}" srcOrd="1" destOrd="0" presId="urn:microsoft.com/office/officeart/2005/8/layout/hierarchy1"/>
    <dgm:cxn modelId="{A1243DC8-44B1-475A-AD2B-396382B641D4}" type="presParOf" srcId="{04B0C015-9764-4DF4-96E4-8FA658AEE55E}" destId="{43AEDB57-D0A0-4498-9C75-EF87E1D5758D}" srcOrd="0" destOrd="0" presId="urn:microsoft.com/office/officeart/2005/8/layout/hierarchy1"/>
    <dgm:cxn modelId="{78F141F7-8BA4-411E-97D9-774E5DBD1596}" type="presParOf" srcId="{43AEDB57-D0A0-4498-9C75-EF87E1D5758D}" destId="{3D1006D4-4FCD-4EC8-959D-8199B963EFCB}" srcOrd="0" destOrd="0" presId="urn:microsoft.com/office/officeart/2005/8/layout/hierarchy1"/>
    <dgm:cxn modelId="{CA708390-814D-4170-92B6-9B9AE6ACEACA}" type="presParOf" srcId="{43AEDB57-D0A0-4498-9C75-EF87E1D5758D}" destId="{168BF866-738F-4109-8E75-6CBFB85A39C6}" srcOrd="1" destOrd="0" presId="urn:microsoft.com/office/officeart/2005/8/layout/hierarchy1"/>
    <dgm:cxn modelId="{D4663F70-7BC8-4119-BC2C-BE604A42D92C}" type="presParOf" srcId="{04B0C015-9764-4DF4-96E4-8FA658AEE55E}" destId="{254FEB5D-E1E7-46C6-93B5-BFCC0BC2A9C9}" srcOrd="1" destOrd="0" presId="urn:microsoft.com/office/officeart/2005/8/layout/hierarchy1"/>
    <dgm:cxn modelId="{FB111A91-7B1E-406B-BC35-8F47775C2B49}" type="presParOf" srcId="{0B97501B-D088-4731-A1AD-6661481BDCF7}" destId="{905F7D21-4729-4525-B4D5-778590E84B02}" srcOrd="2" destOrd="0" presId="urn:microsoft.com/office/officeart/2005/8/layout/hierarchy1"/>
    <dgm:cxn modelId="{2E319534-4B48-4BAD-ACB9-6F5D87161B9D}" type="presParOf" srcId="{0B97501B-D088-4731-A1AD-6661481BDCF7}" destId="{F54DA1B5-8327-47B8-867A-194530FDD4D2}" srcOrd="3" destOrd="0" presId="urn:microsoft.com/office/officeart/2005/8/layout/hierarchy1"/>
    <dgm:cxn modelId="{B113400F-A010-488B-8B98-443A49793A1D}" type="presParOf" srcId="{F54DA1B5-8327-47B8-867A-194530FDD4D2}" destId="{54800D6A-76CE-4DCB-9FFA-30958856BFB9}" srcOrd="0" destOrd="0" presId="urn:microsoft.com/office/officeart/2005/8/layout/hierarchy1"/>
    <dgm:cxn modelId="{9BB2DEE5-0C69-4C83-81B3-70CA96515ADD}" type="presParOf" srcId="{54800D6A-76CE-4DCB-9FFA-30958856BFB9}" destId="{7EFE2D21-3AB4-4454-82BC-25D532F20DB3}" srcOrd="0" destOrd="0" presId="urn:microsoft.com/office/officeart/2005/8/layout/hierarchy1"/>
    <dgm:cxn modelId="{5003401C-A088-443C-A1CB-DF0B5BC0A958}" type="presParOf" srcId="{54800D6A-76CE-4DCB-9FFA-30958856BFB9}" destId="{04BA889B-8F6C-4707-AC06-B71519B14312}" srcOrd="1" destOrd="0" presId="urn:microsoft.com/office/officeart/2005/8/layout/hierarchy1"/>
    <dgm:cxn modelId="{99C7E91E-5D4C-4098-B678-F7965B75C4E8}" type="presParOf" srcId="{F54DA1B5-8327-47B8-867A-194530FDD4D2}" destId="{797DABC0-4AE6-460C-AA6E-24B52C9FCA62}" srcOrd="1" destOrd="0" presId="urn:microsoft.com/office/officeart/2005/8/layout/hierarchy1"/>
    <dgm:cxn modelId="{CC046FAD-4297-413B-9185-B2EAE4763B46}" type="presParOf" srcId="{0B97501B-D088-4731-A1AD-6661481BDCF7}" destId="{EC0DC186-495A-4326-9D1F-1568FC377164}" srcOrd="4" destOrd="0" presId="urn:microsoft.com/office/officeart/2005/8/layout/hierarchy1"/>
    <dgm:cxn modelId="{3875F0C2-ECCE-4AD2-B6A9-08E5FD217B1F}" type="presParOf" srcId="{0B97501B-D088-4731-A1AD-6661481BDCF7}" destId="{0FA658BC-CACB-4686-BD7B-2DAED824D7FD}" srcOrd="5" destOrd="0" presId="urn:microsoft.com/office/officeart/2005/8/layout/hierarchy1"/>
    <dgm:cxn modelId="{07630432-1AA4-4FF7-8765-54D3D577E615}" type="presParOf" srcId="{0FA658BC-CACB-4686-BD7B-2DAED824D7FD}" destId="{AC27BEC2-3186-4DB4-B493-2EBC6B32B3F9}" srcOrd="0" destOrd="0" presId="urn:microsoft.com/office/officeart/2005/8/layout/hierarchy1"/>
    <dgm:cxn modelId="{DF7F15F1-9917-436F-9086-56572C289AD4}" type="presParOf" srcId="{AC27BEC2-3186-4DB4-B493-2EBC6B32B3F9}" destId="{A1EBDA8A-8C2E-4184-ABBD-7D047ECD2910}" srcOrd="0" destOrd="0" presId="urn:microsoft.com/office/officeart/2005/8/layout/hierarchy1"/>
    <dgm:cxn modelId="{E53B606F-5FF7-4A37-97B0-4F84D9801263}" type="presParOf" srcId="{AC27BEC2-3186-4DB4-B493-2EBC6B32B3F9}" destId="{B2C66BE1-C6D7-4875-AA86-BB7D07792C5F}" srcOrd="1" destOrd="0" presId="urn:microsoft.com/office/officeart/2005/8/layout/hierarchy1"/>
    <dgm:cxn modelId="{433168C3-F84E-4E7E-9B37-75E48A99D10C}" type="presParOf" srcId="{0FA658BC-CACB-4686-BD7B-2DAED824D7FD}" destId="{FC47AC4A-E185-4C87-AA24-3D4057F9DF0E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6165523D-0D2A-4BF5-94E3-F083E8E0BD05}" type="doc">
      <dgm:prSet loTypeId="urn:microsoft.com/office/officeart/2005/8/layout/vList2" loCatId="list" qsTypeId="urn:microsoft.com/office/officeart/2005/8/quickstyle/simple1" qsCatId="simple" csTypeId="urn:microsoft.com/office/officeart/2005/8/colors/accent1_1" csCatId="accent1"/>
      <dgm:spPr/>
      <dgm:t>
        <a:bodyPr/>
        <a:lstStyle/>
        <a:p>
          <a:endParaRPr lang="es-MX"/>
        </a:p>
      </dgm:t>
    </dgm:pt>
    <dgm:pt modelId="{B8AE6008-4736-4F10-9482-C31311254C64}">
      <dgm:prSet custT="1"/>
      <dgm:spPr/>
      <dgm:t>
        <a:bodyPr/>
        <a:lstStyle/>
        <a:p>
          <a:pPr algn="ctr" rtl="0"/>
          <a:r>
            <a:rPr lang="es-MX" sz="2400" smtClean="0"/>
            <a:t>La programación de acciones futuras encaminadas a lograr resultados y objetivos determinados para la exportación.  </a:t>
          </a:r>
          <a:endParaRPr lang="es-MX" sz="2400"/>
        </a:p>
      </dgm:t>
    </dgm:pt>
    <dgm:pt modelId="{C194A273-D747-4A14-8C32-C390E7681B76}" type="parTrans" cxnId="{9C5F792E-47CD-4F1B-9E10-434A3A09E619}">
      <dgm:prSet/>
      <dgm:spPr/>
      <dgm:t>
        <a:bodyPr/>
        <a:lstStyle/>
        <a:p>
          <a:endParaRPr lang="es-MX"/>
        </a:p>
      </dgm:t>
    </dgm:pt>
    <dgm:pt modelId="{D7900AE3-889A-4A56-81D0-E792595D8987}" type="sibTrans" cxnId="{9C5F792E-47CD-4F1B-9E10-434A3A09E619}">
      <dgm:prSet/>
      <dgm:spPr/>
      <dgm:t>
        <a:bodyPr/>
        <a:lstStyle/>
        <a:p>
          <a:endParaRPr lang="es-MX"/>
        </a:p>
      </dgm:t>
    </dgm:pt>
    <dgm:pt modelId="{C605755E-5D33-4F88-93A2-D54AFEDEF0FA}" type="pres">
      <dgm:prSet presAssocID="{6165523D-0D2A-4BF5-94E3-F083E8E0BD05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s-MX"/>
        </a:p>
      </dgm:t>
    </dgm:pt>
    <dgm:pt modelId="{13A27EC2-2772-4C19-B4C6-2E73D0045DAE}" type="pres">
      <dgm:prSet presAssocID="{B8AE6008-4736-4F10-9482-C31311254C64}" presName="parentText" presStyleLbl="node1" presStyleIdx="0" presStyleCnt="1" custLinFactNeighborY="-1972">
        <dgm:presLayoutVars>
          <dgm:chMax val="0"/>
          <dgm:bulletEnabled val="1"/>
        </dgm:presLayoutVars>
      </dgm:prSet>
      <dgm:spPr/>
      <dgm:t>
        <a:bodyPr/>
        <a:lstStyle/>
        <a:p>
          <a:endParaRPr lang="es-MX"/>
        </a:p>
      </dgm:t>
    </dgm:pt>
  </dgm:ptLst>
  <dgm:cxnLst>
    <dgm:cxn modelId="{9C5F792E-47CD-4F1B-9E10-434A3A09E619}" srcId="{6165523D-0D2A-4BF5-94E3-F083E8E0BD05}" destId="{B8AE6008-4736-4F10-9482-C31311254C64}" srcOrd="0" destOrd="0" parTransId="{C194A273-D747-4A14-8C32-C390E7681B76}" sibTransId="{D7900AE3-889A-4A56-81D0-E792595D8987}"/>
    <dgm:cxn modelId="{FDA35BA7-7B47-47C9-AA93-43BB0632D295}" type="presOf" srcId="{B8AE6008-4736-4F10-9482-C31311254C64}" destId="{13A27EC2-2772-4C19-B4C6-2E73D0045DAE}" srcOrd="0" destOrd="0" presId="urn:microsoft.com/office/officeart/2005/8/layout/vList2"/>
    <dgm:cxn modelId="{45DE62CD-CE62-4FE9-ABE2-9C24BF669BD5}" type="presOf" srcId="{6165523D-0D2A-4BF5-94E3-F083E8E0BD05}" destId="{C605755E-5D33-4F88-93A2-D54AFEDEF0FA}" srcOrd="0" destOrd="0" presId="urn:microsoft.com/office/officeart/2005/8/layout/vList2"/>
    <dgm:cxn modelId="{9B672C2D-8A63-4D32-B1C3-FE4718F50724}" type="presParOf" srcId="{C605755E-5D33-4F88-93A2-D54AFEDEF0FA}" destId="{13A27EC2-2772-4C19-B4C6-2E73D0045DAE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0073778D-B28D-492C-9F0B-3F6E8B62E8E2}" type="doc">
      <dgm:prSet loTypeId="urn:microsoft.com/office/officeart/2005/8/layout/matrix3" loCatId="matrix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s-MX"/>
        </a:p>
      </dgm:t>
    </dgm:pt>
    <dgm:pt modelId="{E4A7031E-70C5-4D91-8F8B-32051FB85462}">
      <dgm:prSet/>
      <dgm:spPr/>
      <dgm:t>
        <a:bodyPr/>
        <a:lstStyle/>
        <a:p>
          <a:pPr rtl="0"/>
          <a:r>
            <a:rPr lang="es-MX" b="0" smtClean="0"/>
            <a:t>Pensamiento Creativo, </a:t>
          </a:r>
          <a:endParaRPr lang="es-MX" b="0"/>
        </a:p>
      </dgm:t>
    </dgm:pt>
    <dgm:pt modelId="{C9D4D174-8F96-41E5-8DB8-B15FD693D2C6}" type="parTrans" cxnId="{F820D73E-02D1-4A4D-8D99-698605BBA3F7}">
      <dgm:prSet/>
      <dgm:spPr/>
      <dgm:t>
        <a:bodyPr/>
        <a:lstStyle/>
        <a:p>
          <a:endParaRPr lang="es-MX"/>
        </a:p>
      </dgm:t>
    </dgm:pt>
    <dgm:pt modelId="{102E99D2-0B6F-49D0-A8F8-E4A425043BA1}" type="sibTrans" cxnId="{F820D73E-02D1-4A4D-8D99-698605BBA3F7}">
      <dgm:prSet/>
      <dgm:spPr/>
      <dgm:t>
        <a:bodyPr/>
        <a:lstStyle/>
        <a:p>
          <a:endParaRPr lang="es-MX"/>
        </a:p>
      </dgm:t>
    </dgm:pt>
    <dgm:pt modelId="{B3801009-FA43-4226-A834-EA418F4F86B6}">
      <dgm:prSet/>
      <dgm:spPr/>
      <dgm:t>
        <a:bodyPr/>
        <a:lstStyle/>
        <a:p>
          <a:pPr rtl="0"/>
          <a:r>
            <a:rPr lang="es-MX" b="0" smtClean="0"/>
            <a:t>Resolución de Problemas, </a:t>
          </a:r>
          <a:endParaRPr lang="es-MX" b="0"/>
        </a:p>
      </dgm:t>
    </dgm:pt>
    <dgm:pt modelId="{BB4AF73D-ED87-4A3D-AEE1-E8472433E0A6}" type="parTrans" cxnId="{CBBE53F2-AFD0-4EDB-B6DD-F9DD2D659D2C}">
      <dgm:prSet/>
      <dgm:spPr/>
      <dgm:t>
        <a:bodyPr/>
        <a:lstStyle/>
        <a:p>
          <a:endParaRPr lang="es-MX"/>
        </a:p>
      </dgm:t>
    </dgm:pt>
    <dgm:pt modelId="{F9C80CAC-8238-4F8A-9B5E-71D205D04918}" type="sibTrans" cxnId="{CBBE53F2-AFD0-4EDB-B6DD-F9DD2D659D2C}">
      <dgm:prSet/>
      <dgm:spPr/>
      <dgm:t>
        <a:bodyPr/>
        <a:lstStyle/>
        <a:p>
          <a:endParaRPr lang="es-MX"/>
        </a:p>
      </dgm:t>
    </dgm:pt>
    <dgm:pt modelId="{395C376E-746A-4F5A-B8E9-83788357DAE5}">
      <dgm:prSet/>
      <dgm:spPr/>
      <dgm:t>
        <a:bodyPr/>
        <a:lstStyle/>
        <a:p>
          <a:pPr rtl="0"/>
          <a:r>
            <a:rPr lang="es-MX" b="0" smtClean="0"/>
            <a:t>Capacidad de Síntesis y</a:t>
          </a:r>
          <a:endParaRPr lang="es-MX" b="0"/>
        </a:p>
      </dgm:t>
    </dgm:pt>
    <dgm:pt modelId="{16153F9C-EE04-44CB-BD9D-EBD5B5590BB0}" type="parTrans" cxnId="{9A7C331E-CD26-4C15-8B40-EA038766DCD8}">
      <dgm:prSet/>
      <dgm:spPr/>
      <dgm:t>
        <a:bodyPr/>
        <a:lstStyle/>
        <a:p>
          <a:endParaRPr lang="es-MX"/>
        </a:p>
      </dgm:t>
    </dgm:pt>
    <dgm:pt modelId="{5AC3ACDE-1BE6-4D0D-8CA4-66AA63B9558E}" type="sibTrans" cxnId="{9A7C331E-CD26-4C15-8B40-EA038766DCD8}">
      <dgm:prSet/>
      <dgm:spPr/>
      <dgm:t>
        <a:bodyPr/>
        <a:lstStyle/>
        <a:p>
          <a:endParaRPr lang="es-MX"/>
        </a:p>
      </dgm:t>
    </dgm:pt>
    <dgm:pt modelId="{75455ECB-8C08-4345-B71B-E411D8BAD01C}">
      <dgm:prSet/>
      <dgm:spPr/>
      <dgm:t>
        <a:bodyPr/>
        <a:lstStyle/>
        <a:p>
          <a:pPr rtl="0"/>
          <a:r>
            <a:rPr lang="es-MX" b="0" smtClean="0"/>
            <a:t>Capacidad de Seguimiento, entre otros. </a:t>
          </a:r>
          <a:endParaRPr lang="es-MX" b="0"/>
        </a:p>
      </dgm:t>
    </dgm:pt>
    <dgm:pt modelId="{AD54F24C-6163-46C9-BCE7-5B5756F4A883}" type="parTrans" cxnId="{8184A8F8-8917-4D19-9466-66CC78B97BC9}">
      <dgm:prSet/>
      <dgm:spPr/>
      <dgm:t>
        <a:bodyPr/>
        <a:lstStyle/>
        <a:p>
          <a:endParaRPr lang="es-MX"/>
        </a:p>
      </dgm:t>
    </dgm:pt>
    <dgm:pt modelId="{96FFFA8C-28A3-4BD6-AD54-8E8C1C1EA3E2}" type="sibTrans" cxnId="{8184A8F8-8917-4D19-9466-66CC78B97BC9}">
      <dgm:prSet/>
      <dgm:spPr/>
      <dgm:t>
        <a:bodyPr/>
        <a:lstStyle/>
        <a:p>
          <a:endParaRPr lang="es-MX"/>
        </a:p>
      </dgm:t>
    </dgm:pt>
    <dgm:pt modelId="{EC4E572E-F810-43EE-AB44-CFFFA71AA068}" type="pres">
      <dgm:prSet presAssocID="{0073778D-B28D-492C-9F0B-3F6E8B62E8E2}" presName="matrix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es-MX"/>
        </a:p>
      </dgm:t>
    </dgm:pt>
    <dgm:pt modelId="{357C2A15-978B-49C4-865B-1F7510534099}" type="pres">
      <dgm:prSet presAssocID="{0073778D-B28D-492C-9F0B-3F6E8B62E8E2}" presName="diamond" presStyleLbl="bgShp" presStyleIdx="0" presStyleCnt="1"/>
      <dgm:spPr/>
    </dgm:pt>
    <dgm:pt modelId="{B7C5DF37-E7E9-44C6-B1AF-E8278A65D71F}" type="pres">
      <dgm:prSet presAssocID="{0073778D-B28D-492C-9F0B-3F6E8B62E8E2}" presName="quad1" presStyleLbl="node1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44B4E749-6838-4E89-9B69-BE460A3543C5}" type="pres">
      <dgm:prSet presAssocID="{0073778D-B28D-492C-9F0B-3F6E8B62E8E2}" presName="quad2" presStyleLbl="node1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D3BFA250-9086-4CE7-ADA5-5F25286AAB88}" type="pres">
      <dgm:prSet presAssocID="{0073778D-B28D-492C-9F0B-3F6E8B62E8E2}" presName="quad3" presStyleLbl="node1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117DD140-8336-4C65-A924-BC746EC3E9A7}" type="pres">
      <dgm:prSet presAssocID="{0073778D-B28D-492C-9F0B-3F6E8B62E8E2}" presName="quad4" presStyleLbl="node1" presStyleIdx="3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MX"/>
        </a:p>
      </dgm:t>
    </dgm:pt>
  </dgm:ptLst>
  <dgm:cxnLst>
    <dgm:cxn modelId="{178C7D93-A45F-4075-9887-FF7D6F6A8E90}" type="presOf" srcId="{395C376E-746A-4F5A-B8E9-83788357DAE5}" destId="{D3BFA250-9086-4CE7-ADA5-5F25286AAB88}" srcOrd="0" destOrd="0" presId="urn:microsoft.com/office/officeart/2005/8/layout/matrix3"/>
    <dgm:cxn modelId="{ACA34798-FAF2-44DF-A8EC-DF00179F9939}" type="presOf" srcId="{75455ECB-8C08-4345-B71B-E411D8BAD01C}" destId="{117DD140-8336-4C65-A924-BC746EC3E9A7}" srcOrd="0" destOrd="0" presId="urn:microsoft.com/office/officeart/2005/8/layout/matrix3"/>
    <dgm:cxn modelId="{8184A8F8-8917-4D19-9466-66CC78B97BC9}" srcId="{0073778D-B28D-492C-9F0B-3F6E8B62E8E2}" destId="{75455ECB-8C08-4345-B71B-E411D8BAD01C}" srcOrd="3" destOrd="0" parTransId="{AD54F24C-6163-46C9-BCE7-5B5756F4A883}" sibTransId="{96FFFA8C-28A3-4BD6-AD54-8E8C1C1EA3E2}"/>
    <dgm:cxn modelId="{9A7C331E-CD26-4C15-8B40-EA038766DCD8}" srcId="{0073778D-B28D-492C-9F0B-3F6E8B62E8E2}" destId="{395C376E-746A-4F5A-B8E9-83788357DAE5}" srcOrd="2" destOrd="0" parTransId="{16153F9C-EE04-44CB-BD9D-EBD5B5590BB0}" sibTransId="{5AC3ACDE-1BE6-4D0D-8CA4-66AA63B9558E}"/>
    <dgm:cxn modelId="{1A343ED8-E182-4FDB-9317-A6CB3D74EBF1}" type="presOf" srcId="{0073778D-B28D-492C-9F0B-3F6E8B62E8E2}" destId="{EC4E572E-F810-43EE-AB44-CFFFA71AA068}" srcOrd="0" destOrd="0" presId="urn:microsoft.com/office/officeart/2005/8/layout/matrix3"/>
    <dgm:cxn modelId="{AB5BF4F0-5285-4D8B-9A36-CA643E2EEDC7}" type="presOf" srcId="{E4A7031E-70C5-4D91-8F8B-32051FB85462}" destId="{B7C5DF37-E7E9-44C6-B1AF-E8278A65D71F}" srcOrd="0" destOrd="0" presId="urn:microsoft.com/office/officeart/2005/8/layout/matrix3"/>
    <dgm:cxn modelId="{9798D05F-31F6-494F-8D64-4CA6217EE010}" type="presOf" srcId="{B3801009-FA43-4226-A834-EA418F4F86B6}" destId="{44B4E749-6838-4E89-9B69-BE460A3543C5}" srcOrd="0" destOrd="0" presId="urn:microsoft.com/office/officeart/2005/8/layout/matrix3"/>
    <dgm:cxn modelId="{F820D73E-02D1-4A4D-8D99-698605BBA3F7}" srcId="{0073778D-B28D-492C-9F0B-3F6E8B62E8E2}" destId="{E4A7031E-70C5-4D91-8F8B-32051FB85462}" srcOrd="0" destOrd="0" parTransId="{C9D4D174-8F96-41E5-8DB8-B15FD693D2C6}" sibTransId="{102E99D2-0B6F-49D0-A8F8-E4A425043BA1}"/>
    <dgm:cxn modelId="{CBBE53F2-AFD0-4EDB-B6DD-F9DD2D659D2C}" srcId="{0073778D-B28D-492C-9F0B-3F6E8B62E8E2}" destId="{B3801009-FA43-4226-A834-EA418F4F86B6}" srcOrd="1" destOrd="0" parTransId="{BB4AF73D-ED87-4A3D-AEE1-E8472433E0A6}" sibTransId="{F9C80CAC-8238-4F8A-9B5E-71D205D04918}"/>
    <dgm:cxn modelId="{D5CA5A65-CED6-43F3-8B2C-D4978E8AB63F}" type="presParOf" srcId="{EC4E572E-F810-43EE-AB44-CFFFA71AA068}" destId="{357C2A15-978B-49C4-865B-1F7510534099}" srcOrd="0" destOrd="0" presId="urn:microsoft.com/office/officeart/2005/8/layout/matrix3"/>
    <dgm:cxn modelId="{BDC6FF18-8532-43D5-AF3E-69B8656DF5D5}" type="presParOf" srcId="{EC4E572E-F810-43EE-AB44-CFFFA71AA068}" destId="{B7C5DF37-E7E9-44C6-B1AF-E8278A65D71F}" srcOrd="1" destOrd="0" presId="urn:microsoft.com/office/officeart/2005/8/layout/matrix3"/>
    <dgm:cxn modelId="{286C91B6-1B0D-4FEC-805E-F633FA916BFB}" type="presParOf" srcId="{EC4E572E-F810-43EE-AB44-CFFFA71AA068}" destId="{44B4E749-6838-4E89-9B69-BE460A3543C5}" srcOrd="2" destOrd="0" presId="urn:microsoft.com/office/officeart/2005/8/layout/matrix3"/>
    <dgm:cxn modelId="{78716283-3582-4065-BEBB-BF84E28C415E}" type="presParOf" srcId="{EC4E572E-F810-43EE-AB44-CFFFA71AA068}" destId="{D3BFA250-9086-4CE7-ADA5-5F25286AAB88}" srcOrd="3" destOrd="0" presId="urn:microsoft.com/office/officeart/2005/8/layout/matrix3"/>
    <dgm:cxn modelId="{0FE2680B-5144-41B4-9CC2-1B6222819FB1}" type="presParOf" srcId="{EC4E572E-F810-43EE-AB44-CFFFA71AA068}" destId="{117DD140-8336-4C65-A924-BC746EC3E9A7}" srcOrd="4" destOrd="0" presId="urn:microsoft.com/office/officeart/2005/8/layout/matrix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49286A2E-6D6C-472A-9FDA-BE5A19BA30F3}" type="doc">
      <dgm:prSet loTypeId="urn:microsoft.com/office/officeart/2005/8/layout/hList6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s-MX"/>
        </a:p>
      </dgm:t>
    </dgm:pt>
    <dgm:pt modelId="{4C68C4C5-A4CC-4A99-897A-F8A71892AF3A}">
      <dgm:prSet/>
      <dgm:spPr/>
      <dgm:t>
        <a:bodyPr/>
        <a:lstStyle/>
        <a:p>
          <a:pPr rtl="0"/>
          <a:r>
            <a:rPr lang="es-MX" b="0" smtClean="0"/>
            <a:t>La programación de acciones a futuro para lograr resultados exitosos en la exportación.</a:t>
          </a:r>
          <a:endParaRPr lang="es-MX"/>
        </a:p>
      </dgm:t>
    </dgm:pt>
    <dgm:pt modelId="{69F94906-7439-47A4-9CE9-579458B7C2DC}" type="parTrans" cxnId="{102C8B10-D028-4385-BF6A-26CA22310FCA}">
      <dgm:prSet/>
      <dgm:spPr/>
      <dgm:t>
        <a:bodyPr/>
        <a:lstStyle/>
        <a:p>
          <a:endParaRPr lang="es-MX"/>
        </a:p>
      </dgm:t>
    </dgm:pt>
    <dgm:pt modelId="{C0249258-8FEE-4D85-AAE2-378969F7CB2E}" type="sibTrans" cxnId="{102C8B10-D028-4385-BF6A-26CA22310FCA}">
      <dgm:prSet/>
      <dgm:spPr/>
      <dgm:t>
        <a:bodyPr/>
        <a:lstStyle/>
        <a:p>
          <a:endParaRPr lang="es-MX"/>
        </a:p>
      </dgm:t>
    </dgm:pt>
    <dgm:pt modelId="{D421DB9D-5DC5-4349-AAC9-DBC03879A4EF}">
      <dgm:prSet/>
      <dgm:spPr/>
      <dgm:t>
        <a:bodyPr/>
        <a:lstStyle/>
        <a:p>
          <a:pPr rtl="0"/>
          <a:r>
            <a:rPr lang="es-ES_tradnl" b="0" smtClean="0"/>
            <a:t>La guía de la actividad exportadora.</a:t>
          </a:r>
          <a:endParaRPr lang="es-MX"/>
        </a:p>
      </dgm:t>
    </dgm:pt>
    <dgm:pt modelId="{6EC21C04-06AD-4F1F-B3D2-5B3A7D263C33}" type="parTrans" cxnId="{D12F6904-D50C-4226-8A8F-12125D25E815}">
      <dgm:prSet/>
      <dgm:spPr/>
      <dgm:t>
        <a:bodyPr/>
        <a:lstStyle/>
        <a:p>
          <a:endParaRPr lang="es-MX"/>
        </a:p>
      </dgm:t>
    </dgm:pt>
    <dgm:pt modelId="{42B44585-51C3-486E-BFCE-98A395CE5695}" type="sibTrans" cxnId="{D12F6904-D50C-4226-8A8F-12125D25E815}">
      <dgm:prSet/>
      <dgm:spPr/>
      <dgm:t>
        <a:bodyPr/>
        <a:lstStyle/>
        <a:p>
          <a:endParaRPr lang="es-MX"/>
        </a:p>
      </dgm:t>
    </dgm:pt>
    <dgm:pt modelId="{A6CA46DF-0ADE-4F9E-A87F-95D95567CC78}">
      <dgm:prSet/>
      <dgm:spPr/>
      <dgm:t>
        <a:bodyPr/>
        <a:lstStyle/>
        <a:p>
          <a:pPr rtl="0"/>
          <a:r>
            <a:rPr lang="es-ES_tradnl" b="0" smtClean="0"/>
            <a:t>La</a:t>
          </a:r>
          <a:r>
            <a:rPr lang="es-MX" b="0" smtClean="0"/>
            <a:t> </a:t>
          </a:r>
          <a:r>
            <a:rPr lang="es-ES_tradnl" b="0" smtClean="0"/>
            <a:t>estrategia de entrada a los mercados internacionales para una óptima operación de la empresa.  </a:t>
          </a:r>
          <a:endParaRPr lang="es-MX" b="0"/>
        </a:p>
      </dgm:t>
    </dgm:pt>
    <dgm:pt modelId="{C964D938-20D7-41EB-9A4A-3CDDE805CEB3}" type="sibTrans" cxnId="{56355330-4135-440B-8ABF-1DBF57B08E91}">
      <dgm:prSet/>
      <dgm:spPr/>
      <dgm:t>
        <a:bodyPr/>
        <a:lstStyle/>
        <a:p>
          <a:endParaRPr lang="es-MX"/>
        </a:p>
      </dgm:t>
    </dgm:pt>
    <dgm:pt modelId="{A1CDA3CF-47F4-43C3-907D-04DD70BEB8A7}" type="parTrans" cxnId="{56355330-4135-440B-8ABF-1DBF57B08E91}">
      <dgm:prSet/>
      <dgm:spPr/>
      <dgm:t>
        <a:bodyPr/>
        <a:lstStyle/>
        <a:p>
          <a:endParaRPr lang="es-MX"/>
        </a:p>
      </dgm:t>
    </dgm:pt>
    <dgm:pt modelId="{A4E9FB68-CA1A-47B3-A273-609E3B03D086}" type="pres">
      <dgm:prSet presAssocID="{49286A2E-6D6C-472A-9FDA-BE5A19BA30F3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s-MX"/>
        </a:p>
      </dgm:t>
    </dgm:pt>
    <dgm:pt modelId="{3CD6B52B-85AF-4EC4-9614-86655BAA3B5A}" type="pres">
      <dgm:prSet presAssocID="{4C68C4C5-A4CC-4A99-897A-F8A71892AF3A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C0EA3D89-914C-47A1-9059-503192E1C661}" type="pres">
      <dgm:prSet presAssocID="{C0249258-8FEE-4D85-AAE2-378969F7CB2E}" presName="sibTrans" presStyleCnt="0"/>
      <dgm:spPr/>
    </dgm:pt>
    <dgm:pt modelId="{6B313AB9-AD16-4F2E-8017-5DDD6D235DE4}" type="pres">
      <dgm:prSet presAssocID="{D421DB9D-5DC5-4349-AAC9-DBC03879A4EF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AAD25AEA-BB4C-493B-B30C-5CD9B16EF713}" type="pres">
      <dgm:prSet presAssocID="{42B44585-51C3-486E-BFCE-98A395CE5695}" presName="sibTrans" presStyleCnt="0"/>
      <dgm:spPr/>
    </dgm:pt>
    <dgm:pt modelId="{1FBA7F7F-D594-4A36-B4F5-13FF1DAC2952}" type="pres">
      <dgm:prSet presAssocID="{A6CA46DF-0ADE-4F9E-A87F-95D95567CC78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</dgm:ptLst>
  <dgm:cxnLst>
    <dgm:cxn modelId="{E086B598-84FA-4D40-AD2C-AFB1AF4F9485}" type="presOf" srcId="{49286A2E-6D6C-472A-9FDA-BE5A19BA30F3}" destId="{A4E9FB68-CA1A-47B3-A273-609E3B03D086}" srcOrd="0" destOrd="0" presId="urn:microsoft.com/office/officeart/2005/8/layout/hList6"/>
    <dgm:cxn modelId="{8A84D108-1930-4766-8D81-70EC163A78E3}" type="presOf" srcId="{A6CA46DF-0ADE-4F9E-A87F-95D95567CC78}" destId="{1FBA7F7F-D594-4A36-B4F5-13FF1DAC2952}" srcOrd="0" destOrd="0" presId="urn:microsoft.com/office/officeart/2005/8/layout/hList6"/>
    <dgm:cxn modelId="{9588699A-3C15-43EF-B149-BBFA4A99758C}" type="presOf" srcId="{D421DB9D-5DC5-4349-AAC9-DBC03879A4EF}" destId="{6B313AB9-AD16-4F2E-8017-5DDD6D235DE4}" srcOrd="0" destOrd="0" presId="urn:microsoft.com/office/officeart/2005/8/layout/hList6"/>
    <dgm:cxn modelId="{928A033D-AED7-4A92-9A3B-04C8E2AA4C70}" type="presOf" srcId="{4C68C4C5-A4CC-4A99-897A-F8A71892AF3A}" destId="{3CD6B52B-85AF-4EC4-9614-86655BAA3B5A}" srcOrd="0" destOrd="0" presId="urn:microsoft.com/office/officeart/2005/8/layout/hList6"/>
    <dgm:cxn modelId="{56355330-4135-440B-8ABF-1DBF57B08E91}" srcId="{49286A2E-6D6C-472A-9FDA-BE5A19BA30F3}" destId="{A6CA46DF-0ADE-4F9E-A87F-95D95567CC78}" srcOrd="2" destOrd="0" parTransId="{A1CDA3CF-47F4-43C3-907D-04DD70BEB8A7}" sibTransId="{C964D938-20D7-41EB-9A4A-3CDDE805CEB3}"/>
    <dgm:cxn modelId="{102C8B10-D028-4385-BF6A-26CA22310FCA}" srcId="{49286A2E-6D6C-472A-9FDA-BE5A19BA30F3}" destId="{4C68C4C5-A4CC-4A99-897A-F8A71892AF3A}" srcOrd="0" destOrd="0" parTransId="{69F94906-7439-47A4-9CE9-579458B7C2DC}" sibTransId="{C0249258-8FEE-4D85-AAE2-378969F7CB2E}"/>
    <dgm:cxn modelId="{D12F6904-D50C-4226-8A8F-12125D25E815}" srcId="{49286A2E-6D6C-472A-9FDA-BE5A19BA30F3}" destId="{D421DB9D-5DC5-4349-AAC9-DBC03879A4EF}" srcOrd="1" destOrd="0" parTransId="{6EC21C04-06AD-4F1F-B3D2-5B3A7D263C33}" sibTransId="{42B44585-51C3-486E-BFCE-98A395CE5695}"/>
    <dgm:cxn modelId="{2CC3FE65-D271-4833-8290-C62A29152B76}" type="presParOf" srcId="{A4E9FB68-CA1A-47B3-A273-609E3B03D086}" destId="{3CD6B52B-85AF-4EC4-9614-86655BAA3B5A}" srcOrd="0" destOrd="0" presId="urn:microsoft.com/office/officeart/2005/8/layout/hList6"/>
    <dgm:cxn modelId="{D8F2A5BE-F1DF-404A-85B7-A4D5AA2E8107}" type="presParOf" srcId="{A4E9FB68-CA1A-47B3-A273-609E3B03D086}" destId="{C0EA3D89-914C-47A1-9059-503192E1C661}" srcOrd="1" destOrd="0" presId="urn:microsoft.com/office/officeart/2005/8/layout/hList6"/>
    <dgm:cxn modelId="{25ED6613-80BC-481A-AB8A-7F59CE5AA91E}" type="presParOf" srcId="{A4E9FB68-CA1A-47B3-A273-609E3B03D086}" destId="{6B313AB9-AD16-4F2E-8017-5DDD6D235DE4}" srcOrd="2" destOrd="0" presId="urn:microsoft.com/office/officeart/2005/8/layout/hList6"/>
    <dgm:cxn modelId="{5ACA778D-8B40-4052-98A6-C2C17DD68A40}" type="presParOf" srcId="{A4E9FB68-CA1A-47B3-A273-609E3B03D086}" destId="{AAD25AEA-BB4C-493B-B30C-5CD9B16EF713}" srcOrd="3" destOrd="0" presId="urn:microsoft.com/office/officeart/2005/8/layout/hList6"/>
    <dgm:cxn modelId="{D8A66E05-CB22-40F6-AB8E-0469AC031FBC}" type="presParOf" srcId="{A4E9FB68-CA1A-47B3-A273-609E3B03D086}" destId="{1FBA7F7F-D594-4A36-B4F5-13FF1DAC2952}" srcOrd="4" destOrd="0" presId="urn:microsoft.com/office/officeart/2005/8/layout/hList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7280CAD7-A714-4FF5-AF86-84AABEBF90E0}" type="doc">
      <dgm:prSet loTypeId="urn:microsoft.com/office/officeart/2005/8/layout/bProcess3" loCatId="process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s-MX"/>
        </a:p>
      </dgm:t>
    </dgm:pt>
    <dgm:pt modelId="{2D8D25E4-4A1F-4447-BA83-A61259D629A0}">
      <dgm:prSet/>
      <dgm:spPr/>
      <dgm:t>
        <a:bodyPr/>
        <a:lstStyle/>
        <a:p>
          <a:pPr rtl="0"/>
          <a:r>
            <a:rPr lang="es-MX" b="0" smtClean="0"/>
            <a:t>Imagen más definida de los riesgos y beneficios potenciales de un proyecto de exportación.</a:t>
          </a:r>
          <a:endParaRPr lang="es-MX" b="0"/>
        </a:p>
      </dgm:t>
    </dgm:pt>
    <dgm:pt modelId="{920BAA69-81D2-4BEE-B09C-A825C7310507}" type="parTrans" cxnId="{6E82C153-45FB-4DDE-ADE3-1F1073889A51}">
      <dgm:prSet/>
      <dgm:spPr/>
      <dgm:t>
        <a:bodyPr/>
        <a:lstStyle/>
        <a:p>
          <a:endParaRPr lang="es-MX"/>
        </a:p>
      </dgm:t>
    </dgm:pt>
    <dgm:pt modelId="{838D9F08-408C-4197-AB74-7B02CAC2FF87}" type="sibTrans" cxnId="{6E82C153-45FB-4DDE-ADE3-1F1073889A51}">
      <dgm:prSet/>
      <dgm:spPr/>
      <dgm:t>
        <a:bodyPr/>
        <a:lstStyle/>
        <a:p>
          <a:endParaRPr lang="es-MX"/>
        </a:p>
      </dgm:t>
    </dgm:pt>
    <dgm:pt modelId="{F5017CAC-8EEC-4565-9200-5B7D35B4ACA9}">
      <dgm:prSet/>
      <dgm:spPr/>
      <dgm:t>
        <a:bodyPr/>
        <a:lstStyle/>
        <a:p>
          <a:pPr rtl="0"/>
          <a:r>
            <a:rPr lang="es-MX" b="0" smtClean="0"/>
            <a:t>Descripción : de la compañía  y del producto /servicio. </a:t>
          </a:r>
          <a:endParaRPr lang="es-MX"/>
        </a:p>
      </dgm:t>
    </dgm:pt>
    <dgm:pt modelId="{D521B297-1FF9-48B0-9ECB-35809C9D0BC5}" type="parTrans" cxnId="{9BA8C378-371A-4A01-AB26-143C0E033E63}">
      <dgm:prSet/>
      <dgm:spPr/>
      <dgm:t>
        <a:bodyPr/>
        <a:lstStyle/>
        <a:p>
          <a:endParaRPr lang="es-MX"/>
        </a:p>
      </dgm:t>
    </dgm:pt>
    <dgm:pt modelId="{DDDE6258-A431-414F-A9AB-2843F50C5C7A}" type="sibTrans" cxnId="{9BA8C378-371A-4A01-AB26-143C0E033E63}">
      <dgm:prSet/>
      <dgm:spPr/>
      <dgm:t>
        <a:bodyPr/>
        <a:lstStyle/>
        <a:p>
          <a:endParaRPr lang="es-MX"/>
        </a:p>
      </dgm:t>
    </dgm:pt>
    <dgm:pt modelId="{DEF50801-54B2-4DB5-B31F-02F68365F5E6}">
      <dgm:prSet/>
      <dgm:spPr/>
      <dgm:t>
        <a:bodyPr/>
        <a:lstStyle/>
        <a:p>
          <a:pPr rtl="0"/>
          <a:r>
            <a:rPr lang="es-MX" b="0" smtClean="0"/>
            <a:t>Análisis de nuevos mercados internacionales. </a:t>
          </a:r>
          <a:endParaRPr lang="es-MX"/>
        </a:p>
      </dgm:t>
    </dgm:pt>
    <dgm:pt modelId="{1A75C4D7-A180-4D99-AA56-C9135744C913}" type="parTrans" cxnId="{BCA80559-5ADA-424F-9FAA-36A2675BF8FD}">
      <dgm:prSet/>
      <dgm:spPr/>
      <dgm:t>
        <a:bodyPr/>
        <a:lstStyle/>
        <a:p>
          <a:endParaRPr lang="es-MX"/>
        </a:p>
      </dgm:t>
    </dgm:pt>
    <dgm:pt modelId="{288ECA77-F9C1-44D8-9A27-680D89FC1987}" type="sibTrans" cxnId="{BCA80559-5ADA-424F-9FAA-36A2675BF8FD}">
      <dgm:prSet/>
      <dgm:spPr/>
      <dgm:t>
        <a:bodyPr/>
        <a:lstStyle/>
        <a:p>
          <a:endParaRPr lang="es-MX"/>
        </a:p>
      </dgm:t>
    </dgm:pt>
    <dgm:pt modelId="{CA249465-69FE-48F7-A64D-C7B416277070}">
      <dgm:prSet/>
      <dgm:spPr/>
      <dgm:t>
        <a:bodyPr/>
        <a:lstStyle/>
        <a:p>
          <a:pPr rtl="0"/>
          <a:r>
            <a:rPr lang="es-MX" b="0" smtClean="0"/>
            <a:t>Estrategias de entrada al mercado internacional </a:t>
          </a:r>
          <a:endParaRPr lang="es-MX"/>
        </a:p>
      </dgm:t>
    </dgm:pt>
    <dgm:pt modelId="{F7D9F452-F1B1-4AE6-A13A-B6D8FA7848EB}" type="parTrans" cxnId="{5A5B7291-0031-46C1-881B-E34C463C3844}">
      <dgm:prSet/>
      <dgm:spPr/>
      <dgm:t>
        <a:bodyPr/>
        <a:lstStyle/>
        <a:p>
          <a:endParaRPr lang="es-MX"/>
        </a:p>
      </dgm:t>
    </dgm:pt>
    <dgm:pt modelId="{8DC462A7-4865-43CD-9B01-B494E1DC47DE}" type="sibTrans" cxnId="{5A5B7291-0031-46C1-881B-E34C463C3844}">
      <dgm:prSet/>
      <dgm:spPr/>
      <dgm:t>
        <a:bodyPr/>
        <a:lstStyle/>
        <a:p>
          <a:endParaRPr lang="es-MX"/>
        </a:p>
      </dgm:t>
    </dgm:pt>
    <dgm:pt modelId="{83EA59E1-A61F-4B30-B68F-74F042E9A269}">
      <dgm:prSet/>
      <dgm:spPr/>
      <dgm:t>
        <a:bodyPr/>
        <a:lstStyle/>
        <a:p>
          <a:pPr rtl="0"/>
          <a:r>
            <a:rPr lang="es-MX" b="0" smtClean="0"/>
            <a:t>Aspectos legales y financieros. </a:t>
          </a:r>
          <a:endParaRPr lang="es-MX"/>
        </a:p>
      </dgm:t>
    </dgm:pt>
    <dgm:pt modelId="{6F923FD0-DBAD-402F-988C-BD4C840461F6}" type="parTrans" cxnId="{A57AC3E3-0959-4E1A-BF0F-A983D43387B4}">
      <dgm:prSet/>
      <dgm:spPr/>
      <dgm:t>
        <a:bodyPr/>
        <a:lstStyle/>
        <a:p>
          <a:endParaRPr lang="es-MX"/>
        </a:p>
      </dgm:t>
    </dgm:pt>
    <dgm:pt modelId="{D5970A5A-E35E-4E8E-B3AC-1DF7FA3E891A}" type="sibTrans" cxnId="{A57AC3E3-0959-4E1A-BF0F-A983D43387B4}">
      <dgm:prSet/>
      <dgm:spPr/>
      <dgm:t>
        <a:bodyPr/>
        <a:lstStyle/>
        <a:p>
          <a:endParaRPr lang="es-MX"/>
        </a:p>
      </dgm:t>
    </dgm:pt>
    <dgm:pt modelId="{B0CBA7EC-5F8B-4452-B94E-9E7F6C9C28B2}">
      <dgm:prSet/>
      <dgm:spPr/>
      <dgm:t>
        <a:bodyPr/>
        <a:lstStyle/>
        <a:p>
          <a:pPr rtl="0"/>
          <a:r>
            <a:rPr lang="es-MX" b="0" smtClean="0"/>
            <a:t>Manejo del riesgo. </a:t>
          </a:r>
          <a:endParaRPr lang="es-MX"/>
        </a:p>
      </dgm:t>
    </dgm:pt>
    <dgm:pt modelId="{29978FC6-A036-4ECA-B232-5390A984A891}" type="parTrans" cxnId="{D9EF2C21-28F6-42B8-85EA-45A7A5FAC1FB}">
      <dgm:prSet/>
      <dgm:spPr/>
      <dgm:t>
        <a:bodyPr/>
        <a:lstStyle/>
        <a:p>
          <a:endParaRPr lang="es-MX"/>
        </a:p>
      </dgm:t>
    </dgm:pt>
    <dgm:pt modelId="{C85D5957-F665-4B6D-8C35-19EF84A26AEF}" type="sibTrans" cxnId="{D9EF2C21-28F6-42B8-85EA-45A7A5FAC1FB}">
      <dgm:prSet/>
      <dgm:spPr/>
      <dgm:t>
        <a:bodyPr/>
        <a:lstStyle/>
        <a:p>
          <a:endParaRPr lang="es-MX"/>
        </a:p>
      </dgm:t>
    </dgm:pt>
    <dgm:pt modelId="{2832A299-7A8F-417B-A2F6-45D38AE2741A}" type="pres">
      <dgm:prSet presAssocID="{7280CAD7-A714-4FF5-AF86-84AABEBF90E0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s-MX"/>
        </a:p>
      </dgm:t>
    </dgm:pt>
    <dgm:pt modelId="{7337831C-2CFF-404C-ADD3-2484698C045F}" type="pres">
      <dgm:prSet presAssocID="{2D8D25E4-4A1F-4447-BA83-A61259D629A0}" presName="node" presStyleLbl="node1" presStyleIdx="0" presStyleCnt="6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479A9684-AFCA-47BD-A0A2-0B100FAF9CCA}" type="pres">
      <dgm:prSet presAssocID="{838D9F08-408C-4197-AB74-7B02CAC2FF87}" presName="sibTrans" presStyleLbl="sibTrans1D1" presStyleIdx="0" presStyleCnt="5"/>
      <dgm:spPr/>
      <dgm:t>
        <a:bodyPr/>
        <a:lstStyle/>
        <a:p>
          <a:endParaRPr lang="es-MX"/>
        </a:p>
      </dgm:t>
    </dgm:pt>
    <dgm:pt modelId="{F772E637-5A80-405C-8FD3-550E41A43BE1}" type="pres">
      <dgm:prSet presAssocID="{838D9F08-408C-4197-AB74-7B02CAC2FF87}" presName="connectorText" presStyleLbl="sibTrans1D1" presStyleIdx="0" presStyleCnt="5"/>
      <dgm:spPr/>
      <dgm:t>
        <a:bodyPr/>
        <a:lstStyle/>
        <a:p>
          <a:endParaRPr lang="es-MX"/>
        </a:p>
      </dgm:t>
    </dgm:pt>
    <dgm:pt modelId="{533DFA66-5516-4F05-861D-3E2842B4DC4C}" type="pres">
      <dgm:prSet presAssocID="{F5017CAC-8EEC-4565-9200-5B7D35B4ACA9}" presName="node" presStyleLbl="node1" presStyleIdx="1" presStyleCnt="6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FB8ACC3D-C6F3-4502-B00A-220B1BEAB84F}" type="pres">
      <dgm:prSet presAssocID="{DDDE6258-A431-414F-A9AB-2843F50C5C7A}" presName="sibTrans" presStyleLbl="sibTrans1D1" presStyleIdx="1" presStyleCnt="5"/>
      <dgm:spPr/>
      <dgm:t>
        <a:bodyPr/>
        <a:lstStyle/>
        <a:p>
          <a:endParaRPr lang="es-MX"/>
        </a:p>
      </dgm:t>
    </dgm:pt>
    <dgm:pt modelId="{7B69721E-350E-4555-96D8-B0D2F00A8F2D}" type="pres">
      <dgm:prSet presAssocID="{DDDE6258-A431-414F-A9AB-2843F50C5C7A}" presName="connectorText" presStyleLbl="sibTrans1D1" presStyleIdx="1" presStyleCnt="5"/>
      <dgm:spPr/>
      <dgm:t>
        <a:bodyPr/>
        <a:lstStyle/>
        <a:p>
          <a:endParaRPr lang="es-MX"/>
        </a:p>
      </dgm:t>
    </dgm:pt>
    <dgm:pt modelId="{A3F05353-7694-49EE-B868-97354B04E850}" type="pres">
      <dgm:prSet presAssocID="{DEF50801-54B2-4DB5-B31F-02F68365F5E6}" presName="node" presStyleLbl="node1" presStyleIdx="2" presStyleCnt="6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CCA37CFE-C885-49D5-8BE6-D5F74F057174}" type="pres">
      <dgm:prSet presAssocID="{288ECA77-F9C1-44D8-9A27-680D89FC1987}" presName="sibTrans" presStyleLbl="sibTrans1D1" presStyleIdx="2" presStyleCnt="5"/>
      <dgm:spPr/>
      <dgm:t>
        <a:bodyPr/>
        <a:lstStyle/>
        <a:p>
          <a:endParaRPr lang="es-MX"/>
        </a:p>
      </dgm:t>
    </dgm:pt>
    <dgm:pt modelId="{75C1E0BD-80EA-4D95-83A7-42E0EF66820B}" type="pres">
      <dgm:prSet presAssocID="{288ECA77-F9C1-44D8-9A27-680D89FC1987}" presName="connectorText" presStyleLbl="sibTrans1D1" presStyleIdx="2" presStyleCnt="5"/>
      <dgm:spPr/>
      <dgm:t>
        <a:bodyPr/>
        <a:lstStyle/>
        <a:p>
          <a:endParaRPr lang="es-MX"/>
        </a:p>
      </dgm:t>
    </dgm:pt>
    <dgm:pt modelId="{191F26CF-1FAA-491C-9583-BD0BC3F06603}" type="pres">
      <dgm:prSet presAssocID="{CA249465-69FE-48F7-A64D-C7B416277070}" presName="node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C6685886-2385-4621-891E-896E7322B801}" type="pres">
      <dgm:prSet presAssocID="{8DC462A7-4865-43CD-9B01-B494E1DC47DE}" presName="sibTrans" presStyleLbl="sibTrans1D1" presStyleIdx="3" presStyleCnt="5"/>
      <dgm:spPr/>
      <dgm:t>
        <a:bodyPr/>
        <a:lstStyle/>
        <a:p>
          <a:endParaRPr lang="es-MX"/>
        </a:p>
      </dgm:t>
    </dgm:pt>
    <dgm:pt modelId="{05F8A773-4329-4753-8187-D29F1B546728}" type="pres">
      <dgm:prSet presAssocID="{8DC462A7-4865-43CD-9B01-B494E1DC47DE}" presName="connectorText" presStyleLbl="sibTrans1D1" presStyleIdx="3" presStyleCnt="5"/>
      <dgm:spPr/>
      <dgm:t>
        <a:bodyPr/>
        <a:lstStyle/>
        <a:p>
          <a:endParaRPr lang="es-MX"/>
        </a:p>
      </dgm:t>
    </dgm:pt>
    <dgm:pt modelId="{68045F6E-E6FE-48F1-B785-DCF9BA6890CF}" type="pres">
      <dgm:prSet presAssocID="{83EA59E1-A61F-4B30-B68F-74F042E9A269}" presName="node" presStyleLbl="node1" presStyleIdx="4" presStyleCnt="6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4D56EC45-E61D-41E2-AA7C-F7E97AABA955}" type="pres">
      <dgm:prSet presAssocID="{D5970A5A-E35E-4E8E-B3AC-1DF7FA3E891A}" presName="sibTrans" presStyleLbl="sibTrans1D1" presStyleIdx="4" presStyleCnt="5"/>
      <dgm:spPr/>
      <dgm:t>
        <a:bodyPr/>
        <a:lstStyle/>
        <a:p>
          <a:endParaRPr lang="es-MX"/>
        </a:p>
      </dgm:t>
    </dgm:pt>
    <dgm:pt modelId="{5402E72A-6D42-4B80-80B5-551ED10F68B7}" type="pres">
      <dgm:prSet presAssocID="{D5970A5A-E35E-4E8E-B3AC-1DF7FA3E891A}" presName="connectorText" presStyleLbl="sibTrans1D1" presStyleIdx="4" presStyleCnt="5"/>
      <dgm:spPr/>
      <dgm:t>
        <a:bodyPr/>
        <a:lstStyle/>
        <a:p>
          <a:endParaRPr lang="es-MX"/>
        </a:p>
      </dgm:t>
    </dgm:pt>
    <dgm:pt modelId="{93FB66D4-2992-4D16-A78D-86FF07BB4162}" type="pres">
      <dgm:prSet presAssocID="{B0CBA7EC-5F8B-4452-B94E-9E7F6C9C28B2}" presName="node" presStyleLbl="node1" presStyleIdx="5" presStyleCnt="6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</dgm:ptLst>
  <dgm:cxnLst>
    <dgm:cxn modelId="{86A6D0DE-1A9D-4C6A-A0EE-8F5DE18D211E}" type="presOf" srcId="{288ECA77-F9C1-44D8-9A27-680D89FC1987}" destId="{CCA37CFE-C885-49D5-8BE6-D5F74F057174}" srcOrd="0" destOrd="0" presId="urn:microsoft.com/office/officeart/2005/8/layout/bProcess3"/>
    <dgm:cxn modelId="{0E1F253F-2C6F-4CA7-9337-A0340EED44B4}" type="presOf" srcId="{83EA59E1-A61F-4B30-B68F-74F042E9A269}" destId="{68045F6E-E6FE-48F1-B785-DCF9BA6890CF}" srcOrd="0" destOrd="0" presId="urn:microsoft.com/office/officeart/2005/8/layout/bProcess3"/>
    <dgm:cxn modelId="{E7B728A5-C46C-4ED7-9002-C65F1BCE7128}" type="presOf" srcId="{838D9F08-408C-4197-AB74-7B02CAC2FF87}" destId="{479A9684-AFCA-47BD-A0A2-0B100FAF9CCA}" srcOrd="0" destOrd="0" presId="urn:microsoft.com/office/officeart/2005/8/layout/bProcess3"/>
    <dgm:cxn modelId="{B05C69DE-6D83-4FA5-AAB1-9FC7C77D3914}" type="presOf" srcId="{B0CBA7EC-5F8B-4452-B94E-9E7F6C9C28B2}" destId="{93FB66D4-2992-4D16-A78D-86FF07BB4162}" srcOrd="0" destOrd="0" presId="urn:microsoft.com/office/officeart/2005/8/layout/bProcess3"/>
    <dgm:cxn modelId="{C8DA9707-2135-4FA5-9886-71399D1DEBC2}" type="presOf" srcId="{8DC462A7-4865-43CD-9B01-B494E1DC47DE}" destId="{05F8A773-4329-4753-8187-D29F1B546728}" srcOrd="1" destOrd="0" presId="urn:microsoft.com/office/officeart/2005/8/layout/bProcess3"/>
    <dgm:cxn modelId="{B75DCF62-7DA5-44D1-8A33-C72915AC0288}" type="presOf" srcId="{DDDE6258-A431-414F-A9AB-2843F50C5C7A}" destId="{7B69721E-350E-4555-96D8-B0D2F00A8F2D}" srcOrd="1" destOrd="0" presId="urn:microsoft.com/office/officeart/2005/8/layout/bProcess3"/>
    <dgm:cxn modelId="{38C1CFC1-C723-4F0A-A19D-ADD437093C2A}" type="presOf" srcId="{2D8D25E4-4A1F-4447-BA83-A61259D629A0}" destId="{7337831C-2CFF-404C-ADD3-2484698C045F}" srcOrd="0" destOrd="0" presId="urn:microsoft.com/office/officeart/2005/8/layout/bProcess3"/>
    <dgm:cxn modelId="{1AEB6835-AFF8-4707-9104-0EE6145CEA20}" type="presOf" srcId="{288ECA77-F9C1-44D8-9A27-680D89FC1987}" destId="{75C1E0BD-80EA-4D95-83A7-42E0EF66820B}" srcOrd="1" destOrd="0" presId="urn:microsoft.com/office/officeart/2005/8/layout/bProcess3"/>
    <dgm:cxn modelId="{EB29E455-173B-496D-B58E-D6AA812CE7CF}" type="presOf" srcId="{DDDE6258-A431-414F-A9AB-2843F50C5C7A}" destId="{FB8ACC3D-C6F3-4502-B00A-220B1BEAB84F}" srcOrd="0" destOrd="0" presId="urn:microsoft.com/office/officeart/2005/8/layout/bProcess3"/>
    <dgm:cxn modelId="{BCA80559-5ADA-424F-9FAA-36A2675BF8FD}" srcId="{7280CAD7-A714-4FF5-AF86-84AABEBF90E0}" destId="{DEF50801-54B2-4DB5-B31F-02F68365F5E6}" srcOrd="2" destOrd="0" parTransId="{1A75C4D7-A180-4D99-AA56-C9135744C913}" sibTransId="{288ECA77-F9C1-44D8-9A27-680D89FC1987}"/>
    <dgm:cxn modelId="{F9EAF7EE-6CD9-47D3-A186-9DE5CDFA16F0}" type="presOf" srcId="{F5017CAC-8EEC-4565-9200-5B7D35B4ACA9}" destId="{533DFA66-5516-4F05-861D-3E2842B4DC4C}" srcOrd="0" destOrd="0" presId="urn:microsoft.com/office/officeart/2005/8/layout/bProcess3"/>
    <dgm:cxn modelId="{9BA8C378-371A-4A01-AB26-143C0E033E63}" srcId="{7280CAD7-A714-4FF5-AF86-84AABEBF90E0}" destId="{F5017CAC-8EEC-4565-9200-5B7D35B4ACA9}" srcOrd="1" destOrd="0" parTransId="{D521B297-1FF9-48B0-9ECB-35809C9D0BC5}" sibTransId="{DDDE6258-A431-414F-A9AB-2843F50C5C7A}"/>
    <dgm:cxn modelId="{BC7BF3BC-F3FE-47F8-8041-FA196F2FF4AF}" type="presOf" srcId="{D5970A5A-E35E-4E8E-B3AC-1DF7FA3E891A}" destId="{5402E72A-6D42-4B80-80B5-551ED10F68B7}" srcOrd="1" destOrd="0" presId="urn:microsoft.com/office/officeart/2005/8/layout/bProcess3"/>
    <dgm:cxn modelId="{D9EF2C21-28F6-42B8-85EA-45A7A5FAC1FB}" srcId="{7280CAD7-A714-4FF5-AF86-84AABEBF90E0}" destId="{B0CBA7EC-5F8B-4452-B94E-9E7F6C9C28B2}" srcOrd="5" destOrd="0" parTransId="{29978FC6-A036-4ECA-B232-5390A984A891}" sibTransId="{C85D5957-F665-4B6D-8C35-19EF84A26AEF}"/>
    <dgm:cxn modelId="{6E82C153-45FB-4DDE-ADE3-1F1073889A51}" srcId="{7280CAD7-A714-4FF5-AF86-84AABEBF90E0}" destId="{2D8D25E4-4A1F-4447-BA83-A61259D629A0}" srcOrd="0" destOrd="0" parTransId="{920BAA69-81D2-4BEE-B09C-A825C7310507}" sibTransId="{838D9F08-408C-4197-AB74-7B02CAC2FF87}"/>
    <dgm:cxn modelId="{174809F4-EDE0-4C5E-ACAC-0CCF0BFCBEC1}" type="presOf" srcId="{D5970A5A-E35E-4E8E-B3AC-1DF7FA3E891A}" destId="{4D56EC45-E61D-41E2-AA7C-F7E97AABA955}" srcOrd="0" destOrd="0" presId="urn:microsoft.com/office/officeart/2005/8/layout/bProcess3"/>
    <dgm:cxn modelId="{5A5B7291-0031-46C1-881B-E34C463C3844}" srcId="{7280CAD7-A714-4FF5-AF86-84AABEBF90E0}" destId="{CA249465-69FE-48F7-A64D-C7B416277070}" srcOrd="3" destOrd="0" parTransId="{F7D9F452-F1B1-4AE6-A13A-B6D8FA7848EB}" sibTransId="{8DC462A7-4865-43CD-9B01-B494E1DC47DE}"/>
    <dgm:cxn modelId="{240C41E8-2583-475D-82BA-B659E5E5E3CD}" type="presOf" srcId="{7280CAD7-A714-4FF5-AF86-84AABEBF90E0}" destId="{2832A299-7A8F-417B-A2F6-45D38AE2741A}" srcOrd="0" destOrd="0" presId="urn:microsoft.com/office/officeart/2005/8/layout/bProcess3"/>
    <dgm:cxn modelId="{B5C8C3AA-F500-4660-B243-3F247070406D}" type="presOf" srcId="{8DC462A7-4865-43CD-9B01-B494E1DC47DE}" destId="{C6685886-2385-4621-891E-896E7322B801}" srcOrd="0" destOrd="0" presId="urn:microsoft.com/office/officeart/2005/8/layout/bProcess3"/>
    <dgm:cxn modelId="{A57AC3E3-0959-4E1A-BF0F-A983D43387B4}" srcId="{7280CAD7-A714-4FF5-AF86-84AABEBF90E0}" destId="{83EA59E1-A61F-4B30-B68F-74F042E9A269}" srcOrd="4" destOrd="0" parTransId="{6F923FD0-DBAD-402F-988C-BD4C840461F6}" sibTransId="{D5970A5A-E35E-4E8E-B3AC-1DF7FA3E891A}"/>
    <dgm:cxn modelId="{69C07077-C640-4E22-B6C9-1C62C09F2B12}" type="presOf" srcId="{838D9F08-408C-4197-AB74-7B02CAC2FF87}" destId="{F772E637-5A80-405C-8FD3-550E41A43BE1}" srcOrd="1" destOrd="0" presId="urn:microsoft.com/office/officeart/2005/8/layout/bProcess3"/>
    <dgm:cxn modelId="{D7FA3357-E844-4FE3-B6C1-8CE74D6E6678}" type="presOf" srcId="{CA249465-69FE-48F7-A64D-C7B416277070}" destId="{191F26CF-1FAA-491C-9583-BD0BC3F06603}" srcOrd="0" destOrd="0" presId="urn:microsoft.com/office/officeart/2005/8/layout/bProcess3"/>
    <dgm:cxn modelId="{079414BF-43F7-473C-80E4-0FF66842C4B1}" type="presOf" srcId="{DEF50801-54B2-4DB5-B31F-02F68365F5E6}" destId="{A3F05353-7694-49EE-B868-97354B04E850}" srcOrd="0" destOrd="0" presId="urn:microsoft.com/office/officeart/2005/8/layout/bProcess3"/>
    <dgm:cxn modelId="{E9221CAB-7D13-498E-9D30-515BFFF10352}" type="presParOf" srcId="{2832A299-7A8F-417B-A2F6-45D38AE2741A}" destId="{7337831C-2CFF-404C-ADD3-2484698C045F}" srcOrd="0" destOrd="0" presId="urn:microsoft.com/office/officeart/2005/8/layout/bProcess3"/>
    <dgm:cxn modelId="{DA4CE551-062E-41D0-AC39-6F8E780E21A4}" type="presParOf" srcId="{2832A299-7A8F-417B-A2F6-45D38AE2741A}" destId="{479A9684-AFCA-47BD-A0A2-0B100FAF9CCA}" srcOrd="1" destOrd="0" presId="urn:microsoft.com/office/officeart/2005/8/layout/bProcess3"/>
    <dgm:cxn modelId="{1F4784B9-9DD4-43BE-9F89-BC64B95E7646}" type="presParOf" srcId="{479A9684-AFCA-47BD-A0A2-0B100FAF9CCA}" destId="{F772E637-5A80-405C-8FD3-550E41A43BE1}" srcOrd="0" destOrd="0" presId="urn:microsoft.com/office/officeart/2005/8/layout/bProcess3"/>
    <dgm:cxn modelId="{751B30AD-62F7-404A-B773-4D1B6374370D}" type="presParOf" srcId="{2832A299-7A8F-417B-A2F6-45D38AE2741A}" destId="{533DFA66-5516-4F05-861D-3E2842B4DC4C}" srcOrd="2" destOrd="0" presId="urn:microsoft.com/office/officeart/2005/8/layout/bProcess3"/>
    <dgm:cxn modelId="{9ECCC649-50ED-4A63-924F-72131817CA36}" type="presParOf" srcId="{2832A299-7A8F-417B-A2F6-45D38AE2741A}" destId="{FB8ACC3D-C6F3-4502-B00A-220B1BEAB84F}" srcOrd="3" destOrd="0" presId="urn:microsoft.com/office/officeart/2005/8/layout/bProcess3"/>
    <dgm:cxn modelId="{D404F7AB-4FBA-4DE8-824E-C5C8C808FA44}" type="presParOf" srcId="{FB8ACC3D-C6F3-4502-B00A-220B1BEAB84F}" destId="{7B69721E-350E-4555-96D8-B0D2F00A8F2D}" srcOrd="0" destOrd="0" presId="urn:microsoft.com/office/officeart/2005/8/layout/bProcess3"/>
    <dgm:cxn modelId="{76553212-644B-4128-B54B-5CD11CD81BCA}" type="presParOf" srcId="{2832A299-7A8F-417B-A2F6-45D38AE2741A}" destId="{A3F05353-7694-49EE-B868-97354B04E850}" srcOrd="4" destOrd="0" presId="urn:microsoft.com/office/officeart/2005/8/layout/bProcess3"/>
    <dgm:cxn modelId="{ADE83FAC-22A3-4D89-9089-F2F3100687EB}" type="presParOf" srcId="{2832A299-7A8F-417B-A2F6-45D38AE2741A}" destId="{CCA37CFE-C885-49D5-8BE6-D5F74F057174}" srcOrd="5" destOrd="0" presId="urn:microsoft.com/office/officeart/2005/8/layout/bProcess3"/>
    <dgm:cxn modelId="{141C7617-BC08-495A-A81B-1B51FB42B350}" type="presParOf" srcId="{CCA37CFE-C885-49D5-8BE6-D5F74F057174}" destId="{75C1E0BD-80EA-4D95-83A7-42E0EF66820B}" srcOrd="0" destOrd="0" presId="urn:microsoft.com/office/officeart/2005/8/layout/bProcess3"/>
    <dgm:cxn modelId="{F809D0F3-1FA6-4658-A687-461F7A0A1872}" type="presParOf" srcId="{2832A299-7A8F-417B-A2F6-45D38AE2741A}" destId="{191F26CF-1FAA-491C-9583-BD0BC3F06603}" srcOrd="6" destOrd="0" presId="urn:microsoft.com/office/officeart/2005/8/layout/bProcess3"/>
    <dgm:cxn modelId="{92B71611-C2FD-4AC4-B79D-078CEF07F601}" type="presParOf" srcId="{2832A299-7A8F-417B-A2F6-45D38AE2741A}" destId="{C6685886-2385-4621-891E-896E7322B801}" srcOrd="7" destOrd="0" presId="urn:microsoft.com/office/officeart/2005/8/layout/bProcess3"/>
    <dgm:cxn modelId="{22C8439E-AF09-4576-851F-58087EBB05B1}" type="presParOf" srcId="{C6685886-2385-4621-891E-896E7322B801}" destId="{05F8A773-4329-4753-8187-D29F1B546728}" srcOrd="0" destOrd="0" presId="urn:microsoft.com/office/officeart/2005/8/layout/bProcess3"/>
    <dgm:cxn modelId="{A0971E97-9EC1-441E-9B58-25E1FE9A2E0F}" type="presParOf" srcId="{2832A299-7A8F-417B-A2F6-45D38AE2741A}" destId="{68045F6E-E6FE-48F1-B785-DCF9BA6890CF}" srcOrd="8" destOrd="0" presId="urn:microsoft.com/office/officeart/2005/8/layout/bProcess3"/>
    <dgm:cxn modelId="{CE25CA36-12E3-4A8A-878E-9E9A827574E1}" type="presParOf" srcId="{2832A299-7A8F-417B-A2F6-45D38AE2741A}" destId="{4D56EC45-E61D-41E2-AA7C-F7E97AABA955}" srcOrd="9" destOrd="0" presId="urn:microsoft.com/office/officeart/2005/8/layout/bProcess3"/>
    <dgm:cxn modelId="{9311B602-921B-4D89-B4C0-9367DC1B4332}" type="presParOf" srcId="{4D56EC45-E61D-41E2-AA7C-F7E97AABA955}" destId="{5402E72A-6D42-4B80-80B5-551ED10F68B7}" srcOrd="0" destOrd="0" presId="urn:microsoft.com/office/officeart/2005/8/layout/bProcess3"/>
    <dgm:cxn modelId="{8607235C-2104-4AB0-BF7B-6D8C8780BE3D}" type="presParOf" srcId="{2832A299-7A8F-417B-A2F6-45D38AE2741A}" destId="{93FB66D4-2992-4D16-A78D-86FF07BB4162}" srcOrd="10" destOrd="0" presId="urn:microsoft.com/office/officeart/2005/8/layout/bProcess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8">
  <dgm:title val=""/>
  <dgm:desc val=""/>
  <dgm:catLst>
    <dgm:cat type="cycle" pri="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clrData>
  <dgm:layoutNode name="compositeShape">
    <dgm:varLst>
      <dgm:chMax val="7"/>
      <dgm:dir/>
      <dgm:resizeHandles val="exact"/>
    </dgm:varLst>
    <dgm:alg type="composite">
      <dgm:param type="horzAlign" val="ctr"/>
      <dgm:param type="vertAlign" val="mid"/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equ" val="1">
        <dgm:constrLst>
          <dgm:constr type="l" for="ch" forName="wedge1" refType="w" fact="0.08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dummy1a" refType="w" fact="0.5"/>
          <dgm:constr type="t" for="ch" forName="dummy1a" refType="h" fact="0.08"/>
          <dgm:constr type="l" for="ch" forName="dummy1b" refType="w" fact="0.5"/>
          <dgm:constr type="t" for="ch" forName="dummy1b" refType="h" fact="0.08"/>
          <dgm:constr type="l" for="ch" forName="wedge1Tx" refType="w" fact="0.22"/>
          <dgm:constr type="t" for="ch" forName="wedge1Tx" refType="h" fact="0.22"/>
          <dgm:constr type="w" for="ch" forName="wedge1Tx" refType="w" fact="0.56"/>
          <dgm:constr type="h" for="ch" forName="wedge1Tx" refType="h" fact="0.56"/>
          <dgm:constr type="h" for="ch" forName="arrowWedge1single" refType="w" fact="0.08"/>
          <dgm:constr type="diam" for="ch" forName="arrowWedge1single" refType="w" fact="0.84"/>
          <dgm:constr type="l" for="ch" forName="arrowWedge1single" refType="w" fact="0.5"/>
          <dgm:constr type="t" for="ch" forName="arrowWedge1single" refType="w" fact="0.5"/>
          <dgm:constr type="primFontSz" for="ch" ptType="node" op="equ"/>
        </dgm:constrLst>
      </dgm:if>
      <dgm:if name="Name2" axis="ch" ptType="node" func="cnt" op="equ" val="2">
        <dgm:constrLst>
          <dgm:constr type="l" for="ch" forName="wedge1" refType="w" fact="0.1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dummy1a" refType="w" fact="0.52"/>
          <dgm:constr type="t" for="ch" forName="dummy1a" refType="h" fact="0.08"/>
          <dgm:constr type="l" for="ch" forName="dummy1b" refType="w" fact="0.52"/>
          <dgm:constr type="t" for="ch" forName="dummy1b" refType="h" fact="0.92"/>
          <dgm:constr type="l" for="ch" forName="wedge1Tx" refType="w" fact="0.559"/>
          <dgm:constr type="t" for="ch" forName="wedge1Tx" refType="h" fact="0.3"/>
          <dgm:constr type="w" for="ch" forName="wedge1Tx" refType="w" fact="0.3"/>
          <dgm:constr type="h" for="ch" forName="wedge1Tx" refType="h" fact="0.4"/>
          <dgm:constr type="l" for="ch" forName="wedge2" refType="w" fact="0.06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dummy2a" refType="w" fact="0.48"/>
          <dgm:constr type="t" for="ch" forName="dummy2a" refType="h" fact="0.92"/>
          <dgm:constr type="l" for="ch" forName="dummy2b" refType="w" fact="0.48"/>
          <dgm:constr type="t" for="ch" forName="dummy2b" refType="h" fact="0.08"/>
          <dgm:constr type="r" for="ch" forName="wedge2Tx" refType="w" fact="0.441"/>
          <dgm:constr type="t" for="ch" forName="wedge2Tx" refType="h" fact="0.3"/>
          <dgm:constr type="w" for="ch" forName="wedge2Tx" refType="w" fact="0.3"/>
          <dgm:constr type="h" for="ch" forName="wedge2Tx" refType="h" fact="0.4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primFontSz" for="ch" ptType="node" op="equ"/>
        </dgm:constrLst>
      </dgm:if>
      <dgm:if name="Name3" axis="ch" ptType="node" func="cnt" op="equ" val="3">
        <dgm:constrLst>
          <dgm:constr type="l" for="ch" forName="wedge1" refType="w" fact="0.0973"/>
          <dgm:constr type="t" for="ch" forName="wedge1" refType="w" fact="0.07"/>
          <dgm:constr type="w" for="ch" forName="wedge1" refType="w" fact="0.84"/>
          <dgm:constr type="h" for="ch" forName="wedge1" refType="h" fact="0.84"/>
          <dgm:constr type="l" for="ch" forName="dummy1a" refType="w" fact="0.5173"/>
          <dgm:constr type="t" for="ch" forName="dummy1a" refType="h" fact="0.07"/>
          <dgm:constr type="l" for="ch" forName="dummy1b" refType="w" fact="0.8811"/>
          <dgm:constr type="t" for="ch" forName="dummy1b" refType="h" fact="0.7"/>
          <dgm:constr type="l" for="ch" forName="wedge1Tx" refType="w" fact="0.54"/>
          <dgm:constr type="t" for="ch" forName="wedge1Tx" refType="h" fact="0.248"/>
          <dgm:constr type="w" for="ch" forName="wedge1Tx" refType="w" fact="0.3"/>
          <dgm:constr type="h" for="ch" forName="wedge1Tx" refType="h" fact="0.25"/>
          <dgm:constr type="l" for="ch" forName="wedge2" refType="w" fact="0.08"/>
          <dgm:constr type="t" for="ch" forName="wedge2" refType="w" fact="0.1"/>
          <dgm:constr type="w" for="ch" forName="wedge2" refType="w" fact="0.84"/>
          <dgm:constr type="h" for="ch" forName="wedge2" refType="h" fact="0.84"/>
          <dgm:constr type="l" for="ch" forName="dummy2a" refType="w" fact="0.8637"/>
          <dgm:constr type="t" for="ch" forName="dummy2a" refType="h" fact="0.73"/>
          <dgm:constr type="l" for="ch" forName="dummy2b" refType="w" fact="0.1363"/>
          <dgm:constr type="t" for="ch" forName="dummy2b" refType="h" fact="0.73"/>
          <dgm:constr type="l" for="ch" forName="wedge2Tx" refType="w" fact="0.28"/>
          <dgm:constr type="t" for="ch" forName="wedge2Tx" refType="h" fact="0.645"/>
          <dgm:constr type="w" for="ch" forName="wedge2Tx" refType="w" fact="0.45"/>
          <dgm:constr type="h" for="ch" forName="wedge2Tx" refType="h" fact="0.22"/>
          <dgm:constr type="l" for="ch" forName="wedge3" refType="w" fact="0.0627"/>
          <dgm:constr type="t" for="ch" forName="wedge3" refType="w" fact="0.07"/>
          <dgm:constr type="w" for="ch" forName="wedge3" refType="w" fact="0.84"/>
          <dgm:constr type="h" for="ch" forName="wedge3" refType="h" fact="0.84"/>
          <dgm:constr type="l" for="ch" forName="dummy3a" refType="w" fact="0.1189"/>
          <dgm:constr type="t" for="ch" forName="dummy3a" refType="h" fact="0.7"/>
          <dgm:constr type="l" for="ch" forName="dummy3b" refType="w" fact="0.4827"/>
          <dgm:constr type="t" for="ch" forName="dummy3b" refType="h" fact="0.07"/>
          <dgm:constr type="r" for="ch" forName="wedge3Tx" refType="w" fact="0.46"/>
          <dgm:constr type="t" for="ch" forName="wedge3Tx" refType="h" fact="0.248"/>
          <dgm:constr type="w" for="ch" forName="wedge3Tx" refType="w" fact="0.3"/>
          <dgm:constr type="h" for="ch" forName="wedge3Tx" refType="h" fact="0.25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primFontSz" for="ch" ptType="node" op="equ"/>
        </dgm:constrLst>
      </dgm:if>
      <dgm:if name="Name4" axis="ch" ptType="node" func="cnt" op="equ" val="4">
        <dgm:constrLst>
          <dgm:constr type="l" for="ch" forName="wedge1" refType="w" fact="0.0941"/>
          <dgm:constr type="t" for="ch" forName="wedge1" refType="w" fact="0.0659"/>
          <dgm:constr type="w" for="ch" forName="wedge1" refType="w" fact="0.84"/>
          <dgm:constr type="h" for="ch" forName="wedge1" refType="h" fact="0.84"/>
          <dgm:constr type="l" for="ch" forName="dummy1a" refType="w" fact="0.5141"/>
          <dgm:constr type="t" for="ch" forName="dummy1a" refType="h" fact="0.0659"/>
          <dgm:constr type="l" for="ch" forName="dummy1b" refType="w" fact="0.9341"/>
          <dgm:constr type="t" for="ch" forName="dummy1b" refType="h" fact="0.4859"/>
          <dgm:constr type="l" for="ch" forName="wedge1Tx" refType="w" fact="0.54"/>
          <dgm:constr type="t" for="ch" forName="wedge1Tx" refType="h" fact="0.24"/>
          <dgm:constr type="w" for="ch" forName="wedge1Tx" refType="w" fact="0.31"/>
          <dgm:constr type="h" for="ch" forName="wedge1Tx" refType="h" fact="0.23"/>
          <dgm:constr type="l" for="ch" forName="wedge2" refType="w" fact="0.0941"/>
          <dgm:constr type="t" for="ch" forName="wedge2" refType="w" fact="0.0941"/>
          <dgm:constr type="w" for="ch" forName="wedge2" refType="w" fact="0.84"/>
          <dgm:constr type="h" for="ch" forName="wedge2" refType="h" fact="0.84"/>
          <dgm:constr type="l" for="ch" forName="dummy2a" refType="w" fact="0.9341"/>
          <dgm:constr type="t" for="ch" forName="dummy2a" refType="h" fact="0.5141"/>
          <dgm:constr type="l" for="ch" forName="dummy2b" refType="w" fact="0.5141"/>
          <dgm:constr type="t" for="ch" forName="dummy2b" refType="h" fact="0.9341"/>
          <dgm:constr type="l" for="ch" forName="wedge2Tx" refType="w" fact="0.54"/>
          <dgm:constr type="t" for="ch" forName="wedge2Tx" refType="h" fact="0.53"/>
          <dgm:constr type="w" for="ch" forName="wedge2Tx" refType="w" fact="0.31"/>
          <dgm:constr type="h" for="ch" forName="wedge2Tx" refType="h" fact="0.23"/>
          <dgm:constr type="l" for="ch" forName="wedge3" refType="w" fact="0.0659"/>
          <dgm:constr type="t" for="ch" forName="wedge3" refType="w" fact="0.0941"/>
          <dgm:constr type="w" for="ch" forName="wedge3" refType="w" fact="0.84"/>
          <dgm:constr type="h" for="ch" forName="wedge3" refType="h" fact="0.84"/>
          <dgm:constr type="l" for="ch" forName="dummy3a" refType="w" fact="0.4859"/>
          <dgm:constr type="t" for="ch" forName="dummy3a" refType="h" fact="0.9341"/>
          <dgm:constr type="l" for="ch" forName="dummy3b" refType="w" fact="0.0659"/>
          <dgm:constr type="t" for="ch" forName="dummy3b" refType="h" fact="0.5141"/>
          <dgm:constr type="r" for="ch" forName="wedge3Tx" refType="w" fact="0.46"/>
          <dgm:constr type="t" for="ch" forName="wedge3Tx" refType="h" fact="0.53"/>
          <dgm:constr type="w" for="ch" forName="wedge3Tx" refType="w" fact="0.31"/>
          <dgm:constr type="h" for="ch" forName="wedge3Tx" refType="h" fact="0.23"/>
          <dgm:constr type="l" for="ch" forName="wedge4" refType="w" fact="0.0659"/>
          <dgm:constr type="t" for="ch" forName="wedge4" refType="h" fact="0.0659"/>
          <dgm:constr type="w" for="ch" forName="wedge4" refType="w" fact="0.84"/>
          <dgm:constr type="h" for="ch" forName="wedge4" refType="h" fact="0.84"/>
          <dgm:constr type="l" for="ch" forName="dummy4a" refType="w" fact="0.0659"/>
          <dgm:constr type="t" for="ch" forName="dummy4a" refType="h" fact="0.4859"/>
          <dgm:constr type="l" for="ch" forName="dummy4b" refType="w" fact="0.4859"/>
          <dgm:constr type="t" for="ch" forName="dummy4b" refType="h" fact="0.0659"/>
          <dgm:constr type="r" for="ch" forName="wedge4Tx" refType="w" fact="0.46"/>
          <dgm:constr type="t" for="ch" forName="wedge4Tx" refType="h" fact="0.24"/>
          <dgm:constr type="w" for="ch" forName="wedge4Tx" refType="w" fact="0.31"/>
          <dgm:constr type="h" for="ch" forName="wedge4Tx" refType="h" fact="0.23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primFontSz" for="ch" ptType="node" op="equ"/>
        </dgm:constrLst>
      </dgm:if>
      <dgm:if name="Name5" axis="ch" ptType="node" func="cnt" op="equ" val="5">
        <dgm:constrLst>
          <dgm:constr type="l" for="ch" forName="wedge1" refType="w" fact="0.0918"/>
          <dgm:constr type="t" for="ch" forName="wedge1" refType="w" fact="0.0638"/>
          <dgm:constr type="w" for="ch" forName="wedge1" refType="w" fact="0.84"/>
          <dgm:constr type="h" for="ch" forName="wedge1" refType="h" fact="0.84"/>
          <dgm:constr type="l" for="ch" forName="dummy1a" refType="w" fact="0.5118"/>
          <dgm:constr type="t" for="ch" forName="dummy1a" refType="h" fact="0.0638"/>
          <dgm:constr type="l" for="ch" forName="dummy1b" refType="w" fact="0.9112"/>
          <dgm:constr type="t" for="ch" forName="dummy1b" refType="h" fact="0.354"/>
          <dgm:constr type="l" for="ch" forName="wedge1Tx" refType="w" fact="0.53"/>
          <dgm:constr type="t" for="ch" forName="wedge1Tx" refType="h" fact="0.205"/>
          <dgm:constr type="w" for="ch" forName="wedge1Tx" refType="w" fact="0.27"/>
          <dgm:constr type="h" for="ch" forName="wedge1Tx" refType="h" fact="0.18"/>
          <dgm:constr type="l" for="ch" forName="wedge2" refType="w" fact="0.099"/>
          <dgm:constr type="t" for="ch" forName="wedge2" refType="w" fact="0.0862"/>
          <dgm:constr type="w" for="ch" forName="wedge2" refType="w" fact="0.84"/>
          <dgm:constr type="h" for="ch" forName="wedge2" refType="h" fact="0.84"/>
          <dgm:constr type="l" for="ch" forName="dummy2a" refType="w" fact="0.9185"/>
          <dgm:constr type="t" for="ch" forName="dummy2a" refType="h" fact="0.3764"/>
          <dgm:constr type="l" for="ch" forName="dummy2b" refType="w" fact="0.7659"/>
          <dgm:constr type="t" for="ch" forName="dummy2b" refType="h" fact="0.846"/>
          <dgm:constr type="l" for="ch" forName="wedge2Tx" refType="w" fact="0.64"/>
          <dgm:constr type="t" for="ch" forName="wedge2Tx" refType="h" fact="0.47"/>
          <dgm:constr type="w" for="ch" forName="wedge2Tx" refType="w" fact="0.25"/>
          <dgm:constr type="h" for="ch" forName="wedge2Tx" refType="h" fact="0.2"/>
          <dgm:constr type="l" for="ch" forName="wedge3" refType="w" fact="0.08"/>
          <dgm:constr type="t" for="ch" forName="wedge3" refType="w" fact="0.1"/>
          <dgm:constr type="w" for="ch" forName="wedge3" refType="w" fact="0.84"/>
          <dgm:constr type="h" for="ch" forName="wedge3" refType="h" fact="0.84"/>
          <dgm:constr type="l" for="ch" forName="dummy3a" refType="w" fact="0.7469"/>
          <dgm:constr type="t" for="ch" forName="dummy3a" refType="h" fact="0.8598"/>
          <dgm:constr type="l" for="ch" forName="dummy3b" refType="w" fact="0.2531"/>
          <dgm:constr type="t" for="ch" forName="dummy3b" refType="h" fact="0.8598"/>
          <dgm:constr type="l" for="ch" forName="wedge3Tx" refType="w" fact="0.38"/>
          <dgm:constr type="t" for="ch" forName="wedge3Tx" refType="h" fact="0.69"/>
          <dgm:constr type="w" for="ch" forName="wedge3Tx" refType="w" fact="0.24"/>
          <dgm:constr type="h" for="ch" forName="wedge3Tx" refType="h" fact="0.22"/>
          <dgm:constr type="l" for="ch" forName="wedge4" refType="w" fact="0.061"/>
          <dgm:constr type="t" for="ch" forName="wedge4" refType="h" fact="0.0862"/>
          <dgm:constr type="w" for="ch" forName="wedge4" refType="w" fact="0.84"/>
          <dgm:constr type="h" for="ch" forName="wedge4" refType="h" fact="0.84"/>
          <dgm:constr type="l" for="ch" forName="dummy4a" refType="w" fact="0.2341"/>
          <dgm:constr type="t" for="ch" forName="dummy4a" refType="h" fact="0.846"/>
          <dgm:constr type="l" for="ch" forName="dummy4b" refType="w" fact="0.0815"/>
          <dgm:constr type="t" for="ch" forName="dummy4b" refType="h" fact="0.3764"/>
          <dgm:constr type="r" for="ch" forName="wedge4Tx" refType="w" fact="0.36"/>
          <dgm:constr type="t" for="ch" forName="wedge4Tx" refType="h" fact="0.47"/>
          <dgm:constr type="w" for="ch" forName="wedge4Tx" refType="w" fact="0.25"/>
          <dgm:constr type="h" for="ch" forName="wedge4Tx" refType="h" fact="0.2"/>
          <dgm:constr type="l" for="ch" forName="wedge5" refType="w" fact="0.0682"/>
          <dgm:constr type="t" for="ch" forName="wedge5" refType="h" fact="0.0638"/>
          <dgm:constr type="w" for="ch" forName="wedge5" refType="w" fact="0.84"/>
          <dgm:constr type="h" for="ch" forName="wedge5" refType="h" fact="0.84"/>
          <dgm:constr type="l" for="ch" forName="dummy5a" refType="w" fact="0.0888"/>
          <dgm:constr type="t" for="ch" forName="dummy5a" refType="h" fact="0.354"/>
          <dgm:constr type="l" for="ch" forName="dummy5b" refType="w" fact="0.4882"/>
          <dgm:constr type="t" for="ch" forName="dummy5b" refType="h" fact="0.0638"/>
          <dgm:constr type="r" for="ch" forName="wedge5Tx" refType="w" fact="0.47"/>
          <dgm:constr type="t" for="ch" forName="wedge5Tx" refType="h" fact="0.205"/>
          <dgm:constr type="w" for="ch" forName="wedge5Tx" refType="w" fact="0.27"/>
          <dgm:constr type="h" for="ch" forName="wedge5Tx" refType="h" fact="0.18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primFontSz" for="ch" ptType="node" op="equ"/>
        </dgm:constrLst>
      </dgm:if>
      <dgm:if name="Name6" axis="ch" ptType="node" func="cnt" op="equ" val="6">
        <dgm:constrLst>
          <dgm:constr type="l" for="ch" forName="wedge1" refType="w" fact="0.09"/>
          <dgm:constr type="t" for="ch" forName="wedge1" refType="w" fact="0.0627"/>
          <dgm:constr type="w" for="ch" forName="wedge1" refType="w" fact="0.84"/>
          <dgm:constr type="h" for="ch" forName="wedge1" refType="h" fact="0.84"/>
          <dgm:constr type="l" for="ch" forName="dummy1a" refType="w" fact="0.51"/>
          <dgm:constr type="t" for="ch" forName="dummy1a" refType="h" fact="0.0627"/>
          <dgm:constr type="l" for="ch" forName="dummy1b" refType="w" fact="0.8737"/>
          <dgm:constr type="t" for="ch" forName="dummy1b" refType="h" fact="0.2727"/>
          <dgm:constr type="l" for="ch" forName="wedge1Tx" refType="w" fact="0.53"/>
          <dgm:constr type="t" for="ch" forName="wedge1Tx" refType="h" fact="0.17"/>
          <dgm:constr type="w" for="ch" forName="wedge1Tx" refType="w" fact="0.22"/>
          <dgm:constr type="h" for="ch" forName="wedge1Tx" refType="h" fact="0.17"/>
          <dgm:constr type="l" for="ch" forName="wedge2" refType="w" fact="0.1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dummy2a" refType="w" fact="0.8837"/>
          <dgm:constr type="t" for="ch" forName="dummy2a" refType="h" fact="0.29"/>
          <dgm:constr type="l" for="ch" forName="dummy2b" refType="w" fact="0.8837"/>
          <dgm:constr type="t" for="ch" forName="dummy2b" refType="h" fact="0.71"/>
          <dgm:constr type="l" for="ch" forName="wedge2Tx" refType="w" fact="0.67"/>
          <dgm:constr type="t" for="ch" forName="wedge2Tx" refType="h" fact="0.42"/>
          <dgm:constr type="w" for="ch" forName="wedge2Tx" refType="w" fact="0.23"/>
          <dgm:constr type="h" for="ch" forName="wedge2Tx" refType="h" fact="0.165"/>
          <dgm:constr type="l" for="ch" forName="wedge3" refType="w" fact="0.09"/>
          <dgm:constr type="t" for="ch" forName="wedge3" refType="w" fact="0.0973"/>
          <dgm:constr type="w" for="ch" forName="wedge3" refType="w" fact="0.84"/>
          <dgm:constr type="h" for="ch" forName="wedge3" refType="h" fact="0.84"/>
          <dgm:constr type="l" for="ch" forName="dummy3a" refType="w" fact="0.8737"/>
          <dgm:constr type="t" for="ch" forName="dummy3a" refType="h" fact="0.7273"/>
          <dgm:constr type="l" for="ch" forName="dummy3b" refType="w" fact="0.51"/>
          <dgm:constr type="t" for="ch" forName="dummy3b" refType="h" fact="0.9373"/>
          <dgm:constr type="l" for="ch" forName="wedge3Tx" refType="w" fact="0.53"/>
          <dgm:constr type="t" for="ch" forName="wedge3Tx" refType="h" fact="0.665"/>
          <dgm:constr type="w" for="ch" forName="wedge3Tx" refType="w" fact="0.22"/>
          <dgm:constr type="h" for="ch" forName="wedge3Tx" refType="h" fact="0.17"/>
          <dgm:constr type="l" for="ch" forName="wedge4" refType="w" fact="0.07"/>
          <dgm:constr type="t" for="ch" forName="wedge4" refType="h" fact="0.0973"/>
          <dgm:constr type="w" for="ch" forName="wedge4" refType="w" fact="0.84"/>
          <dgm:constr type="h" for="ch" forName="wedge4" refType="h" fact="0.84"/>
          <dgm:constr type="l" for="ch" forName="dummy4a" refType="w" fact="0.49"/>
          <dgm:constr type="t" for="ch" forName="dummy4a" refType="h" fact="0.9373"/>
          <dgm:constr type="l" for="ch" forName="dummy4b" refType="w" fact="0.1263"/>
          <dgm:constr type="t" for="ch" forName="dummy4b" refType="h" fact="0.7273"/>
          <dgm:constr type="r" for="ch" forName="wedge4Tx" refType="w" fact="0.47"/>
          <dgm:constr type="t" for="ch" forName="wedge4Tx" refType="h" fact="0.665"/>
          <dgm:constr type="w" for="ch" forName="wedge4Tx" refType="w" fact="0.22"/>
          <dgm:constr type="h" for="ch" forName="wedge4Tx" refType="h" fact="0.17"/>
          <dgm:constr type="l" for="ch" forName="wedge5" refType="w" fact="0.06"/>
          <dgm:constr type="t" for="ch" forName="wedge5" refType="h" fact="0.08"/>
          <dgm:constr type="w" for="ch" forName="wedge5" refType="w" fact="0.84"/>
          <dgm:constr type="h" for="ch" forName="wedge5" refType="h" fact="0.84"/>
          <dgm:constr type="l" for="ch" forName="dummy5a" refType="w" fact="0.1163"/>
          <dgm:constr type="t" for="ch" forName="dummy5a" refType="h" fact="0.71"/>
          <dgm:constr type="l" for="ch" forName="dummy5b" refType="w" fact="0.1163"/>
          <dgm:constr type="t" for="ch" forName="dummy5b" refType="h" fact="0.29"/>
          <dgm:constr type="r" for="ch" forName="wedge5Tx" refType="w" fact="0.33"/>
          <dgm:constr type="t" for="ch" forName="wedge5Tx" refType="h" fact="0.42"/>
          <dgm:constr type="w" for="ch" forName="wedge5Tx" refType="w" fact="0.23"/>
          <dgm:constr type="h" for="ch" forName="wedge5Tx" refType="h" fact="0.165"/>
          <dgm:constr type="l" for="ch" forName="wedge6" refType="w" fact="0.07"/>
          <dgm:constr type="t" for="ch" forName="wedge6" refType="h" fact="0.0627"/>
          <dgm:constr type="w" for="ch" forName="wedge6" refType="w" fact="0.84"/>
          <dgm:constr type="h" for="ch" forName="wedge6" refType="h" fact="0.84"/>
          <dgm:constr type="l" for="ch" forName="dummy6a" refType="w" fact="0.1263"/>
          <dgm:constr type="t" for="ch" forName="dummy6a" refType="h" fact="0.2727"/>
          <dgm:constr type="l" for="ch" forName="dummy6b" refType="w" fact="0.49"/>
          <dgm:constr type="t" for="ch" forName="dummy6b" refType="h" fact="0.0627"/>
          <dgm:constr type="r" for="ch" forName="wedge6Tx" refType="w" fact="0.47"/>
          <dgm:constr type="t" for="ch" forName="wedge6Tx" refType="h" fact="0.17"/>
          <dgm:constr type="w" for="ch" forName="wedge6Tx" refType="w" fact="0.22"/>
          <dgm:constr type="h" for="ch" forName="wedge6Tx" refType="h" fact="0.17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h" for="ch" forName="arrowWedge6" refType="w" fact="0.08"/>
          <dgm:constr type="diam" for="ch" forName="arrowWedge6" refType="w" fact="0.84"/>
          <dgm:constr type="l" for="ch" forName="arrowWedge6" refType="w" fact="0.5"/>
          <dgm:constr type="t" for="ch" forName="arrowWedge6" refType="w" fact="0.5"/>
          <dgm:constr type="primFontSz" for="ch" ptType="node" op="equ"/>
        </dgm:constrLst>
      </dgm:if>
      <dgm:else name="Name7">
        <dgm:constrLst>
          <dgm:constr type="l" for="ch" forName="wedge1" refType="w" fact="0.0887"/>
          <dgm:constr type="t" for="ch" forName="wedge1" refType="w" fact="0.062"/>
          <dgm:constr type="w" for="ch" forName="wedge1" refType="w" fact="0.84"/>
          <dgm:constr type="h" for="ch" forName="wedge1" refType="h" fact="0.84"/>
          <dgm:constr type="l" for="ch" forName="dummy1a" refType="w" fact="0.5087"/>
          <dgm:constr type="t" for="ch" forName="dummy1a" refType="h" fact="0.062"/>
          <dgm:constr type="l" for="ch" forName="dummy1b" refType="w" fact="0.837"/>
          <dgm:constr type="t" for="ch" forName="dummy1b" refType="h" fact="0.2201"/>
          <dgm:constr type="l" for="ch" forName="wedge1Tx" refType="w" fact="0.53"/>
          <dgm:constr type="t" for="ch" forName="wedge1Tx" refType="h" fact="0.14"/>
          <dgm:constr type="w" for="ch" forName="wedge1Tx" refType="w" fact="0.2"/>
          <dgm:constr type="h" for="ch" forName="wedge1Tx" refType="h" fact="0.16"/>
          <dgm:constr type="l" for="ch" forName="wedge2" refType="w" fact="0.0995"/>
          <dgm:constr type="t" for="ch" forName="wedge2" refType="w" fact="0.0755"/>
          <dgm:constr type="w" for="ch" forName="wedge2" refType="w" fact="0.84"/>
          <dgm:constr type="h" for="ch" forName="wedge2" refType="h" fact="0.84"/>
          <dgm:constr type="l" for="ch" forName="dummy2a" refType="w" fact="0.8479"/>
          <dgm:constr type="t" for="ch" forName="dummy2a" refType="h" fact="0.2337"/>
          <dgm:constr type="l" for="ch" forName="dummy2b" refType="w" fact="0.929"/>
          <dgm:constr type="t" for="ch" forName="dummy2b" refType="h" fact="0.589"/>
          <dgm:constr type="l" for="ch" forName="wedge2Tx" refType="w" fact="0.67"/>
          <dgm:constr type="t" for="ch" forName="wedge2Tx" refType="h" fact="0.38"/>
          <dgm:constr type="w" for="ch" forName="wedge2Tx" refType="w" fact="0.23"/>
          <dgm:constr type="h" for="ch" forName="wedge2Tx" refType="h" fact="0.14"/>
          <dgm:constr type="l" for="ch" forName="wedge3" refType="w" fact="0.0956"/>
          <dgm:constr type="t" for="ch" forName="wedge3" refType="w" fact="0.0925"/>
          <dgm:constr type="w" for="ch" forName="wedge3" refType="w" fact="0.84"/>
          <dgm:constr type="h" for="ch" forName="wedge3" refType="h" fact="0.84"/>
          <dgm:constr type="l" for="ch" forName="dummy3a" refType="w" fact="0.9251"/>
          <dgm:constr type="t" for="ch" forName="dummy3a" refType="h" fact="0.6059"/>
          <dgm:constr type="l" for="ch" forName="dummy3b" refType="w" fact="0.6979"/>
          <dgm:constr type="t" for="ch" forName="dummy3b" refType="h" fact="0.8909"/>
          <dgm:constr type="l" for="ch" forName="wedge3Tx" refType="w" fact="0.635"/>
          <dgm:constr type="t" for="ch" forName="wedge3Tx" refType="h" fact="0.59"/>
          <dgm:constr type="w" for="ch" forName="wedge3Tx" refType="w" fact="0.2"/>
          <dgm:constr type="h" for="ch" forName="wedge3Tx" refType="h" fact="0.155"/>
          <dgm:constr type="l" for="ch" forName="wedge4" refType="w" fact="0.08"/>
          <dgm:constr type="t" for="ch" forName="wedge4" refType="h" fact="0.1"/>
          <dgm:constr type="w" for="ch" forName="wedge4" refType="w" fact="0.84"/>
          <dgm:constr type="h" for="ch" forName="wedge4" refType="h" fact="0.84"/>
          <dgm:constr type="l" for="ch" forName="dummy4a" refType="w" fact="0.6822"/>
          <dgm:constr type="t" for="ch" forName="dummy4a" refType="h" fact="0.8984"/>
          <dgm:constr type="l" for="ch" forName="dummy4b" refType="w" fact="0.3178"/>
          <dgm:constr type="t" for="ch" forName="dummy4b" refType="h" fact="0.8984"/>
          <dgm:constr type="l" for="ch" forName="wedge4Tx" refType="w" fact="0.4025"/>
          <dgm:constr type="t" for="ch" forName="wedge4Tx" refType="h" fact="0.76"/>
          <dgm:constr type="w" for="ch" forName="wedge4Tx" refType="w" fact="0.195"/>
          <dgm:constr type="h" for="ch" forName="wedge4Tx" refType="h" fact="0.14"/>
          <dgm:constr type="l" for="ch" forName="wedge5" refType="w" fact="0.0644"/>
          <dgm:constr type="t" for="ch" forName="wedge5" refType="h" fact="0.0925"/>
          <dgm:constr type="w" for="ch" forName="wedge5" refType="w" fact="0.84"/>
          <dgm:constr type="h" for="ch" forName="wedge5" refType="h" fact="0.84"/>
          <dgm:constr type="l" for="ch" forName="dummy5a" refType="w" fact="0.3021"/>
          <dgm:constr type="t" for="ch" forName="dummy5a" refType="h" fact="0.8909"/>
          <dgm:constr type="l" for="ch" forName="dummy5b" refType="w" fact="0.0749"/>
          <dgm:constr type="t" for="ch" forName="dummy5b" refType="h" fact="0.6059"/>
          <dgm:constr type="r" for="ch" forName="wedge5Tx" refType="w" fact="0.365"/>
          <dgm:constr type="t" for="ch" forName="wedge5Tx" refType="h" fact="0.59"/>
          <dgm:constr type="w" for="ch" forName="wedge5Tx" refType="w" fact="0.2"/>
          <dgm:constr type="h" for="ch" forName="wedge5Tx" refType="h" fact="0.155"/>
          <dgm:constr type="l" for="ch" forName="wedge6" refType="w" fact="0.0605"/>
          <dgm:constr type="t" for="ch" forName="wedge6" refType="h" fact="0.0755"/>
          <dgm:constr type="w" for="ch" forName="wedge6" refType="w" fact="0.84"/>
          <dgm:constr type="h" for="ch" forName="wedge6" refType="h" fact="0.84"/>
          <dgm:constr type="l" for="ch" forName="dummy6a" refType="w" fact="0.071"/>
          <dgm:constr type="t" for="ch" forName="dummy6a" refType="h" fact="0.589"/>
          <dgm:constr type="l" for="ch" forName="dummy6b" refType="w" fact="0.1521"/>
          <dgm:constr type="t" for="ch" forName="dummy6b" refType="h" fact="0.2337"/>
          <dgm:constr type="r" for="ch" forName="wedge6Tx" refType="w" fact="0.33"/>
          <dgm:constr type="t" for="ch" forName="wedge6Tx" refType="h" fact="0.38"/>
          <dgm:constr type="w" for="ch" forName="wedge6Tx" refType="w" fact="0.23"/>
          <dgm:constr type="h" for="ch" forName="wedge6Tx" refType="h" fact="0.14"/>
          <dgm:constr type="l" for="ch" forName="wedge7" refType="w" fact="0.0713"/>
          <dgm:constr type="t" for="ch" forName="wedge7" refType="h" fact="0.062"/>
          <dgm:constr type="w" for="ch" forName="wedge7" refType="w" fact="0.84"/>
          <dgm:constr type="h" for="ch" forName="wedge7" refType="h" fact="0.84"/>
          <dgm:constr type="l" for="ch" forName="dummy7a" refType="w" fact="0.163"/>
          <dgm:constr type="t" for="ch" forName="dummy7a" refType="h" fact="0.2201"/>
          <dgm:constr type="l" for="ch" forName="dummy7b" refType="w" fact="0.4913"/>
          <dgm:constr type="t" for="ch" forName="dummy7b" refType="h" fact="0.062"/>
          <dgm:constr type="r" for="ch" forName="wedge7Tx" refType="w" fact="0.47"/>
          <dgm:constr type="t" for="ch" forName="wedge7Tx" refType="h" fact="0.14"/>
          <dgm:constr type="w" for="ch" forName="wedge7Tx" refType="w" fact="0.2"/>
          <dgm:constr type="h" for="ch" forName="wedge7Tx" refType="h" fact="0.16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h" for="ch" forName="arrowWedge6" refType="w" fact="0.08"/>
          <dgm:constr type="diam" for="ch" forName="arrowWedge6" refType="w" fact="0.84"/>
          <dgm:constr type="l" for="ch" forName="arrowWedge6" refType="w" fact="0.5"/>
          <dgm:constr type="t" for="ch" forName="arrowWedge6" refType="w" fact="0.5"/>
          <dgm:constr type="h" for="ch" forName="arrowWedge7" refType="w" fact="0.08"/>
          <dgm:constr type="diam" for="ch" forName="arrowWedge7" refType="w" fact="0.84"/>
          <dgm:constr type="l" for="ch" forName="arrowWedge7" refType="w" fact="0.5"/>
          <dgm:constr type="t" for="ch" forName="arrowWedge7" refType="w" fact="0.5"/>
          <dgm:constr type="primFontSz" for="ch" ptType="node" op="equ"/>
        </dgm:constrLst>
      </dgm:else>
    </dgm:choose>
    <dgm:ruleLst/>
    <dgm:choose name="Name8">
      <dgm:if name="Name9" axis="ch" ptType="node" func="cnt" op="gte" val="1">
        <dgm:layoutNode name="wedge1">
          <dgm:alg type="sp"/>
          <dgm:choose name="Name10">
            <dgm:if name="Name11" axis="ch" ptType="node" func="cnt" op="equ" val="1">
              <dgm:shape xmlns:r="http://schemas.openxmlformats.org/officeDocument/2006/relationships" type="ellipse" r:blip="">
                <dgm:adjLst/>
              </dgm:shape>
            </dgm:if>
            <dgm:if name="Name12" axis="ch" ptType="node" func="cnt" op="equ" val="2">
              <dgm:shape xmlns:r="http://schemas.openxmlformats.org/officeDocument/2006/relationships" type="pie" r:blip="">
                <dgm:adjLst>
                  <dgm:adj idx="1" val="270"/>
                  <dgm:adj idx="2" val="90"/>
                </dgm:adjLst>
              </dgm:shape>
            </dgm:if>
            <dgm:if name="Name13" axis="ch" ptType="node" func="cnt" op="equ" val="3">
              <dgm:shape xmlns:r="http://schemas.openxmlformats.org/officeDocument/2006/relationships" type="pie" r:blip="">
                <dgm:adjLst>
                  <dgm:adj idx="1" val="270"/>
                  <dgm:adj idx="2" val="30"/>
                </dgm:adjLst>
              </dgm:shape>
            </dgm:if>
            <dgm:if name="Name14" axis="ch" ptType="node" func="cnt" op="equ" val="4">
              <dgm:shape xmlns:r="http://schemas.openxmlformats.org/officeDocument/2006/relationships" type="pie" r:blip="">
                <dgm:adjLst>
                  <dgm:adj idx="1" val="270"/>
                  <dgm:adj idx="2" val="0"/>
                </dgm:adjLst>
              </dgm:shape>
            </dgm:if>
            <dgm:if name="Name15" axis="ch" ptType="node" func="cnt" op="equ" val="5">
              <dgm:shape xmlns:r="http://schemas.openxmlformats.org/officeDocument/2006/relationships" type="pie" r:blip="">
                <dgm:adjLst>
                  <dgm:adj idx="1" val="270"/>
                  <dgm:adj idx="2" val="342"/>
                </dgm:adjLst>
              </dgm:shape>
            </dgm:if>
            <dgm:if name="Name16" axis="ch" ptType="node" func="cnt" op="equ" val="6">
              <dgm:shape xmlns:r="http://schemas.openxmlformats.org/officeDocument/2006/relationships" type="pie" r:blip="">
                <dgm:adjLst>
                  <dgm:adj idx="1" val="270"/>
                  <dgm:adj idx="2" val="330"/>
                </dgm:adjLst>
              </dgm:shape>
            </dgm:if>
            <dgm:else name="Name17">
              <dgm:shape xmlns:r="http://schemas.openxmlformats.org/officeDocument/2006/relationships" type="pie" r:blip="">
                <dgm:adjLst>
                  <dgm:adj idx="1" val="270"/>
                  <dgm:adj idx="2" val="321.4286"/>
                </dgm:adjLst>
              </dgm:shape>
            </dgm:else>
          </dgm:choose>
          <dgm:choose name="Name18">
            <dgm:if name="Name19" func="var" arg="dir" op="equ" val="norm">
              <dgm:presOf axis="ch desOrSelf" ptType="node node" st="1 1" cnt="1 0"/>
            </dgm:if>
            <dgm:else name="Name20">
              <dgm:choose name="Name21">
                <dgm:if name="Name22" axis="ch" ptType="node" func="cnt" op="equ" val="1">
                  <dgm:presOf axis="ch desOrSelf" ptType="node node" st="1 1" cnt="1 0"/>
                </dgm:if>
                <dgm:if name="Name23" axis="ch" ptType="node" func="cnt" op="equ" val="2">
                  <dgm:presOf axis="ch desOrSelf" ptType="node node" st="2 1" cnt="1 0"/>
                </dgm:if>
                <dgm:if name="Name24" axis="ch" ptType="node" func="cnt" op="equ" val="3">
                  <dgm:presOf axis="ch desOrSelf" ptType="node node" st="3 1" cnt="1 0"/>
                </dgm:if>
                <dgm:if name="Name25" axis="ch" ptType="node" func="cnt" op="equ" val="4">
                  <dgm:presOf axis="ch desOrSelf" ptType="node node" st="4 1" cnt="1 0"/>
                </dgm:if>
                <dgm:if name="Name26" axis="ch" ptType="node" func="cnt" op="equ" val="5">
                  <dgm:presOf axis="ch desOrSelf" ptType="node node" st="5 1" cnt="1 0"/>
                </dgm:if>
                <dgm:if name="Name27" axis="ch" ptType="node" func="cnt" op="equ" val="6">
                  <dgm:presOf axis="ch desOrSelf" ptType="node node" st="6 1" cnt="1 0"/>
                </dgm:if>
                <dgm:else name="Name28">
                  <dgm:presOf axis="ch desOrSelf" ptType="node node" st="7 1" cnt="1 0"/>
                </dgm:else>
              </dgm:choose>
            </dgm:else>
          </dgm:choose>
          <dgm:constrLst/>
          <dgm:ruleLst/>
        </dgm:layoutNode>
        <dgm:layoutNode name="dummy1a" moveWith="wedge1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1b" moveWith="wedge1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1Tx" moveWith="wedg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29">
            <dgm:if name="Name30" func="var" arg="dir" op="equ" val="norm">
              <dgm:presOf axis="ch desOrSelf" ptType="node node" st="1 1" cnt="1 0"/>
            </dgm:if>
            <dgm:else name="Name31">
              <dgm:choose name="Name32">
                <dgm:if name="Name33" axis="ch" ptType="node" func="cnt" op="equ" val="1">
                  <dgm:presOf axis="ch desOrSelf" ptType="node node" st="1 1" cnt="1 0"/>
                </dgm:if>
                <dgm:if name="Name34" axis="ch" ptType="node" func="cnt" op="equ" val="2">
                  <dgm:presOf axis="ch desOrSelf" ptType="node node" st="2 1" cnt="1 0"/>
                </dgm:if>
                <dgm:if name="Name35" axis="ch" ptType="node" func="cnt" op="equ" val="3">
                  <dgm:presOf axis="ch desOrSelf" ptType="node node" st="3 1" cnt="1 0"/>
                </dgm:if>
                <dgm:if name="Name36" axis="ch" ptType="node" func="cnt" op="equ" val="4">
                  <dgm:presOf axis="ch desOrSelf" ptType="node node" st="4 1" cnt="1 0"/>
                </dgm:if>
                <dgm:if name="Name37" axis="ch" ptType="node" func="cnt" op="equ" val="5">
                  <dgm:presOf axis="ch desOrSelf" ptType="node node" st="5 1" cnt="1 0"/>
                </dgm:if>
                <dgm:if name="Name38" axis="ch" ptType="node" func="cnt" op="equ" val="6">
                  <dgm:presOf axis="ch desOrSelf" ptType="node node" st="6 1" cnt="1 0"/>
                </dgm:if>
                <dgm:else name="Name39">
                  <dgm:presOf axis="ch desOrSelf" ptType="node node" st="7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40"/>
    </dgm:choose>
    <dgm:choose name="Name41">
      <dgm:if name="Name42" axis="ch" ptType="node" func="cnt" op="gte" val="2">
        <dgm:layoutNode name="wedge2">
          <dgm:alg type="sp"/>
          <dgm:choose name="Name43">
            <dgm:if name="Name44" axis="ch" ptType="node" func="cnt" op="equ" val="2">
              <dgm:shape xmlns:r="http://schemas.openxmlformats.org/officeDocument/2006/relationships" type="pie" r:blip="">
                <dgm:adjLst>
                  <dgm:adj idx="1" val="90"/>
                  <dgm:adj idx="2" val="270"/>
                </dgm:adjLst>
              </dgm:shape>
            </dgm:if>
            <dgm:if name="Name45" axis="ch" ptType="node" func="cnt" op="equ" val="3">
              <dgm:shape xmlns:r="http://schemas.openxmlformats.org/officeDocument/2006/relationships" type="pie" r:blip="">
                <dgm:adjLst>
                  <dgm:adj idx="1" val="30"/>
                  <dgm:adj idx="2" val="150"/>
                </dgm:adjLst>
              </dgm:shape>
            </dgm:if>
            <dgm:if name="Name46" axis="ch" ptType="node" func="cnt" op="equ" val="4">
              <dgm:shape xmlns:r="http://schemas.openxmlformats.org/officeDocument/2006/relationships" type="pie" r:blip="">
                <dgm:adjLst>
                  <dgm:adj idx="1" val="0"/>
                  <dgm:adj idx="2" val="90"/>
                </dgm:adjLst>
              </dgm:shape>
            </dgm:if>
            <dgm:if name="Name47" axis="ch" ptType="node" func="cnt" op="equ" val="5">
              <dgm:shape xmlns:r="http://schemas.openxmlformats.org/officeDocument/2006/relationships" type="pie" r:blip="">
                <dgm:adjLst>
                  <dgm:adj idx="1" val="342"/>
                  <dgm:adj idx="2" val="54"/>
                </dgm:adjLst>
              </dgm:shape>
            </dgm:if>
            <dgm:if name="Name48" axis="ch" ptType="node" func="cnt" op="equ" val="6">
              <dgm:shape xmlns:r="http://schemas.openxmlformats.org/officeDocument/2006/relationships" type="pie" r:blip="">
                <dgm:adjLst>
                  <dgm:adj idx="1" val="330"/>
                  <dgm:adj idx="2" val="30"/>
                </dgm:adjLst>
              </dgm:shape>
            </dgm:if>
            <dgm:else name="Name49">
              <dgm:shape xmlns:r="http://schemas.openxmlformats.org/officeDocument/2006/relationships" type="pie" r:blip="">
                <dgm:adjLst>
                  <dgm:adj idx="1" val="321.4286"/>
                  <dgm:adj idx="2" val="12.85714"/>
                </dgm:adjLst>
              </dgm:shape>
            </dgm:else>
          </dgm:choose>
          <dgm:choose name="Name50">
            <dgm:if name="Name51" func="var" arg="dir" op="equ" val="norm">
              <dgm:presOf axis="ch desOrSelf" ptType="node node" st="2 1" cnt="1 0"/>
            </dgm:if>
            <dgm:else name="Name52">
              <dgm:choose name="Name53">
                <dgm:if name="Name54" axis="ch" ptType="node" func="cnt" op="equ" val="2">
                  <dgm:presOf axis="ch desOrSelf" ptType="node node" st="1 1" cnt="1 0"/>
                </dgm:if>
                <dgm:if name="Name55" axis="ch" ptType="node" func="cnt" op="equ" val="3">
                  <dgm:presOf axis="ch desOrSelf" ptType="node node" st="2 1" cnt="1 0"/>
                </dgm:if>
                <dgm:if name="Name56" axis="ch" ptType="node" func="cnt" op="equ" val="4">
                  <dgm:presOf axis="ch desOrSelf" ptType="node node" st="3 1" cnt="1 0"/>
                </dgm:if>
                <dgm:if name="Name57" axis="ch" ptType="node" func="cnt" op="equ" val="5">
                  <dgm:presOf axis="ch desOrSelf" ptType="node node" st="4 1" cnt="1 0"/>
                </dgm:if>
                <dgm:if name="Name58" axis="ch" ptType="node" func="cnt" op="equ" val="6">
                  <dgm:presOf axis="ch desOrSelf" ptType="node node" st="5 1" cnt="1 0"/>
                </dgm:if>
                <dgm:else name="Name59">
                  <dgm:presOf axis="ch desOrSelf" ptType="node node" st="6 1" cnt="1 0"/>
                </dgm:else>
              </dgm:choose>
            </dgm:else>
          </dgm:choose>
          <dgm:constrLst/>
          <dgm:ruleLst/>
        </dgm:layoutNode>
        <dgm:layoutNode name="dummy2a" moveWith="wedge2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2b" moveWith="wedge2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2Tx" moveWith="wedge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60">
            <dgm:if name="Name61" func="var" arg="dir" op="equ" val="norm">
              <dgm:presOf axis="ch desOrSelf" ptType="node node" st="2 1" cnt="1 0"/>
            </dgm:if>
            <dgm:else name="Name62">
              <dgm:choose name="Name63">
                <dgm:if name="Name64" axis="ch" ptType="node" func="cnt" op="equ" val="2">
                  <dgm:presOf axis="ch desOrSelf" ptType="node node" st="1 1" cnt="1 0"/>
                </dgm:if>
                <dgm:if name="Name65" axis="ch" ptType="node" func="cnt" op="equ" val="3">
                  <dgm:presOf axis="ch desOrSelf" ptType="node node" st="2 1" cnt="1 0"/>
                </dgm:if>
                <dgm:if name="Name66" axis="ch" ptType="node" func="cnt" op="equ" val="4">
                  <dgm:presOf axis="ch desOrSelf" ptType="node node" st="3 1" cnt="1 0"/>
                </dgm:if>
                <dgm:if name="Name67" axis="ch" ptType="node" func="cnt" op="equ" val="5">
                  <dgm:presOf axis="ch desOrSelf" ptType="node node" st="4 1" cnt="1 0"/>
                </dgm:if>
                <dgm:if name="Name68" axis="ch" ptType="node" func="cnt" op="equ" val="6">
                  <dgm:presOf axis="ch desOrSelf" ptType="node node" st="5 1" cnt="1 0"/>
                </dgm:if>
                <dgm:else name="Name69">
                  <dgm:presOf axis="ch desOrSelf" ptType="node node" st="6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70"/>
    </dgm:choose>
    <dgm:choose name="Name71">
      <dgm:if name="Name72" axis="ch" ptType="node" func="cnt" op="gte" val="3">
        <dgm:layoutNode name="wedge3">
          <dgm:alg type="sp"/>
          <dgm:choose name="Name73">
            <dgm:if name="Name74" axis="ch" ptType="node" func="cnt" op="equ" val="3">
              <dgm:shape xmlns:r="http://schemas.openxmlformats.org/officeDocument/2006/relationships" type="pie" r:blip="">
                <dgm:adjLst>
                  <dgm:adj idx="1" val="150"/>
                  <dgm:adj idx="2" val="270"/>
                </dgm:adjLst>
              </dgm:shape>
            </dgm:if>
            <dgm:if name="Name75" axis="ch" ptType="node" func="cnt" op="equ" val="4">
              <dgm:shape xmlns:r="http://schemas.openxmlformats.org/officeDocument/2006/relationships" type="pie" r:blip="">
                <dgm:adjLst>
                  <dgm:adj idx="1" val="90"/>
                  <dgm:adj idx="2" val="180"/>
                </dgm:adjLst>
              </dgm:shape>
            </dgm:if>
            <dgm:if name="Name76" axis="ch" ptType="node" func="cnt" op="equ" val="5">
              <dgm:shape xmlns:r="http://schemas.openxmlformats.org/officeDocument/2006/relationships" type="pie" r:blip="">
                <dgm:adjLst>
                  <dgm:adj idx="1" val="54"/>
                  <dgm:adj idx="2" val="126"/>
                </dgm:adjLst>
              </dgm:shape>
            </dgm:if>
            <dgm:if name="Name77" axis="ch" ptType="node" func="cnt" op="equ" val="6">
              <dgm:shape xmlns:r="http://schemas.openxmlformats.org/officeDocument/2006/relationships" type="pie" r:blip="">
                <dgm:adjLst>
                  <dgm:adj idx="1" val="30"/>
                  <dgm:adj idx="2" val="90"/>
                </dgm:adjLst>
              </dgm:shape>
            </dgm:if>
            <dgm:else name="Name78">
              <dgm:shape xmlns:r="http://schemas.openxmlformats.org/officeDocument/2006/relationships" type="pie" r:blip="">
                <dgm:adjLst>
                  <dgm:adj idx="1" val="12.85714"/>
                  <dgm:adj idx="2" val="64.28571"/>
                </dgm:adjLst>
              </dgm:shape>
            </dgm:else>
          </dgm:choose>
          <dgm:choose name="Name79">
            <dgm:if name="Name80" func="var" arg="dir" op="equ" val="norm">
              <dgm:presOf axis="ch desOrSelf" ptType="node node" st="3 1" cnt="1 0"/>
            </dgm:if>
            <dgm:else name="Name81">
              <dgm:choose name="Name82">
                <dgm:if name="Name83" axis="ch" ptType="node" func="cnt" op="equ" val="3">
                  <dgm:presOf axis="ch desOrSelf" ptType="node node" st="1 1" cnt="1 0"/>
                </dgm:if>
                <dgm:if name="Name84" axis="ch" ptType="node" func="cnt" op="equ" val="4">
                  <dgm:presOf axis="ch desOrSelf" ptType="node node" st="2 1" cnt="1 0"/>
                </dgm:if>
                <dgm:if name="Name85" axis="ch" ptType="node" func="cnt" op="equ" val="5">
                  <dgm:presOf axis="ch desOrSelf" ptType="node node" st="3 1" cnt="1 0"/>
                </dgm:if>
                <dgm:if name="Name86" axis="ch" ptType="node" func="cnt" op="equ" val="6">
                  <dgm:presOf axis="ch desOrSelf" ptType="node node" st="4 1" cnt="1 0"/>
                </dgm:if>
                <dgm:else name="Name87">
                  <dgm:presOf axis="ch desOrSelf" ptType="node node" st="5 1" cnt="1 0"/>
                </dgm:else>
              </dgm:choose>
            </dgm:else>
          </dgm:choose>
          <dgm:constrLst/>
          <dgm:ruleLst/>
        </dgm:layoutNode>
        <dgm:layoutNode name="dummy3a" moveWith="wedge3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3b" moveWith="wedge3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3Tx" moveWith="wedge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88">
            <dgm:if name="Name89" func="var" arg="dir" op="equ" val="norm">
              <dgm:presOf axis="ch desOrSelf" ptType="node node" st="3 1" cnt="1 0"/>
            </dgm:if>
            <dgm:else name="Name90">
              <dgm:choose name="Name91">
                <dgm:if name="Name92" axis="ch" ptType="node" func="cnt" op="equ" val="3">
                  <dgm:presOf axis="ch desOrSelf" ptType="node node" st="1 1" cnt="1 0"/>
                </dgm:if>
                <dgm:if name="Name93" axis="ch" ptType="node" func="cnt" op="equ" val="4">
                  <dgm:presOf axis="ch desOrSelf" ptType="node node" st="2 1" cnt="1 0"/>
                </dgm:if>
                <dgm:if name="Name94" axis="ch" ptType="node" func="cnt" op="equ" val="5">
                  <dgm:presOf axis="ch desOrSelf" ptType="node node" st="3 1" cnt="1 0"/>
                </dgm:if>
                <dgm:if name="Name95" axis="ch" ptType="node" func="cnt" op="equ" val="6">
                  <dgm:presOf axis="ch desOrSelf" ptType="node node" st="4 1" cnt="1 0"/>
                </dgm:if>
                <dgm:else name="Name96">
                  <dgm:presOf axis="ch desOrSelf" ptType="node node" st="5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97"/>
    </dgm:choose>
    <dgm:choose name="Name98">
      <dgm:if name="Name99" axis="ch" ptType="node" func="cnt" op="gte" val="4">
        <dgm:layoutNode name="wedge4">
          <dgm:alg type="sp"/>
          <dgm:choose name="Name100">
            <dgm:if name="Name101" axis="ch" ptType="node" func="cnt" op="equ" val="4">
              <dgm:shape xmlns:r="http://schemas.openxmlformats.org/officeDocument/2006/relationships" type="pie" r:blip="">
                <dgm:adjLst>
                  <dgm:adj idx="1" val="180"/>
                  <dgm:adj idx="2" val="270"/>
                </dgm:adjLst>
              </dgm:shape>
            </dgm:if>
            <dgm:if name="Name102" axis="ch" ptType="node" func="cnt" op="equ" val="5">
              <dgm:shape xmlns:r="http://schemas.openxmlformats.org/officeDocument/2006/relationships" type="pie" r:blip="">
                <dgm:adjLst>
                  <dgm:adj idx="1" val="126"/>
                  <dgm:adj idx="2" val="198"/>
                </dgm:adjLst>
              </dgm:shape>
            </dgm:if>
            <dgm:if name="Name103" axis="ch" ptType="node" func="cnt" op="equ" val="6">
              <dgm:shape xmlns:r="http://schemas.openxmlformats.org/officeDocument/2006/relationships" type="pie" r:blip="">
                <dgm:adjLst>
                  <dgm:adj idx="1" val="90"/>
                  <dgm:adj idx="2" val="150"/>
                </dgm:adjLst>
              </dgm:shape>
            </dgm:if>
            <dgm:else name="Name104">
              <dgm:shape xmlns:r="http://schemas.openxmlformats.org/officeDocument/2006/relationships" type="pie" r:blip="">
                <dgm:adjLst>
                  <dgm:adj idx="1" val="64.2871"/>
                  <dgm:adj idx="2" val="115.7143"/>
                </dgm:adjLst>
              </dgm:shape>
            </dgm:else>
          </dgm:choose>
          <dgm:choose name="Name105">
            <dgm:if name="Name106" func="var" arg="dir" op="equ" val="norm">
              <dgm:presOf axis="ch desOrSelf" ptType="node node" st="4 1" cnt="1 0"/>
            </dgm:if>
            <dgm:else name="Name107">
              <dgm:choose name="Name108">
                <dgm:if name="Name109" axis="ch" ptType="node" func="cnt" op="equ" val="4">
                  <dgm:presOf axis="ch desOrSelf" ptType="node node" st="1 1" cnt="1 0"/>
                </dgm:if>
                <dgm:if name="Name110" axis="ch" ptType="node" func="cnt" op="equ" val="5">
                  <dgm:presOf axis="ch desOrSelf" ptType="node node" st="2 1" cnt="1 0"/>
                </dgm:if>
                <dgm:if name="Name111" axis="ch" ptType="node" func="cnt" op="equ" val="6">
                  <dgm:presOf axis="ch desOrSelf" ptType="node node" st="3 1" cnt="1 0"/>
                </dgm:if>
                <dgm:else name="Name112">
                  <dgm:presOf axis="ch desOrSelf" ptType="node node" st="4 1" cnt="1 0"/>
                </dgm:else>
              </dgm:choose>
            </dgm:else>
          </dgm:choose>
          <dgm:constrLst/>
          <dgm:ruleLst/>
        </dgm:layoutNode>
        <dgm:layoutNode name="dummy4a" moveWith="wedge4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4b" moveWith="wedge4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4Tx" moveWith="wedge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13">
            <dgm:if name="Name114" func="var" arg="dir" op="equ" val="norm">
              <dgm:presOf axis="ch desOrSelf" ptType="node node" st="4 1" cnt="1 0"/>
            </dgm:if>
            <dgm:else name="Name115">
              <dgm:choose name="Name116">
                <dgm:if name="Name117" axis="ch" ptType="node" func="cnt" op="equ" val="4">
                  <dgm:presOf axis="ch desOrSelf" ptType="node node" st="1 1" cnt="1 0"/>
                </dgm:if>
                <dgm:if name="Name118" axis="ch" ptType="node" func="cnt" op="equ" val="5">
                  <dgm:presOf axis="ch desOrSelf" ptType="node node" st="2 1" cnt="1 0"/>
                </dgm:if>
                <dgm:if name="Name119" axis="ch" ptType="node" func="cnt" op="equ" val="6">
                  <dgm:presOf axis="ch desOrSelf" ptType="node node" st="3 1" cnt="1 0"/>
                </dgm:if>
                <dgm:else name="Name120">
                  <dgm:presOf axis="ch desOrSelf" ptType="node node" st="4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21"/>
    </dgm:choose>
    <dgm:choose name="Name122">
      <dgm:if name="Name123" axis="ch" ptType="node" func="cnt" op="gte" val="5">
        <dgm:layoutNode name="wedge5">
          <dgm:alg type="sp"/>
          <dgm:choose name="Name124">
            <dgm:if name="Name125" axis="ch" ptType="node" func="cnt" op="equ" val="5">
              <dgm:shape xmlns:r="http://schemas.openxmlformats.org/officeDocument/2006/relationships" type="pie" r:blip="">
                <dgm:adjLst>
                  <dgm:adj idx="1" val="198"/>
                  <dgm:adj idx="2" val="270"/>
                </dgm:adjLst>
              </dgm:shape>
            </dgm:if>
            <dgm:if name="Name126" axis="ch" ptType="node" func="cnt" op="equ" val="6">
              <dgm:shape xmlns:r="http://schemas.openxmlformats.org/officeDocument/2006/relationships" type="pie" r:blip="">
                <dgm:adjLst>
                  <dgm:adj idx="1" val="150"/>
                  <dgm:adj idx="2" val="210"/>
                </dgm:adjLst>
              </dgm:shape>
            </dgm:if>
            <dgm:else name="Name127">
              <dgm:shape xmlns:r="http://schemas.openxmlformats.org/officeDocument/2006/relationships" type="pie" r:blip="">
                <dgm:adjLst>
                  <dgm:adj idx="1" val="115.7143"/>
                  <dgm:adj idx="2" val="167.1429"/>
                </dgm:adjLst>
              </dgm:shape>
            </dgm:else>
          </dgm:choose>
          <dgm:choose name="Name128">
            <dgm:if name="Name129" func="var" arg="dir" op="equ" val="norm">
              <dgm:presOf axis="ch desOrSelf" ptType="node node" st="5 1" cnt="1 0"/>
            </dgm:if>
            <dgm:else name="Name130">
              <dgm:choose name="Name131">
                <dgm:if name="Name132" axis="ch" ptType="node" func="cnt" op="equ" val="5">
                  <dgm:presOf axis="ch desOrSelf" ptType="node node" st="1 1" cnt="1 0"/>
                </dgm:if>
                <dgm:if name="Name133" axis="ch" ptType="node" func="cnt" op="equ" val="6">
                  <dgm:presOf axis="ch desOrSelf" ptType="node node" st="2 1" cnt="1 0"/>
                </dgm:if>
                <dgm:else name="Name134">
                  <dgm:presOf axis="ch desOrSelf" ptType="node node" st="3 1" cnt="1 0"/>
                </dgm:else>
              </dgm:choose>
            </dgm:else>
          </dgm:choose>
          <dgm:constrLst/>
          <dgm:ruleLst/>
        </dgm:layoutNode>
        <dgm:layoutNode name="dummy5a" moveWith="wedge5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5b" moveWith="wedge5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5Tx" moveWith="wedge5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35">
            <dgm:if name="Name136" func="var" arg="dir" op="equ" val="norm">
              <dgm:presOf axis="ch desOrSelf" ptType="node node" st="5 1" cnt="1 0"/>
            </dgm:if>
            <dgm:else name="Name137">
              <dgm:choose name="Name138">
                <dgm:if name="Name139" axis="ch" ptType="node" func="cnt" op="equ" val="5">
                  <dgm:presOf axis="ch desOrSelf" ptType="node node" st="1 1" cnt="1 0"/>
                </dgm:if>
                <dgm:if name="Name140" axis="ch" ptType="node" func="cnt" op="equ" val="6">
                  <dgm:presOf axis="ch desOrSelf" ptType="node node" st="2 1" cnt="1 0"/>
                </dgm:if>
                <dgm:else name="Name141">
                  <dgm:presOf axis="ch desOrSelf" ptType="node node" st="3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42"/>
    </dgm:choose>
    <dgm:choose name="Name143">
      <dgm:if name="Name144" axis="ch" ptType="node" func="cnt" op="gte" val="6">
        <dgm:layoutNode name="wedge6">
          <dgm:alg type="sp"/>
          <dgm:choose name="Name145">
            <dgm:if name="Name146" axis="ch" ptType="node" func="cnt" op="equ" val="6">
              <dgm:shape xmlns:r="http://schemas.openxmlformats.org/officeDocument/2006/relationships" type="pie" r:blip="">
                <dgm:adjLst>
                  <dgm:adj idx="1" val="210"/>
                  <dgm:adj idx="2" val="270"/>
                </dgm:adjLst>
              </dgm:shape>
            </dgm:if>
            <dgm:else name="Name147">
              <dgm:shape xmlns:r="http://schemas.openxmlformats.org/officeDocument/2006/relationships" type="pie" r:blip="">
                <dgm:adjLst>
                  <dgm:adj idx="1" val="167.1429"/>
                  <dgm:adj idx="2" val="218.5714"/>
                </dgm:adjLst>
              </dgm:shape>
            </dgm:else>
          </dgm:choose>
          <dgm:choose name="Name148">
            <dgm:if name="Name149" func="var" arg="dir" op="equ" val="norm">
              <dgm:presOf axis="ch desOrSelf" ptType="node node" st="6 1" cnt="1 0"/>
            </dgm:if>
            <dgm:else name="Name150">
              <dgm:choose name="Name151">
                <dgm:if name="Name152" axis="ch" ptType="node" func="cnt" op="equ" val="6">
                  <dgm:presOf axis="ch desOrSelf" ptType="node node" st="1 1" cnt="1 0"/>
                </dgm:if>
                <dgm:else name="Name153">
                  <dgm:presOf axis="ch desOrSelf" ptType="node node" st="2 1" cnt="1 0"/>
                </dgm:else>
              </dgm:choose>
            </dgm:else>
          </dgm:choose>
          <dgm:constrLst/>
          <dgm:ruleLst/>
        </dgm:layoutNode>
        <dgm:layoutNode name="dummy6a" moveWith="wedge6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6b" moveWith="wedge6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6Tx" moveWith="wedge6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54">
            <dgm:if name="Name155" func="var" arg="dir" op="equ" val="norm">
              <dgm:presOf axis="ch desOrSelf" ptType="node node" st="6 1" cnt="1 0"/>
            </dgm:if>
            <dgm:else name="Name156">
              <dgm:choose name="Name157">
                <dgm:if name="Name158" axis="ch" ptType="node" func="cnt" op="equ" val="6">
                  <dgm:presOf axis="ch desOrSelf" ptType="node node" st="1 1" cnt="1 0"/>
                </dgm:if>
                <dgm:else name="Name159">
                  <dgm:presOf axis="ch desOrSelf" ptType="node node" st="2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60"/>
    </dgm:choose>
    <dgm:choose name="Name161">
      <dgm:if name="Name162" axis="ch" ptType="node" func="cnt" op="gte" val="7">
        <dgm:layoutNode name="wedge7">
          <dgm:alg type="sp"/>
          <dgm:shape xmlns:r="http://schemas.openxmlformats.org/officeDocument/2006/relationships" type="pie" r:blip="">
            <dgm:adjLst>
              <dgm:adj idx="1" val="218.5714"/>
              <dgm:adj idx="2" val="270"/>
            </dgm:adjLst>
          </dgm:shape>
          <dgm:choose name="Name163">
            <dgm:if name="Name164" func="var" arg="dir" op="equ" val="norm">
              <dgm:presOf axis="ch desOrSelf" ptType="node node" st="7 1" cnt="1 0"/>
            </dgm:if>
            <dgm:else name="Name165">
              <dgm:presOf axis="ch desOrSelf" ptType="node node" st="1 1" cnt="1 0"/>
            </dgm:else>
          </dgm:choose>
          <dgm:constrLst/>
          <dgm:ruleLst/>
        </dgm:layoutNode>
        <dgm:layoutNode name="dummy7a" moveWith="wedge7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7b" moveWith="wedge7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7Tx" moveWith="wedge7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66">
            <dgm:if name="Name167" func="var" arg="dir" op="equ" val="norm">
              <dgm:presOf axis="ch desOrSelf" ptType="node node" st="7 1" cnt="1 0"/>
            </dgm:if>
            <dgm:else name="Name168">
              <dgm:presOf axis="ch desOrSelf" ptType="node node" st="1 1" cnt="1 0"/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69"/>
    </dgm:choose>
    <dgm:choose name="Name170">
      <dgm:if name="Name171" axis="ch" ptType="node" func="cnt" op="equ" val="1">
        <dgm:forEach name="Name172" axis="ch" ptType="sibTrans" hideLastTrans="0" cnt="1">
          <dgm:layoutNode name="arrowWedge1single" styleLbl="fgSibTrans2D1">
            <dgm:choose name="Name173">
              <dgm:if name="Name174" func="var" arg="dir" op="equ" val="norm">
                <dgm:alg type="conn">
                  <dgm:param type="connRout" val="longCurve"/>
                  <dgm:param type="srcNode" val="dummy1a"/>
                  <dgm:param type="dstNode" val="dummy1b"/>
                  <dgm:param type="begPts" val="tL"/>
                  <dgm:param type="endPts" val="tR"/>
                  <dgm:param type="begSty" val="arr"/>
                  <dgm:param type="endSty" val="noArr"/>
                </dgm:alg>
              </dgm:if>
              <dgm:else name="Name175">
                <dgm:alg type="conn">
                  <dgm:param type="connRout" val="longCurve"/>
                  <dgm:param type="srcNode" val="dummy1a"/>
                  <dgm:param type="dstNode" val="dummy1b"/>
                  <dgm:param type="begPts" val="tL"/>
                  <dgm:param type="endPts" val="tR"/>
                  <dgm:param type="begSty" val="noArr"/>
                  <dgm:param type="endSty" val="arr"/>
                </dgm:alg>
              </dgm:else>
            </dgm:choose>
            <dgm:shape xmlns:r="http://schemas.openxmlformats.org/officeDocument/2006/relationships" type="conn" r:blip="">
              <dgm:adjLst/>
            </dgm:shape>
            <dgm:presOf/>
            <dgm:constrLst>
              <dgm:constr type="w" val="1"/>
              <dgm:constr type="begPad"/>
              <dgm:constr type="endPad"/>
            </dgm:constrLst>
            <dgm:ruleLst/>
          </dgm:layoutNode>
        </dgm:forEach>
      </dgm:if>
      <dgm:if name="Name176" axis="ch" ptType="node" func="cnt" op="gte" val="2">
        <dgm:forEach name="Name177" axis="ch" ptType="sibTrans" hideLastTrans="0" cnt="1">
          <dgm:layoutNode name="arrowWedge1" styleLbl="fgSibTrans2D1">
            <dgm:choose name="Name178">
              <dgm:if name="Name179" func="var" arg="dir" op="equ" val="norm">
                <dgm:alg type="conn">
                  <dgm:param type="connRout" val="curve"/>
                  <dgm:param type="srcNode" val="dummy1a"/>
                  <dgm:param type="dstNode" val="dummy1b"/>
                  <dgm:param type="begPts" val="tL"/>
                  <dgm:param type="endPts" val="tL"/>
                  <dgm:param type="begSty" val="noArr"/>
                  <dgm:param type="endSty" val="arr"/>
                </dgm:alg>
              </dgm:if>
              <dgm:else name="Name180">
                <dgm:alg type="conn">
                  <dgm:param type="connRout" val="curve"/>
                  <dgm:param type="srcNode" val="dummy1a"/>
                  <dgm:param type="dstNode" val="dummy1b"/>
                  <dgm:param type="begPts" val="tL"/>
                  <dgm:param type="endPts" val="tL"/>
                  <dgm:param type="begSty" val="arr"/>
                  <dgm:param type="endSty" val="noArr"/>
                </dgm:alg>
              </dgm:else>
            </dgm:choose>
            <dgm:shape xmlns:r="http://schemas.openxmlformats.org/officeDocument/2006/relationships" type="conn" r:blip="">
              <dgm:adjLst/>
            </dgm:shape>
            <dgm:presOf/>
            <dgm:constrLst>
              <dgm:constr type="w" val="1"/>
              <dgm:constr type="begPad"/>
              <dgm:constr type="endPad"/>
            </dgm:constrLst>
            <dgm:ruleLst/>
          </dgm:layoutNode>
        </dgm:forEach>
      </dgm:if>
      <dgm:else name="Name181"/>
    </dgm:choose>
    <dgm:forEach name="Name182" axis="ch" ptType="sibTrans" hideLastTrans="0" st="2" cnt="1">
      <dgm:layoutNode name="arrowWedge2" styleLbl="fgSibTrans2D1">
        <dgm:choose name="Name183">
          <dgm:if name="Name184" func="var" arg="dir" op="equ" val="norm">
            <dgm:alg type="conn">
              <dgm:param type="connRout" val="curve"/>
              <dgm:param type="srcNode" val="dummy2a"/>
              <dgm:param type="dstNode" val="dummy2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85">
            <dgm:alg type="conn">
              <dgm:param type="connRout" val="curve"/>
              <dgm:param type="srcNode" val="dummy2a"/>
              <dgm:param type="dstNode" val="dummy2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86" axis="ch" ptType="sibTrans" hideLastTrans="0" st="3" cnt="1">
      <dgm:layoutNode name="arrowWedge3" styleLbl="fgSibTrans2D1">
        <dgm:choose name="Name187">
          <dgm:if name="Name188" func="var" arg="dir" op="equ" val="norm">
            <dgm:alg type="conn">
              <dgm:param type="connRout" val="curve"/>
              <dgm:param type="srcNode" val="dummy3a"/>
              <dgm:param type="dstNode" val="dummy3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89">
            <dgm:alg type="conn">
              <dgm:param type="connRout" val="curve"/>
              <dgm:param type="srcNode" val="dummy3a"/>
              <dgm:param type="dstNode" val="dummy3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0" axis="ch" ptType="sibTrans" hideLastTrans="0" st="4" cnt="1">
      <dgm:layoutNode name="arrowWedge4" styleLbl="fgSibTrans2D1">
        <dgm:choose name="Name191">
          <dgm:if name="Name192" func="var" arg="dir" op="equ" val="norm">
            <dgm:alg type="conn">
              <dgm:param type="connRout" val="curve"/>
              <dgm:param type="srcNode" val="dummy4a"/>
              <dgm:param type="dstNode" val="dummy4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93">
            <dgm:alg type="conn">
              <dgm:param type="connRout" val="curve"/>
              <dgm:param type="srcNode" val="dummy4a"/>
              <dgm:param type="dstNode" val="dummy4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4" axis="ch" ptType="sibTrans" hideLastTrans="0" st="5" cnt="1">
      <dgm:layoutNode name="arrowWedge5" styleLbl="fgSibTrans2D1">
        <dgm:choose name="Name195">
          <dgm:if name="Name196" func="var" arg="dir" op="equ" val="norm">
            <dgm:alg type="conn">
              <dgm:param type="connRout" val="curve"/>
              <dgm:param type="srcNode" val="dummy5a"/>
              <dgm:param type="dstNode" val="dummy5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97">
            <dgm:alg type="conn">
              <dgm:param type="connRout" val="curve"/>
              <dgm:param type="srcNode" val="dummy5a"/>
              <dgm:param type="dstNode" val="dummy5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8" axis="ch" ptType="sibTrans" hideLastTrans="0" st="6" cnt="1">
      <dgm:layoutNode name="arrowWedge6" styleLbl="fgSibTrans2D1">
        <dgm:choose name="Name199">
          <dgm:if name="Name200" func="var" arg="dir" op="equ" val="norm">
            <dgm:alg type="conn">
              <dgm:param type="connRout" val="curve"/>
              <dgm:param type="srcNode" val="dummy6a"/>
              <dgm:param type="dstNode" val="dummy6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201">
            <dgm:alg type="conn">
              <dgm:param type="connRout" val="curve"/>
              <dgm:param type="srcNode" val="dummy6a"/>
              <dgm:param type="dstNode" val="dummy6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202" axis="ch" ptType="sibTrans" hideLastTrans="0" st="7" cnt="1">
      <dgm:layoutNode name="arrowWedge7" styleLbl="fgSibTrans2D1">
        <dgm:choose name="Name203">
          <dgm:if name="Name204" func="var" arg="dir" op="equ" val="norm">
            <dgm:alg type="conn">
              <dgm:param type="connRout" val="curve"/>
              <dgm:param type="srcNode" val="dummy7a"/>
              <dgm:param type="dstNode" val="dummy7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205">
            <dgm:alg type="conn">
              <dgm:param type="connRout" val="curve"/>
              <dgm:param type="srcNode" val="dummy7a"/>
              <dgm:param type="dstNode" val="dummy7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5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6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7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equation1">
  <dgm:title val=""/>
  <dgm:desc val=""/>
  <dgm:catLst>
    <dgm:cat type="relationship" pri="17000"/>
    <dgm:cat type="process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choose name="Name0">
      <dgm:if name="Name1" func="var" arg="dir" op="equ" val="norm">
        <dgm:alg type="lin">
          <dgm:param type="fallback" val="2D"/>
        </dgm:alg>
      </dgm:if>
      <dgm:else name="Name2">
        <dgm:alg type="lin">
          <dgm:param type="linDir" val="fromR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fact="0.58"/>
      <dgm:constr type="primFontSz" for="ch" ptType="node" op="equ" val="65"/>
      <dgm:constr type="primFontSz" for="ch" ptType="sibTrans" op="equ" val="55"/>
      <dgm:constr type="primFontSz" for="ch" ptType="sibTrans" refType="primFontSz" refFor="ch" refPtType="node" op="lte" fact="0.8"/>
      <dgm:constr type="w" for="ch" forName="spacerL" refType="w" refFor="ch" refPtType="sibTrans" fact="0.14"/>
      <dgm:constr type="w" for="ch" forName="spacerR" refType="w" refFor="ch" refPtType="sibTrans" fact="0.14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pacerL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sibTrans">
          <dgm:alg type="tx"/>
          <dgm:choose name="Name3">
            <dgm:if name="Name4" axis="followSib" ptType="sibTrans" func="cnt" op="equ" val="0">
              <dgm:shape xmlns:r="http://schemas.openxmlformats.org/officeDocument/2006/relationships" type="mathEqual" r:blip="">
                <dgm:adjLst/>
              </dgm:shape>
            </dgm:if>
            <dgm:else name="Name5">
              <dgm:shape xmlns:r="http://schemas.openxmlformats.org/officeDocument/2006/relationships" type="mathPlus" r:blip="">
                <dgm:adjLst/>
              </dgm:shape>
            </dgm:else>
          </dgm:choose>
          <dgm:presOf axis="self"/>
          <dgm:constrLst>
            <dgm:constr type="h" refType="w"/>
            <dgm:constr type="lMarg"/>
            <dgm:constr type="rMarg"/>
            <dgm:constr type="tMarg"/>
            <dgm:constr type="bMarg"/>
          </dgm:constrLst>
          <dgm:ruleLst>
            <dgm:rule type="primFontSz" val="5" fact="NaN" max="NaN"/>
          </dgm:ruleLst>
        </dgm:layoutNode>
        <dgm:layoutNode name="spacerR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matrix3">
  <dgm:title val=""/>
  <dgm:desc val=""/>
  <dgm:catLst>
    <dgm:cat type="matrix" pri="1000"/>
    <dgm:cat type="convert" pri="18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0" destOrd="0"/>
        <dgm:cxn modelId="8" srcId="0" destId="4" srcOrd="1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matrix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29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71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29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71"/>
          <dgm:constr type="ctrY" for="ch" forName="quad4" refType="h" fact="0.71"/>
          <dgm:constr type="primFontSz" for="des" ptType="node" op="equ" val="65"/>
        </dgm:constrLst>
      </dgm:if>
      <dgm:else name="Name2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71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29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71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29"/>
          <dgm:constr type="ctrY" for="ch" forName="quad4" refType="h" fact="0.71"/>
          <dgm:constr type="primFontSz" for="des" ptType="node" op="equ" val="65"/>
        </dgm:constrLst>
      </dgm:else>
    </dgm:choose>
    <dgm:ruleLst/>
    <dgm:choose name="Name3">
      <dgm:if name="Name4" axis="ch" ptType="node" func="cnt" op="gte" val="1">
        <dgm:layoutNode name="diamond" styleLbl="bgShp">
          <dgm:alg type="sp"/>
          <dgm:shape xmlns:r="http://schemas.openxmlformats.org/officeDocument/2006/relationships" type="diamond" r:blip="">
            <dgm:adjLst/>
          </dgm:shape>
          <dgm:presOf/>
          <dgm:constrLst>
            <dgm:constr type="w" refType="h" op="equ"/>
          </dgm:constrLst>
          <dgm:ruleLst/>
        </dgm:layoutNode>
        <dgm:layoutNode name="quad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3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4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5"/>
    </dgm:choose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hList6">
  <dgm:title val=""/>
  <dgm:desc val=""/>
  <dgm:catLst>
    <dgm:cat type="list" pri="1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ptType="node" refType="h"/>
      <dgm:constr type="w" for="ch" ptType="node" refType="w"/>
      <dgm:constr type="primFontSz" for="ch" ptType="node" op="equ"/>
      <dgm:constr type="w" for="ch" forName="sibTrans" refType="w" fact="0.075"/>
    </dgm:constrLst>
    <dgm:ruleLst/>
    <dgm:forEach name="nodesForEach" axis="ch" ptType="node">
      <dgm:layoutNode name="node">
        <dgm:varLst>
          <dgm:bulletEnabled val="1"/>
        </dgm:varLst>
        <dgm:alg type="tx"/>
        <dgm:choose name="Name4">
          <dgm:if name="Name5" func="var" arg="dir" op="equ" val="norm">
            <dgm:shape xmlns:r="http://schemas.openxmlformats.org/officeDocument/2006/relationships" rot="-90" type="flowChartManualOperation" r:blip="">
              <dgm:adjLst/>
            </dgm:shape>
          </dgm:if>
          <dgm:else name="Name6">
            <dgm:shape xmlns:r="http://schemas.openxmlformats.org/officeDocument/2006/relationships" rot="90" type="flowChartManualOperation" r:blip="">
              <dgm:adjLst/>
            </dgm:shape>
          </dgm:else>
        </dgm:choose>
        <dgm:presOf axis="desOrSelf" ptType="node"/>
        <dgm:constrLst>
          <dgm:constr type="primFontSz" val="65"/>
          <dgm:constr type="tMarg"/>
          <dgm:constr type="bMarg"/>
          <dgm:constr type="lMarg" refType="primFontSz" fact="0.5"/>
          <dgm:constr type="rMarg" refType="lMarg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bProcess3">
  <dgm:title val=""/>
  <dgm:desc val=""/>
  <dgm:catLst>
    <dgm:cat type="process" pri="18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self" func="var" arg="dir" op="equ" val="norm">
        <dgm:alg type="snake">
          <dgm:param type="grDir" val="tL"/>
          <dgm:param type="flowDir" val="row"/>
          <dgm:param type="contDir" val="sameDir"/>
          <dgm:param type="bkpt" val="endCnv"/>
        </dgm:alg>
      </dgm:if>
      <dgm:else name="Name3">
        <dgm:alg type="snake">
          <dgm:param type="grDir" val="tR"/>
          <dgm:param type="flowDir" val="row"/>
          <dgm:param type="contDir" val="same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23"/>
      <dgm:constr type="sp" refType="w" refFor="ch" refForName="sibTrans" op="equ"/>
      <dgm:constr type="userB" for="des" forName="connectorText" refType="sp"/>
      <dgm:constr type="primFontSz" for="ch" ptType="node" op="equ" val="65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 fact="0.6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choose name="Name4">
            <dgm:if name="Name5" axis="self" func="var" arg="dir" op="equ" val="norm">
              <dgm:alg type="conn">
                <dgm:param type="connRout" val="bend"/>
                <dgm:param type="dim" val="1D"/>
                <dgm:param type="begPts" val="midR bCtr"/>
                <dgm:param type="endPts" val="midL tCtr"/>
              </dgm:alg>
            </dgm:if>
            <dgm:else name="Name6">
              <dgm:alg type="conn">
                <dgm:param type="connRout" val="bend"/>
                <dgm:param type="dim" val="1D"/>
                <dgm:param type="begPts" val="midL bCtr"/>
                <dgm:param type="endPts" val="midR tCt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 val="-0.05"/>
            <dgm:constr type="endPad" val="0.9"/>
            <dgm:constr type="userA" for="ch" ref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userA"/>
              <dgm:constr type="userB"/>
              <dgm:constr type="w" refType="userA" fact="0.05"/>
              <dgm:constr type="h" refType="userB" fact="0.01"/>
              <dgm:constr type="lMarg" val="1"/>
              <dgm:constr type="rMarg" val="1"/>
              <dgm:constr type="tMarg"/>
              <dgm:constr type="bMarg"/>
            </dgm:constrLst>
            <dgm:ruleLst>
              <dgm:rule type="w" val="NaN" fact="0.6" max="NaN"/>
              <dgm:rule type="h" val="NaN" fact="0.6" max="NaN"/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1403648" y="2130425"/>
            <a:ext cx="7054552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7088832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7F3E5-681C-4C9D-BD31-99541B831678}" type="datetimeFigureOut">
              <a:rPr lang="es-MX" smtClean="0"/>
              <a:pPr/>
              <a:t>29/08/2017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5635770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7F3E5-681C-4C9D-BD31-99541B831678}" type="datetimeFigureOut">
              <a:rPr lang="es-MX" smtClean="0"/>
              <a:pPr/>
              <a:t>29/08/2017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6831057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043608" y="4077072"/>
            <a:ext cx="7772400" cy="2016224"/>
          </a:xfrm>
        </p:spPr>
        <p:txBody>
          <a:bodyPr anchor="t"/>
          <a:lstStyle>
            <a:lvl1pPr algn="ctr">
              <a:defRPr sz="36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115616" y="2204864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7F3E5-681C-4C9D-BD31-99541B831678}" type="datetimeFigureOut">
              <a:rPr lang="es-MX" smtClean="0"/>
              <a:pPr/>
              <a:t>29/08/2017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74808504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1475656" y="1600200"/>
            <a:ext cx="3456384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5220072" y="1600200"/>
            <a:ext cx="3466728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7F3E5-681C-4C9D-BD31-99541B831678}" type="datetimeFigureOut">
              <a:rPr lang="es-MX" smtClean="0"/>
              <a:pPr/>
              <a:t>29/08/2017</a:t>
            </a:fld>
            <a:endParaRPr lang="es-MX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4584986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331640" y="1535113"/>
            <a:ext cx="3528392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1800" b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dirty="0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1331640" y="2174875"/>
            <a:ext cx="3528392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5004048" y="1535113"/>
            <a:ext cx="3682752" cy="639762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dirty="0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5004048" y="2174875"/>
            <a:ext cx="3682752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7F3E5-681C-4C9D-BD31-99541B831678}" type="datetimeFigureOut">
              <a:rPr lang="es-MX" smtClean="0"/>
              <a:pPr/>
              <a:t>29/08/2017</a:t>
            </a:fld>
            <a:endParaRPr lang="es-MX" dirty="0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93429420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7F3E5-681C-4C9D-BD31-99541B831678}" type="datetimeFigureOut">
              <a:rPr lang="es-MX" smtClean="0"/>
              <a:pPr/>
              <a:t>29/08/2017</a:t>
            </a:fld>
            <a:endParaRPr lang="es-MX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44099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7F3E5-681C-4C9D-BD31-99541B831678}" type="datetimeFigureOut">
              <a:rPr lang="es-MX" smtClean="0"/>
              <a:pPr/>
              <a:t>29/08/2017</a:t>
            </a:fld>
            <a:endParaRPr lang="es-MX" dirty="0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5757295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7F3E5-681C-4C9D-BD31-99541B831678}" type="datetimeFigureOut">
              <a:rPr lang="es-MX" smtClean="0"/>
              <a:pPr/>
              <a:t>29/08/2017</a:t>
            </a:fld>
            <a:endParaRPr lang="es-MX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6534036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109936" y="4800600"/>
            <a:ext cx="5486400" cy="566738"/>
          </a:xfrm>
        </p:spPr>
        <p:txBody>
          <a:bodyPr anchor="b"/>
          <a:lstStyle>
            <a:lvl1pPr algn="ctr">
              <a:defRPr sz="2000" b="0"/>
            </a:lvl1pPr>
          </a:lstStyle>
          <a:p>
            <a:r>
              <a:rPr lang="es-ES" dirty="0" smtClean="0"/>
              <a:t>Haga clic para modificar el estilo de título del patrón</a:t>
            </a:r>
            <a:endParaRPr lang="es-MX" dirty="0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2109936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2109936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dirty="0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7F3E5-681C-4C9D-BD31-99541B831678}" type="datetimeFigureOut">
              <a:rPr lang="es-MX" smtClean="0"/>
              <a:pPr/>
              <a:t>29/08/2017</a:t>
            </a:fld>
            <a:endParaRPr lang="es-MX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8733385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1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1691680" y="274638"/>
            <a:ext cx="699512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s-ES" dirty="0" smtClean="0"/>
              <a:t>Haga clic para modificar el estilo de título del patrón</a:t>
            </a:r>
            <a:endParaRPr lang="es-MX" dirty="0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331640" y="1600200"/>
            <a:ext cx="735516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971600" y="6520259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>
                <a:solidFill>
                  <a:schemeClr val="tx1">
                    <a:tint val="75000"/>
                  </a:schemeClr>
                </a:solidFill>
                <a:latin typeface="Berlin Sans FB" panose="020E0602020502020306" pitchFamily="34" charset="0"/>
              </a:defRPr>
            </a:lvl1pPr>
          </a:lstStyle>
          <a:p>
            <a:fld id="{1757F3E5-681C-4C9D-BD31-99541B831678}" type="datetimeFigureOut">
              <a:rPr lang="es-MX" smtClean="0"/>
              <a:pPr/>
              <a:t>29/08/2017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476600" y="6525344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  <a:latin typeface="Berlin Sans FB" panose="020E0602020502020306" pitchFamily="34" charset="0"/>
              </a:defRPr>
            </a:lvl1pPr>
          </a:lstStyle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804248" y="6525344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  <a:latin typeface="Berlin Sans FB" panose="020E0602020502020306" pitchFamily="34" charset="0"/>
              </a:defRPr>
            </a:lvl1pPr>
          </a:lstStyle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0884496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3600" kern="1200">
          <a:solidFill>
            <a:srgbClr val="6A221D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Berlin Sans FB" panose="020E0602020502020306" pitchFamily="34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b="0" kern="1200">
          <a:solidFill>
            <a:srgbClr val="6A221D"/>
          </a:solidFill>
          <a:latin typeface="Berlin Sans FB" panose="020E0602020502020306" pitchFamily="34" charset="0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b="0" kern="1200">
          <a:solidFill>
            <a:srgbClr val="6A221D"/>
          </a:solidFill>
          <a:latin typeface="Berlin Sans FB" panose="020E0602020502020306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b="0" kern="1200">
          <a:solidFill>
            <a:srgbClr val="6A221D"/>
          </a:solidFill>
          <a:latin typeface="Berlin Sans FB" panose="020E0602020502020306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b="0" kern="1200">
          <a:solidFill>
            <a:srgbClr val="6A221D"/>
          </a:solidFill>
          <a:latin typeface="Berlin Sans FB" panose="020E0602020502020306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b="0" kern="1200">
          <a:solidFill>
            <a:srgbClr val="6A221D"/>
          </a:solidFill>
          <a:latin typeface="Berlin Sans FB" panose="020E0602020502020306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1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2.xml"/><Relationship Id="rId2" Type="http://schemas.openxmlformats.org/officeDocument/2006/relationships/diagramData" Target="../diagrams/data1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2.xml"/><Relationship Id="rId5" Type="http://schemas.openxmlformats.org/officeDocument/2006/relationships/diagramColors" Target="../diagrams/colors12.xml"/><Relationship Id="rId4" Type="http://schemas.openxmlformats.org/officeDocument/2006/relationships/diagramQuickStyle" Target="../diagrams/quickStyle1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3.xml"/><Relationship Id="rId2" Type="http://schemas.openxmlformats.org/officeDocument/2006/relationships/diagramData" Target="../diagrams/data1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3.xml"/><Relationship Id="rId5" Type="http://schemas.openxmlformats.org/officeDocument/2006/relationships/diagramColors" Target="../diagrams/colors13.xml"/><Relationship Id="rId4" Type="http://schemas.openxmlformats.org/officeDocument/2006/relationships/diagramQuickStyle" Target="../diagrams/quickStyle13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4.xml"/><Relationship Id="rId2" Type="http://schemas.openxmlformats.org/officeDocument/2006/relationships/diagramData" Target="../diagrams/data1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4.xml"/><Relationship Id="rId5" Type="http://schemas.openxmlformats.org/officeDocument/2006/relationships/diagramColors" Target="../diagrams/colors14.xml"/><Relationship Id="rId4" Type="http://schemas.openxmlformats.org/officeDocument/2006/relationships/diagramQuickStyle" Target="../diagrams/quickStyle14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5.xml"/><Relationship Id="rId2" Type="http://schemas.openxmlformats.org/officeDocument/2006/relationships/diagramData" Target="../diagrams/data1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5.xml"/><Relationship Id="rId5" Type="http://schemas.openxmlformats.org/officeDocument/2006/relationships/diagramColors" Target="../diagrams/colors15.xml"/><Relationship Id="rId4" Type="http://schemas.openxmlformats.org/officeDocument/2006/relationships/diagramQuickStyle" Target="../diagrams/quickStyle15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6.xml"/><Relationship Id="rId2" Type="http://schemas.openxmlformats.org/officeDocument/2006/relationships/diagramData" Target="../diagrams/data1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6.xml"/><Relationship Id="rId5" Type="http://schemas.openxmlformats.org/officeDocument/2006/relationships/diagramColors" Target="../diagrams/colors16.xml"/><Relationship Id="rId4" Type="http://schemas.openxmlformats.org/officeDocument/2006/relationships/diagramQuickStyle" Target="../diagrams/quickStyle1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7.xml"/><Relationship Id="rId2" Type="http://schemas.openxmlformats.org/officeDocument/2006/relationships/diagramData" Target="../diagrams/data1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7.xml"/><Relationship Id="rId5" Type="http://schemas.openxmlformats.org/officeDocument/2006/relationships/diagramColors" Target="../diagrams/colors17.xml"/><Relationship Id="rId4" Type="http://schemas.openxmlformats.org/officeDocument/2006/relationships/diagramQuickStyle" Target="../diagrams/quickStyle1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6.xml"/><Relationship Id="rId3" Type="http://schemas.openxmlformats.org/officeDocument/2006/relationships/diagramLayout" Target="../diagrams/layout5.xml"/><Relationship Id="rId7" Type="http://schemas.openxmlformats.org/officeDocument/2006/relationships/diagramData" Target="../diagrams/data6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11" Type="http://schemas.microsoft.com/office/2007/relationships/diagramDrawing" Target="../diagrams/drawing6.xml"/><Relationship Id="rId5" Type="http://schemas.openxmlformats.org/officeDocument/2006/relationships/diagramColors" Target="../diagrams/colors5.xml"/><Relationship Id="rId10" Type="http://schemas.openxmlformats.org/officeDocument/2006/relationships/diagramColors" Target="../diagrams/colors6.xml"/><Relationship Id="rId4" Type="http://schemas.openxmlformats.org/officeDocument/2006/relationships/diagramQuickStyle" Target="../diagrams/quickStyle5.xml"/><Relationship Id="rId9" Type="http://schemas.openxmlformats.org/officeDocument/2006/relationships/diagramQuickStyle" Target="../diagrams/quickStyle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ctrTitle"/>
          </p:nvPr>
        </p:nvSpPr>
        <p:spPr>
          <a:xfrm>
            <a:off x="1403648" y="1785926"/>
            <a:ext cx="7054552" cy="1470025"/>
          </a:xfrm>
        </p:spPr>
        <p:txBody>
          <a:bodyPr/>
          <a:lstStyle/>
          <a:p>
            <a:r>
              <a:rPr lang="es-ES" dirty="0" smtClean="0">
                <a:latin typeface="Arial" pitchFamily="34" charset="0"/>
                <a:cs typeface="Arial" pitchFamily="34" charset="0"/>
              </a:rPr>
              <a:t>UNIVERSIDAD AUTÓNOMA DEL ESTADO DE HIDALGO</a:t>
            </a:r>
            <a:endParaRPr lang="es-MX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4 Subtítulo"/>
          <p:cNvSpPr>
            <a:spLocks noGrp="1"/>
          </p:cNvSpPr>
          <p:nvPr>
            <p:ph type="subTitle" idx="1"/>
          </p:nvPr>
        </p:nvSpPr>
        <p:spPr>
          <a:xfrm>
            <a:off x="1371600" y="4105292"/>
            <a:ext cx="7088832" cy="1752600"/>
          </a:xfrm>
        </p:spPr>
        <p:txBody>
          <a:bodyPr/>
          <a:lstStyle/>
          <a:p>
            <a:r>
              <a:rPr lang="es-ES" b="1" dirty="0" smtClean="0">
                <a:latin typeface="Arial" pitchFamily="34" charset="0"/>
                <a:cs typeface="Arial" pitchFamily="34" charset="0"/>
              </a:rPr>
              <a:t>Instituto de Ciencias Económico Administrativas</a:t>
            </a:r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442562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smtClean="0"/>
              <a:t>IV. ¿Qué información contine un Plan de Exportación?</a:t>
            </a:r>
            <a:endParaRPr lang="es-MX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</p:nvPr>
        </p:nvGraphicFramePr>
        <p:xfrm>
          <a:off x="1331640" y="1600200"/>
          <a:ext cx="735516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smtClean="0"/>
              <a:t>V. Plan de Exportación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lvl="1" algn="ctr"/>
            <a:r>
              <a:rPr lang="es-MX" sz="2400" smtClean="0">
                <a:latin typeface="+mj-lt"/>
              </a:rPr>
              <a:t>Responde :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sz="half" idx="2"/>
          </p:nvPr>
        </p:nvSpPr>
        <p:spPr/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pPr lvl="0"/>
            <a:r>
              <a:rPr lang="es-MX" sz="2200" smtClean="0">
                <a:latin typeface="+mj-lt"/>
              </a:rPr>
              <a:t>¿Cómo seleccionar los mercados de mayor potencial para un producto/ servicio?</a:t>
            </a:r>
          </a:p>
          <a:p>
            <a:pPr lvl="0"/>
            <a:r>
              <a:rPr lang="es-MX" sz="2200" smtClean="0">
                <a:latin typeface="+mj-lt"/>
              </a:rPr>
              <a:t>¿Cuál es la estrategia de entrada más conveniente?</a:t>
            </a:r>
          </a:p>
          <a:p>
            <a:pPr lvl="0"/>
            <a:r>
              <a:rPr lang="es-MX" sz="2200" smtClean="0">
                <a:latin typeface="+mj-lt"/>
              </a:rPr>
              <a:t>¿Cuáles son los recursos necesarios para cumplir con los objetivos de exportación establecidos?</a:t>
            </a:r>
          </a:p>
          <a:p>
            <a:endParaRPr lang="es-ES_tradnl" sz="2200" smtClean="0">
              <a:latin typeface="+mj-lt"/>
            </a:endParaRPr>
          </a:p>
          <a:p>
            <a:pPr>
              <a:buNone/>
            </a:pPr>
            <a:r>
              <a:rPr lang="es-ES_tradnl" sz="2200" smtClean="0">
                <a:latin typeface="+mj-lt"/>
              </a:rPr>
              <a:t>	</a:t>
            </a:r>
          </a:p>
          <a:p>
            <a:pPr lvl="0"/>
            <a:endParaRPr lang="es-MX" sz="2200" smtClean="0">
              <a:latin typeface="+mj-lt"/>
            </a:endParaRPr>
          </a:p>
          <a:p>
            <a:endParaRPr lang="es-MX" sz="2200" smtClean="0">
              <a:latin typeface="+mj-lt"/>
            </a:endParaRPr>
          </a:p>
          <a:p>
            <a:endParaRPr lang="es-MX" sz="2200" smtClean="0">
              <a:latin typeface="+mj-lt"/>
            </a:endParaRPr>
          </a:p>
          <a:p>
            <a:pPr>
              <a:buNone/>
            </a:pPr>
            <a:endParaRPr lang="es-MX" sz="2200" smtClean="0">
              <a:latin typeface="+mj-lt"/>
            </a:endParaRPr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 marL="0" lvl="1" algn="ctr"/>
            <a:r>
              <a:rPr lang="es-ES_tradnl" sz="2400" smtClean="0">
                <a:latin typeface="+mj-lt"/>
              </a:rPr>
              <a:t>Ventajas: 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/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s-ES_tradnl" sz="2200" smtClean="0">
                <a:latin typeface="+mj-lt"/>
              </a:rPr>
              <a:t>Evaluar la factibilidad y mejorar el proyecto de exportación</a:t>
            </a:r>
          </a:p>
          <a:p>
            <a:r>
              <a:rPr lang="es-MX" sz="2200" smtClean="0">
                <a:latin typeface="+mj-lt"/>
              </a:rPr>
              <a:t>Identificar riesgos y generar un plan de contingencia.</a:t>
            </a:r>
            <a:endParaRPr lang="es-ES_tradnl" sz="2200" smtClean="0">
              <a:latin typeface="+mj-lt"/>
            </a:endParaRPr>
          </a:p>
          <a:p>
            <a:endParaRPr lang="es-ES_tradnl" sz="2200" smtClean="0">
              <a:latin typeface="+mj-lt"/>
            </a:endParaRPr>
          </a:p>
          <a:p>
            <a:endParaRPr lang="es-MX" sz="2200">
              <a:latin typeface="+mj-lt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smtClean="0"/>
              <a:t>VI. Contenido de un plan de exportación </a:t>
            </a:r>
            <a:endParaRPr lang="es-MX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</p:nvPr>
        </p:nvGraphicFramePr>
        <p:xfrm>
          <a:off x="1331640" y="1600200"/>
          <a:ext cx="735516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smtClean="0"/>
              <a:t>Plan de Exportación: Descripción de la Empresa</a:t>
            </a:r>
            <a:endParaRPr lang="es-MX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</p:nvPr>
        </p:nvGraphicFramePr>
        <p:xfrm>
          <a:off x="1331640" y="1600200"/>
          <a:ext cx="735516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smtClean="0"/>
              <a:t>Plan de Exportación: Descripción de la Empresa</a:t>
            </a:r>
            <a:endParaRPr lang="es-MX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</p:nvPr>
        </p:nvGraphicFramePr>
        <p:xfrm>
          <a:off x="1331640" y="1600200"/>
          <a:ext cx="735516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smtClean="0"/>
              <a:t>Plan de Exportación: Descripción del producto /servicio</a:t>
            </a:r>
            <a:endParaRPr lang="es-MX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</p:nvPr>
        </p:nvGraphicFramePr>
        <p:xfrm>
          <a:off x="1331640" y="1600200"/>
          <a:ext cx="735516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sz="3200" smtClean="0"/>
              <a:t>Plan de Exportación: Análisis de nuevos mercados para la  exportación </a:t>
            </a:r>
            <a:endParaRPr lang="es-MX" sz="3200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</p:nvPr>
        </p:nvGraphicFramePr>
        <p:xfrm>
          <a:off x="1331640" y="1600200"/>
          <a:ext cx="735516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sz="3200" smtClean="0"/>
              <a:t>Plan de Exportación: Análisis de nuevos mercados para la  exportación </a:t>
            </a:r>
            <a:endParaRPr lang="es-MX" sz="3200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</p:nvPr>
        </p:nvGraphicFramePr>
        <p:xfrm>
          <a:off x="1331640" y="1600200"/>
          <a:ext cx="735516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smtClean="0"/>
              <a:t>Plan de Exportación: Estrategias de Entrada al mercado internacional. </a:t>
            </a:r>
            <a:endParaRPr lang="es-MX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</p:nvPr>
        </p:nvGraphicFramePr>
        <p:xfrm>
          <a:off x="1331640" y="1600200"/>
          <a:ext cx="735516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smtClean="0"/>
              <a:t>Plan de Exportación: Análisis Financiero </a:t>
            </a:r>
            <a:endParaRPr lang="es-MX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</p:nvPr>
        </p:nvGraphicFramePr>
        <p:xfrm>
          <a:off x="1331640" y="1600200"/>
          <a:ext cx="735516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Subtítulo"/>
          <p:cNvSpPr>
            <a:spLocks noGrp="1"/>
          </p:cNvSpPr>
          <p:nvPr>
            <p:ph idx="1"/>
          </p:nvPr>
        </p:nvSpPr>
        <p:spPr>
          <a:xfrm>
            <a:off x="1079158" y="1484784"/>
            <a:ext cx="8075240" cy="4525963"/>
          </a:xfrm>
        </p:spPr>
        <p:txBody>
          <a:bodyPr>
            <a:normAutofit/>
          </a:bodyPr>
          <a:lstStyle/>
          <a:p>
            <a:pPr lvl="1"/>
            <a:r>
              <a:rPr lang="es-MX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Área </a:t>
            </a:r>
            <a:r>
              <a:rPr lang="es-MX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Académica:  Comercio Exterior</a:t>
            </a:r>
            <a:endParaRPr lang="es-MX" sz="2400" dirty="0" smtClean="0">
              <a:latin typeface="Arial" pitchFamily="34" charset="0"/>
              <a:cs typeface="Arial" pitchFamily="34" charset="0"/>
            </a:endParaRPr>
          </a:p>
          <a:p>
            <a:pPr lvl="1"/>
            <a:endParaRPr lang="es-MX" sz="20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lvl="1"/>
            <a:r>
              <a:rPr lang="es-MX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Tema: El Plan de Exportación</a:t>
            </a:r>
            <a:endParaRPr lang="es-MX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marL="457200" lvl="1" indent="0">
              <a:buNone/>
            </a:pPr>
            <a:endParaRPr lang="es-MX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lvl="1"/>
            <a:r>
              <a:rPr lang="es-MX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Profesor(a</a:t>
            </a:r>
            <a:r>
              <a:rPr lang="es-MX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):</a:t>
            </a:r>
            <a:r>
              <a:rPr lang="es-MX" smtClean="0">
                <a:latin typeface="Arial" pitchFamily="34" charset="0"/>
                <a:cs typeface="Arial" pitchFamily="34" charset="0"/>
              </a:rPr>
              <a:t> Ingrid Reyes Rivera</a:t>
            </a:r>
            <a:endParaRPr lang="es-MX" dirty="0" smtClean="0">
              <a:latin typeface="Arial" pitchFamily="34" charset="0"/>
              <a:cs typeface="Arial" pitchFamily="34" charset="0"/>
            </a:endParaRPr>
          </a:p>
          <a:p>
            <a:pPr marL="457200" lvl="1" indent="0">
              <a:buNone/>
            </a:pPr>
            <a:endParaRPr lang="es-MX" sz="2400" dirty="0">
              <a:latin typeface="Arial" pitchFamily="34" charset="0"/>
              <a:cs typeface="Arial" pitchFamily="34" charset="0"/>
            </a:endParaRPr>
          </a:p>
          <a:p>
            <a:pPr marL="457200" lvl="1" indent="0">
              <a:buNone/>
            </a:pPr>
            <a:r>
              <a:rPr lang="es-MX" sz="2400" dirty="0">
                <a:latin typeface="Arial" pitchFamily="34" charset="0"/>
                <a:cs typeface="Arial" pitchFamily="34" charset="0"/>
              </a:rPr>
              <a:t>	</a:t>
            </a:r>
            <a:r>
              <a:rPr lang="es-MX" sz="2400" dirty="0" smtClean="0">
                <a:latin typeface="Arial" pitchFamily="34" charset="0"/>
                <a:cs typeface="Arial" pitchFamily="34" charset="0"/>
              </a:rPr>
              <a:t>	</a:t>
            </a:r>
            <a:endParaRPr lang="es-MX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lvl="1"/>
            <a:r>
              <a:rPr lang="es-MX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Periodo: Junio-Diciembre 2017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42515747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smtClean="0"/>
              <a:t>Plan de Exportación: Gestión del Riesgo </a:t>
            </a:r>
            <a:endParaRPr lang="es-MX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</p:nvPr>
        </p:nvGraphicFramePr>
        <p:xfrm>
          <a:off x="1331640" y="1600200"/>
          <a:ext cx="735516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s-ES" dirty="0" smtClean="0">
                <a:latin typeface="Arial" pitchFamily="34" charset="0"/>
                <a:cs typeface="Arial" pitchFamily="34" charset="0"/>
              </a:rPr>
              <a:t>Referencias Bibliográficas</a:t>
            </a:r>
            <a:endParaRPr lang="es-MX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8 Marcador de contenido"/>
          <p:cNvSpPr>
            <a:spLocks noGrp="1"/>
          </p:cNvSpPr>
          <p:nvPr>
            <p:ph idx="1"/>
          </p:nvPr>
        </p:nvSpPr>
        <p:spPr>
          <a:xfrm>
            <a:off x="1475656" y="1916832"/>
            <a:ext cx="6529358" cy="2980928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endParaRPr lang="es-MX" sz="2200" dirty="0">
              <a:latin typeface="+mj-lt"/>
              <a:cs typeface="Arial" panose="020B0604020202020204" pitchFamily="34" charset="0"/>
            </a:endParaRPr>
          </a:p>
          <a:p>
            <a:pPr algn="just"/>
            <a:r>
              <a:rPr lang="es-MX" sz="2400" smtClean="0">
                <a:latin typeface="+mj-lt"/>
              </a:rPr>
              <a:t>Colaiácovo, J.L. (1993) </a:t>
            </a:r>
            <a:r>
              <a:rPr lang="es-MX" sz="2400" i="1" smtClean="0">
                <a:latin typeface="+mj-lt"/>
              </a:rPr>
              <a:t>Proyectos de exportación y estrategias de marketing internacional</a:t>
            </a:r>
            <a:r>
              <a:rPr lang="es-MX" sz="2400" smtClean="0">
                <a:latin typeface="+mj-lt"/>
              </a:rPr>
              <a:t>. Argentina: Ediciones Macchi.</a:t>
            </a:r>
          </a:p>
          <a:p>
            <a:pPr lvl="0" algn="just"/>
            <a:r>
              <a:rPr lang="es-MX" sz="2400" smtClean="0">
                <a:latin typeface="+mj-lt"/>
              </a:rPr>
              <a:t>Ledesma A. Carlos et al. (1996). </a:t>
            </a:r>
            <a:r>
              <a:rPr lang="es-MX" sz="2400" i="1" smtClean="0">
                <a:latin typeface="+mj-lt"/>
              </a:rPr>
              <a:t>Negocios y comercialización internacional</a:t>
            </a:r>
            <a:r>
              <a:rPr lang="es-MX" sz="2400" smtClean="0">
                <a:latin typeface="+mj-lt"/>
              </a:rPr>
              <a:t>. México, Macchi.</a:t>
            </a:r>
          </a:p>
          <a:p>
            <a:pPr lvl="0" algn="just"/>
            <a:r>
              <a:rPr lang="es-MX" sz="2400" smtClean="0">
                <a:latin typeface="+mj-lt"/>
              </a:rPr>
              <a:t>Sandhusen, Richard (2002). </a:t>
            </a:r>
            <a:r>
              <a:rPr lang="es-MX" sz="2400" i="1" smtClean="0">
                <a:latin typeface="+mj-lt"/>
              </a:rPr>
              <a:t>Mercadotecnia Internacional</a:t>
            </a:r>
            <a:r>
              <a:rPr lang="es-MX" sz="2400" smtClean="0">
                <a:latin typeface="+mj-lt"/>
              </a:rPr>
              <a:t>. México: CECSA. </a:t>
            </a:r>
          </a:p>
          <a:p>
            <a:pPr lvl="0" algn="just"/>
            <a:r>
              <a:rPr lang="es-MX" sz="2400" smtClean="0">
                <a:latin typeface="+mj-lt"/>
              </a:rPr>
              <a:t>Keegan, Warren J. (2000). </a:t>
            </a:r>
            <a:r>
              <a:rPr lang="es-MX" sz="2400" i="1" smtClean="0">
                <a:latin typeface="+mj-lt"/>
              </a:rPr>
              <a:t>Marketing Global</a:t>
            </a:r>
            <a:r>
              <a:rPr lang="es-MX" sz="2400" smtClean="0">
                <a:latin typeface="+mj-lt"/>
              </a:rPr>
              <a:t>, México: Prentice Hall.</a:t>
            </a:r>
          </a:p>
          <a:p>
            <a:pPr lvl="0" algn="just"/>
            <a:r>
              <a:rPr lang="es-MX" sz="2400" smtClean="0">
                <a:latin typeface="+mj-lt"/>
              </a:rPr>
              <a:t>PROMEXICO. (2010) </a:t>
            </a:r>
            <a:r>
              <a:rPr lang="es-MX" sz="2400" i="1" smtClean="0">
                <a:latin typeface="+mj-lt"/>
              </a:rPr>
              <a:t>Plan de Negocios Internacional de Exportación</a:t>
            </a:r>
            <a:r>
              <a:rPr lang="es-MX" sz="2400" smtClean="0">
                <a:latin typeface="+mj-lt"/>
              </a:rPr>
              <a:t>. México:Gobierno Federal. </a:t>
            </a:r>
          </a:p>
          <a:p>
            <a:pPr algn="just"/>
            <a:r>
              <a:rPr lang="es-MX" sz="2400" smtClean="0">
                <a:latin typeface="+mj-lt"/>
              </a:rPr>
              <a:t>The Business Link . Business Service Centre Alberta. </a:t>
            </a:r>
            <a:r>
              <a:rPr lang="es-MX" sz="2400" i="1" smtClean="0">
                <a:latin typeface="+mj-lt"/>
              </a:rPr>
              <a:t>Writing an Export Plan. </a:t>
            </a:r>
            <a:r>
              <a:rPr lang="es-MX" sz="2400" smtClean="0">
                <a:latin typeface="+mj-lt"/>
              </a:rPr>
              <a:t>Recuperado de http://www.cbs.org/alberta/</a:t>
            </a:r>
            <a:endParaRPr lang="es-MX" sz="240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6442562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u="sng">
                <a:latin typeface="Arial" pitchFamily="34" charset="0"/>
                <a:cs typeface="Arial" pitchFamily="34" charset="0"/>
              </a:rPr>
              <a:t>Tema</a:t>
            </a:r>
            <a:r>
              <a:rPr lang="fr-FR" b="1" u="sng" smtClean="0">
                <a:latin typeface="Arial" pitchFamily="34" charset="0"/>
                <a:cs typeface="Arial" pitchFamily="34" charset="0"/>
              </a:rPr>
              <a:t>: El Plan de Exportación</a:t>
            </a:r>
            <a:endParaRPr lang="es-MX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403648" y="1411649"/>
            <a:ext cx="7355160" cy="4525963"/>
          </a:xfrm>
        </p:spPr>
        <p:txBody>
          <a:bodyPr>
            <a:normAutofit fontScale="40000" lnSpcReduction="20000"/>
          </a:bodyPr>
          <a:lstStyle/>
          <a:p>
            <a:pPr algn="ctr">
              <a:lnSpc>
                <a:spcPct val="90000"/>
              </a:lnSpc>
              <a:buNone/>
            </a:pPr>
            <a:r>
              <a:rPr lang="fr-FR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Abstract:</a:t>
            </a:r>
          </a:p>
          <a:p>
            <a:pPr>
              <a:lnSpc>
                <a:spcPct val="90000"/>
              </a:lnSpc>
              <a:buNone/>
            </a:pPr>
            <a:endParaRPr lang="fr-FR" dirty="0" smtClean="0">
              <a:latin typeface="Arial" pitchFamily="34" charset="0"/>
              <a:cs typeface="Arial" pitchFamily="34" charset="0"/>
            </a:endParaRPr>
          </a:p>
          <a:p>
            <a:pPr algn="just">
              <a:lnSpc>
                <a:spcPct val="90000"/>
              </a:lnSpc>
              <a:buNone/>
            </a:pPr>
            <a:r>
              <a:rPr lang="fr-FR" dirty="0" smtClean="0">
                <a:latin typeface="Arial" pitchFamily="34" charset="0"/>
                <a:cs typeface="Arial" pitchFamily="34" charset="0"/>
              </a:rPr>
              <a:t>	</a:t>
            </a:r>
            <a:endParaRPr lang="fr-FR" sz="6700" dirty="0" smtClean="0">
              <a:latin typeface="Arial" pitchFamily="34" charset="0"/>
              <a:cs typeface="Arial" pitchFamily="34" charset="0"/>
            </a:endParaRPr>
          </a:p>
          <a:p>
            <a:pPr algn="just">
              <a:lnSpc>
                <a:spcPct val="170000"/>
              </a:lnSpc>
              <a:buNone/>
            </a:pPr>
            <a:r>
              <a:rPr lang="fr-FR" smtClean="0">
                <a:latin typeface="Arial" pitchFamily="34" charset="0"/>
                <a:cs typeface="Arial" pitchFamily="34" charset="0"/>
              </a:rPr>
              <a:t>La importancia del plan de Exportación para la elaboración de un Proyecto en el área de Comercio Exterior radica en su utilidad para guiar al empresario a tomar decisiones fundadas en el análisis de la situación actual y futura de la empresa.  Esta presentación es precedida por el tema « Análisis del Potencial Exportador » y pretende definir qué es un  Plan de Exportación para después identificar sus elementos y estructura.</a:t>
            </a:r>
            <a:endParaRPr lang="fr-FR" dirty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90000"/>
              </a:lnSpc>
              <a:buNone/>
            </a:pPr>
            <a:endParaRPr lang="fr-FR" dirty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90000"/>
              </a:lnSpc>
              <a:buNone/>
            </a:pPr>
            <a:endParaRPr lang="fr-FR" dirty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90000"/>
              </a:lnSpc>
              <a:buNone/>
            </a:pPr>
            <a:endParaRPr lang="fr-FR" dirty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90000"/>
              </a:lnSpc>
              <a:buNone/>
            </a:pPr>
            <a:endParaRPr lang="fr-FR" dirty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90000"/>
              </a:lnSpc>
              <a:buNone/>
            </a:pPr>
            <a:endParaRPr lang="fr-FR" dirty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90000"/>
              </a:lnSpc>
              <a:buNone/>
            </a:pPr>
            <a:endParaRPr lang="fr-FR" dirty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90000"/>
              </a:lnSpc>
              <a:buNone/>
            </a:pPr>
            <a:endParaRPr lang="fr-FR" dirty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90000"/>
              </a:lnSpc>
              <a:buNone/>
            </a:pPr>
            <a:endParaRPr lang="fr-FR" dirty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90000"/>
              </a:lnSpc>
              <a:buNone/>
            </a:pPr>
            <a:endParaRPr lang="fr-FR" dirty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90000"/>
              </a:lnSpc>
              <a:buNone/>
            </a:pPr>
            <a:r>
              <a:rPr lang="fr-FR" b="1" u="sng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Keywords</a:t>
            </a:r>
            <a:r>
              <a:rPr lang="fr-FR" b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: factores de éxito, exportar producto, plan de exportación, definir mercados de exportación.</a:t>
            </a:r>
            <a:endParaRPr lang="es-MX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393560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475656" y="620688"/>
            <a:ext cx="7355160" cy="4525963"/>
          </a:xfrm>
        </p:spPr>
        <p:txBody>
          <a:bodyPr>
            <a:normAutofit/>
          </a:bodyPr>
          <a:lstStyle/>
          <a:p>
            <a:r>
              <a:rPr lang="es-MX" smtClean="0"/>
              <a:t>Según Fisher para que una empresa exportadora logre sus objetivos en el mercado internacional, debe</a:t>
            </a:r>
          </a:p>
          <a:p>
            <a:endParaRPr lang="es-MX"/>
          </a:p>
        </p:txBody>
      </p:sp>
      <p:graphicFrame>
        <p:nvGraphicFramePr>
          <p:cNvPr id="5" name="4 Diagrama"/>
          <p:cNvGraphicFramePr/>
          <p:nvPr/>
        </p:nvGraphicFramePr>
        <p:xfrm>
          <a:off x="1475656" y="2060848"/>
          <a:ext cx="7032104" cy="44960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smtClean="0"/>
              <a:t>I. Factores de éxito para exportar </a:t>
            </a:r>
            <a:endParaRPr lang="es-MX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</p:nvPr>
        </p:nvGraphicFramePr>
        <p:xfrm>
          <a:off x="1547664" y="1700808"/>
          <a:ext cx="7139136" cy="442535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smtClean="0"/>
              <a:t>II.Iniciar la Actividad exportadora</a:t>
            </a:r>
            <a:endParaRPr lang="es-MX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</p:nvPr>
        </p:nvGraphicFramePr>
        <p:xfrm>
          <a:off x="1187624" y="1556792"/>
          <a:ext cx="7499176" cy="456937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smtClean="0"/>
              <a:t>III. ¿Qué es un Plan de Exportación?</a:t>
            </a:r>
            <a:endParaRPr lang="es-MX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</p:nvPr>
        </p:nvGraphicFramePr>
        <p:xfrm>
          <a:off x="1331640" y="1600200"/>
          <a:ext cx="735516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smtClean="0"/>
              <a:t>Plan de Exportación</a:t>
            </a:r>
            <a:endParaRPr lang="es-MX"/>
          </a:p>
        </p:txBody>
      </p:sp>
      <p:graphicFrame>
        <p:nvGraphicFramePr>
          <p:cNvPr id="7" name="6 Marcador de contenido"/>
          <p:cNvGraphicFramePr>
            <a:graphicFrameLocks noGrp="1"/>
          </p:cNvGraphicFramePr>
          <p:nvPr>
            <p:ph idx="1"/>
          </p:nvPr>
        </p:nvGraphicFramePr>
        <p:xfrm>
          <a:off x="1331640" y="2708920"/>
          <a:ext cx="7355160" cy="341724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6" name="5 Diagrama"/>
          <p:cNvGraphicFramePr/>
          <p:nvPr/>
        </p:nvGraphicFramePr>
        <p:xfrm>
          <a:off x="2051720" y="1484784"/>
          <a:ext cx="6120680" cy="120032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s-MX" smtClean="0"/>
              <a:t>El Plan de Exportación implica</a:t>
            </a:r>
            <a:endParaRPr lang="es-MX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</p:nvPr>
        </p:nvGraphicFramePr>
        <p:xfrm>
          <a:off x="1331640" y="1600200"/>
          <a:ext cx="735516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1358</TotalTime>
  <Words>837</Words>
  <Application>Microsoft Office PowerPoint</Application>
  <PresentationFormat>Presentación en pantalla (4:3)</PresentationFormat>
  <Paragraphs>130</Paragraphs>
  <Slides>21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21</vt:i4>
      </vt:variant>
    </vt:vector>
  </HeadingPairs>
  <TitlesOfParts>
    <vt:vector size="25" baseType="lpstr">
      <vt:lpstr>Arial</vt:lpstr>
      <vt:lpstr>Berlin Sans FB</vt:lpstr>
      <vt:lpstr>Calibri</vt:lpstr>
      <vt:lpstr>Tema de Office</vt:lpstr>
      <vt:lpstr>UNIVERSIDAD AUTÓNOMA DEL ESTADO DE HIDALGO</vt:lpstr>
      <vt:lpstr>Presentación de PowerPoint</vt:lpstr>
      <vt:lpstr>Tema: El Plan de Exportación</vt:lpstr>
      <vt:lpstr>Presentación de PowerPoint</vt:lpstr>
      <vt:lpstr>I. Factores de éxito para exportar </vt:lpstr>
      <vt:lpstr>II.Iniciar la Actividad exportadora</vt:lpstr>
      <vt:lpstr>III. ¿Qué es un Plan de Exportación?</vt:lpstr>
      <vt:lpstr>Plan de Exportación</vt:lpstr>
      <vt:lpstr>El Plan de Exportación implica</vt:lpstr>
      <vt:lpstr>IV. ¿Qué información contine un Plan de Exportación?</vt:lpstr>
      <vt:lpstr>V. Plan de Exportación</vt:lpstr>
      <vt:lpstr>VI. Contenido de un plan de exportación </vt:lpstr>
      <vt:lpstr>Plan de Exportación: Descripción de la Empresa</vt:lpstr>
      <vt:lpstr>Plan de Exportación: Descripción de la Empresa</vt:lpstr>
      <vt:lpstr>Plan de Exportación: Descripción del producto /servicio</vt:lpstr>
      <vt:lpstr>Plan de Exportación: Análisis de nuevos mercados para la  exportación </vt:lpstr>
      <vt:lpstr>Plan de Exportación: Análisis de nuevos mercados para la  exportación </vt:lpstr>
      <vt:lpstr>Plan de Exportación: Estrategias de Entrada al mercado internacional. </vt:lpstr>
      <vt:lpstr>Plan de Exportación: Análisis Financiero </vt:lpstr>
      <vt:lpstr>Plan de Exportación: Gestión del Riesgo </vt:lpstr>
      <vt:lpstr>Referencias Bibliográficas</vt:lpstr>
    </vt:vector>
  </TitlesOfParts>
  <Company>Hewlett-Packard Company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uaeh</dc:creator>
  <cp:lastModifiedBy>JettaB</cp:lastModifiedBy>
  <cp:revision>62</cp:revision>
  <dcterms:created xsi:type="dcterms:W3CDTF">2014-12-12T16:57:31Z</dcterms:created>
  <dcterms:modified xsi:type="dcterms:W3CDTF">2017-08-30T04:33:20Z</dcterms:modified>
</cp:coreProperties>
</file>