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9" r:id="rId2"/>
    <p:sldId id="256" r:id="rId3"/>
    <p:sldId id="257" r:id="rId4"/>
    <p:sldId id="265" r:id="rId5"/>
    <p:sldId id="260" r:id="rId6"/>
    <p:sldId id="258" r:id="rId7"/>
    <p:sldId id="263" r:id="rId8"/>
    <p:sldId id="264" r:id="rId9"/>
    <p:sldId id="262" r:id="rId10"/>
    <p:sldId id="261" r:id="rId11"/>
  </p:sldIdLst>
  <p:sldSz cx="9144000" cy="6858000" type="screen4x3"/>
  <p:notesSz cx="6858000" cy="9144000"/>
  <p:defaultTex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A221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Estilo medio 2 - Énfasis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1386" y="72"/>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6"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diagrams/_rels/data4.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image" Target="../media/image4.jpeg"/><Relationship Id="rId5" Type="http://schemas.openxmlformats.org/officeDocument/2006/relationships/image" Target="../media/image8.jpeg"/><Relationship Id="rId4" Type="http://schemas.openxmlformats.org/officeDocument/2006/relationships/image" Target="../media/image7.jpeg"/></Relationships>
</file>

<file path=ppt/diagrams/colors1.xml><?xml version="1.0" encoding="utf-8"?>
<dgm:colorsDef xmlns:dgm="http://schemas.openxmlformats.org/drawingml/2006/diagram" xmlns:a="http://schemas.openxmlformats.org/drawingml/2006/main" uniqueId="urn:microsoft.com/office/officeart/2005/8/colors/colorful1#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1#2">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1#3">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1#4">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1#5">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A9551BB5-6F8A-44D4-A784-67D239E392DC}" type="doc">
      <dgm:prSet loTypeId="urn:microsoft.com/office/officeart/2005/8/layout/hierarchy2" loCatId="hierarchy" qsTypeId="urn:microsoft.com/office/officeart/2005/8/quickstyle/simple3" qsCatId="simple" csTypeId="urn:microsoft.com/office/officeart/2005/8/colors/colorful1#1" csCatId="colorful" phldr="1"/>
      <dgm:spPr/>
      <dgm:t>
        <a:bodyPr/>
        <a:lstStyle/>
        <a:p>
          <a:endParaRPr lang="es-ES"/>
        </a:p>
      </dgm:t>
    </dgm:pt>
    <dgm:pt modelId="{41657419-0CEE-4434-9F36-731C35CE0C01}">
      <dgm:prSet phldrT="[Texto]" custT="1"/>
      <dgm:spPr/>
      <dgm:t>
        <a:bodyPr/>
        <a:lstStyle/>
        <a:p>
          <a:r>
            <a:rPr lang="es-ES" sz="1500" dirty="0">
              <a:latin typeface="Century Gothic" panose="020B0502020202020204" pitchFamily="34" charset="0"/>
            </a:rPr>
            <a:t>Investigación</a:t>
          </a:r>
        </a:p>
      </dgm:t>
    </dgm:pt>
    <dgm:pt modelId="{E61294CF-F92E-4115-842C-2F287A0C8E22}" type="parTrans" cxnId="{55E55619-9655-495A-9BDC-5163F59745D9}">
      <dgm:prSet/>
      <dgm:spPr/>
      <dgm:t>
        <a:bodyPr/>
        <a:lstStyle/>
        <a:p>
          <a:endParaRPr lang="es-ES" sz="1500">
            <a:latin typeface="Century Gothic" panose="020B0502020202020204" pitchFamily="34" charset="0"/>
          </a:endParaRPr>
        </a:p>
      </dgm:t>
    </dgm:pt>
    <dgm:pt modelId="{E11C43BF-4520-4F12-9CD8-FA2788C175CD}" type="sibTrans" cxnId="{55E55619-9655-495A-9BDC-5163F59745D9}">
      <dgm:prSet/>
      <dgm:spPr/>
      <dgm:t>
        <a:bodyPr/>
        <a:lstStyle/>
        <a:p>
          <a:endParaRPr lang="es-ES" sz="1500">
            <a:latin typeface="Century Gothic" panose="020B0502020202020204" pitchFamily="34" charset="0"/>
          </a:endParaRPr>
        </a:p>
      </dgm:t>
    </dgm:pt>
    <dgm:pt modelId="{1EAEF29E-FCC8-4CC6-9EC6-3BE8FDDC49B5}">
      <dgm:prSet phldrT="[Texto]" custT="1"/>
      <dgm:spPr/>
      <dgm:t>
        <a:bodyPr/>
        <a:lstStyle/>
        <a:p>
          <a:r>
            <a:rPr lang="es-ES" sz="1500" dirty="0">
              <a:latin typeface="Century Gothic" panose="020B0502020202020204" pitchFamily="34" charset="0"/>
            </a:rPr>
            <a:t>Básica, pura o fundamental</a:t>
          </a:r>
        </a:p>
      </dgm:t>
    </dgm:pt>
    <dgm:pt modelId="{ED5BCCF9-0C2D-4F3B-804C-EDA00312002C}" type="parTrans" cxnId="{7136DE70-B076-45A9-9331-29062A14E8E5}">
      <dgm:prSet custT="1"/>
      <dgm:spPr/>
      <dgm:t>
        <a:bodyPr/>
        <a:lstStyle/>
        <a:p>
          <a:endParaRPr lang="es-ES" sz="1500">
            <a:latin typeface="Century Gothic" panose="020B0502020202020204" pitchFamily="34" charset="0"/>
          </a:endParaRPr>
        </a:p>
      </dgm:t>
    </dgm:pt>
    <dgm:pt modelId="{FA1CFB1B-0B2F-4294-91B6-F61732FA7382}" type="sibTrans" cxnId="{7136DE70-B076-45A9-9331-29062A14E8E5}">
      <dgm:prSet/>
      <dgm:spPr/>
      <dgm:t>
        <a:bodyPr/>
        <a:lstStyle/>
        <a:p>
          <a:endParaRPr lang="es-ES" sz="1500">
            <a:latin typeface="Century Gothic" panose="020B0502020202020204" pitchFamily="34" charset="0"/>
          </a:endParaRPr>
        </a:p>
      </dgm:t>
    </dgm:pt>
    <dgm:pt modelId="{D8B6A080-1B1F-4494-8C8E-998F715F57AB}">
      <dgm:prSet phldrT="[Texto]" custT="1"/>
      <dgm:spPr/>
      <dgm:t>
        <a:bodyPr/>
        <a:lstStyle/>
        <a:p>
          <a:r>
            <a:rPr lang="es-ES" sz="1200" dirty="0">
              <a:latin typeface="Century Gothic" panose="020B0502020202020204" pitchFamily="34" charset="0"/>
            </a:rPr>
            <a:t>Su objetivo es </a:t>
          </a:r>
          <a:r>
            <a:rPr lang="es-MX" sz="1200" dirty="0">
              <a:latin typeface="Century Gothic" panose="020B0502020202020204" pitchFamily="34" charset="0"/>
            </a:rPr>
            <a:t>incrementar los conocimientos científicos causando así un progreso en la ciencia.</a:t>
          </a:r>
          <a:endParaRPr lang="es-ES" sz="1200" dirty="0">
            <a:latin typeface="Century Gothic" panose="020B0502020202020204" pitchFamily="34" charset="0"/>
          </a:endParaRPr>
        </a:p>
      </dgm:t>
    </dgm:pt>
    <dgm:pt modelId="{76F5BF4C-5672-44DB-81A7-15712025843B}" type="parTrans" cxnId="{E1BBE52C-7881-438A-95DD-AC160CF172B0}">
      <dgm:prSet custT="1"/>
      <dgm:spPr/>
      <dgm:t>
        <a:bodyPr/>
        <a:lstStyle/>
        <a:p>
          <a:endParaRPr lang="es-ES" sz="1500">
            <a:latin typeface="Century Gothic" panose="020B0502020202020204" pitchFamily="34" charset="0"/>
          </a:endParaRPr>
        </a:p>
      </dgm:t>
    </dgm:pt>
    <dgm:pt modelId="{EB1DCD51-1818-4A5A-8567-74457EFA3B58}" type="sibTrans" cxnId="{E1BBE52C-7881-438A-95DD-AC160CF172B0}">
      <dgm:prSet/>
      <dgm:spPr/>
      <dgm:t>
        <a:bodyPr/>
        <a:lstStyle/>
        <a:p>
          <a:endParaRPr lang="es-ES" sz="1500">
            <a:latin typeface="Century Gothic" panose="020B0502020202020204" pitchFamily="34" charset="0"/>
          </a:endParaRPr>
        </a:p>
      </dgm:t>
    </dgm:pt>
    <dgm:pt modelId="{64CB23DE-BC35-47C7-957C-47013F8B0F27}">
      <dgm:prSet phldrT="[Texto]" custT="1"/>
      <dgm:spPr/>
      <dgm:t>
        <a:bodyPr/>
        <a:lstStyle/>
        <a:p>
          <a:r>
            <a:rPr lang="es-ES" sz="1500" dirty="0">
              <a:latin typeface="Century Gothic" panose="020B0502020202020204" pitchFamily="34" charset="0"/>
            </a:rPr>
            <a:t>Aplicada, constructiva o utilitaria.</a:t>
          </a:r>
        </a:p>
      </dgm:t>
    </dgm:pt>
    <dgm:pt modelId="{C117242D-DF4D-41FF-8526-8CAC6E9424B9}" type="parTrans" cxnId="{3B734A2C-43E5-4BB9-AB98-4FC725465903}">
      <dgm:prSet custT="1"/>
      <dgm:spPr/>
      <dgm:t>
        <a:bodyPr/>
        <a:lstStyle/>
        <a:p>
          <a:endParaRPr lang="es-ES" sz="1500">
            <a:latin typeface="Century Gothic" panose="020B0502020202020204" pitchFamily="34" charset="0"/>
          </a:endParaRPr>
        </a:p>
      </dgm:t>
    </dgm:pt>
    <dgm:pt modelId="{9F06A26D-69B5-44C7-841C-5B7D2DAC9253}" type="sibTrans" cxnId="{3B734A2C-43E5-4BB9-AB98-4FC725465903}">
      <dgm:prSet/>
      <dgm:spPr/>
      <dgm:t>
        <a:bodyPr/>
        <a:lstStyle/>
        <a:p>
          <a:endParaRPr lang="es-ES" sz="1500">
            <a:latin typeface="Century Gothic" panose="020B0502020202020204" pitchFamily="34" charset="0"/>
          </a:endParaRPr>
        </a:p>
      </dgm:t>
    </dgm:pt>
    <dgm:pt modelId="{47FC181F-C74D-4745-BA06-75CBF1E77A09}">
      <dgm:prSet phldrT="[Texto]" custT="1"/>
      <dgm:spPr/>
      <dgm:t>
        <a:bodyPr/>
        <a:lstStyle/>
        <a:p>
          <a:r>
            <a:rPr lang="es-MX" sz="1200" dirty="0">
              <a:latin typeface="Century Gothic" panose="020B0502020202020204" pitchFamily="34" charset="0"/>
            </a:rPr>
            <a:t>su objetivo es, en cambio, la aplicación, uso y posibles consecuencias de los conocimientos.</a:t>
          </a:r>
          <a:endParaRPr lang="es-ES" sz="1200" dirty="0">
            <a:latin typeface="Century Gothic" panose="020B0502020202020204" pitchFamily="34" charset="0"/>
          </a:endParaRPr>
        </a:p>
      </dgm:t>
    </dgm:pt>
    <dgm:pt modelId="{73CC3726-83D8-41F3-A3BE-5F716373F048}" type="parTrans" cxnId="{D49737AF-8C10-4349-B39C-4748F5FDE85A}">
      <dgm:prSet custT="1"/>
      <dgm:spPr/>
      <dgm:t>
        <a:bodyPr/>
        <a:lstStyle/>
        <a:p>
          <a:endParaRPr lang="es-ES" sz="1500">
            <a:latin typeface="Century Gothic" panose="020B0502020202020204" pitchFamily="34" charset="0"/>
          </a:endParaRPr>
        </a:p>
      </dgm:t>
    </dgm:pt>
    <dgm:pt modelId="{4C8D48D5-AC0C-4AD7-A1BA-72BA98257609}" type="sibTrans" cxnId="{D49737AF-8C10-4349-B39C-4748F5FDE85A}">
      <dgm:prSet/>
      <dgm:spPr/>
      <dgm:t>
        <a:bodyPr/>
        <a:lstStyle/>
        <a:p>
          <a:endParaRPr lang="es-ES" sz="1500">
            <a:latin typeface="Century Gothic" panose="020B0502020202020204" pitchFamily="34" charset="0"/>
          </a:endParaRPr>
        </a:p>
      </dgm:t>
    </dgm:pt>
    <dgm:pt modelId="{6EB128E2-4F4B-4110-B021-B823E91A11A8}" type="pres">
      <dgm:prSet presAssocID="{A9551BB5-6F8A-44D4-A784-67D239E392DC}" presName="diagram" presStyleCnt="0">
        <dgm:presLayoutVars>
          <dgm:chPref val="1"/>
          <dgm:dir/>
          <dgm:animOne val="branch"/>
          <dgm:animLvl val="lvl"/>
          <dgm:resizeHandles val="exact"/>
        </dgm:presLayoutVars>
      </dgm:prSet>
      <dgm:spPr/>
      <dgm:t>
        <a:bodyPr/>
        <a:lstStyle/>
        <a:p>
          <a:endParaRPr lang="es-MX"/>
        </a:p>
      </dgm:t>
    </dgm:pt>
    <dgm:pt modelId="{41E4D352-8207-4567-9797-75BF927FCB26}" type="pres">
      <dgm:prSet presAssocID="{41657419-0CEE-4434-9F36-731C35CE0C01}" presName="root1" presStyleCnt="0"/>
      <dgm:spPr/>
    </dgm:pt>
    <dgm:pt modelId="{76D39C4C-69CC-4B98-8231-6998D7567982}" type="pres">
      <dgm:prSet presAssocID="{41657419-0CEE-4434-9F36-731C35CE0C01}" presName="LevelOneTextNode" presStyleLbl="node0" presStyleIdx="0" presStyleCnt="1">
        <dgm:presLayoutVars>
          <dgm:chPref val="3"/>
        </dgm:presLayoutVars>
      </dgm:prSet>
      <dgm:spPr/>
      <dgm:t>
        <a:bodyPr/>
        <a:lstStyle/>
        <a:p>
          <a:endParaRPr lang="es-MX"/>
        </a:p>
      </dgm:t>
    </dgm:pt>
    <dgm:pt modelId="{BFE512AC-B1FE-48FD-A982-CB1B78B093AA}" type="pres">
      <dgm:prSet presAssocID="{41657419-0CEE-4434-9F36-731C35CE0C01}" presName="level2hierChild" presStyleCnt="0"/>
      <dgm:spPr/>
    </dgm:pt>
    <dgm:pt modelId="{5A22CBA7-D07F-430E-943E-38DDA2C6D69B}" type="pres">
      <dgm:prSet presAssocID="{ED5BCCF9-0C2D-4F3B-804C-EDA00312002C}" presName="conn2-1" presStyleLbl="parChTrans1D2" presStyleIdx="0" presStyleCnt="2"/>
      <dgm:spPr/>
      <dgm:t>
        <a:bodyPr/>
        <a:lstStyle/>
        <a:p>
          <a:endParaRPr lang="es-MX"/>
        </a:p>
      </dgm:t>
    </dgm:pt>
    <dgm:pt modelId="{58AD60E5-0E1D-43FE-8E57-0574F2D807AC}" type="pres">
      <dgm:prSet presAssocID="{ED5BCCF9-0C2D-4F3B-804C-EDA00312002C}" presName="connTx" presStyleLbl="parChTrans1D2" presStyleIdx="0" presStyleCnt="2"/>
      <dgm:spPr/>
      <dgm:t>
        <a:bodyPr/>
        <a:lstStyle/>
        <a:p>
          <a:endParaRPr lang="es-MX"/>
        </a:p>
      </dgm:t>
    </dgm:pt>
    <dgm:pt modelId="{9BA8EDD3-1C14-411D-B643-F0D027D9AB2A}" type="pres">
      <dgm:prSet presAssocID="{1EAEF29E-FCC8-4CC6-9EC6-3BE8FDDC49B5}" presName="root2" presStyleCnt="0"/>
      <dgm:spPr/>
    </dgm:pt>
    <dgm:pt modelId="{CBAA5796-FD54-4264-8704-B14578152223}" type="pres">
      <dgm:prSet presAssocID="{1EAEF29E-FCC8-4CC6-9EC6-3BE8FDDC49B5}" presName="LevelTwoTextNode" presStyleLbl="node2" presStyleIdx="0" presStyleCnt="2">
        <dgm:presLayoutVars>
          <dgm:chPref val="3"/>
        </dgm:presLayoutVars>
      </dgm:prSet>
      <dgm:spPr/>
      <dgm:t>
        <a:bodyPr/>
        <a:lstStyle/>
        <a:p>
          <a:endParaRPr lang="es-MX"/>
        </a:p>
      </dgm:t>
    </dgm:pt>
    <dgm:pt modelId="{792C27BD-5034-4629-B3CC-2BA8CBC3A642}" type="pres">
      <dgm:prSet presAssocID="{1EAEF29E-FCC8-4CC6-9EC6-3BE8FDDC49B5}" presName="level3hierChild" presStyleCnt="0"/>
      <dgm:spPr/>
    </dgm:pt>
    <dgm:pt modelId="{C37D36E2-18AF-4E1B-9FC6-47CABB111656}" type="pres">
      <dgm:prSet presAssocID="{76F5BF4C-5672-44DB-81A7-15712025843B}" presName="conn2-1" presStyleLbl="parChTrans1D3" presStyleIdx="0" presStyleCnt="2"/>
      <dgm:spPr/>
      <dgm:t>
        <a:bodyPr/>
        <a:lstStyle/>
        <a:p>
          <a:endParaRPr lang="es-MX"/>
        </a:p>
      </dgm:t>
    </dgm:pt>
    <dgm:pt modelId="{3A8AB173-84E9-4D2D-B0F9-23DE4BAB4666}" type="pres">
      <dgm:prSet presAssocID="{76F5BF4C-5672-44DB-81A7-15712025843B}" presName="connTx" presStyleLbl="parChTrans1D3" presStyleIdx="0" presStyleCnt="2"/>
      <dgm:spPr/>
      <dgm:t>
        <a:bodyPr/>
        <a:lstStyle/>
        <a:p>
          <a:endParaRPr lang="es-MX"/>
        </a:p>
      </dgm:t>
    </dgm:pt>
    <dgm:pt modelId="{D5078EF7-C7DE-4F7C-B815-2BABF203AC04}" type="pres">
      <dgm:prSet presAssocID="{D8B6A080-1B1F-4494-8C8E-998F715F57AB}" presName="root2" presStyleCnt="0"/>
      <dgm:spPr/>
    </dgm:pt>
    <dgm:pt modelId="{6A7E12A0-DCF4-45F7-96FC-9EBE3BCA4C4C}" type="pres">
      <dgm:prSet presAssocID="{D8B6A080-1B1F-4494-8C8E-998F715F57AB}" presName="LevelTwoTextNode" presStyleLbl="node3" presStyleIdx="0" presStyleCnt="2" custScaleY="168767">
        <dgm:presLayoutVars>
          <dgm:chPref val="3"/>
        </dgm:presLayoutVars>
      </dgm:prSet>
      <dgm:spPr/>
      <dgm:t>
        <a:bodyPr/>
        <a:lstStyle/>
        <a:p>
          <a:endParaRPr lang="es-MX"/>
        </a:p>
      </dgm:t>
    </dgm:pt>
    <dgm:pt modelId="{C77E52CA-399A-4815-90DE-5924AC2036C4}" type="pres">
      <dgm:prSet presAssocID="{D8B6A080-1B1F-4494-8C8E-998F715F57AB}" presName="level3hierChild" presStyleCnt="0"/>
      <dgm:spPr/>
    </dgm:pt>
    <dgm:pt modelId="{4B1D2A67-81BA-4AD5-A527-727476AAD72A}" type="pres">
      <dgm:prSet presAssocID="{C117242D-DF4D-41FF-8526-8CAC6E9424B9}" presName="conn2-1" presStyleLbl="parChTrans1D2" presStyleIdx="1" presStyleCnt="2"/>
      <dgm:spPr/>
      <dgm:t>
        <a:bodyPr/>
        <a:lstStyle/>
        <a:p>
          <a:endParaRPr lang="es-MX"/>
        </a:p>
      </dgm:t>
    </dgm:pt>
    <dgm:pt modelId="{BEFB61AD-BB0D-4573-9E3B-CB39E0CD685C}" type="pres">
      <dgm:prSet presAssocID="{C117242D-DF4D-41FF-8526-8CAC6E9424B9}" presName="connTx" presStyleLbl="parChTrans1D2" presStyleIdx="1" presStyleCnt="2"/>
      <dgm:spPr/>
      <dgm:t>
        <a:bodyPr/>
        <a:lstStyle/>
        <a:p>
          <a:endParaRPr lang="es-MX"/>
        </a:p>
      </dgm:t>
    </dgm:pt>
    <dgm:pt modelId="{1BEED6E2-5A74-4C48-B10C-9C3C6B84739C}" type="pres">
      <dgm:prSet presAssocID="{64CB23DE-BC35-47C7-957C-47013F8B0F27}" presName="root2" presStyleCnt="0"/>
      <dgm:spPr/>
    </dgm:pt>
    <dgm:pt modelId="{F4C74A7C-F13E-4697-B380-965B8FC4CBCB}" type="pres">
      <dgm:prSet presAssocID="{64CB23DE-BC35-47C7-957C-47013F8B0F27}" presName="LevelTwoTextNode" presStyleLbl="node2" presStyleIdx="1" presStyleCnt="2">
        <dgm:presLayoutVars>
          <dgm:chPref val="3"/>
        </dgm:presLayoutVars>
      </dgm:prSet>
      <dgm:spPr/>
      <dgm:t>
        <a:bodyPr/>
        <a:lstStyle/>
        <a:p>
          <a:endParaRPr lang="es-MX"/>
        </a:p>
      </dgm:t>
    </dgm:pt>
    <dgm:pt modelId="{B7491E89-14D4-46D2-99C8-3A7AF174E96D}" type="pres">
      <dgm:prSet presAssocID="{64CB23DE-BC35-47C7-957C-47013F8B0F27}" presName="level3hierChild" presStyleCnt="0"/>
      <dgm:spPr/>
    </dgm:pt>
    <dgm:pt modelId="{26AF1588-4673-43E2-A497-DE7F6736E815}" type="pres">
      <dgm:prSet presAssocID="{73CC3726-83D8-41F3-A3BE-5F716373F048}" presName="conn2-1" presStyleLbl="parChTrans1D3" presStyleIdx="1" presStyleCnt="2"/>
      <dgm:spPr/>
      <dgm:t>
        <a:bodyPr/>
        <a:lstStyle/>
        <a:p>
          <a:endParaRPr lang="es-MX"/>
        </a:p>
      </dgm:t>
    </dgm:pt>
    <dgm:pt modelId="{E863DED3-F985-4363-91AE-2E77197AA83A}" type="pres">
      <dgm:prSet presAssocID="{73CC3726-83D8-41F3-A3BE-5F716373F048}" presName="connTx" presStyleLbl="parChTrans1D3" presStyleIdx="1" presStyleCnt="2"/>
      <dgm:spPr/>
      <dgm:t>
        <a:bodyPr/>
        <a:lstStyle/>
        <a:p>
          <a:endParaRPr lang="es-MX"/>
        </a:p>
      </dgm:t>
    </dgm:pt>
    <dgm:pt modelId="{C6CDE68C-D8E5-4B84-91F8-43DDE4CC2B9C}" type="pres">
      <dgm:prSet presAssocID="{47FC181F-C74D-4745-BA06-75CBF1E77A09}" presName="root2" presStyleCnt="0"/>
      <dgm:spPr/>
    </dgm:pt>
    <dgm:pt modelId="{B1DEFF42-4CC1-4E6A-9D73-BFC4F346AFB2}" type="pres">
      <dgm:prSet presAssocID="{47FC181F-C74D-4745-BA06-75CBF1E77A09}" presName="LevelTwoTextNode" presStyleLbl="node3" presStyleIdx="1" presStyleCnt="2" custScaleY="135964">
        <dgm:presLayoutVars>
          <dgm:chPref val="3"/>
        </dgm:presLayoutVars>
      </dgm:prSet>
      <dgm:spPr/>
      <dgm:t>
        <a:bodyPr/>
        <a:lstStyle/>
        <a:p>
          <a:endParaRPr lang="es-MX"/>
        </a:p>
      </dgm:t>
    </dgm:pt>
    <dgm:pt modelId="{97F0587D-5EDC-4C4D-A1F8-65EA469D5B78}" type="pres">
      <dgm:prSet presAssocID="{47FC181F-C74D-4745-BA06-75CBF1E77A09}" presName="level3hierChild" presStyleCnt="0"/>
      <dgm:spPr/>
    </dgm:pt>
  </dgm:ptLst>
  <dgm:cxnLst>
    <dgm:cxn modelId="{C3B5CF92-F1C8-40B1-868B-A9CA66844AA2}" type="presOf" srcId="{73CC3726-83D8-41F3-A3BE-5F716373F048}" destId="{E863DED3-F985-4363-91AE-2E77197AA83A}" srcOrd="1" destOrd="0" presId="urn:microsoft.com/office/officeart/2005/8/layout/hierarchy2"/>
    <dgm:cxn modelId="{C474DD0F-927F-4D4D-AA87-A4B93E198A64}" type="presOf" srcId="{A9551BB5-6F8A-44D4-A784-67D239E392DC}" destId="{6EB128E2-4F4B-4110-B021-B823E91A11A8}" srcOrd="0" destOrd="0" presId="urn:microsoft.com/office/officeart/2005/8/layout/hierarchy2"/>
    <dgm:cxn modelId="{62BEE79B-DF27-4BF0-BC3A-4FB140520705}" type="presOf" srcId="{47FC181F-C74D-4745-BA06-75CBF1E77A09}" destId="{B1DEFF42-4CC1-4E6A-9D73-BFC4F346AFB2}" srcOrd="0" destOrd="0" presId="urn:microsoft.com/office/officeart/2005/8/layout/hierarchy2"/>
    <dgm:cxn modelId="{F7C1903C-0587-43A7-A5A0-FCC0A5B41E73}" type="presOf" srcId="{D8B6A080-1B1F-4494-8C8E-998F715F57AB}" destId="{6A7E12A0-DCF4-45F7-96FC-9EBE3BCA4C4C}" srcOrd="0" destOrd="0" presId="urn:microsoft.com/office/officeart/2005/8/layout/hierarchy2"/>
    <dgm:cxn modelId="{12017E5F-DBA1-4FB2-9F18-1B8F58F7C5A8}" type="presOf" srcId="{ED5BCCF9-0C2D-4F3B-804C-EDA00312002C}" destId="{58AD60E5-0E1D-43FE-8E57-0574F2D807AC}" srcOrd="1" destOrd="0" presId="urn:microsoft.com/office/officeart/2005/8/layout/hierarchy2"/>
    <dgm:cxn modelId="{585F8A70-1822-4836-8DA4-B81408800F03}" type="presOf" srcId="{C117242D-DF4D-41FF-8526-8CAC6E9424B9}" destId="{BEFB61AD-BB0D-4573-9E3B-CB39E0CD685C}" srcOrd="1" destOrd="0" presId="urn:microsoft.com/office/officeart/2005/8/layout/hierarchy2"/>
    <dgm:cxn modelId="{3B734A2C-43E5-4BB9-AB98-4FC725465903}" srcId="{41657419-0CEE-4434-9F36-731C35CE0C01}" destId="{64CB23DE-BC35-47C7-957C-47013F8B0F27}" srcOrd="1" destOrd="0" parTransId="{C117242D-DF4D-41FF-8526-8CAC6E9424B9}" sibTransId="{9F06A26D-69B5-44C7-841C-5B7D2DAC9253}"/>
    <dgm:cxn modelId="{B69176B1-C96A-4578-B0D3-24B4D31C053E}" type="presOf" srcId="{1EAEF29E-FCC8-4CC6-9EC6-3BE8FDDC49B5}" destId="{CBAA5796-FD54-4264-8704-B14578152223}" srcOrd="0" destOrd="0" presId="urn:microsoft.com/office/officeart/2005/8/layout/hierarchy2"/>
    <dgm:cxn modelId="{12456A8F-F6D2-4FE2-B103-6510BFAE43F1}" type="presOf" srcId="{76F5BF4C-5672-44DB-81A7-15712025843B}" destId="{C37D36E2-18AF-4E1B-9FC6-47CABB111656}" srcOrd="0" destOrd="0" presId="urn:microsoft.com/office/officeart/2005/8/layout/hierarchy2"/>
    <dgm:cxn modelId="{EC5F8783-0605-4E55-A907-03D106468525}" type="presOf" srcId="{64CB23DE-BC35-47C7-957C-47013F8B0F27}" destId="{F4C74A7C-F13E-4697-B380-965B8FC4CBCB}" srcOrd="0" destOrd="0" presId="urn:microsoft.com/office/officeart/2005/8/layout/hierarchy2"/>
    <dgm:cxn modelId="{7136DE70-B076-45A9-9331-29062A14E8E5}" srcId="{41657419-0CEE-4434-9F36-731C35CE0C01}" destId="{1EAEF29E-FCC8-4CC6-9EC6-3BE8FDDC49B5}" srcOrd="0" destOrd="0" parTransId="{ED5BCCF9-0C2D-4F3B-804C-EDA00312002C}" sibTransId="{FA1CFB1B-0B2F-4294-91B6-F61732FA7382}"/>
    <dgm:cxn modelId="{55E55619-9655-495A-9BDC-5163F59745D9}" srcId="{A9551BB5-6F8A-44D4-A784-67D239E392DC}" destId="{41657419-0CEE-4434-9F36-731C35CE0C01}" srcOrd="0" destOrd="0" parTransId="{E61294CF-F92E-4115-842C-2F287A0C8E22}" sibTransId="{E11C43BF-4520-4F12-9CD8-FA2788C175CD}"/>
    <dgm:cxn modelId="{D49737AF-8C10-4349-B39C-4748F5FDE85A}" srcId="{64CB23DE-BC35-47C7-957C-47013F8B0F27}" destId="{47FC181F-C74D-4745-BA06-75CBF1E77A09}" srcOrd="0" destOrd="0" parTransId="{73CC3726-83D8-41F3-A3BE-5F716373F048}" sibTransId="{4C8D48D5-AC0C-4AD7-A1BA-72BA98257609}"/>
    <dgm:cxn modelId="{C8089563-F24D-4CB3-AF59-4E3B9E0DCB76}" type="presOf" srcId="{ED5BCCF9-0C2D-4F3B-804C-EDA00312002C}" destId="{5A22CBA7-D07F-430E-943E-38DDA2C6D69B}" srcOrd="0" destOrd="0" presId="urn:microsoft.com/office/officeart/2005/8/layout/hierarchy2"/>
    <dgm:cxn modelId="{1B68F954-E97A-4214-936D-C5428E95BD51}" type="presOf" srcId="{73CC3726-83D8-41F3-A3BE-5F716373F048}" destId="{26AF1588-4673-43E2-A497-DE7F6736E815}" srcOrd="0" destOrd="0" presId="urn:microsoft.com/office/officeart/2005/8/layout/hierarchy2"/>
    <dgm:cxn modelId="{E1BBE52C-7881-438A-95DD-AC160CF172B0}" srcId="{1EAEF29E-FCC8-4CC6-9EC6-3BE8FDDC49B5}" destId="{D8B6A080-1B1F-4494-8C8E-998F715F57AB}" srcOrd="0" destOrd="0" parTransId="{76F5BF4C-5672-44DB-81A7-15712025843B}" sibTransId="{EB1DCD51-1818-4A5A-8567-74457EFA3B58}"/>
    <dgm:cxn modelId="{E3D40EC0-47FB-46DD-BD72-6FCE11D2E483}" type="presOf" srcId="{76F5BF4C-5672-44DB-81A7-15712025843B}" destId="{3A8AB173-84E9-4D2D-B0F9-23DE4BAB4666}" srcOrd="1" destOrd="0" presId="urn:microsoft.com/office/officeart/2005/8/layout/hierarchy2"/>
    <dgm:cxn modelId="{B26B7A4E-512A-40FC-A547-F2EC7E29B879}" type="presOf" srcId="{C117242D-DF4D-41FF-8526-8CAC6E9424B9}" destId="{4B1D2A67-81BA-4AD5-A527-727476AAD72A}" srcOrd="0" destOrd="0" presId="urn:microsoft.com/office/officeart/2005/8/layout/hierarchy2"/>
    <dgm:cxn modelId="{019BD0A7-B16B-4C77-A0BC-DDBE32096494}" type="presOf" srcId="{41657419-0CEE-4434-9F36-731C35CE0C01}" destId="{76D39C4C-69CC-4B98-8231-6998D7567982}" srcOrd="0" destOrd="0" presId="urn:microsoft.com/office/officeart/2005/8/layout/hierarchy2"/>
    <dgm:cxn modelId="{76FD3F3E-CCBD-4968-9F2C-FEE6D48B8F84}" type="presParOf" srcId="{6EB128E2-4F4B-4110-B021-B823E91A11A8}" destId="{41E4D352-8207-4567-9797-75BF927FCB26}" srcOrd="0" destOrd="0" presId="urn:microsoft.com/office/officeart/2005/8/layout/hierarchy2"/>
    <dgm:cxn modelId="{B713964A-3A66-46EC-913E-3440CF31B3D5}" type="presParOf" srcId="{41E4D352-8207-4567-9797-75BF927FCB26}" destId="{76D39C4C-69CC-4B98-8231-6998D7567982}" srcOrd="0" destOrd="0" presId="urn:microsoft.com/office/officeart/2005/8/layout/hierarchy2"/>
    <dgm:cxn modelId="{6FD7C095-76E4-4A58-817B-2D793DCE965F}" type="presParOf" srcId="{41E4D352-8207-4567-9797-75BF927FCB26}" destId="{BFE512AC-B1FE-48FD-A982-CB1B78B093AA}" srcOrd="1" destOrd="0" presId="urn:microsoft.com/office/officeart/2005/8/layout/hierarchy2"/>
    <dgm:cxn modelId="{FE10D857-A8F0-43F9-A673-795029CB4536}" type="presParOf" srcId="{BFE512AC-B1FE-48FD-A982-CB1B78B093AA}" destId="{5A22CBA7-D07F-430E-943E-38DDA2C6D69B}" srcOrd="0" destOrd="0" presId="urn:microsoft.com/office/officeart/2005/8/layout/hierarchy2"/>
    <dgm:cxn modelId="{3EB0807C-0BCA-4376-890F-3E52BADCE0AD}" type="presParOf" srcId="{5A22CBA7-D07F-430E-943E-38DDA2C6D69B}" destId="{58AD60E5-0E1D-43FE-8E57-0574F2D807AC}" srcOrd="0" destOrd="0" presId="urn:microsoft.com/office/officeart/2005/8/layout/hierarchy2"/>
    <dgm:cxn modelId="{CB72F893-C350-4E30-A5AF-E0A5717B49CA}" type="presParOf" srcId="{BFE512AC-B1FE-48FD-A982-CB1B78B093AA}" destId="{9BA8EDD3-1C14-411D-B643-F0D027D9AB2A}" srcOrd="1" destOrd="0" presId="urn:microsoft.com/office/officeart/2005/8/layout/hierarchy2"/>
    <dgm:cxn modelId="{787935BE-B6BF-428C-9C6A-758702E206CB}" type="presParOf" srcId="{9BA8EDD3-1C14-411D-B643-F0D027D9AB2A}" destId="{CBAA5796-FD54-4264-8704-B14578152223}" srcOrd="0" destOrd="0" presId="urn:microsoft.com/office/officeart/2005/8/layout/hierarchy2"/>
    <dgm:cxn modelId="{E471A583-00B9-4E4C-8AD3-6B84407BC399}" type="presParOf" srcId="{9BA8EDD3-1C14-411D-B643-F0D027D9AB2A}" destId="{792C27BD-5034-4629-B3CC-2BA8CBC3A642}" srcOrd="1" destOrd="0" presId="urn:microsoft.com/office/officeart/2005/8/layout/hierarchy2"/>
    <dgm:cxn modelId="{DE787873-0DC4-4CDC-9D92-505E5A6EDE5F}" type="presParOf" srcId="{792C27BD-5034-4629-B3CC-2BA8CBC3A642}" destId="{C37D36E2-18AF-4E1B-9FC6-47CABB111656}" srcOrd="0" destOrd="0" presId="urn:microsoft.com/office/officeart/2005/8/layout/hierarchy2"/>
    <dgm:cxn modelId="{A1D2EBCF-D443-42BD-B479-6142DF47A996}" type="presParOf" srcId="{C37D36E2-18AF-4E1B-9FC6-47CABB111656}" destId="{3A8AB173-84E9-4D2D-B0F9-23DE4BAB4666}" srcOrd="0" destOrd="0" presId="urn:microsoft.com/office/officeart/2005/8/layout/hierarchy2"/>
    <dgm:cxn modelId="{2444AD06-F945-4A4F-96DE-D0930F041C55}" type="presParOf" srcId="{792C27BD-5034-4629-B3CC-2BA8CBC3A642}" destId="{D5078EF7-C7DE-4F7C-B815-2BABF203AC04}" srcOrd="1" destOrd="0" presId="urn:microsoft.com/office/officeart/2005/8/layout/hierarchy2"/>
    <dgm:cxn modelId="{1E985DD7-163D-4B83-91AF-99E003376ECB}" type="presParOf" srcId="{D5078EF7-C7DE-4F7C-B815-2BABF203AC04}" destId="{6A7E12A0-DCF4-45F7-96FC-9EBE3BCA4C4C}" srcOrd="0" destOrd="0" presId="urn:microsoft.com/office/officeart/2005/8/layout/hierarchy2"/>
    <dgm:cxn modelId="{0A5566AD-3179-4E69-8008-A9B81C8C9216}" type="presParOf" srcId="{D5078EF7-C7DE-4F7C-B815-2BABF203AC04}" destId="{C77E52CA-399A-4815-90DE-5924AC2036C4}" srcOrd="1" destOrd="0" presId="urn:microsoft.com/office/officeart/2005/8/layout/hierarchy2"/>
    <dgm:cxn modelId="{2AB4F851-ACC8-4AE4-8F50-9852A49749A7}" type="presParOf" srcId="{BFE512AC-B1FE-48FD-A982-CB1B78B093AA}" destId="{4B1D2A67-81BA-4AD5-A527-727476AAD72A}" srcOrd="2" destOrd="0" presId="urn:microsoft.com/office/officeart/2005/8/layout/hierarchy2"/>
    <dgm:cxn modelId="{9C877B2C-4E64-4C70-86D6-B2E7CBE36834}" type="presParOf" srcId="{4B1D2A67-81BA-4AD5-A527-727476AAD72A}" destId="{BEFB61AD-BB0D-4573-9E3B-CB39E0CD685C}" srcOrd="0" destOrd="0" presId="urn:microsoft.com/office/officeart/2005/8/layout/hierarchy2"/>
    <dgm:cxn modelId="{7EC7AA4E-0ED7-4BA5-837C-D8F4974D3274}" type="presParOf" srcId="{BFE512AC-B1FE-48FD-A982-CB1B78B093AA}" destId="{1BEED6E2-5A74-4C48-B10C-9C3C6B84739C}" srcOrd="3" destOrd="0" presId="urn:microsoft.com/office/officeart/2005/8/layout/hierarchy2"/>
    <dgm:cxn modelId="{23A6B0F4-D7A5-40FA-AF7B-BF5693AD3C9B}" type="presParOf" srcId="{1BEED6E2-5A74-4C48-B10C-9C3C6B84739C}" destId="{F4C74A7C-F13E-4697-B380-965B8FC4CBCB}" srcOrd="0" destOrd="0" presId="urn:microsoft.com/office/officeart/2005/8/layout/hierarchy2"/>
    <dgm:cxn modelId="{A497CE2A-90F2-4929-ACB7-0D1C9CD5050B}" type="presParOf" srcId="{1BEED6E2-5A74-4C48-B10C-9C3C6B84739C}" destId="{B7491E89-14D4-46D2-99C8-3A7AF174E96D}" srcOrd="1" destOrd="0" presId="urn:microsoft.com/office/officeart/2005/8/layout/hierarchy2"/>
    <dgm:cxn modelId="{29BEA650-DF93-4A80-BC23-4CDF1E0E9CAC}" type="presParOf" srcId="{B7491E89-14D4-46D2-99C8-3A7AF174E96D}" destId="{26AF1588-4673-43E2-A497-DE7F6736E815}" srcOrd="0" destOrd="0" presId="urn:microsoft.com/office/officeart/2005/8/layout/hierarchy2"/>
    <dgm:cxn modelId="{BEACE948-8384-4173-B434-C85DF07B7057}" type="presParOf" srcId="{26AF1588-4673-43E2-A497-DE7F6736E815}" destId="{E863DED3-F985-4363-91AE-2E77197AA83A}" srcOrd="0" destOrd="0" presId="urn:microsoft.com/office/officeart/2005/8/layout/hierarchy2"/>
    <dgm:cxn modelId="{AF6A0F79-2A48-4B89-8F2F-210630449F09}" type="presParOf" srcId="{B7491E89-14D4-46D2-99C8-3A7AF174E96D}" destId="{C6CDE68C-D8E5-4B84-91F8-43DDE4CC2B9C}" srcOrd="1" destOrd="0" presId="urn:microsoft.com/office/officeart/2005/8/layout/hierarchy2"/>
    <dgm:cxn modelId="{49013E4E-31DE-45F2-9D03-E0F720108F83}" type="presParOf" srcId="{C6CDE68C-D8E5-4B84-91F8-43DDE4CC2B9C}" destId="{B1DEFF42-4CC1-4E6A-9D73-BFC4F346AFB2}" srcOrd="0" destOrd="0" presId="urn:microsoft.com/office/officeart/2005/8/layout/hierarchy2"/>
    <dgm:cxn modelId="{F9B21917-9102-4456-B847-52E88402350E}" type="presParOf" srcId="{C6CDE68C-D8E5-4B84-91F8-43DDE4CC2B9C}" destId="{97F0587D-5EDC-4C4D-A1F8-65EA469D5B78}" srcOrd="1" destOrd="0" presId="urn:microsoft.com/office/officeart/2005/8/layout/hierarchy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B5B5D128-2660-4736-A21E-DE600C1DB5C8}" type="doc">
      <dgm:prSet loTypeId="urn:microsoft.com/office/officeart/2005/8/layout/vList6" loCatId="list" qsTypeId="urn:microsoft.com/office/officeart/2005/8/quickstyle/simple3" qsCatId="simple" csTypeId="urn:microsoft.com/office/officeart/2005/8/colors/colorful1#2" csCatId="colorful" phldr="1"/>
      <dgm:spPr/>
      <dgm:t>
        <a:bodyPr/>
        <a:lstStyle/>
        <a:p>
          <a:endParaRPr lang="es-ES"/>
        </a:p>
      </dgm:t>
    </dgm:pt>
    <dgm:pt modelId="{6F09AE65-7D2F-496E-89A5-AF958C31D7D1}">
      <dgm:prSet phldrT="[Texto]" custT="1"/>
      <dgm:spPr/>
      <dgm:t>
        <a:bodyPr/>
        <a:lstStyle/>
        <a:p>
          <a:r>
            <a:rPr lang="es-ES" sz="1400" b="1" dirty="0">
              <a:latin typeface="Century Gothic" panose="020B0502020202020204" pitchFamily="34" charset="0"/>
            </a:rPr>
            <a:t>Según la NATURALEZA DE LOS OBJETIVOS (En cuanto al nivel de conocimiento a alcanzar)</a:t>
          </a:r>
        </a:p>
      </dgm:t>
    </dgm:pt>
    <dgm:pt modelId="{709A3063-051A-4DE5-BF52-F99D1C43B3F3}" type="parTrans" cxnId="{905B2034-6ACF-4307-9C90-0B523833FDB2}">
      <dgm:prSet/>
      <dgm:spPr/>
      <dgm:t>
        <a:bodyPr/>
        <a:lstStyle/>
        <a:p>
          <a:endParaRPr lang="es-ES" sz="1400">
            <a:latin typeface="Century Gothic" panose="020B0502020202020204" pitchFamily="34" charset="0"/>
          </a:endParaRPr>
        </a:p>
      </dgm:t>
    </dgm:pt>
    <dgm:pt modelId="{4708586F-BEA2-411D-B2A5-11136DB4CDE2}" type="sibTrans" cxnId="{905B2034-6ACF-4307-9C90-0B523833FDB2}">
      <dgm:prSet/>
      <dgm:spPr/>
      <dgm:t>
        <a:bodyPr/>
        <a:lstStyle/>
        <a:p>
          <a:endParaRPr lang="es-ES" sz="1400">
            <a:latin typeface="Century Gothic" panose="020B0502020202020204" pitchFamily="34" charset="0"/>
          </a:endParaRPr>
        </a:p>
      </dgm:t>
    </dgm:pt>
    <dgm:pt modelId="{8877EAE1-7EF1-4FD4-803C-2E35388C5E42}">
      <dgm:prSet phldrT="[Texto]" custT="1"/>
      <dgm:spPr/>
      <dgm:t>
        <a:bodyPr/>
        <a:lstStyle/>
        <a:p>
          <a:r>
            <a:rPr lang="es-ES" sz="1400" dirty="0">
              <a:latin typeface="Century Gothic" panose="020B0502020202020204" pitchFamily="34" charset="0"/>
            </a:rPr>
            <a:t> Exploratoria</a:t>
          </a:r>
        </a:p>
      </dgm:t>
    </dgm:pt>
    <dgm:pt modelId="{F5A63073-68C7-4A94-8836-D3D088E5E804}" type="parTrans" cxnId="{8A504BAD-A0B6-4480-8A20-CBE23CC065D5}">
      <dgm:prSet/>
      <dgm:spPr/>
      <dgm:t>
        <a:bodyPr/>
        <a:lstStyle/>
        <a:p>
          <a:endParaRPr lang="es-ES" sz="1400">
            <a:latin typeface="Century Gothic" panose="020B0502020202020204" pitchFamily="34" charset="0"/>
          </a:endParaRPr>
        </a:p>
      </dgm:t>
    </dgm:pt>
    <dgm:pt modelId="{A75E9283-D39C-41C4-9189-A41C3C7A42B1}" type="sibTrans" cxnId="{8A504BAD-A0B6-4480-8A20-CBE23CC065D5}">
      <dgm:prSet/>
      <dgm:spPr/>
      <dgm:t>
        <a:bodyPr/>
        <a:lstStyle/>
        <a:p>
          <a:endParaRPr lang="es-ES" sz="1400">
            <a:latin typeface="Century Gothic" panose="020B0502020202020204" pitchFamily="34" charset="0"/>
          </a:endParaRPr>
        </a:p>
      </dgm:t>
    </dgm:pt>
    <dgm:pt modelId="{9E665029-1099-4B08-8CCD-04086FBE8253}">
      <dgm:prSet phldrT="[Texto]" custT="1"/>
      <dgm:spPr/>
      <dgm:t>
        <a:bodyPr/>
        <a:lstStyle/>
        <a:p>
          <a:r>
            <a:rPr lang="es-ES" sz="1400" dirty="0">
              <a:latin typeface="Century Gothic" panose="020B0502020202020204" pitchFamily="34" charset="0"/>
            </a:rPr>
            <a:t>Explicativa</a:t>
          </a:r>
        </a:p>
      </dgm:t>
    </dgm:pt>
    <dgm:pt modelId="{B51B5E32-20A4-4C0E-BCFF-7191E430859C}" type="parTrans" cxnId="{CB7D55A9-F0BC-4EF0-89F3-BA286B15D93B}">
      <dgm:prSet/>
      <dgm:spPr/>
      <dgm:t>
        <a:bodyPr/>
        <a:lstStyle/>
        <a:p>
          <a:endParaRPr lang="es-ES" sz="1400">
            <a:latin typeface="Century Gothic" panose="020B0502020202020204" pitchFamily="34" charset="0"/>
          </a:endParaRPr>
        </a:p>
      </dgm:t>
    </dgm:pt>
    <dgm:pt modelId="{B8CC160E-093B-4DFD-9374-61EC78F37FA2}" type="sibTrans" cxnId="{CB7D55A9-F0BC-4EF0-89F3-BA286B15D93B}">
      <dgm:prSet/>
      <dgm:spPr/>
      <dgm:t>
        <a:bodyPr/>
        <a:lstStyle/>
        <a:p>
          <a:endParaRPr lang="es-ES" sz="1400">
            <a:latin typeface="Century Gothic" panose="020B0502020202020204" pitchFamily="34" charset="0"/>
          </a:endParaRPr>
        </a:p>
      </dgm:t>
    </dgm:pt>
    <dgm:pt modelId="{E2B77DCA-8F16-451D-902D-20265A7E2CA1}">
      <dgm:prSet phldrT="[Texto]" custT="1"/>
      <dgm:spPr/>
      <dgm:t>
        <a:bodyPr/>
        <a:lstStyle/>
        <a:p>
          <a:r>
            <a:rPr lang="es-ES" sz="1400" b="1" dirty="0">
              <a:latin typeface="Century Gothic" panose="020B0502020202020204" pitchFamily="34" charset="0"/>
            </a:rPr>
            <a:t>Investigaciones NO EXPERIMENTALES (Según el tiempo en que se efectúa)</a:t>
          </a:r>
        </a:p>
      </dgm:t>
    </dgm:pt>
    <dgm:pt modelId="{81F2E6C4-BD89-4D8B-B4BD-10B5296C2DB7}" type="parTrans" cxnId="{DBA5EAEE-149F-4631-BCF5-027AB802E55F}">
      <dgm:prSet/>
      <dgm:spPr/>
      <dgm:t>
        <a:bodyPr/>
        <a:lstStyle/>
        <a:p>
          <a:endParaRPr lang="es-ES" sz="1400">
            <a:latin typeface="Century Gothic" panose="020B0502020202020204" pitchFamily="34" charset="0"/>
          </a:endParaRPr>
        </a:p>
      </dgm:t>
    </dgm:pt>
    <dgm:pt modelId="{4133D7DE-48CF-439E-9B75-A842F8EFE874}" type="sibTrans" cxnId="{DBA5EAEE-149F-4631-BCF5-027AB802E55F}">
      <dgm:prSet/>
      <dgm:spPr/>
      <dgm:t>
        <a:bodyPr/>
        <a:lstStyle/>
        <a:p>
          <a:endParaRPr lang="es-ES" sz="1400">
            <a:latin typeface="Century Gothic" panose="020B0502020202020204" pitchFamily="34" charset="0"/>
          </a:endParaRPr>
        </a:p>
      </dgm:t>
    </dgm:pt>
    <dgm:pt modelId="{CFF6234A-9B78-40C7-9E05-7AE4D3BF93E1}">
      <dgm:prSet phldrT="[Texto]" custT="1"/>
      <dgm:spPr/>
      <dgm:t>
        <a:bodyPr/>
        <a:lstStyle/>
        <a:p>
          <a:r>
            <a:rPr lang="es-ES" sz="1400" dirty="0">
              <a:latin typeface="Century Gothic" panose="020B0502020202020204" pitchFamily="34" charset="0"/>
            </a:rPr>
            <a:t>Investigaciones Sincrónicas</a:t>
          </a:r>
        </a:p>
      </dgm:t>
    </dgm:pt>
    <dgm:pt modelId="{8918E90D-EDBA-49C7-9D87-E0969E7BC257}" type="parTrans" cxnId="{529E5CFD-30F6-4810-A81B-BE0A6E322C5A}">
      <dgm:prSet/>
      <dgm:spPr/>
      <dgm:t>
        <a:bodyPr/>
        <a:lstStyle/>
        <a:p>
          <a:endParaRPr lang="es-ES" sz="1400">
            <a:latin typeface="Century Gothic" panose="020B0502020202020204" pitchFamily="34" charset="0"/>
          </a:endParaRPr>
        </a:p>
      </dgm:t>
    </dgm:pt>
    <dgm:pt modelId="{05B99ABF-D570-4B52-BFA6-E2D887ACF0FB}" type="sibTrans" cxnId="{529E5CFD-30F6-4810-A81B-BE0A6E322C5A}">
      <dgm:prSet/>
      <dgm:spPr/>
      <dgm:t>
        <a:bodyPr/>
        <a:lstStyle/>
        <a:p>
          <a:endParaRPr lang="es-ES" sz="1400">
            <a:latin typeface="Century Gothic" panose="020B0502020202020204" pitchFamily="34" charset="0"/>
          </a:endParaRPr>
        </a:p>
      </dgm:t>
    </dgm:pt>
    <dgm:pt modelId="{E1DECB4F-76B4-4B7B-9984-7CF64E8BB404}">
      <dgm:prSet phldrT="[Texto]" custT="1"/>
      <dgm:spPr/>
      <dgm:t>
        <a:bodyPr/>
        <a:lstStyle/>
        <a:p>
          <a:r>
            <a:rPr lang="es-ES" sz="1400" dirty="0">
              <a:latin typeface="Century Gothic" panose="020B0502020202020204" pitchFamily="34" charset="0"/>
            </a:rPr>
            <a:t>Investigaciones diacrónicas</a:t>
          </a:r>
        </a:p>
      </dgm:t>
    </dgm:pt>
    <dgm:pt modelId="{3E4D9847-6327-4DB0-A436-275396347708}" type="parTrans" cxnId="{7ECDB67E-E2A8-44A8-A9CC-A91E79050227}">
      <dgm:prSet/>
      <dgm:spPr/>
      <dgm:t>
        <a:bodyPr/>
        <a:lstStyle/>
        <a:p>
          <a:endParaRPr lang="es-ES" sz="1400">
            <a:latin typeface="Century Gothic" panose="020B0502020202020204" pitchFamily="34" charset="0"/>
          </a:endParaRPr>
        </a:p>
      </dgm:t>
    </dgm:pt>
    <dgm:pt modelId="{F359C5EC-A5B6-4EBD-B1E2-AEC7DE947D95}" type="sibTrans" cxnId="{7ECDB67E-E2A8-44A8-A9CC-A91E79050227}">
      <dgm:prSet/>
      <dgm:spPr/>
      <dgm:t>
        <a:bodyPr/>
        <a:lstStyle/>
        <a:p>
          <a:endParaRPr lang="es-ES" sz="1400">
            <a:latin typeface="Century Gothic" panose="020B0502020202020204" pitchFamily="34" charset="0"/>
          </a:endParaRPr>
        </a:p>
      </dgm:t>
    </dgm:pt>
    <dgm:pt modelId="{AC0BC527-D226-4253-A069-AEF16F99C85E}">
      <dgm:prSet custT="1"/>
      <dgm:spPr/>
      <dgm:t>
        <a:bodyPr/>
        <a:lstStyle/>
        <a:p>
          <a:r>
            <a:rPr lang="es-ES" sz="1400" b="1" dirty="0">
              <a:latin typeface="Century Gothic" panose="020B0502020202020204" pitchFamily="34" charset="0"/>
            </a:rPr>
            <a:t>Según la NATURALEZA DE LA INFORMACIÓN (Responde al problema de Investigación)</a:t>
          </a:r>
        </a:p>
      </dgm:t>
    </dgm:pt>
    <dgm:pt modelId="{8122FC7F-2012-4F66-AB2B-B3708E6BC659}" type="parTrans" cxnId="{CDE3F559-50A3-4398-B262-B847655D2BBD}">
      <dgm:prSet/>
      <dgm:spPr/>
      <dgm:t>
        <a:bodyPr/>
        <a:lstStyle/>
        <a:p>
          <a:endParaRPr lang="es-ES" sz="1400">
            <a:latin typeface="Century Gothic" panose="020B0502020202020204" pitchFamily="34" charset="0"/>
          </a:endParaRPr>
        </a:p>
      </dgm:t>
    </dgm:pt>
    <dgm:pt modelId="{91319928-4570-47F3-8E7D-63625EE2837A}" type="sibTrans" cxnId="{CDE3F559-50A3-4398-B262-B847655D2BBD}">
      <dgm:prSet/>
      <dgm:spPr/>
      <dgm:t>
        <a:bodyPr/>
        <a:lstStyle/>
        <a:p>
          <a:endParaRPr lang="es-ES" sz="1400">
            <a:latin typeface="Century Gothic" panose="020B0502020202020204" pitchFamily="34" charset="0"/>
          </a:endParaRPr>
        </a:p>
      </dgm:t>
    </dgm:pt>
    <dgm:pt modelId="{1CAAB0D6-4D9C-4204-8C31-A690A1E66462}">
      <dgm:prSet custT="1"/>
      <dgm:spPr/>
      <dgm:t>
        <a:bodyPr/>
        <a:lstStyle/>
        <a:p>
          <a:r>
            <a:rPr lang="es-ES" sz="1400" dirty="0">
              <a:latin typeface="Century Gothic" panose="020B0502020202020204" pitchFamily="34" charset="0"/>
            </a:rPr>
            <a:t>Cuantitativa</a:t>
          </a:r>
        </a:p>
      </dgm:t>
    </dgm:pt>
    <dgm:pt modelId="{299DCF16-795A-40EB-963B-825432337FCF}" type="parTrans" cxnId="{C60D5AE4-5AFC-4EA0-ABEA-50AC9D4D90DB}">
      <dgm:prSet/>
      <dgm:spPr/>
      <dgm:t>
        <a:bodyPr/>
        <a:lstStyle/>
        <a:p>
          <a:endParaRPr lang="es-ES" sz="1400">
            <a:latin typeface="Century Gothic" panose="020B0502020202020204" pitchFamily="34" charset="0"/>
          </a:endParaRPr>
        </a:p>
      </dgm:t>
    </dgm:pt>
    <dgm:pt modelId="{19F2555E-20EA-4575-8003-5F8F316894B8}" type="sibTrans" cxnId="{C60D5AE4-5AFC-4EA0-ABEA-50AC9D4D90DB}">
      <dgm:prSet/>
      <dgm:spPr/>
      <dgm:t>
        <a:bodyPr/>
        <a:lstStyle/>
        <a:p>
          <a:endParaRPr lang="es-ES" sz="1400">
            <a:latin typeface="Century Gothic" panose="020B0502020202020204" pitchFamily="34" charset="0"/>
          </a:endParaRPr>
        </a:p>
      </dgm:t>
    </dgm:pt>
    <dgm:pt modelId="{018667F8-C7A9-4E4C-8777-21AD175805F3}">
      <dgm:prSet custT="1"/>
      <dgm:spPr/>
      <dgm:t>
        <a:bodyPr/>
        <a:lstStyle/>
        <a:p>
          <a:r>
            <a:rPr lang="es-ES" sz="1400" dirty="0">
              <a:latin typeface="Century Gothic" panose="020B0502020202020204" pitchFamily="34" charset="0"/>
            </a:rPr>
            <a:t>Cualitativa</a:t>
          </a:r>
        </a:p>
      </dgm:t>
    </dgm:pt>
    <dgm:pt modelId="{EF5C4478-202E-490A-BA7E-369C7CE48473}" type="parTrans" cxnId="{BD2280FE-2E6D-4621-9DED-A3E34ADF0FA0}">
      <dgm:prSet/>
      <dgm:spPr/>
      <dgm:t>
        <a:bodyPr/>
        <a:lstStyle/>
        <a:p>
          <a:endParaRPr lang="es-ES" sz="1400">
            <a:latin typeface="Century Gothic" panose="020B0502020202020204" pitchFamily="34" charset="0"/>
          </a:endParaRPr>
        </a:p>
      </dgm:t>
    </dgm:pt>
    <dgm:pt modelId="{3C87E376-4A4D-4F4E-AD53-6442160DB16B}" type="sibTrans" cxnId="{BD2280FE-2E6D-4621-9DED-A3E34ADF0FA0}">
      <dgm:prSet/>
      <dgm:spPr/>
      <dgm:t>
        <a:bodyPr/>
        <a:lstStyle/>
        <a:p>
          <a:endParaRPr lang="es-ES" sz="1400">
            <a:latin typeface="Century Gothic" panose="020B0502020202020204" pitchFamily="34" charset="0"/>
          </a:endParaRPr>
        </a:p>
      </dgm:t>
    </dgm:pt>
    <dgm:pt modelId="{1FD06362-3D9B-49CF-A907-C5366CF6F0B7}">
      <dgm:prSet phldrT="[Texto]" custT="1"/>
      <dgm:spPr/>
      <dgm:t>
        <a:bodyPr/>
        <a:lstStyle/>
        <a:p>
          <a:r>
            <a:rPr lang="es-ES" sz="1400" dirty="0">
              <a:latin typeface="Century Gothic" panose="020B0502020202020204" pitchFamily="34" charset="0"/>
            </a:rPr>
            <a:t>Descriptiva</a:t>
          </a:r>
        </a:p>
      </dgm:t>
    </dgm:pt>
    <dgm:pt modelId="{3BA8430A-E861-4A31-83A0-4082511B99ED}" type="parTrans" cxnId="{FB027091-D2BA-4973-B519-3DC0450CEB47}">
      <dgm:prSet/>
      <dgm:spPr/>
      <dgm:t>
        <a:bodyPr/>
        <a:lstStyle/>
        <a:p>
          <a:endParaRPr lang="es-ES" sz="1400">
            <a:latin typeface="Century Gothic" panose="020B0502020202020204" pitchFamily="34" charset="0"/>
          </a:endParaRPr>
        </a:p>
      </dgm:t>
    </dgm:pt>
    <dgm:pt modelId="{78D8EFA7-106F-48DB-A98A-7557BBEE6F58}" type="sibTrans" cxnId="{FB027091-D2BA-4973-B519-3DC0450CEB47}">
      <dgm:prSet/>
      <dgm:spPr/>
      <dgm:t>
        <a:bodyPr/>
        <a:lstStyle/>
        <a:p>
          <a:endParaRPr lang="es-ES" sz="1400">
            <a:latin typeface="Century Gothic" panose="020B0502020202020204" pitchFamily="34" charset="0"/>
          </a:endParaRPr>
        </a:p>
      </dgm:t>
    </dgm:pt>
    <dgm:pt modelId="{7B0A179C-EAAB-415C-B1CC-E11554ABBB5C}">
      <dgm:prSet phldrT="[Texto]" custT="1"/>
      <dgm:spPr/>
      <dgm:t>
        <a:bodyPr/>
        <a:lstStyle/>
        <a:p>
          <a:r>
            <a:rPr lang="es-ES" sz="1400" dirty="0">
              <a:latin typeface="Century Gothic" panose="020B0502020202020204" pitchFamily="34" charset="0"/>
            </a:rPr>
            <a:t>Correlacional</a:t>
          </a:r>
        </a:p>
      </dgm:t>
    </dgm:pt>
    <dgm:pt modelId="{665C32F7-D0CC-4658-A16B-A03ECCD5E3F8}" type="parTrans" cxnId="{2679842F-1A16-4805-BE77-B8639BBFD5F6}">
      <dgm:prSet/>
      <dgm:spPr/>
      <dgm:t>
        <a:bodyPr/>
        <a:lstStyle/>
        <a:p>
          <a:endParaRPr lang="es-ES" sz="1400">
            <a:latin typeface="Century Gothic" panose="020B0502020202020204" pitchFamily="34" charset="0"/>
          </a:endParaRPr>
        </a:p>
      </dgm:t>
    </dgm:pt>
    <dgm:pt modelId="{775B0065-CB5E-4337-8567-0BDA00A77EF8}" type="sibTrans" cxnId="{2679842F-1A16-4805-BE77-B8639BBFD5F6}">
      <dgm:prSet/>
      <dgm:spPr/>
      <dgm:t>
        <a:bodyPr/>
        <a:lstStyle/>
        <a:p>
          <a:endParaRPr lang="es-ES" sz="1400">
            <a:latin typeface="Century Gothic" panose="020B0502020202020204" pitchFamily="34" charset="0"/>
          </a:endParaRPr>
        </a:p>
      </dgm:t>
    </dgm:pt>
    <dgm:pt modelId="{9076D518-99EA-4B19-8FEB-B9E386C2B999}">
      <dgm:prSet phldrT="[Texto]" custT="1"/>
      <dgm:spPr/>
      <dgm:t>
        <a:bodyPr/>
        <a:lstStyle/>
        <a:p>
          <a:r>
            <a:rPr lang="es-ES" sz="1400" dirty="0">
              <a:latin typeface="Century Gothic" panose="020B0502020202020204" pitchFamily="34" charset="0"/>
            </a:rPr>
            <a:t>Diseño cuasi experimentales</a:t>
          </a:r>
        </a:p>
      </dgm:t>
    </dgm:pt>
    <dgm:pt modelId="{3B883ADA-F519-481D-B1FE-C8C7B1F476F8}" type="parTrans" cxnId="{145D35B5-167B-4567-BFDF-BA2D72035A89}">
      <dgm:prSet/>
      <dgm:spPr/>
      <dgm:t>
        <a:bodyPr/>
        <a:lstStyle/>
        <a:p>
          <a:endParaRPr lang="es-ES" sz="1400">
            <a:latin typeface="Century Gothic" panose="020B0502020202020204" pitchFamily="34" charset="0"/>
          </a:endParaRPr>
        </a:p>
      </dgm:t>
    </dgm:pt>
    <dgm:pt modelId="{9BE7BE1F-4238-43F9-B8D1-10A9843EDBCD}" type="sibTrans" cxnId="{145D35B5-167B-4567-BFDF-BA2D72035A89}">
      <dgm:prSet/>
      <dgm:spPr/>
      <dgm:t>
        <a:bodyPr/>
        <a:lstStyle/>
        <a:p>
          <a:endParaRPr lang="es-ES" sz="1400">
            <a:latin typeface="Century Gothic" panose="020B0502020202020204" pitchFamily="34" charset="0"/>
          </a:endParaRPr>
        </a:p>
      </dgm:t>
    </dgm:pt>
    <dgm:pt modelId="{114B867F-CE7C-4AFE-9B37-0087E335ED52}" type="pres">
      <dgm:prSet presAssocID="{B5B5D128-2660-4736-A21E-DE600C1DB5C8}" presName="Name0" presStyleCnt="0">
        <dgm:presLayoutVars>
          <dgm:dir/>
          <dgm:animLvl val="lvl"/>
          <dgm:resizeHandles/>
        </dgm:presLayoutVars>
      </dgm:prSet>
      <dgm:spPr/>
      <dgm:t>
        <a:bodyPr/>
        <a:lstStyle/>
        <a:p>
          <a:endParaRPr lang="es-MX"/>
        </a:p>
      </dgm:t>
    </dgm:pt>
    <dgm:pt modelId="{DD19F57D-81CC-4A3A-A871-320F2A8ED52D}" type="pres">
      <dgm:prSet presAssocID="{AC0BC527-D226-4253-A069-AEF16F99C85E}" presName="linNode" presStyleCnt="0"/>
      <dgm:spPr/>
    </dgm:pt>
    <dgm:pt modelId="{214A361A-1B48-4517-9F82-ED7B547BA821}" type="pres">
      <dgm:prSet presAssocID="{AC0BC527-D226-4253-A069-AEF16F99C85E}" presName="parentShp" presStyleLbl="node1" presStyleIdx="0" presStyleCnt="3">
        <dgm:presLayoutVars>
          <dgm:bulletEnabled val="1"/>
        </dgm:presLayoutVars>
      </dgm:prSet>
      <dgm:spPr/>
      <dgm:t>
        <a:bodyPr/>
        <a:lstStyle/>
        <a:p>
          <a:endParaRPr lang="es-MX"/>
        </a:p>
      </dgm:t>
    </dgm:pt>
    <dgm:pt modelId="{79D8C5C0-114E-4199-B2E1-76B3B7822F8F}" type="pres">
      <dgm:prSet presAssocID="{AC0BC527-D226-4253-A069-AEF16F99C85E}" presName="childShp" presStyleLbl="bgAccFollowNode1" presStyleIdx="0" presStyleCnt="3" custScaleY="49022">
        <dgm:presLayoutVars>
          <dgm:bulletEnabled val="1"/>
        </dgm:presLayoutVars>
      </dgm:prSet>
      <dgm:spPr/>
      <dgm:t>
        <a:bodyPr/>
        <a:lstStyle/>
        <a:p>
          <a:endParaRPr lang="es-MX"/>
        </a:p>
      </dgm:t>
    </dgm:pt>
    <dgm:pt modelId="{561B00AD-8EE3-460D-87C1-4AC688175401}" type="pres">
      <dgm:prSet presAssocID="{91319928-4570-47F3-8E7D-63625EE2837A}" presName="spacing" presStyleCnt="0"/>
      <dgm:spPr/>
    </dgm:pt>
    <dgm:pt modelId="{AE10E1CE-E5E7-424A-BBB4-DE1A40185511}" type="pres">
      <dgm:prSet presAssocID="{6F09AE65-7D2F-496E-89A5-AF958C31D7D1}" presName="linNode" presStyleCnt="0"/>
      <dgm:spPr/>
    </dgm:pt>
    <dgm:pt modelId="{01691E24-C14C-4807-99B5-8C7C9697C919}" type="pres">
      <dgm:prSet presAssocID="{6F09AE65-7D2F-496E-89A5-AF958C31D7D1}" presName="parentShp" presStyleLbl="node1" presStyleIdx="1" presStyleCnt="3">
        <dgm:presLayoutVars>
          <dgm:bulletEnabled val="1"/>
        </dgm:presLayoutVars>
      </dgm:prSet>
      <dgm:spPr/>
      <dgm:t>
        <a:bodyPr/>
        <a:lstStyle/>
        <a:p>
          <a:endParaRPr lang="es-MX"/>
        </a:p>
      </dgm:t>
    </dgm:pt>
    <dgm:pt modelId="{8BFE6A54-2899-4337-B83B-A7D4F496D4D0}" type="pres">
      <dgm:prSet presAssocID="{6F09AE65-7D2F-496E-89A5-AF958C31D7D1}" presName="childShp" presStyleLbl="bgAccFollowNode1" presStyleIdx="1" presStyleCnt="3" custScaleY="101921">
        <dgm:presLayoutVars>
          <dgm:bulletEnabled val="1"/>
        </dgm:presLayoutVars>
      </dgm:prSet>
      <dgm:spPr/>
      <dgm:t>
        <a:bodyPr/>
        <a:lstStyle/>
        <a:p>
          <a:endParaRPr lang="es-MX"/>
        </a:p>
      </dgm:t>
    </dgm:pt>
    <dgm:pt modelId="{0ED799F0-1F29-4373-A603-01AEAB1DEDEF}" type="pres">
      <dgm:prSet presAssocID="{4708586F-BEA2-411D-B2A5-11136DB4CDE2}" presName="spacing" presStyleCnt="0"/>
      <dgm:spPr/>
    </dgm:pt>
    <dgm:pt modelId="{890C3619-03B7-4DC8-BEC8-AA305CCCF99C}" type="pres">
      <dgm:prSet presAssocID="{E2B77DCA-8F16-451D-902D-20265A7E2CA1}" presName="linNode" presStyleCnt="0"/>
      <dgm:spPr/>
    </dgm:pt>
    <dgm:pt modelId="{4C11314A-F27D-4673-BF33-37B536DC34E9}" type="pres">
      <dgm:prSet presAssocID="{E2B77DCA-8F16-451D-902D-20265A7E2CA1}" presName="parentShp" presStyleLbl="node1" presStyleIdx="2" presStyleCnt="3">
        <dgm:presLayoutVars>
          <dgm:bulletEnabled val="1"/>
        </dgm:presLayoutVars>
      </dgm:prSet>
      <dgm:spPr/>
      <dgm:t>
        <a:bodyPr/>
        <a:lstStyle/>
        <a:p>
          <a:endParaRPr lang="es-MX"/>
        </a:p>
      </dgm:t>
    </dgm:pt>
    <dgm:pt modelId="{7D630A7C-5722-48AD-884C-450CED890300}" type="pres">
      <dgm:prSet presAssocID="{E2B77DCA-8F16-451D-902D-20265A7E2CA1}" presName="childShp" presStyleLbl="bgAccFollowNode1" presStyleIdx="2" presStyleCnt="3" custScaleY="68436">
        <dgm:presLayoutVars>
          <dgm:bulletEnabled val="1"/>
        </dgm:presLayoutVars>
      </dgm:prSet>
      <dgm:spPr/>
      <dgm:t>
        <a:bodyPr/>
        <a:lstStyle/>
        <a:p>
          <a:endParaRPr lang="es-MX"/>
        </a:p>
      </dgm:t>
    </dgm:pt>
  </dgm:ptLst>
  <dgm:cxnLst>
    <dgm:cxn modelId="{33A9DFDF-1E86-4ADB-B3DD-610FDE1CDF67}" type="presOf" srcId="{E2B77DCA-8F16-451D-902D-20265A7E2CA1}" destId="{4C11314A-F27D-4673-BF33-37B536DC34E9}" srcOrd="0" destOrd="0" presId="urn:microsoft.com/office/officeart/2005/8/layout/vList6"/>
    <dgm:cxn modelId="{529E5CFD-30F6-4810-A81B-BE0A6E322C5A}" srcId="{E2B77DCA-8F16-451D-902D-20265A7E2CA1}" destId="{CFF6234A-9B78-40C7-9E05-7AE4D3BF93E1}" srcOrd="0" destOrd="0" parTransId="{8918E90D-EDBA-49C7-9D87-E0969E7BC257}" sibTransId="{05B99ABF-D570-4B52-BFA6-E2D887ACF0FB}"/>
    <dgm:cxn modelId="{7ECDB67E-E2A8-44A8-A9CC-A91E79050227}" srcId="{E2B77DCA-8F16-451D-902D-20265A7E2CA1}" destId="{E1DECB4F-76B4-4B7B-9984-7CF64E8BB404}" srcOrd="1" destOrd="0" parTransId="{3E4D9847-6327-4DB0-A436-275396347708}" sibTransId="{F359C5EC-A5B6-4EBD-B1E2-AEC7DE947D95}"/>
    <dgm:cxn modelId="{070E292C-C97C-4740-9CBE-80E87DF3EF0C}" type="presOf" srcId="{1CAAB0D6-4D9C-4204-8C31-A690A1E66462}" destId="{79D8C5C0-114E-4199-B2E1-76B3B7822F8F}" srcOrd="0" destOrd="0" presId="urn:microsoft.com/office/officeart/2005/8/layout/vList6"/>
    <dgm:cxn modelId="{2679842F-1A16-4805-BE77-B8639BBFD5F6}" srcId="{6F09AE65-7D2F-496E-89A5-AF958C31D7D1}" destId="{7B0A179C-EAAB-415C-B1CC-E11554ABBB5C}" srcOrd="2" destOrd="0" parTransId="{665C32F7-D0CC-4658-A16B-A03ECCD5E3F8}" sibTransId="{775B0065-CB5E-4337-8567-0BDA00A77EF8}"/>
    <dgm:cxn modelId="{1EF27372-0A3D-4706-B394-165E5270621D}" type="presOf" srcId="{7B0A179C-EAAB-415C-B1CC-E11554ABBB5C}" destId="{8BFE6A54-2899-4337-B83B-A7D4F496D4D0}" srcOrd="0" destOrd="2" presId="urn:microsoft.com/office/officeart/2005/8/layout/vList6"/>
    <dgm:cxn modelId="{DBA5EAEE-149F-4631-BCF5-027AB802E55F}" srcId="{B5B5D128-2660-4736-A21E-DE600C1DB5C8}" destId="{E2B77DCA-8F16-451D-902D-20265A7E2CA1}" srcOrd="2" destOrd="0" parTransId="{81F2E6C4-BD89-4D8B-B4BD-10B5296C2DB7}" sibTransId="{4133D7DE-48CF-439E-9B75-A842F8EFE874}"/>
    <dgm:cxn modelId="{8A504BAD-A0B6-4480-8A20-CBE23CC065D5}" srcId="{6F09AE65-7D2F-496E-89A5-AF958C31D7D1}" destId="{8877EAE1-7EF1-4FD4-803C-2E35388C5E42}" srcOrd="0" destOrd="0" parTransId="{F5A63073-68C7-4A94-8836-D3D088E5E804}" sibTransId="{A75E9283-D39C-41C4-9189-A41C3C7A42B1}"/>
    <dgm:cxn modelId="{7744BB7B-EF3D-4F62-816B-18B599328302}" type="presOf" srcId="{1FD06362-3D9B-49CF-A907-C5366CF6F0B7}" destId="{8BFE6A54-2899-4337-B83B-A7D4F496D4D0}" srcOrd="0" destOrd="1" presId="urn:microsoft.com/office/officeart/2005/8/layout/vList6"/>
    <dgm:cxn modelId="{B79A8E9F-0186-442D-86F1-EFEC12FFF3E5}" type="presOf" srcId="{CFF6234A-9B78-40C7-9E05-7AE4D3BF93E1}" destId="{7D630A7C-5722-48AD-884C-450CED890300}" srcOrd="0" destOrd="0" presId="urn:microsoft.com/office/officeart/2005/8/layout/vList6"/>
    <dgm:cxn modelId="{905B2034-6ACF-4307-9C90-0B523833FDB2}" srcId="{B5B5D128-2660-4736-A21E-DE600C1DB5C8}" destId="{6F09AE65-7D2F-496E-89A5-AF958C31D7D1}" srcOrd="1" destOrd="0" parTransId="{709A3063-051A-4DE5-BF52-F99D1C43B3F3}" sibTransId="{4708586F-BEA2-411D-B2A5-11136DB4CDE2}"/>
    <dgm:cxn modelId="{F74A2E46-0D67-45CE-A478-2982691C6B16}" type="presOf" srcId="{B5B5D128-2660-4736-A21E-DE600C1DB5C8}" destId="{114B867F-CE7C-4AFE-9B37-0087E335ED52}" srcOrd="0" destOrd="0" presId="urn:microsoft.com/office/officeart/2005/8/layout/vList6"/>
    <dgm:cxn modelId="{147450B1-C707-4A2C-AD98-0992614303C8}" type="presOf" srcId="{8877EAE1-7EF1-4FD4-803C-2E35388C5E42}" destId="{8BFE6A54-2899-4337-B83B-A7D4F496D4D0}" srcOrd="0" destOrd="0" presId="urn:microsoft.com/office/officeart/2005/8/layout/vList6"/>
    <dgm:cxn modelId="{9AFFFD32-24F5-4F43-B659-4975DD32720B}" type="presOf" srcId="{018667F8-C7A9-4E4C-8777-21AD175805F3}" destId="{79D8C5C0-114E-4199-B2E1-76B3B7822F8F}" srcOrd="0" destOrd="1" presId="urn:microsoft.com/office/officeart/2005/8/layout/vList6"/>
    <dgm:cxn modelId="{5DC5DC9E-E0FB-4AC0-977C-74509A6D4E46}" type="presOf" srcId="{E1DECB4F-76B4-4B7B-9984-7CF64E8BB404}" destId="{7D630A7C-5722-48AD-884C-450CED890300}" srcOrd="0" destOrd="1" presId="urn:microsoft.com/office/officeart/2005/8/layout/vList6"/>
    <dgm:cxn modelId="{8B812481-3AE4-4071-B6F7-114066156D35}" type="presOf" srcId="{9076D518-99EA-4B19-8FEB-B9E386C2B999}" destId="{8BFE6A54-2899-4337-B83B-A7D4F496D4D0}" srcOrd="0" destOrd="4" presId="urn:microsoft.com/office/officeart/2005/8/layout/vList6"/>
    <dgm:cxn modelId="{C60D5AE4-5AFC-4EA0-ABEA-50AC9D4D90DB}" srcId="{AC0BC527-D226-4253-A069-AEF16F99C85E}" destId="{1CAAB0D6-4D9C-4204-8C31-A690A1E66462}" srcOrd="0" destOrd="0" parTransId="{299DCF16-795A-40EB-963B-825432337FCF}" sibTransId="{19F2555E-20EA-4575-8003-5F8F316894B8}"/>
    <dgm:cxn modelId="{FB027091-D2BA-4973-B519-3DC0450CEB47}" srcId="{6F09AE65-7D2F-496E-89A5-AF958C31D7D1}" destId="{1FD06362-3D9B-49CF-A907-C5366CF6F0B7}" srcOrd="1" destOrd="0" parTransId="{3BA8430A-E861-4A31-83A0-4082511B99ED}" sibTransId="{78D8EFA7-106F-48DB-A98A-7557BBEE6F58}"/>
    <dgm:cxn modelId="{CDE3F559-50A3-4398-B262-B847655D2BBD}" srcId="{B5B5D128-2660-4736-A21E-DE600C1DB5C8}" destId="{AC0BC527-D226-4253-A069-AEF16F99C85E}" srcOrd="0" destOrd="0" parTransId="{8122FC7F-2012-4F66-AB2B-B3708E6BC659}" sibTransId="{91319928-4570-47F3-8E7D-63625EE2837A}"/>
    <dgm:cxn modelId="{145D35B5-167B-4567-BFDF-BA2D72035A89}" srcId="{6F09AE65-7D2F-496E-89A5-AF958C31D7D1}" destId="{9076D518-99EA-4B19-8FEB-B9E386C2B999}" srcOrd="4" destOrd="0" parTransId="{3B883ADA-F519-481D-B1FE-C8C7B1F476F8}" sibTransId="{9BE7BE1F-4238-43F9-B8D1-10A9843EDBCD}"/>
    <dgm:cxn modelId="{48664047-D219-4EBF-87CF-7A3D4A49C334}" type="presOf" srcId="{6F09AE65-7D2F-496E-89A5-AF958C31D7D1}" destId="{01691E24-C14C-4807-99B5-8C7C9697C919}" srcOrd="0" destOrd="0" presId="urn:microsoft.com/office/officeart/2005/8/layout/vList6"/>
    <dgm:cxn modelId="{F8A44B88-AF34-4FF6-B086-1B12C3B085D9}" type="presOf" srcId="{9E665029-1099-4B08-8CCD-04086FBE8253}" destId="{8BFE6A54-2899-4337-B83B-A7D4F496D4D0}" srcOrd="0" destOrd="3" presId="urn:microsoft.com/office/officeart/2005/8/layout/vList6"/>
    <dgm:cxn modelId="{CB7D55A9-F0BC-4EF0-89F3-BA286B15D93B}" srcId="{6F09AE65-7D2F-496E-89A5-AF958C31D7D1}" destId="{9E665029-1099-4B08-8CCD-04086FBE8253}" srcOrd="3" destOrd="0" parTransId="{B51B5E32-20A4-4C0E-BCFF-7191E430859C}" sibTransId="{B8CC160E-093B-4DFD-9374-61EC78F37FA2}"/>
    <dgm:cxn modelId="{BD2280FE-2E6D-4621-9DED-A3E34ADF0FA0}" srcId="{AC0BC527-D226-4253-A069-AEF16F99C85E}" destId="{018667F8-C7A9-4E4C-8777-21AD175805F3}" srcOrd="1" destOrd="0" parTransId="{EF5C4478-202E-490A-BA7E-369C7CE48473}" sibTransId="{3C87E376-4A4D-4F4E-AD53-6442160DB16B}"/>
    <dgm:cxn modelId="{A658B733-12CB-47E0-A7EE-4EFAF9DE3168}" type="presOf" srcId="{AC0BC527-D226-4253-A069-AEF16F99C85E}" destId="{214A361A-1B48-4517-9F82-ED7B547BA821}" srcOrd="0" destOrd="0" presId="urn:microsoft.com/office/officeart/2005/8/layout/vList6"/>
    <dgm:cxn modelId="{98A384F0-0C46-4D5C-8D54-440FF88802AA}" type="presParOf" srcId="{114B867F-CE7C-4AFE-9B37-0087E335ED52}" destId="{DD19F57D-81CC-4A3A-A871-320F2A8ED52D}" srcOrd="0" destOrd="0" presId="urn:microsoft.com/office/officeart/2005/8/layout/vList6"/>
    <dgm:cxn modelId="{C14A2EE1-815D-4A05-8D63-F8D375030D1A}" type="presParOf" srcId="{DD19F57D-81CC-4A3A-A871-320F2A8ED52D}" destId="{214A361A-1B48-4517-9F82-ED7B547BA821}" srcOrd="0" destOrd="0" presId="urn:microsoft.com/office/officeart/2005/8/layout/vList6"/>
    <dgm:cxn modelId="{3C7F6BDF-5DE6-46D3-A64C-FC40E29288D7}" type="presParOf" srcId="{DD19F57D-81CC-4A3A-A871-320F2A8ED52D}" destId="{79D8C5C0-114E-4199-B2E1-76B3B7822F8F}" srcOrd="1" destOrd="0" presId="urn:microsoft.com/office/officeart/2005/8/layout/vList6"/>
    <dgm:cxn modelId="{F902C64C-109B-4120-8339-63893E5E0C37}" type="presParOf" srcId="{114B867F-CE7C-4AFE-9B37-0087E335ED52}" destId="{561B00AD-8EE3-460D-87C1-4AC688175401}" srcOrd="1" destOrd="0" presId="urn:microsoft.com/office/officeart/2005/8/layout/vList6"/>
    <dgm:cxn modelId="{B874B9CC-601A-48EA-8A5F-CD3406238172}" type="presParOf" srcId="{114B867F-CE7C-4AFE-9B37-0087E335ED52}" destId="{AE10E1CE-E5E7-424A-BBB4-DE1A40185511}" srcOrd="2" destOrd="0" presId="urn:microsoft.com/office/officeart/2005/8/layout/vList6"/>
    <dgm:cxn modelId="{39E8EA38-760B-4D6D-ABBB-D0259D4D1C49}" type="presParOf" srcId="{AE10E1CE-E5E7-424A-BBB4-DE1A40185511}" destId="{01691E24-C14C-4807-99B5-8C7C9697C919}" srcOrd="0" destOrd="0" presId="urn:microsoft.com/office/officeart/2005/8/layout/vList6"/>
    <dgm:cxn modelId="{F03DE5C0-B1BE-412B-87C9-398E3D10F93E}" type="presParOf" srcId="{AE10E1CE-E5E7-424A-BBB4-DE1A40185511}" destId="{8BFE6A54-2899-4337-B83B-A7D4F496D4D0}" srcOrd="1" destOrd="0" presId="urn:microsoft.com/office/officeart/2005/8/layout/vList6"/>
    <dgm:cxn modelId="{4D2907AC-42BD-405B-A8CB-C3F2540EBDF6}" type="presParOf" srcId="{114B867F-CE7C-4AFE-9B37-0087E335ED52}" destId="{0ED799F0-1F29-4373-A603-01AEAB1DEDEF}" srcOrd="3" destOrd="0" presId="urn:microsoft.com/office/officeart/2005/8/layout/vList6"/>
    <dgm:cxn modelId="{ED5E91C3-1B90-400B-B5AC-481EB23B03DB}" type="presParOf" srcId="{114B867F-CE7C-4AFE-9B37-0087E335ED52}" destId="{890C3619-03B7-4DC8-BEC8-AA305CCCF99C}" srcOrd="4" destOrd="0" presId="urn:microsoft.com/office/officeart/2005/8/layout/vList6"/>
    <dgm:cxn modelId="{5B1E6D36-6C24-4738-9E0D-E05A808BAE23}" type="presParOf" srcId="{890C3619-03B7-4DC8-BEC8-AA305CCCF99C}" destId="{4C11314A-F27D-4673-BF33-37B536DC34E9}" srcOrd="0" destOrd="0" presId="urn:microsoft.com/office/officeart/2005/8/layout/vList6"/>
    <dgm:cxn modelId="{BAF7BBC6-1CCA-4F7F-AAF2-1ED1C5E8AFA4}" type="presParOf" srcId="{890C3619-03B7-4DC8-BEC8-AA305CCCF99C}" destId="{7D630A7C-5722-48AD-884C-450CED890300}" srcOrd="1" destOrd="0" presId="urn:microsoft.com/office/officeart/2005/8/layout/vList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1E6E78C1-58E9-4EFA-ADD9-473A2A840D3D}" type="doc">
      <dgm:prSet loTypeId="urn:microsoft.com/office/officeart/2005/8/layout/hList1" loCatId="list" qsTypeId="urn:microsoft.com/office/officeart/2005/8/quickstyle/simple3" qsCatId="simple" csTypeId="urn:microsoft.com/office/officeart/2005/8/colors/colorful1#3" csCatId="colorful" phldr="1"/>
      <dgm:spPr/>
      <dgm:t>
        <a:bodyPr/>
        <a:lstStyle/>
        <a:p>
          <a:endParaRPr lang="es-ES"/>
        </a:p>
      </dgm:t>
    </dgm:pt>
    <dgm:pt modelId="{0EF02215-B59C-4C8B-B107-2E475EB464D5}">
      <dgm:prSet phldrT="[Texto]"/>
      <dgm:spPr/>
      <dgm:t>
        <a:bodyPr/>
        <a:lstStyle/>
        <a:p>
          <a:pPr algn="ctr"/>
          <a:r>
            <a:rPr lang="es-ES" b="1" dirty="0">
              <a:latin typeface="Century Gothic" panose="020B0502020202020204" pitchFamily="34" charset="0"/>
            </a:rPr>
            <a:t>Investigación CUANTITATIVA</a:t>
          </a:r>
        </a:p>
      </dgm:t>
    </dgm:pt>
    <dgm:pt modelId="{CDC1DA9E-61D0-449D-ACC9-3CCBACC620D1}" type="parTrans" cxnId="{F46739D5-7A49-4921-A48C-263F404565EA}">
      <dgm:prSet/>
      <dgm:spPr/>
      <dgm:t>
        <a:bodyPr/>
        <a:lstStyle/>
        <a:p>
          <a:pPr algn="just"/>
          <a:endParaRPr lang="es-ES">
            <a:latin typeface="Century Gothic" panose="020B0502020202020204" pitchFamily="34" charset="0"/>
          </a:endParaRPr>
        </a:p>
      </dgm:t>
    </dgm:pt>
    <dgm:pt modelId="{B91F8F1C-ABD3-4A3E-9BFC-B3F8F879DC66}" type="sibTrans" cxnId="{F46739D5-7A49-4921-A48C-263F404565EA}">
      <dgm:prSet/>
      <dgm:spPr/>
      <dgm:t>
        <a:bodyPr/>
        <a:lstStyle/>
        <a:p>
          <a:pPr algn="just"/>
          <a:endParaRPr lang="es-ES">
            <a:latin typeface="Century Gothic" panose="020B0502020202020204" pitchFamily="34" charset="0"/>
          </a:endParaRPr>
        </a:p>
      </dgm:t>
    </dgm:pt>
    <dgm:pt modelId="{ADC84359-234D-472F-ADA6-730DD80A27AA}">
      <dgm:prSet phldrT="[Texto]"/>
      <dgm:spPr/>
      <dgm:t>
        <a:bodyPr/>
        <a:lstStyle/>
        <a:p>
          <a:pPr algn="ctr"/>
          <a:r>
            <a:rPr lang="es-MX" dirty="0">
              <a:latin typeface="Century Gothic" panose="020B0502020202020204" pitchFamily="34" charset="0"/>
            </a:rPr>
            <a:t>Es el procedimiento de decisión que pretende señalar, entre ciertas alternativas, usando magnitudes numéricas que pueden ser tratadas mediante herramientas del campo de la estadística.</a:t>
          </a:r>
          <a:endParaRPr lang="es-ES" dirty="0">
            <a:latin typeface="Century Gothic" panose="020B0502020202020204" pitchFamily="34" charset="0"/>
          </a:endParaRPr>
        </a:p>
      </dgm:t>
    </dgm:pt>
    <dgm:pt modelId="{D5738474-927F-4F90-AA56-6339F935AD21}" type="parTrans" cxnId="{B7034B5E-2540-4F86-9781-1FE44BB71669}">
      <dgm:prSet/>
      <dgm:spPr/>
      <dgm:t>
        <a:bodyPr/>
        <a:lstStyle/>
        <a:p>
          <a:pPr algn="just"/>
          <a:endParaRPr lang="es-ES">
            <a:latin typeface="Century Gothic" panose="020B0502020202020204" pitchFamily="34" charset="0"/>
          </a:endParaRPr>
        </a:p>
      </dgm:t>
    </dgm:pt>
    <dgm:pt modelId="{63E2263A-4FAE-4DEC-B842-EB5E1204650C}" type="sibTrans" cxnId="{B7034B5E-2540-4F86-9781-1FE44BB71669}">
      <dgm:prSet/>
      <dgm:spPr/>
      <dgm:t>
        <a:bodyPr/>
        <a:lstStyle/>
        <a:p>
          <a:pPr algn="just"/>
          <a:endParaRPr lang="es-ES">
            <a:latin typeface="Century Gothic" panose="020B0502020202020204" pitchFamily="34" charset="0"/>
          </a:endParaRPr>
        </a:p>
      </dgm:t>
    </dgm:pt>
    <dgm:pt modelId="{E02A7CF4-71DE-41D5-8F5A-AD9D0FA5F76E}">
      <dgm:prSet phldrT="[Texto]"/>
      <dgm:spPr/>
      <dgm:t>
        <a:bodyPr/>
        <a:lstStyle/>
        <a:p>
          <a:pPr algn="ctr"/>
          <a:r>
            <a:rPr lang="es-ES" b="1" dirty="0">
              <a:latin typeface="Century Gothic" panose="020B0502020202020204" pitchFamily="34" charset="0"/>
            </a:rPr>
            <a:t>Investigación CUALITATIVA</a:t>
          </a:r>
        </a:p>
      </dgm:t>
    </dgm:pt>
    <dgm:pt modelId="{6B4014AB-F0A5-4D58-AB44-8B1F1F893D28}" type="parTrans" cxnId="{BBA63150-F5FF-4E5A-A3C5-60ED13A04E53}">
      <dgm:prSet/>
      <dgm:spPr/>
      <dgm:t>
        <a:bodyPr/>
        <a:lstStyle/>
        <a:p>
          <a:pPr algn="just"/>
          <a:endParaRPr lang="es-ES">
            <a:latin typeface="Century Gothic" panose="020B0502020202020204" pitchFamily="34" charset="0"/>
          </a:endParaRPr>
        </a:p>
      </dgm:t>
    </dgm:pt>
    <dgm:pt modelId="{A1426FCA-72A2-4A2B-B40C-E26244BCB6EC}" type="sibTrans" cxnId="{BBA63150-F5FF-4E5A-A3C5-60ED13A04E53}">
      <dgm:prSet/>
      <dgm:spPr/>
      <dgm:t>
        <a:bodyPr/>
        <a:lstStyle/>
        <a:p>
          <a:pPr algn="just"/>
          <a:endParaRPr lang="es-ES">
            <a:latin typeface="Century Gothic" panose="020B0502020202020204" pitchFamily="34" charset="0"/>
          </a:endParaRPr>
        </a:p>
      </dgm:t>
    </dgm:pt>
    <dgm:pt modelId="{628AFBDD-335A-4BDB-842E-8A533C73371C}">
      <dgm:prSet/>
      <dgm:spPr/>
      <dgm:t>
        <a:bodyPr/>
        <a:lstStyle/>
        <a:p>
          <a:pPr algn="ctr"/>
          <a:r>
            <a:rPr lang="es-MX" dirty="0">
              <a:latin typeface="Century Gothic" panose="020B0502020202020204" pitchFamily="34" charset="0"/>
            </a:rPr>
            <a:t>Recoge los discursos completos de los sujetos, para proceder luego a su interpretación</a:t>
          </a:r>
          <a:endParaRPr lang="es-ES" dirty="0">
            <a:latin typeface="Century Gothic" panose="020B0502020202020204" pitchFamily="34" charset="0"/>
          </a:endParaRPr>
        </a:p>
      </dgm:t>
    </dgm:pt>
    <dgm:pt modelId="{1E94993A-1486-4D11-9186-AE2782A672A5}" type="parTrans" cxnId="{81FDAE05-C980-4BD3-87C7-C3E51DA1BAD7}">
      <dgm:prSet/>
      <dgm:spPr/>
      <dgm:t>
        <a:bodyPr/>
        <a:lstStyle/>
        <a:p>
          <a:endParaRPr lang="es-ES"/>
        </a:p>
      </dgm:t>
    </dgm:pt>
    <dgm:pt modelId="{C370F5BE-52EE-4061-94F6-5B01F79FB6F3}" type="sibTrans" cxnId="{81FDAE05-C980-4BD3-87C7-C3E51DA1BAD7}">
      <dgm:prSet/>
      <dgm:spPr/>
      <dgm:t>
        <a:bodyPr/>
        <a:lstStyle/>
        <a:p>
          <a:endParaRPr lang="es-ES"/>
        </a:p>
      </dgm:t>
    </dgm:pt>
    <dgm:pt modelId="{406A7AC8-DFD8-4430-BA14-49F2940A6F44}" type="pres">
      <dgm:prSet presAssocID="{1E6E78C1-58E9-4EFA-ADD9-473A2A840D3D}" presName="Name0" presStyleCnt="0">
        <dgm:presLayoutVars>
          <dgm:dir/>
          <dgm:animLvl val="lvl"/>
          <dgm:resizeHandles val="exact"/>
        </dgm:presLayoutVars>
      </dgm:prSet>
      <dgm:spPr/>
      <dgm:t>
        <a:bodyPr/>
        <a:lstStyle/>
        <a:p>
          <a:endParaRPr lang="es-MX"/>
        </a:p>
      </dgm:t>
    </dgm:pt>
    <dgm:pt modelId="{A389449F-8240-4D28-92D2-E4683BF816B3}" type="pres">
      <dgm:prSet presAssocID="{0EF02215-B59C-4C8B-B107-2E475EB464D5}" presName="composite" presStyleCnt="0"/>
      <dgm:spPr/>
    </dgm:pt>
    <dgm:pt modelId="{702CAC1B-F96A-44C2-88E6-A1A06EC4FABA}" type="pres">
      <dgm:prSet presAssocID="{0EF02215-B59C-4C8B-B107-2E475EB464D5}" presName="parTx" presStyleLbl="alignNode1" presStyleIdx="0" presStyleCnt="2">
        <dgm:presLayoutVars>
          <dgm:chMax val="0"/>
          <dgm:chPref val="0"/>
          <dgm:bulletEnabled val="1"/>
        </dgm:presLayoutVars>
      </dgm:prSet>
      <dgm:spPr/>
      <dgm:t>
        <a:bodyPr/>
        <a:lstStyle/>
        <a:p>
          <a:endParaRPr lang="es-MX"/>
        </a:p>
      </dgm:t>
    </dgm:pt>
    <dgm:pt modelId="{4562E7F7-B1E1-42E7-9CFE-2E72AA1119CF}" type="pres">
      <dgm:prSet presAssocID="{0EF02215-B59C-4C8B-B107-2E475EB464D5}" presName="desTx" presStyleLbl="alignAccFollowNode1" presStyleIdx="0" presStyleCnt="2">
        <dgm:presLayoutVars>
          <dgm:bulletEnabled val="1"/>
        </dgm:presLayoutVars>
      </dgm:prSet>
      <dgm:spPr/>
      <dgm:t>
        <a:bodyPr/>
        <a:lstStyle/>
        <a:p>
          <a:endParaRPr lang="es-MX"/>
        </a:p>
      </dgm:t>
    </dgm:pt>
    <dgm:pt modelId="{844F485A-8478-4CD2-8BF6-EE2713E42773}" type="pres">
      <dgm:prSet presAssocID="{B91F8F1C-ABD3-4A3E-9BFC-B3F8F879DC66}" presName="space" presStyleCnt="0"/>
      <dgm:spPr/>
    </dgm:pt>
    <dgm:pt modelId="{017DAF78-FAF5-4F07-A515-CE67ABF4AC3D}" type="pres">
      <dgm:prSet presAssocID="{E02A7CF4-71DE-41D5-8F5A-AD9D0FA5F76E}" presName="composite" presStyleCnt="0"/>
      <dgm:spPr/>
    </dgm:pt>
    <dgm:pt modelId="{38C2562B-E7CA-445C-A372-0C8CC248643B}" type="pres">
      <dgm:prSet presAssocID="{E02A7CF4-71DE-41D5-8F5A-AD9D0FA5F76E}" presName="parTx" presStyleLbl="alignNode1" presStyleIdx="1" presStyleCnt="2">
        <dgm:presLayoutVars>
          <dgm:chMax val="0"/>
          <dgm:chPref val="0"/>
          <dgm:bulletEnabled val="1"/>
        </dgm:presLayoutVars>
      </dgm:prSet>
      <dgm:spPr/>
      <dgm:t>
        <a:bodyPr/>
        <a:lstStyle/>
        <a:p>
          <a:endParaRPr lang="es-MX"/>
        </a:p>
      </dgm:t>
    </dgm:pt>
    <dgm:pt modelId="{A7EBA5A7-061E-4393-BACD-DA7D90D87667}" type="pres">
      <dgm:prSet presAssocID="{E02A7CF4-71DE-41D5-8F5A-AD9D0FA5F76E}" presName="desTx" presStyleLbl="alignAccFollowNode1" presStyleIdx="1" presStyleCnt="2">
        <dgm:presLayoutVars>
          <dgm:bulletEnabled val="1"/>
        </dgm:presLayoutVars>
      </dgm:prSet>
      <dgm:spPr/>
      <dgm:t>
        <a:bodyPr/>
        <a:lstStyle/>
        <a:p>
          <a:endParaRPr lang="es-MX"/>
        </a:p>
      </dgm:t>
    </dgm:pt>
  </dgm:ptLst>
  <dgm:cxnLst>
    <dgm:cxn modelId="{43D311C9-4887-4811-A210-C508A9AE96F2}" type="presOf" srcId="{E02A7CF4-71DE-41D5-8F5A-AD9D0FA5F76E}" destId="{38C2562B-E7CA-445C-A372-0C8CC248643B}" srcOrd="0" destOrd="0" presId="urn:microsoft.com/office/officeart/2005/8/layout/hList1"/>
    <dgm:cxn modelId="{BBA63150-F5FF-4E5A-A3C5-60ED13A04E53}" srcId="{1E6E78C1-58E9-4EFA-ADD9-473A2A840D3D}" destId="{E02A7CF4-71DE-41D5-8F5A-AD9D0FA5F76E}" srcOrd="1" destOrd="0" parTransId="{6B4014AB-F0A5-4D58-AB44-8B1F1F893D28}" sibTransId="{A1426FCA-72A2-4A2B-B40C-E26244BCB6EC}"/>
    <dgm:cxn modelId="{F46739D5-7A49-4921-A48C-263F404565EA}" srcId="{1E6E78C1-58E9-4EFA-ADD9-473A2A840D3D}" destId="{0EF02215-B59C-4C8B-B107-2E475EB464D5}" srcOrd="0" destOrd="0" parTransId="{CDC1DA9E-61D0-449D-ACC9-3CCBACC620D1}" sibTransId="{B91F8F1C-ABD3-4A3E-9BFC-B3F8F879DC66}"/>
    <dgm:cxn modelId="{0AA4E953-DD00-4EF2-9BD2-403054830E35}" type="presOf" srcId="{628AFBDD-335A-4BDB-842E-8A533C73371C}" destId="{A7EBA5A7-061E-4393-BACD-DA7D90D87667}" srcOrd="0" destOrd="0" presId="urn:microsoft.com/office/officeart/2005/8/layout/hList1"/>
    <dgm:cxn modelId="{81FDAE05-C980-4BD3-87C7-C3E51DA1BAD7}" srcId="{E02A7CF4-71DE-41D5-8F5A-AD9D0FA5F76E}" destId="{628AFBDD-335A-4BDB-842E-8A533C73371C}" srcOrd="0" destOrd="0" parTransId="{1E94993A-1486-4D11-9186-AE2782A672A5}" sibTransId="{C370F5BE-52EE-4061-94F6-5B01F79FB6F3}"/>
    <dgm:cxn modelId="{15FE0631-6D5A-496F-B473-CAECA067211E}" type="presOf" srcId="{0EF02215-B59C-4C8B-B107-2E475EB464D5}" destId="{702CAC1B-F96A-44C2-88E6-A1A06EC4FABA}" srcOrd="0" destOrd="0" presId="urn:microsoft.com/office/officeart/2005/8/layout/hList1"/>
    <dgm:cxn modelId="{0CB2D7B8-DCF0-4379-A447-71217DB343DE}" type="presOf" srcId="{ADC84359-234D-472F-ADA6-730DD80A27AA}" destId="{4562E7F7-B1E1-42E7-9CFE-2E72AA1119CF}" srcOrd="0" destOrd="0" presId="urn:microsoft.com/office/officeart/2005/8/layout/hList1"/>
    <dgm:cxn modelId="{04B42746-FEB6-46F3-99B1-DD0F67223748}" type="presOf" srcId="{1E6E78C1-58E9-4EFA-ADD9-473A2A840D3D}" destId="{406A7AC8-DFD8-4430-BA14-49F2940A6F44}" srcOrd="0" destOrd="0" presId="urn:microsoft.com/office/officeart/2005/8/layout/hList1"/>
    <dgm:cxn modelId="{B7034B5E-2540-4F86-9781-1FE44BB71669}" srcId="{0EF02215-B59C-4C8B-B107-2E475EB464D5}" destId="{ADC84359-234D-472F-ADA6-730DD80A27AA}" srcOrd="0" destOrd="0" parTransId="{D5738474-927F-4F90-AA56-6339F935AD21}" sibTransId="{63E2263A-4FAE-4DEC-B842-EB5E1204650C}"/>
    <dgm:cxn modelId="{6398BD76-CA7B-4B06-BD7B-E761C446AAB2}" type="presParOf" srcId="{406A7AC8-DFD8-4430-BA14-49F2940A6F44}" destId="{A389449F-8240-4D28-92D2-E4683BF816B3}" srcOrd="0" destOrd="0" presId="urn:microsoft.com/office/officeart/2005/8/layout/hList1"/>
    <dgm:cxn modelId="{2F7DD548-BA78-4C7B-8925-A5E4A019986E}" type="presParOf" srcId="{A389449F-8240-4D28-92D2-E4683BF816B3}" destId="{702CAC1B-F96A-44C2-88E6-A1A06EC4FABA}" srcOrd="0" destOrd="0" presId="urn:microsoft.com/office/officeart/2005/8/layout/hList1"/>
    <dgm:cxn modelId="{6AA27096-42AF-4E13-B0CE-EAE8E8F4A629}" type="presParOf" srcId="{A389449F-8240-4D28-92D2-E4683BF816B3}" destId="{4562E7F7-B1E1-42E7-9CFE-2E72AA1119CF}" srcOrd="1" destOrd="0" presId="urn:microsoft.com/office/officeart/2005/8/layout/hList1"/>
    <dgm:cxn modelId="{96247366-DF81-44E3-AB26-7396D84CC3FD}" type="presParOf" srcId="{406A7AC8-DFD8-4430-BA14-49F2940A6F44}" destId="{844F485A-8478-4CD2-8BF6-EE2713E42773}" srcOrd="1" destOrd="0" presId="urn:microsoft.com/office/officeart/2005/8/layout/hList1"/>
    <dgm:cxn modelId="{1BC2C6CA-6E66-4438-BC99-DCEB782F1040}" type="presParOf" srcId="{406A7AC8-DFD8-4430-BA14-49F2940A6F44}" destId="{017DAF78-FAF5-4F07-A515-CE67ABF4AC3D}" srcOrd="2" destOrd="0" presId="urn:microsoft.com/office/officeart/2005/8/layout/hList1"/>
    <dgm:cxn modelId="{6AC4A280-2D87-42DC-B427-D64C956ABACA}" type="presParOf" srcId="{017DAF78-FAF5-4F07-A515-CE67ABF4AC3D}" destId="{38C2562B-E7CA-445C-A372-0C8CC248643B}" srcOrd="0" destOrd="0" presId="urn:microsoft.com/office/officeart/2005/8/layout/hList1"/>
    <dgm:cxn modelId="{17971AA9-8EE9-446D-B1B1-17D512C5018B}" type="presParOf" srcId="{017DAF78-FAF5-4F07-A515-CE67ABF4AC3D}" destId="{A7EBA5A7-061E-4393-BACD-DA7D90D87667}" srcOrd="1" destOrd="0" presId="urn:microsoft.com/office/officeart/2005/8/layout/h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9877C876-4EF9-4829-9636-24109BFDE674}" type="doc">
      <dgm:prSet loTypeId="urn:microsoft.com/office/officeart/2005/8/layout/hList7#1" loCatId="process" qsTypeId="urn:microsoft.com/office/officeart/2005/8/quickstyle/simple3" qsCatId="simple" csTypeId="urn:microsoft.com/office/officeart/2005/8/colors/colorful1#4" csCatId="colorful" phldr="1"/>
      <dgm:spPr/>
    </dgm:pt>
    <dgm:pt modelId="{C9C337CE-2A18-42C1-9463-A20F934710F2}">
      <dgm:prSet phldrT="[Texto]" custT="1"/>
      <dgm:spPr/>
      <dgm:t>
        <a:bodyPr/>
        <a:lstStyle/>
        <a:p>
          <a:r>
            <a:rPr lang="es-ES" sz="850" b="1" dirty="0">
              <a:latin typeface="Arial" panose="020B0604020202020204" pitchFamily="34" charset="0"/>
              <a:cs typeface="Arial" panose="020B0604020202020204" pitchFamily="34" charset="0"/>
            </a:rPr>
            <a:t>Investigación EXPLORATORIA</a:t>
          </a:r>
        </a:p>
        <a:p>
          <a:r>
            <a:rPr lang="es-MX" sz="850" b="0" dirty="0">
              <a:latin typeface="Arial" panose="020B0604020202020204" pitchFamily="34" charset="0"/>
              <a:cs typeface="Arial" panose="020B0604020202020204" pitchFamily="34" charset="0"/>
            </a:rPr>
            <a:t>Considerada como el primer acercamiento científico a un problema. Se utiliza cuando éste aún no ha sido abordado o no ha sido suficientemente estudiado y las condiciones existentes no son aún determinantes.</a:t>
          </a:r>
          <a:endParaRPr lang="es-ES" sz="850" b="0" dirty="0">
            <a:latin typeface="Arial" panose="020B0604020202020204" pitchFamily="34" charset="0"/>
            <a:cs typeface="Arial" panose="020B0604020202020204" pitchFamily="34" charset="0"/>
          </a:endParaRPr>
        </a:p>
      </dgm:t>
    </dgm:pt>
    <dgm:pt modelId="{1D31C877-9C0B-49F3-9459-A4340A0D8683}" type="parTrans" cxnId="{F1D26C62-F320-4EF4-919D-CA5CD92E37DB}">
      <dgm:prSet/>
      <dgm:spPr/>
      <dgm:t>
        <a:bodyPr/>
        <a:lstStyle/>
        <a:p>
          <a:endParaRPr lang="es-ES" sz="850">
            <a:latin typeface="Arial" panose="020B0604020202020204" pitchFamily="34" charset="0"/>
            <a:cs typeface="Arial" panose="020B0604020202020204" pitchFamily="34" charset="0"/>
          </a:endParaRPr>
        </a:p>
      </dgm:t>
    </dgm:pt>
    <dgm:pt modelId="{16849B0D-9836-4E85-987A-023ABE5EFD06}" type="sibTrans" cxnId="{F1D26C62-F320-4EF4-919D-CA5CD92E37DB}">
      <dgm:prSet/>
      <dgm:spPr/>
      <dgm:t>
        <a:bodyPr/>
        <a:lstStyle/>
        <a:p>
          <a:endParaRPr lang="es-ES" sz="850">
            <a:latin typeface="Arial" panose="020B0604020202020204" pitchFamily="34" charset="0"/>
            <a:cs typeface="Arial" panose="020B0604020202020204" pitchFamily="34" charset="0"/>
          </a:endParaRPr>
        </a:p>
      </dgm:t>
    </dgm:pt>
    <dgm:pt modelId="{8A58823C-8DFF-4E41-B7EE-1C924020A502}">
      <dgm:prSet phldrT="[Texto]" custT="1"/>
      <dgm:spPr/>
      <dgm:t>
        <a:bodyPr/>
        <a:lstStyle/>
        <a:p>
          <a:r>
            <a:rPr lang="es-ES" sz="850" b="1" dirty="0">
              <a:latin typeface="Arial" panose="020B0604020202020204" pitchFamily="34" charset="0"/>
              <a:cs typeface="Arial" panose="020B0604020202020204" pitchFamily="34" charset="0"/>
            </a:rPr>
            <a:t>Diseño cuasi experimentales</a:t>
          </a:r>
        </a:p>
        <a:p>
          <a:r>
            <a:rPr lang="es-MX" sz="850" b="0" dirty="0">
              <a:latin typeface="Arial" panose="020B0604020202020204" pitchFamily="34" charset="0"/>
              <a:cs typeface="Arial" panose="020B0604020202020204" pitchFamily="34" charset="0"/>
            </a:rPr>
            <a:t>Se utilizan cuando no es posible asignar al azar los sujetos de los grupos de investigación que recibirán tratamiento experimental.</a:t>
          </a:r>
          <a:endParaRPr lang="es-ES" sz="850" b="0" dirty="0">
            <a:latin typeface="Arial" panose="020B0604020202020204" pitchFamily="34" charset="0"/>
            <a:cs typeface="Arial" panose="020B0604020202020204" pitchFamily="34" charset="0"/>
          </a:endParaRPr>
        </a:p>
      </dgm:t>
    </dgm:pt>
    <dgm:pt modelId="{79383194-5725-4EB0-9E0E-0966D8EF28D6}" type="parTrans" cxnId="{F37C2286-1795-4859-A734-02CD99987A51}">
      <dgm:prSet/>
      <dgm:spPr/>
      <dgm:t>
        <a:bodyPr/>
        <a:lstStyle/>
        <a:p>
          <a:endParaRPr lang="es-ES" sz="850">
            <a:latin typeface="Arial" panose="020B0604020202020204" pitchFamily="34" charset="0"/>
            <a:cs typeface="Arial" panose="020B0604020202020204" pitchFamily="34" charset="0"/>
          </a:endParaRPr>
        </a:p>
      </dgm:t>
    </dgm:pt>
    <dgm:pt modelId="{32E9CCD6-9DD1-406B-9F1E-9E63B16756D2}" type="sibTrans" cxnId="{F37C2286-1795-4859-A734-02CD99987A51}">
      <dgm:prSet/>
      <dgm:spPr/>
      <dgm:t>
        <a:bodyPr/>
        <a:lstStyle/>
        <a:p>
          <a:endParaRPr lang="es-ES" sz="850">
            <a:latin typeface="Arial" panose="020B0604020202020204" pitchFamily="34" charset="0"/>
            <a:cs typeface="Arial" panose="020B0604020202020204" pitchFamily="34" charset="0"/>
          </a:endParaRPr>
        </a:p>
      </dgm:t>
    </dgm:pt>
    <dgm:pt modelId="{03593A97-F6C1-4263-9DE3-86B297BD3CFB}">
      <dgm:prSet custT="1"/>
      <dgm:spPr/>
      <dgm:t>
        <a:bodyPr/>
        <a:lstStyle/>
        <a:p>
          <a:r>
            <a:rPr lang="es-ES" sz="850" b="1" dirty="0">
              <a:latin typeface="Arial" panose="020B0604020202020204" pitchFamily="34" charset="0"/>
              <a:cs typeface="Arial" panose="020B0604020202020204" pitchFamily="34" charset="0"/>
            </a:rPr>
            <a:t>Investigación DESCRIPTIVA</a:t>
          </a:r>
        </a:p>
        <a:p>
          <a:r>
            <a:rPr lang="es-MX" sz="850" b="0" dirty="0">
              <a:latin typeface="Arial" panose="020B0604020202020204" pitchFamily="34" charset="0"/>
              <a:cs typeface="Arial" panose="020B0604020202020204" pitchFamily="34" charset="0"/>
            </a:rPr>
            <a:t>Se efectúa cuando se desea describir, en todos sus componentes principales, una realidad.</a:t>
          </a:r>
          <a:endParaRPr lang="es-ES" sz="850" b="0" dirty="0">
            <a:latin typeface="Arial" panose="020B0604020202020204" pitchFamily="34" charset="0"/>
            <a:cs typeface="Arial" panose="020B0604020202020204" pitchFamily="34" charset="0"/>
          </a:endParaRPr>
        </a:p>
      </dgm:t>
    </dgm:pt>
    <dgm:pt modelId="{102E2ED2-4198-468A-894F-6A04F2B38134}" type="parTrans" cxnId="{B6929C8F-41C7-473A-A663-6AD79D696856}">
      <dgm:prSet/>
      <dgm:spPr/>
      <dgm:t>
        <a:bodyPr/>
        <a:lstStyle/>
        <a:p>
          <a:endParaRPr lang="es-ES" sz="850">
            <a:latin typeface="Arial" panose="020B0604020202020204" pitchFamily="34" charset="0"/>
            <a:cs typeface="Arial" panose="020B0604020202020204" pitchFamily="34" charset="0"/>
          </a:endParaRPr>
        </a:p>
      </dgm:t>
    </dgm:pt>
    <dgm:pt modelId="{F3A66D61-71D9-463D-AB70-C720EA9BFB08}" type="sibTrans" cxnId="{B6929C8F-41C7-473A-A663-6AD79D696856}">
      <dgm:prSet/>
      <dgm:spPr/>
      <dgm:t>
        <a:bodyPr/>
        <a:lstStyle/>
        <a:p>
          <a:endParaRPr lang="es-ES" sz="850">
            <a:latin typeface="Arial" panose="020B0604020202020204" pitchFamily="34" charset="0"/>
            <a:cs typeface="Arial" panose="020B0604020202020204" pitchFamily="34" charset="0"/>
          </a:endParaRPr>
        </a:p>
      </dgm:t>
    </dgm:pt>
    <dgm:pt modelId="{83CB0C44-31A4-4623-9719-809C3B4E13E8}">
      <dgm:prSet custT="1"/>
      <dgm:spPr/>
      <dgm:t>
        <a:bodyPr/>
        <a:lstStyle/>
        <a:p>
          <a:r>
            <a:rPr lang="es-ES" sz="850" b="1" dirty="0">
              <a:latin typeface="Arial" panose="020B0604020202020204" pitchFamily="34" charset="0"/>
              <a:cs typeface="Arial" panose="020B0604020202020204" pitchFamily="34" charset="0"/>
            </a:rPr>
            <a:t>Investigación CORRELACIONAL</a:t>
          </a:r>
        </a:p>
        <a:p>
          <a:r>
            <a:rPr lang="es-MX" sz="850" b="0" dirty="0">
              <a:latin typeface="Arial" panose="020B0604020202020204" pitchFamily="34" charset="0"/>
              <a:cs typeface="Arial" panose="020B0604020202020204" pitchFamily="34" charset="0"/>
            </a:rPr>
            <a:t>Es aquel tipo de estudio que persigue medir el grado de relación existente entre dos o más conceptos o variables.</a:t>
          </a:r>
          <a:endParaRPr lang="es-ES" sz="850" b="0" dirty="0">
            <a:latin typeface="Arial" panose="020B0604020202020204" pitchFamily="34" charset="0"/>
            <a:cs typeface="Arial" panose="020B0604020202020204" pitchFamily="34" charset="0"/>
          </a:endParaRPr>
        </a:p>
      </dgm:t>
    </dgm:pt>
    <dgm:pt modelId="{1B85D74F-0136-4963-B0A2-C539A7557A6E}" type="parTrans" cxnId="{9E3B2871-CF77-4797-8C2B-9BEDEFC728DC}">
      <dgm:prSet/>
      <dgm:spPr/>
      <dgm:t>
        <a:bodyPr/>
        <a:lstStyle/>
        <a:p>
          <a:endParaRPr lang="es-ES" sz="850">
            <a:latin typeface="Arial" panose="020B0604020202020204" pitchFamily="34" charset="0"/>
            <a:cs typeface="Arial" panose="020B0604020202020204" pitchFamily="34" charset="0"/>
          </a:endParaRPr>
        </a:p>
      </dgm:t>
    </dgm:pt>
    <dgm:pt modelId="{67631B0B-C6D8-4F07-AC5C-40E4D6069278}" type="sibTrans" cxnId="{9E3B2871-CF77-4797-8C2B-9BEDEFC728DC}">
      <dgm:prSet/>
      <dgm:spPr/>
      <dgm:t>
        <a:bodyPr/>
        <a:lstStyle/>
        <a:p>
          <a:endParaRPr lang="es-ES" sz="850">
            <a:latin typeface="Arial" panose="020B0604020202020204" pitchFamily="34" charset="0"/>
            <a:cs typeface="Arial" panose="020B0604020202020204" pitchFamily="34" charset="0"/>
          </a:endParaRPr>
        </a:p>
      </dgm:t>
    </dgm:pt>
    <dgm:pt modelId="{9710C533-BF1C-4AA9-BC5C-B7735BFBFD3A}">
      <dgm:prSet custT="1"/>
      <dgm:spPr/>
      <dgm:t>
        <a:bodyPr/>
        <a:lstStyle/>
        <a:p>
          <a:r>
            <a:rPr lang="es-ES" sz="850" b="1" dirty="0">
              <a:latin typeface="Arial" panose="020B0604020202020204" pitchFamily="34" charset="0"/>
              <a:cs typeface="Arial" panose="020B0604020202020204" pitchFamily="34" charset="0"/>
            </a:rPr>
            <a:t>Investigación EXPLICATIVA</a:t>
          </a:r>
          <a:endParaRPr lang="es-ES" sz="850" b="0" dirty="0">
            <a:latin typeface="Arial" panose="020B0604020202020204" pitchFamily="34" charset="0"/>
            <a:cs typeface="Arial" panose="020B0604020202020204" pitchFamily="34" charset="0"/>
          </a:endParaRPr>
        </a:p>
        <a:p>
          <a:r>
            <a:rPr lang="es-MX" sz="850" b="0" dirty="0">
              <a:latin typeface="Arial" panose="020B0604020202020204" pitchFamily="34" charset="0"/>
              <a:cs typeface="Arial" panose="020B0604020202020204" pitchFamily="34" charset="0"/>
            </a:rPr>
            <a:t>Tiene relación causal; no sólo persigue describir o acercarse a un problema, sino que intenta encontrar las causas del mismo. Existen diseños experimentales y NO experimentales.</a:t>
          </a:r>
          <a:endParaRPr lang="es-ES" sz="850" b="0" dirty="0">
            <a:latin typeface="Arial" panose="020B0604020202020204" pitchFamily="34" charset="0"/>
            <a:cs typeface="Arial" panose="020B0604020202020204" pitchFamily="34" charset="0"/>
          </a:endParaRPr>
        </a:p>
      </dgm:t>
    </dgm:pt>
    <dgm:pt modelId="{60E960E4-220B-4969-A73E-1EEC132E3E1B}" type="parTrans" cxnId="{DCB1C3EA-5AD6-4F8F-9E70-BB19AD3A06CC}">
      <dgm:prSet/>
      <dgm:spPr/>
      <dgm:t>
        <a:bodyPr/>
        <a:lstStyle/>
        <a:p>
          <a:endParaRPr lang="es-ES" sz="850">
            <a:latin typeface="Arial" panose="020B0604020202020204" pitchFamily="34" charset="0"/>
            <a:cs typeface="Arial" panose="020B0604020202020204" pitchFamily="34" charset="0"/>
          </a:endParaRPr>
        </a:p>
      </dgm:t>
    </dgm:pt>
    <dgm:pt modelId="{89C4F9BC-5518-4E50-A4C7-FCCA6CFB2556}" type="sibTrans" cxnId="{DCB1C3EA-5AD6-4F8F-9E70-BB19AD3A06CC}">
      <dgm:prSet/>
      <dgm:spPr/>
      <dgm:t>
        <a:bodyPr/>
        <a:lstStyle/>
        <a:p>
          <a:endParaRPr lang="es-ES" sz="850">
            <a:latin typeface="Arial" panose="020B0604020202020204" pitchFamily="34" charset="0"/>
            <a:cs typeface="Arial" panose="020B0604020202020204" pitchFamily="34" charset="0"/>
          </a:endParaRPr>
        </a:p>
      </dgm:t>
    </dgm:pt>
    <dgm:pt modelId="{4F8FE6D0-3561-4DC0-9749-B25956EFED4C}" type="pres">
      <dgm:prSet presAssocID="{9877C876-4EF9-4829-9636-24109BFDE674}" presName="Name0" presStyleCnt="0">
        <dgm:presLayoutVars>
          <dgm:dir/>
          <dgm:resizeHandles val="exact"/>
        </dgm:presLayoutVars>
      </dgm:prSet>
      <dgm:spPr/>
    </dgm:pt>
    <dgm:pt modelId="{0367E69C-CA08-41DC-9D0A-E23265769108}" type="pres">
      <dgm:prSet presAssocID="{9877C876-4EF9-4829-9636-24109BFDE674}" presName="fgShape" presStyleLbl="fgShp" presStyleIdx="0" presStyleCnt="1"/>
      <dgm:spPr/>
    </dgm:pt>
    <dgm:pt modelId="{BAB290AD-E59B-48CA-BC2D-20BC7737FC82}" type="pres">
      <dgm:prSet presAssocID="{9877C876-4EF9-4829-9636-24109BFDE674}" presName="linComp" presStyleCnt="0"/>
      <dgm:spPr/>
    </dgm:pt>
    <dgm:pt modelId="{75EDFF7F-FDAF-451A-A2FE-3D8D70F748F0}" type="pres">
      <dgm:prSet presAssocID="{C9C337CE-2A18-42C1-9463-A20F934710F2}" presName="compNode" presStyleCnt="0"/>
      <dgm:spPr/>
    </dgm:pt>
    <dgm:pt modelId="{624D7DBA-1BEF-41E3-B612-B82F792F5C57}" type="pres">
      <dgm:prSet presAssocID="{C9C337CE-2A18-42C1-9463-A20F934710F2}" presName="bkgdShape" presStyleLbl="node1" presStyleIdx="0" presStyleCnt="5"/>
      <dgm:spPr/>
      <dgm:t>
        <a:bodyPr/>
        <a:lstStyle/>
        <a:p>
          <a:endParaRPr lang="es-MX"/>
        </a:p>
      </dgm:t>
    </dgm:pt>
    <dgm:pt modelId="{C2F41D62-1575-4591-ABBF-DCCD7227E4CF}" type="pres">
      <dgm:prSet presAssocID="{C9C337CE-2A18-42C1-9463-A20F934710F2}" presName="nodeTx" presStyleLbl="node1" presStyleIdx="0" presStyleCnt="5">
        <dgm:presLayoutVars>
          <dgm:bulletEnabled val="1"/>
        </dgm:presLayoutVars>
      </dgm:prSet>
      <dgm:spPr/>
      <dgm:t>
        <a:bodyPr/>
        <a:lstStyle/>
        <a:p>
          <a:endParaRPr lang="es-MX"/>
        </a:p>
      </dgm:t>
    </dgm:pt>
    <dgm:pt modelId="{400800DA-14C7-423C-932B-B3980582CB5F}" type="pres">
      <dgm:prSet presAssocID="{C9C337CE-2A18-42C1-9463-A20F934710F2}" presName="invisiNode" presStyleLbl="node1" presStyleIdx="0" presStyleCnt="5"/>
      <dgm:spPr/>
    </dgm:pt>
    <dgm:pt modelId="{C8203D8F-6430-48AC-A83D-7A0AB4D6061C}" type="pres">
      <dgm:prSet presAssocID="{C9C337CE-2A18-42C1-9463-A20F934710F2}" presName="imagNode" presStyleLbl="fgImgPlace1" presStyleIdx="0" presStyleCnt="5"/>
      <dgm:spPr>
        <a:blipFill>
          <a:blip xmlns:r="http://schemas.openxmlformats.org/officeDocument/2006/relationships" r:embed="rId1" cstate="print">
            <a:extLst>
              <a:ext uri="{28A0092B-C50C-407E-A947-70E740481C1C}">
                <a14:useLocalDpi xmlns:a14="http://schemas.microsoft.com/office/drawing/2010/main" val="0"/>
              </a:ext>
            </a:extLst>
          </a:blip>
          <a:srcRect/>
          <a:stretch>
            <a:fillRect l="-21000" r="-21000"/>
          </a:stretch>
        </a:blipFill>
      </dgm:spPr>
    </dgm:pt>
    <dgm:pt modelId="{2DD8FCE6-C354-49AF-BA36-25968546C70F}" type="pres">
      <dgm:prSet presAssocID="{16849B0D-9836-4E85-987A-023ABE5EFD06}" presName="sibTrans" presStyleLbl="sibTrans2D1" presStyleIdx="0" presStyleCnt="0"/>
      <dgm:spPr/>
      <dgm:t>
        <a:bodyPr/>
        <a:lstStyle/>
        <a:p>
          <a:endParaRPr lang="es-MX"/>
        </a:p>
      </dgm:t>
    </dgm:pt>
    <dgm:pt modelId="{9B04AB85-64B4-4C6E-B7F9-F6D1C4EE4360}" type="pres">
      <dgm:prSet presAssocID="{03593A97-F6C1-4263-9DE3-86B297BD3CFB}" presName="compNode" presStyleCnt="0"/>
      <dgm:spPr/>
    </dgm:pt>
    <dgm:pt modelId="{74DAD439-DE2D-4A5A-BFA8-5ABDBBF4F438}" type="pres">
      <dgm:prSet presAssocID="{03593A97-F6C1-4263-9DE3-86B297BD3CFB}" presName="bkgdShape" presStyleLbl="node1" presStyleIdx="1" presStyleCnt="5"/>
      <dgm:spPr/>
      <dgm:t>
        <a:bodyPr/>
        <a:lstStyle/>
        <a:p>
          <a:endParaRPr lang="es-MX"/>
        </a:p>
      </dgm:t>
    </dgm:pt>
    <dgm:pt modelId="{1A9D8624-D0B7-4D80-984E-8D887DC9209B}" type="pres">
      <dgm:prSet presAssocID="{03593A97-F6C1-4263-9DE3-86B297BD3CFB}" presName="nodeTx" presStyleLbl="node1" presStyleIdx="1" presStyleCnt="5">
        <dgm:presLayoutVars>
          <dgm:bulletEnabled val="1"/>
        </dgm:presLayoutVars>
      </dgm:prSet>
      <dgm:spPr/>
      <dgm:t>
        <a:bodyPr/>
        <a:lstStyle/>
        <a:p>
          <a:endParaRPr lang="es-MX"/>
        </a:p>
      </dgm:t>
    </dgm:pt>
    <dgm:pt modelId="{3F2A53E8-A4B5-486B-95D7-7A0F982E2563}" type="pres">
      <dgm:prSet presAssocID="{03593A97-F6C1-4263-9DE3-86B297BD3CFB}" presName="invisiNode" presStyleLbl="node1" presStyleIdx="1" presStyleCnt="5"/>
      <dgm:spPr/>
    </dgm:pt>
    <dgm:pt modelId="{CD4DF304-50E6-4F84-AD1A-995CF905B662}" type="pres">
      <dgm:prSet presAssocID="{03593A97-F6C1-4263-9DE3-86B297BD3CFB}" presName="imagNode" presStyleLbl="fgImgPlace1" presStyleIdx="1" presStyleCnt="5"/>
      <dgm:spPr>
        <a:blipFill>
          <a:blip xmlns:r="http://schemas.openxmlformats.org/officeDocument/2006/relationships" r:embed="rId2">
            <a:extLst>
              <a:ext uri="{28A0092B-C50C-407E-A947-70E740481C1C}">
                <a14:useLocalDpi xmlns:a14="http://schemas.microsoft.com/office/drawing/2010/main" val="0"/>
              </a:ext>
            </a:extLst>
          </a:blip>
          <a:srcRect/>
          <a:stretch>
            <a:fillRect l="-2000" r="-2000"/>
          </a:stretch>
        </a:blipFill>
      </dgm:spPr>
    </dgm:pt>
    <dgm:pt modelId="{75D3BD13-5D06-4E59-9F1C-19FBE127917F}" type="pres">
      <dgm:prSet presAssocID="{F3A66D61-71D9-463D-AB70-C720EA9BFB08}" presName="sibTrans" presStyleLbl="sibTrans2D1" presStyleIdx="0" presStyleCnt="0"/>
      <dgm:spPr/>
      <dgm:t>
        <a:bodyPr/>
        <a:lstStyle/>
        <a:p>
          <a:endParaRPr lang="es-MX"/>
        </a:p>
      </dgm:t>
    </dgm:pt>
    <dgm:pt modelId="{B3064760-DC51-47C7-8CC0-680AD652E3E4}" type="pres">
      <dgm:prSet presAssocID="{83CB0C44-31A4-4623-9719-809C3B4E13E8}" presName="compNode" presStyleCnt="0"/>
      <dgm:spPr/>
    </dgm:pt>
    <dgm:pt modelId="{05DEF17D-913F-4066-951B-1BC9B57FECDD}" type="pres">
      <dgm:prSet presAssocID="{83CB0C44-31A4-4623-9719-809C3B4E13E8}" presName="bkgdShape" presStyleLbl="node1" presStyleIdx="2" presStyleCnt="5"/>
      <dgm:spPr/>
      <dgm:t>
        <a:bodyPr/>
        <a:lstStyle/>
        <a:p>
          <a:endParaRPr lang="es-MX"/>
        </a:p>
      </dgm:t>
    </dgm:pt>
    <dgm:pt modelId="{95B63BD2-16F7-4D56-952D-ECD493AB4E5F}" type="pres">
      <dgm:prSet presAssocID="{83CB0C44-31A4-4623-9719-809C3B4E13E8}" presName="nodeTx" presStyleLbl="node1" presStyleIdx="2" presStyleCnt="5">
        <dgm:presLayoutVars>
          <dgm:bulletEnabled val="1"/>
        </dgm:presLayoutVars>
      </dgm:prSet>
      <dgm:spPr/>
      <dgm:t>
        <a:bodyPr/>
        <a:lstStyle/>
        <a:p>
          <a:endParaRPr lang="es-MX"/>
        </a:p>
      </dgm:t>
    </dgm:pt>
    <dgm:pt modelId="{2FD774A2-2E98-44CB-A7D9-7D1A790C115A}" type="pres">
      <dgm:prSet presAssocID="{83CB0C44-31A4-4623-9719-809C3B4E13E8}" presName="invisiNode" presStyleLbl="node1" presStyleIdx="2" presStyleCnt="5"/>
      <dgm:spPr/>
    </dgm:pt>
    <dgm:pt modelId="{3475A1B6-6AB2-47F0-B578-F64FB800E5FF}" type="pres">
      <dgm:prSet presAssocID="{83CB0C44-31A4-4623-9719-809C3B4E13E8}" presName="imagNode" presStyleLbl="fgImgPlace1" presStyleIdx="2" presStyleCnt="5"/>
      <dgm:spPr>
        <a:blipFill>
          <a:blip xmlns:r="http://schemas.openxmlformats.org/officeDocument/2006/relationships" r:embed="rId3">
            <a:extLst>
              <a:ext uri="{28A0092B-C50C-407E-A947-70E740481C1C}">
                <a14:useLocalDpi xmlns:a14="http://schemas.microsoft.com/office/drawing/2010/main" val="0"/>
              </a:ext>
            </a:extLst>
          </a:blip>
          <a:srcRect/>
          <a:stretch>
            <a:fillRect l="-33000" r="-33000"/>
          </a:stretch>
        </a:blipFill>
      </dgm:spPr>
    </dgm:pt>
    <dgm:pt modelId="{B81E0DEE-7A8A-4D44-841A-5A4CED611FEA}" type="pres">
      <dgm:prSet presAssocID="{67631B0B-C6D8-4F07-AC5C-40E4D6069278}" presName="sibTrans" presStyleLbl="sibTrans2D1" presStyleIdx="0" presStyleCnt="0"/>
      <dgm:spPr/>
      <dgm:t>
        <a:bodyPr/>
        <a:lstStyle/>
        <a:p>
          <a:endParaRPr lang="es-MX"/>
        </a:p>
      </dgm:t>
    </dgm:pt>
    <dgm:pt modelId="{D2D438BC-CE34-43FD-8CE1-7F8135FBA58C}" type="pres">
      <dgm:prSet presAssocID="{9710C533-BF1C-4AA9-BC5C-B7735BFBFD3A}" presName="compNode" presStyleCnt="0"/>
      <dgm:spPr/>
    </dgm:pt>
    <dgm:pt modelId="{3C9933CE-0CB3-44AC-BA62-CEB8D4611AD9}" type="pres">
      <dgm:prSet presAssocID="{9710C533-BF1C-4AA9-BC5C-B7735BFBFD3A}" presName="bkgdShape" presStyleLbl="node1" presStyleIdx="3" presStyleCnt="5"/>
      <dgm:spPr/>
      <dgm:t>
        <a:bodyPr/>
        <a:lstStyle/>
        <a:p>
          <a:endParaRPr lang="es-MX"/>
        </a:p>
      </dgm:t>
    </dgm:pt>
    <dgm:pt modelId="{5C15DE2D-94D8-4023-AD96-7B058F20273E}" type="pres">
      <dgm:prSet presAssocID="{9710C533-BF1C-4AA9-BC5C-B7735BFBFD3A}" presName="nodeTx" presStyleLbl="node1" presStyleIdx="3" presStyleCnt="5">
        <dgm:presLayoutVars>
          <dgm:bulletEnabled val="1"/>
        </dgm:presLayoutVars>
      </dgm:prSet>
      <dgm:spPr/>
      <dgm:t>
        <a:bodyPr/>
        <a:lstStyle/>
        <a:p>
          <a:endParaRPr lang="es-MX"/>
        </a:p>
      </dgm:t>
    </dgm:pt>
    <dgm:pt modelId="{D9789C78-F937-408C-894B-AF02D7593F57}" type="pres">
      <dgm:prSet presAssocID="{9710C533-BF1C-4AA9-BC5C-B7735BFBFD3A}" presName="invisiNode" presStyleLbl="node1" presStyleIdx="3" presStyleCnt="5"/>
      <dgm:spPr/>
    </dgm:pt>
    <dgm:pt modelId="{0A88B1E4-9154-4225-83E5-8BD4EB4B6406}" type="pres">
      <dgm:prSet presAssocID="{9710C533-BF1C-4AA9-BC5C-B7735BFBFD3A}" presName="imagNode" presStyleLbl="fgImgPlace1" presStyleIdx="3" presStyleCnt="5"/>
      <dgm:spPr>
        <a:blipFill>
          <a:blip xmlns:r="http://schemas.openxmlformats.org/officeDocument/2006/relationships" r:embed="rId4">
            <a:extLst>
              <a:ext uri="{28A0092B-C50C-407E-A947-70E740481C1C}">
                <a14:useLocalDpi xmlns:a14="http://schemas.microsoft.com/office/drawing/2010/main" val="0"/>
              </a:ext>
            </a:extLst>
          </a:blip>
          <a:srcRect/>
          <a:stretch>
            <a:fillRect l="-48000" r="-48000"/>
          </a:stretch>
        </a:blipFill>
      </dgm:spPr>
    </dgm:pt>
    <dgm:pt modelId="{19CB7A20-FECD-41B1-8EC8-33B0FEA5C30E}" type="pres">
      <dgm:prSet presAssocID="{89C4F9BC-5518-4E50-A4C7-FCCA6CFB2556}" presName="sibTrans" presStyleLbl="sibTrans2D1" presStyleIdx="0" presStyleCnt="0"/>
      <dgm:spPr/>
      <dgm:t>
        <a:bodyPr/>
        <a:lstStyle/>
        <a:p>
          <a:endParaRPr lang="es-MX"/>
        </a:p>
      </dgm:t>
    </dgm:pt>
    <dgm:pt modelId="{23169E77-CBE4-4CA7-9F21-1CF56F6E613F}" type="pres">
      <dgm:prSet presAssocID="{8A58823C-8DFF-4E41-B7EE-1C924020A502}" presName="compNode" presStyleCnt="0"/>
      <dgm:spPr/>
    </dgm:pt>
    <dgm:pt modelId="{32AB605D-397D-41FF-BC2F-8600894F7E29}" type="pres">
      <dgm:prSet presAssocID="{8A58823C-8DFF-4E41-B7EE-1C924020A502}" presName="bkgdShape" presStyleLbl="node1" presStyleIdx="4" presStyleCnt="5" custScaleX="99557"/>
      <dgm:spPr/>
      <dgm:t>
        <a:bodyPr/>
        <a:lstStyle/>
        <a:p>
          <a:endParaRPr lang="es-MX"/>
        </a:p>
      </dgm:t>
    </dgm:pt>
    <dgm:pt modelId="{34447944-C71F-45EC-ACF9-549E26237341}" type="pres">
      <dgm:prSet presAssocID="{8A58823C-8DFF-4E41-B7EE-1C924020A502}" presName="nodeTx" presStyleLbl="node1" presStyleIdx="4" presStyleCnt="5">
        <dgm:presLayoutVars>
          <dgm:bulletEnabled val="1"/>
        </dgm:presLayoutVars>
      </dgm:prSet>
      <dgm:spPr/>
      <dgm:t>
        <a:bodyPr/>
        <a:lstStyle/>
        <a:p>
          <a:endParaRPr lang="es-MX"/>
        </a:p>
      </dgm:t>
    </dgm:pt>
    <dgm:pt modelId="{A2C05A69-0C56-479A-849C-7825FFC0916A}" type="pres">
      <dgm:prSet presAssocID="{8A58823C-8DFF-4E41-B7EE-1C924020A502}" presName="invisiNode" presStyleLbl="node1" presStyleIdx="4" presStyleCnt="5"/>
      <dgm:spPr/>
    </dgm:pt>
    <dgm:pt modelId="{C92ACDC4-51F9-410D-AEDA-882F6E10E7D9}" type="pres">
      <dgm:prSet presAssocID="{8A58823C-8DFF-4E41-B7EE-1C924020A502}" presName="imagNode" presStyleLbl="fgImgPlace1" presStyleIdx="4" presStyleCnt="5"/>
      <dgm:spPr>
        <a:blipFill>
          <a:blip xmlns:r="http://schemas.openxmlformats.org/officeDocument/2006/relationships" r:embed="rId5">
            <a:extLst>
              <a:ext uri="{28A0092B-C50C-407E-A947-70E740481C1C}">
                <a14:useLocalDpi xmlns:a14="http://schemas.microsoft.com/office/drawing/2010/main" val="0"/>
              </a:ext>
            </a:extLst>
          </a:blip>
          <a:srcRect/>
          <a:stretch>
            <a:fillRect l="-14000" r="-14000"/>
          </a:stretch>
        </a:blipFill>
      </dgm:spPr>
    </dgm:pt>
  </dgm:ptLst>
  <dgm:cxnLst>
    <dgm:cxn modelId="{64CE0454-7AB2-4176-94A6-7946CFAD3F12}" type="presOf" srcId="{9710C533-BF1C-4AA9-BC5C-B7735BFBFD3A}" destId="{3C9933CE-0CB3-44AC-BA62-CEB8D4611AD9}" srcOrd="0" destOrd="0" presId="urn:microsoft.com/office/officeart/2005/8/layout/hList7#1"/>
    <dgm:cxn modelId="{0FF68273-1CB1-4318-B79B-660275E13F1E}" type="presOf" srcId="{8A58823C-8DFF-4E41-B7EE-1C924020A502}" destId="{34447944-C71F-45EC-ACF9-549E26237341}" srcOrd="1" destOrd="0" presId="urn:microsoft.com/office/officeart/2005/8/layout/hList7#1"/>
    <dgm:cxn modelId="{54219153-2BF8-4E8B-88B1-F397615E1BAF}" type="presOf" srcId="{83CB0C44-31A4-4623-9719-809C3B4E13E8}" destId="{95B63BD2-16F7-4D56-952D-ECD493AB4E5F}" srcOrd="1" destOrd="0" presId="urn:microsoft.com/office/officeart/2005/8/layout/hList7#1"/>
    <dgm:cxn modelId="{4D86698B-D395-4341-ADF3-C0D683E58D78}" type="presOf" srcId="{9877C876-4EF9-4829-9636-24109BFDE674}" destId="{4F8FE6D0-3561-4DC0-9749-B25956EFED4C}" srcOrd="0" destOrd="0" presId="urn:microsoft.com/office/officeart/2005/8/layout/hList7#1"/>
    <dgm:cxn modelId="{6E42301F-D1AB-4AE3-9B1A-E92E4D3C5D54}" type="presOf" srcId="{83CB0C44-31A4-4623-9719-809C3B4E13E8}" destId="{05DEF17D-913F-4066-951B-1BC9B57FECDD}" srcOrd="0" destOrd="0" presId="urn:microsoft.com/office/officeart/2005/8/layout/hList7#1"/>
    <dgm:cxn modelId="{F37C2286-1795-4859-A734-02CD99987A51}" srcId="{9877C876-4EF9-4829-9636-24109BFDE674}" destId="{8A58823C-8DFF-4E41-B7EE-1C924020A502}" srcOrd="4" destOrd="0" parTransId="{79383194-5725-4EB0-9E0E-0966D8EF28D6}" sibTransId="{32E9CCD6-9DD1-406B-9F1E-9E63B16756D2}"/>
    <dgm:cxn modelId="{A2FCEB44-E518-49DC-B753-38D13CB00E67}" type="presOf" srcId="{C9C337CE-2A18-42C1-9463-A20F934710F2}" destId="{624D7DBA-1BEF-41E3-B612-B82F792F5C57}" srcOrd="0" destOrd="0" presId="urn:microsoft.com/office/officeart/2005/8/layout/hList7#1"/>
    <dgm:cxn modelId="{A96B8245-AD89-4292-B4AE-99DA2F0022C0}" type="presOf" srcId="{F3A66D61-71D9-463D-AB70-C720EA9BFB08}" destId="{75D3BD13-5D06-4E59-9F1C-19FBE127917F}" srcOrd="0" destOrd="0" presId="urn:microsoft.com/office/officeart/2005/8/layout/hList7#1"/>
    <dgm:cxn modelId="{51327360-03DD-4C98-9CAA-21C3DC8E2660}" type="presOf" srcId="{67631B0B-C6D8-4F07-AC5C-40E4D6069278}" destId="{B81E0DEE-7A8A-4D44-841A-5A4CED611FEA}" srcOrd="0" destOrd="0" presId="urn:microsoft.com/office/officeart/2005/8/layout/hList7#1"/>
    <dgm:cxn modelId="{96A9E3E0-885B-4D60-8372-31695941A940}" type="presOf" srcId="{03593A97-F6C1-4263-9DE3-86B297BD3CFB}" destId="{74DAD439-DE2D-4A5A-BFA8-5ABDBBF4F438}" srcOrd="0" destOrd="0" presId="urn:microsoft.com/office/officeart/2005/8/layout/hList7#1"/>
    <dgm:cxn modelId="{B6929C8F-41C7-473A-A663-6AD79D696856}" srcId="{9877C876-4EF9-4829-9636-24109BFDE674}" destId="{03593A97-F6C1-4263-9DE3-86B297BD3CFB}" srcOrd="1" destOrd="0" parTransId="{102E2ED2-4198-468A-894F-6A04F2B38134}" sibTransId="{F3A66D61-71D9-463D-AB70-C720EA9BFB08}"/>
    <dgm:cxn modelId="{9E3B2871-CF77-4797-8C2B-9BEDEFC728DC}" srcId="{9877C876-4EF9-4829-9636-24109BFDE674}" destId="{83CB0C44-31A4-4623-9719-809C3B4E13E8}" srcOrd="2" destOrd="0" parTransId="{1B85D74F-0136-4963-B0A2-C539A7557A6E}" sibTransId="{67631B0B-C6D8-4F07-AC5C-40E4D6069278}"/>
    <dgm:cxn modelId="{406D76E2-265D-4559-A828-B045F3EAA0C2}" type="presOf" srcId="{03593A97-F6C1-4263-9DE3-86B297BD3CFB}" destId="{1A9D8624-D0B7-4D80-984E-8D887DC9209B}" srcOrd="1" destOrd="0" presId="urn:microsoft.com/office/officeart/2005/8/layout/hList7#1"/>
    <dgm:cxn modelId="{F1D26C62-F320-4EF4-919D-CA5CD92E37DB}" srcId="{9877C876-4EF9-4829-9636-24109BFDE674}" destId="{C9C337CE-2A18-42C1-9463-A20F934710F2}" srcOrd="0" destOrd="0" parTransId="{1D31C877-9C0B-49F3-9459-A4340A0D8683}" sibTransId="{16849B0D-9836-4E85-987A-023ABE5EFD06}"/>
    <dgm:cxn modelId="{9A840E34-760F-4E04-BE40-2C27A0B85181}" type="presOf" srcId="{8A58823C-8DFF-4E41-B7EE-1C924020A502}" destId="{32AB605D-397D-41FF-BC2F-8600894F7E29}" srcOrd="0" destOrd="0" presId="urn:microsoft.com/office/officeart/2005/8/layout/hList7#1"/>
    <dgm:cxn modelId="{DCB1C3EA-5AD6-4F8F-9E70-BB19AD3A06CC}" srcId="{9877C876-4EF9-4829-9636-24109BFDE674}" destId="{9710C533-BF1C-4AA9-BC5C-B7735BFBFD3A}" srcOrd="3" destOrd="0" parTransId="{60E960E4-220B-4969-A73E-1EEC132E3E1B}" sibTransId="{89C4F9BC-5518-4E50-A4C7-FCCA6CFB2556}"/>
    <dgm:cxn modelId="{CFFE50EB-4864-4A41-AD34-CB76DAC2D4D4}" type="presOf" srcId="{16849B0D-9836-4E85-987A-023ABE5EFD06}" destId="{2DD8FCE6-C354-49AF-BA36-25968546C70F}" srcOrd="0" destOrd="0" presId="urn:microsoft.com/office/officeart/2005/8/layout/hList7#1"/>
    <dgm:cxn modelId="{4F51CC50-65CF-4A69-A7F8-2BE2A8915795}" type="presOf" srcId="{89C4F9BC-5518-4E50-A4C7-FCCA6CFB2556}" destId="{19CB7A20-FECD-41B1-8EC8-33B0FEA5C30E}" srcOrd="0" destOrd="0" presId="urn:microsoft.com/office/officeart/2005/8/layout/hList7#1"/>
    <dgm:cxn modelId="{A8615587-25A9-42C7-BD4F-26C99DC2E73C}" type="presOf" srcId="{9710C533-BF1C-4AA9-BC5C-B7735BFBFD3A}" destId="{5C15DE2D-94D8-4023-AD96-7B058F20273E}" srcOrd="1" destOrd="0" presId="urn:microsoft.com/office/officeart/2005/8/layout/hList7#1"/>
    <dgm:cxn modelId="{0F2E699B-9500-41E4-A4A5-6AEC2F88465C}" type="presOf" srcId="{C9C337CE-2A18-42C1-9463-A20F934710F2}" destId="{C2F41D62-1575-4591-ABBF-DCCD7227E4CF}" srcOrd="1" destOrd="0" presId="urn:microsoft.com/office/officeart/2005/8/layout/hList7#1"/>
    <dgm:cxn modelId="{342211AA-DE07-44D7-86F3-06C4763019BD}" type="presParOf" srcId="{4F8FE6D0-3561-4DC0-9749-B25956EFED4C}" destId="{0367E69C-CA08-41DC-9D0A-E23265769108}" srcOrd="0" destOrd="0" presId="urn:microsoft.com/office/officeart/2005/8/layout/hList7#1"/>
    <dgm:cxn modelId="{4FACA124-A9AB-499A-84A8-6DB2AA24BC8A}" type="presParOf" srcId="{4F8FE6D0-3561-4DC0-9749-B25956EFED4C}" destId="{BAB290AD-E59B-48CA-BC2D-20BC7737FC82}" srcOrd="1" destOrd="0" presId="urn:microsoft.com/office/officeart/2005/8/layout/hList7#1"/>
    <dgm:cxn modelId="{0DF45A01-4164-40C8-A62F-EEFDA8C60885}" type="presParOf" srcId="{BAB290AD-E59B-48CA-BC2D-20BC7737FC82}" destId="{75EDFF7F-FDAF-451A-A2FE-3D8D70F748F0}" srcOrd="0" destOrd="0" presId="urn:microsoft.com/office/officeart/2005/8/layout/hList7#1"/>
    <dgm:cxn modelId="{88268797-0227-4F17-89B9-AC33CD7D1814}" type="presParOf" srcId="{75EDFF7F-FDAF-451A-A2FE-3D8D70F748F0}" destId="{624D7DBA-1BEF-41E3-B612-B82F792F5C57}" srcOrd="0" destOrd="0" presId="urn:microsoft.com/office/officeart/2005/8/layout/hList7#1"/>
    <dgm:cxn modelId="{FF1E3FEB-D23E-4E31-8A90-40951272EBF9}" type="presParOf" srcId="{75EDFF7F-FDAF-451A-A2FE-3D8D70F748F0}" destId="{C2F41D62-1575-4591-ABBF-DCCD7227E4CF}" srcOrd="1" destOrd="0" presId="urn:microsoft.com/office/officeart/2005/8/layout/hList7#1"/>
    <dgm:cxn modelId="{18A99D04-36A3-400F-B08C-0270B33CC3B7}" type="presParOf" srcId="{75EDFF7F-FDAF-451A-A2FE-3D8D70F748F0}" destId="{400800DA-14C7-423C-932B-B3980582CB5F}" srcOrd="2" destOrd="0" presId="urn:microsoft.com/office/officeart/2005/8/layout/hList7#1"/>
    <dgm:cxn modelId="{16A9F6EB-A854-456F-A29E-02B60E096161}" type="presParOf" srcId="{75EDFF7F-FDAF-451A-A2FE-3D8D70F748F0}" destId="{C8203D8F-6430-48AC-A83D-7A0AB4D6061C}" srcOrd="3" destOrd="0" presId="urn:microsoft.com/office/officeart/2005/8/layout/hList7#1"/>
    <dgm:cxn modelId="{18B28C5B-F87B-4AF9-A089-2E81A8486CC4}" type="presParOf" srcId="{BAB290AD-E59B-48CA-BC2D-20BC7737FC82}" destId="{2DD8FCE6-C354-49AF-BA36-25968546C70F}" srcOrd="1" destOrd="0" presId="urn:microsoft.com/office/officeart/2005/8/layout/hList7#1"/>
    <dgm:cxn modelId="{75B7B3AA-9C57-44B6-8571-00612BDB5661}" type="presParOf" srcId="{BAB290AD-E59B-48CA-BC2D-20BC7737FC82}" destId="{9B04AB85-64B4-4C6E-B7F9-F6D1C4EE4360}" srcOrd="2" destOrd="0" presId="urn:microsoft.com/office/officeart/2005/8/layout/hList7#1"/>
    <dgm:cxn modelId="{138F90EA-36E7-45C5-991F-4B8B21D2C228}" type="presParOf" srcId="{9B04AB85-64B4-4C6E-B7F9-F6D1C4EE4360}" destId="{74DAD439-DE2D-4A5A-BFA8-5ABDBBF4F438}" srcOrd="0" destOrd="0" presId="urn:microsoft.com/office/officeart/2005/8/layout/hList7#1"/>
    <dgm:cxn modelId="{311C3D64-11FA-4C59-B6F7-4B2B5CB2FCBC}" type="presParOf" srcId="{9B04AB85-64B4-4C6E-B7F9-F6D1C4EE4360}" destId="{1A9D8624-D0B7-4D80-984E-8D887DC9209B}" srcOrd="1" destOrd="0" presId="urn:microsoft.com/office/officeart/2005/8/layout/hList7#1"/>
    <dgm:cxn modelId="{397A396D-5FB8-46A6-AD44-6B9A2879EA9D}" type="presParOf" srcId="{9B04AB85-64B4-4C6E-B7F9-F6D1C4EE4360}" destId="{3F2A53E8-A4B5-486B-95D7-7A0F982E2563}" srcOrd="2" destOrd="0" presId="urn:microsoft.com/office/officeart/2005/8/layout/hList7#1"/>
    <dgm:cxn modelId="{0AA87DAE-21F0-480E-BFBA-FE2B19B86228}" type="presParOf" srcId="{9B04AB85-64B4-4C6E-B7F9-F6D1C4EE4360}" destId="{CD4DF304-50E6-4F84-AD1A-995CF905B662}" srcOrd="3" destOrd="0" presId="urn:microsoft.com/office/officeart/2005/8/layout/hList7#1"/>
    <dgm:cxn modelId="{47A3B80A-DE16-4109-A36D-272E5E4A6490}" type="presParOf" srcId="{BAB290AD-E59B-48CA-BC2D-20BC7737FC82}" destId="{75D3BD13-5D06-4E59-9F1C-19FBE127917F}" srcOrd="3" destOrd="0" presId="urn:microsoft.com/office/officeart/2005/8/layout/hList7#1"/>
    <dgm:cxn modelId="{6E915D4E-0897-4FB2-8AB8-E5647F375129}" type="presParOf" srcId="{BAB290AD-E59B-48CA-BC2D-20BC7737FC82}" destId="{B3064760-DC51-47C7-8CC0-680AD652E3E4}" srcOrd="4" destOrd="0" presId="urn:microsoft.com/office/officeart/2005/8/layout/hList7#1"/>
    <dgm:cxn modelId="{E017BA16-1FA7-4E7E-B4CA-A480442C52F9}" type="presParOf" srcId="{B3064760-DC51-47C7-8CC0-680AD652E3E4}" destId="{05DEF17D-913F-4066-951B-1BC9B57FECDD}" srcOrd="0" destOrd="0" presId="urn:microsoft.com/office/officeart/2005/8/layout/hList7#1"/>
    <dgm:cxn modelId="{8F6E6A17-AF69-4F36-839D-8A68662A12CF}" type="presParOf" srcId="{B3064760-DC51-47C7-8CC0-680AD652E3E4}" destId="{95B63BD2-16F7-4D56-952D-ECD493AB4E5F}" srcOrd="1" destOrd="0" presId="urn:microsoft.com/office/officeart/2005/8/layout/hList7#1"/>
    <dgm:cxn modelId="{97620F00-C15D-4512-A96A-0D869CB9F73D}" type="presParOf" srcId="{B3064760-DC51-47C7-8CC0-680AD652E3E4}" destId="{2FD774A2-2E98-44CB-A7D9-7D1A790C115A}" srcOrd="2" destOrd="0" presId="urn:microsoft.com/office/officeart/2005/8/layout/hList7#1"/>
    <dgm:cxn modelId="{2FB5B9B3-B429-4380-A968-365FAC9E0D26}" type="presParOf" srcId="{B3064760-DC51-47C7-8CC0-680AD652E3E4}" destId="{3475A1B6-6AB2-47F0-B578-F64FB800E5FF}" srcOrd="3" destOrd="0" presId="urn:microsoft.com/office/officeart/2005/8/layout/hList7#1"/>
    <dgm:cxn modelId="{DBEE439C-F93D-48D2-8AB0-3874A278482F}" type="presParOf" srcId="{BAB290AD-E59B-48CA-BC2D-20BC7737FC82}" destId="{B81E0DEE-7A8A-4D44-841A-5A4CED611FEA}" srcOrd="5" destOrd="0" presId="urn:microsoft.com/office/officeart/2005/8/layout/hList7#1"/>
    <dgm:cxn modelId="{6444C4AA-C700-491F-A0F5-36ADC544A6C9}" type="presParOf" srcId="{BAB290AD-E59B-48CA-BC2D-20BC7737FC82}" destId="{D2D438BC-CE34-43FD-8CE1-7F8135FBA58C}" srcOrd="6" destOrd="0" presId="urn:microsoft.com/office/officeart/2005/8/layout/hList7#1"/>
    <dgm:cxn modelId="{99E7B2C3-58DD-41D5-B343-DC52D995754C}" type="presParOf" srcId="{D2D438BC-CE34-43FD-8CE1-7F8135FBA58C}" destId="{3C9933CE-0CB3-44AC-BA62-CEB8D4611AD9}" srcOrd="0" destOrd="0" presId="urn:microsoft.com/office/officeart/2005/8/layout/hList7#1"/>
    <dgm:cxn modelId="{709C26CF-B67F-4177-A3CC-5A9BB5C30703}" type="presParOf" srcId="{D2D438BC-CE34-43FD-8CE1-7F8135FBA58C}" destId="{5C15DE2D-94D8-4023-AD96-7B058F20273E}" srcOrd="1" destOrd="0" presId="urn:microsoft.com/office/officeart/2005/8/layout/hList7#1"/>
    <dgm:cxn modelId="{1DD150FE-8BEF-4CDD-BA28-8731D4B57545}" type="presParOf" srcId="{D2D438BC-CE34-43FD-8CE1-7F8135FBA58C}" destId="{D9789C78-F937-408C-894B-AF02D7593F57}" srcOrd="2" destOrd="0" presId="urn:microsoft.com/office/officeart/2005/8/layout/hList7#1"/>
    <dgm:cxn modelId="{E31C0EE2-611C-4FF8-8C08-3D441ADBEFFF}" type="presParOf" srcId="{D2D438BC-CE34-43FD-8CE1-7F8135FBA58C}" destId="{0A88B1E4-9154-4225-83E5-8BD4EB4B6406}" srcOrd="3" destOrd="0" presId="urn:microsoft.com/office/officeart/2005/8/layout/hList7#1"/>
    <dgm:cxn modelId="{43459199-EE21-44C9-A613-9A3C6F9520E2}" type="presParOf" srcId="{BAB290AD-E59B-48CA-BC2D-20BC7737FC82}" destId="{19CB7A20-FECD-41B1-8EC8-33B0FEA5C30E}" srcOrd="7" destOrd="0" presId="urn:microsoft.com/office/officeart/2005/8/layout/hList7#1"/>
    <dgm:cxn modelId="{6E88FA6F-9DC4-402E-8A06-469F0BCB3A5B}" type="presParOf" srcId="{BAB290AD-E59B-48CA-BC2D-20BC7737FC82}" destId="{23169E77-CBE4-4CA7-9F21-1CF56F6E613F}" srcOrd="8" destOrd="0" presId="urn:microsoft.com/office/officeart/2005/8/layout/hList7#1"/>
    <dgm:cxn modelId="{FCDDFB25-1064-4865-80B6-A74C9F0C4E26}" type="presParOf" srcId="{23169E77-CBE4-4CA7-9F21-1CF56F6E613F}" destId="{32AB605D-397D-41FF-BC2F-8600894F7E29}" srcOrd="0" destOrd="0" presId="urn:microsoft.com/office/officeart/2005/8/layout/hList7#1"/>
    <dgm:cxn modelId="{36E85AA8-B0EC-4F59-9905-99B6C523EB71}" type="presParOf" srcId="{23169E77-CBE4-4CA7-9F21-1CF56F6E613F}" destId="{34447944-C71F-45EC-ACF9-549E26237341}" srcOrd="1" destOrd="0" presId="urn:microsoft.com/office/officeart/2005/8/layout/hList7#1"/>
    <dgm:cxn modelId="{22AA2C2A-5EA7-43EB-9CAB-56EBB4C792E2}" type="presParOf" srcId="{23169E77-CBE4-4CA7-9F21-1CF56F6E613F}" destId="{A2C05A69-0C56-479A-849C-7825FFC0916A}" srcOrd="2" destOrd="0" presId="urn:microsoft.com/office/officeart/2005/8/layout/hList7#1"/>
    <dgm:cxn modelId="{223BE30D-8390-4F35-BD8E-3C5FA1706C8F}" type="presParOf" srcId="{23169E77-CBE4-4CA7-9F21-1CF56F6E613F}" destId="{C92ACDC4-51F9-410D-AEDA-882F6E10E7D9}" srcOrd="3" destOrd="0" presId="urn:microsoft.com/office/officeart/2005/8/layout/hList7#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4CBC8BDC-3CFB-429E-94BE-78974B015A14}" type="doc">
      <dgm:prSet loTypeId="urn:microsoft.com/office/officeart/2005/8/layout/vList5" loCatId="list" qsTypeId="urn:microsoft.com/office/officeart/2005/8/quickstyle/simple3" qsCatId="simple" csTypeId="urn:microsoft.com/office/officeart/2005/8/colors/colorful1#5" csCatId="colorful" phldr="1"/>
      <dgm:spPr/>
      <dgm:t>
        <a:bodyPr/>
        <a:lstStyle/>
        <a:p>
          <a:endParaRPr lang="es-ES"/>
        </a:p>
      </dgm:t>
    </dgm:pt>
    <dgm:pt modelId="{B6F04333-C797-478B-9A15-9C2FBC2F6928}">
      <dgm:prSet phldrT="[Texto]"/>
      <dgm:spPr/>
      <dgm:t>
        <a:bodyPr/>
        <a:lstStyle/>
        <a:p>
          <a:pPr algn="just"/>
          <a:r>
            <a:rPr lang="es-ES" b="1" dirty="0">
              <a:latin typeface="Century Gothic" panose="020B0502020202020204" pitchFamily="34" charset="0"/>
            </a:rPr>
            <a:t>Investigaciones SINCRÓNICAS</a:t>
          </a:r>
        </a:p>
      </dgm:t>
    </dgm:pt>
    <dgm:pt modelId="{193CFF3D-05F8-4CAF-88B8-8BB3BABBF12A}" type="parTrans" cxnId="{AB8EB1FB-FA8D-473D-90FE-D4E6DE6FE1B2}">
      <dgm:prSet/>
      <dgm:spPr/>
      <dgm:t>
        <a:bodyPr/>
        <a:lstStyle/>
        <a:p>
          <a:pPr algn="just"/>
          <a:endParaRPr lang="es-ES">
            <a:latin typeface="Century Gothic" panose="020B0502020202020204" pitchFamily="34" charset="0"/>
          </a:endParaRPr>
        </a:p>
      </dgm:t>
    </dgm:pt>
    <dgm:pt modelId="{48770B57-FA9E-4FFD-8B82-449CC90BA537}" type="sibTrans" cxnId="{AB8EB1FB-FA8D-473D-90FE-D4E6DE6FE1B2}">
      <dgm:prSet/>
      <dgm:spPr/>
      <dgm:t>
        <a:bodyPr/>
        <a:lstStyle/>
        <a:p>
          <a:pPr algn="just"/>
          <a:endParaRPr lang="es-ES">
            <a:latin typeface="Century Gothic" panose="020B0502020202020204" pitchFamily="34" charset="0"/>
          </a:endParaRPr>
        </a:p>
      </dgm:t>
    </dgm:pt>
    <dgm:pt modelId="{D8691069-26A0-4D1B-8E40-F5EAF0D440D4}">
      <dgm:prSet phldrT="[Texto]"/>
      <dgm:spPr/>
      <dgm:t>
        <a:bodyPr/>
        <a:lstStyle/>
        <a:p>
          <a:pPr algn="just"/>
          <a:r>
            <a:rPr lang="es-ES" dirty="0">
              <a:latin typeface="Century Gothic" panose="020B0502020202020204" pitchFamily="34" charset="0"/>
            </a:rPr>
            <a:t>Son aquellas que estudian fenómenos que se dan en un corto periodo</a:t>
          </a:r>
        </a:p>
      </dgm:t>
    </dgm:pt>
    <dgm:pt modelId="{1D475C8E-2662-46D5-9A3D-82863CCDE661}" type="parTrans" cxnId="{D84D5DC6-D3A1-4118-9920-EB9929B6F88B}">
      <dgm:prSet/>
      <dgm:spPr/>
      <dgm:t>
        <a:bodyPr/>
        <a:lstStyle/>
        <a:p>
          <a:pPr algn="just"/>
          <a:endParaRPr lang="es-ES">
            <a:latin typeface="Century Gothic" panose="020B0502020202020204" pitchFamily="34" charset="0"/>
          </a:endParaRPr>
        </a:p>
      </dgm:t>
    </dgm:pt>
    <dgm:pt modelId="{7C2FA730-89D0-4B43-95FE-348332A3E584}" type="sibTrans" cxnId="{D84D5DC6-D3A1-4118-9920-EB9929B6F88B}">
      <dgm:prSet/>
      <dgm:spPr/>
      <dgm:t>
        <a:bodyPr/>
        <a:lstStyle/>
        <a:p>
          <a:pPr algn="just"/>
          <a:endParaRPr lang="es-ES">
            <a:latin typeface="Century Gothic" panose="020B0502020202020204" pitchFamily="34" charset="0"/>
          </a:endParaRPr>
        </a:p>
      </dgm:t>
    </dgm:pt>
    <dgm:pt modelId="{12FEABC0-CECF-48BF-BA23-530541B33F1D}">
      <dgm:prSet phldrT="[Texto]"/>
      <dgm:spPr/>
      <dgm:t>
        <a:bodyPr/>
        <a:lstStyle/>
        <a:p>
          <a:pPr algn="just"/>
          <a:r>
            <a:rPr lang="es-ES" b="1" dirty="0">
              <a:latin typeface="Century Gothic" panose="020B0502020202020204" pitchFamily="34" charset="0"/>
            </a:rPr>
            <a:t>Investigaciones DIACRÓNICAS</a:t>
          </a:r>
        </a:p>
      </dgm:t>
    </dgm:pt>
    <dgm:pt modelId="{0BFC535C-C83D-4FF6-AF8F-5977FB88A3C5}" type="parTrans" cxnId="{9478CB73-DBF5-4617-A56E-9784AC8FFEFE}">
      <dgm:prSet/>
      <dgm:spPr/>
      <dgm:t>
        <a:bodyPr/>
        <a:lstStyle/>
        <a:p>
          <a:pPr algn="just"/>
          <a:endParaRPr lang="es-ES">
            <a:latin typeface="Century Gothic" panose="020B0502020202020204" pitchFamily="34" charset="0"/>
          </a:endParaRPr>
        </a:p>
      </dgm:t>
    </dgm:pt>
    <dgm:pt modelId="{BEF066B0-AAFD-47B9-8A2E-E521DF72EC2F}" type="sibTrans" cxnId="{9478CB73-DBF5-4617-A56E-9784AC8FFEFE}">
      <dgm:prSet/>
      <dgm:spPr/>
      <dgm:t>
        <a:bodyPr/>
        <a:lstStyle/>
        <a:p>
          <a:pPr algn="just"/>
          <a:endParaRPr lang="es-ES">
            <a:latin typeface="Century Gothic" panose="020B0502020202020204" pitchFamily="34" charset="0"/>
          </a:endParaRPr>
        </a:p>
      </dgm:t>
    </dgm:pt>
    <dgm:pt modelId="{AC436009-4A80-477B-848F-651E9BF6A1E3}">
      <dgm:prSet phldrT="[Texto]"/>
      <dgm:spPr/>
      <dgm:t>
        <a:bodyPr/>
        <a:lstStyle/>
        <a:p>
          <a:pPr algn="just"/>
          <a:r>
            <a:rPr lang="es-ES" dirty="0">
              <a:latin typeface="Century Gothic" panose="020B0502020202020204" pitchFamily="34" charset="0"/>
            </a:rPr>
            <a:t>Son aquellas que estudian fenómenos en un periodo largo con el objeto de verificar los cambios que se pueden producir.</a:t>
          </a:r>
        </a:p>
      </dgm:t>
    </dgm:pt>
    <dgm:pt modelId="{5D53F695-E8C5-4044-92EB-3E64D5956868}" type="parTrans" cxnId="{854DE2C9-6A6A-4746-9A4C-9F71975194E7}">
      <dgm:prSet/>
      <dgm:spPr/>
      <dgm:t>
        <a:bodyPr/>
        <a:lstStyle/>
        <a:p>
          <a:pPr algn="just"/>
          <a:endParaRPr lang="es-ES">
            <a:latin typeface="Century Gothic" panose="020B0502020202020204" pitchFamily="34" charset="0"/>
          </a:endParaRPr>
        </a:p>
      </dgm:t>
    </dgm:pt>
    <dgm:pt modelId="{3E0F1B45-F6FC-4031-841B-C41B9AC3A37F}" type="sibTrans" cxnId="{854DE2C9-6A6A-4746-9A4C-9F71975194E7}">
      <dgm:prSet/>
      <dgm:spPr/>
      <dgm:t>
        <a:bodyPr/>
        <a:lstStyle/>
        <a:p>
          <a:pPr algn="just"/>
          <a:endParaRPr lang="es-ES">
            <a:latin typeface="Century Gothic" panose="020B0502020202020204" pitchFamily="34" charset="0"/>
          </a:endParaRPr>
        </a:p>
      </dgm:t>
    </dgm:pt>
    <dgm:pt modelId="{EEAD5244-4E62-49F6-A67E-9A2A4130714A}" type="pres">
      <dgm:prSet presAssocID="{4CBC8BDC-3CFB-429E-94BE-78974B015A14}" presName="Name0" presStyleCnt="0">
        <dgm:presLayoutVars>
          <dgm:dir/>
          <dgm:animLvl val="lvl"/>
          <dgm:resizeHandles val="exact"/>
        </dgm:presLayoutVars>
      </dgm:prSet>
      <dgm:spPr/>
      <dgm:t>
        <a:bodyPr/>
        <a:lstStyle/>
        <a:p>
          <a:endParaRPr lang="es-MX"/>
        </a:p>
      </dgm:t>
    </dgm:pt>
    <dgm:pt modelId="{643D49E4-5CAA-4A9A-8F97-A2DACB0C32E5}" type="pres">
      <dgm:prSet presAssocID="{B6F04333-C797-478B-9A15-9C2FBC2F6928}" presName="linNode" presStyleCnt="0"/>
      <dgm:spPr/>
    </dgm:pt>
    <dgm:pt modelId="{10E11458-7D38-48FE-B7C7-1B75AF6B88DC}" type="pres">
      <dgm:prSet presAssocID="{B6F04333-C797-478B-9A15-9C2FBC2F6928}" presName="parentText" presStyleLbl="node1" presStyleIdx="0" presStyleCnt="2">
        <dgm:presLayoutVars>
          <dgm:chMax val="1"/>
          <dgm:bulletEnabled val="1"/>
        </dgm:presLayoutVars>
      </dgm:prSet>
      <dgm:spPr/>
      <dgm:t>
        <a:bodyPr/>
        <a:lstStyle/>
        <a:p>
          <a:endParaRPr lang="es-MX"/>
        </a:p>
      </dgm:t>
    </dgm:pt>
    <dgm:pt modelId="{5D55F728-190D-4CFE-88E0-E2DB0C448C9D}" type="pres">
      <dgm:prSet presAssocID="{B6F04333-C797-478B-9A15-9C2FBC2F6928}" presName="descendantText" presStyleLbl="alignAccFollowNode1" presStyleIdx="0" presStyleCnt="2" custLinFactNeighborY="-1433">
        <dgm:presLayoutVars>
          <dgm:bulletEnabled val="1"/>
        </dgm:presLayoutVars>
      </dgm:prSet>
      <dgm:spPr/>
      <dgm:t>
        <a:bodyPr/>
        <a:lstStyle/>
        <a:p>
          <a:endParaRPr lang="es-MX"/>
        </a:p>
      </dgm:t>
    </dgm:pt>
    <dgm:pt modelId="{8E992ED6-5707-4B81-8355-DD24649F50D1}" type="pres">
      <dgm:prSet presAssocID="{48770B57-FA9E-4FFD-8B82-449CC90BA537}" presName="sp" presStyleCnt="0"/>
      <dgm:spPr/>
    </dgm:pt>
    <dgm:pt modelId="{8AB1727E-E6C3-4725-BE3B-EE094FD92DC6}" type="pres">
      <dgm:prSet presAssocID="{12FEABC0-CECF-48BF-BA23-530541B33F1D}" presName="linNode" presStyleCnt="0"/>
      <dgm:spPr/>
    </dgm:pt>
    <dgm:pt modelId="{4489AD3D-479F-47D2-969B-90E88D93EA8D}" type="pres">
      <dgm:prSet presAssocID="{12FEABC0-CECF-48BF-BA23-530541B33F1D}" presName="parentText" presStyleLbl="node1" presStyleIdx="1" presStyleCnt="2">
        <dgm:presLayoutVars>
          <dgm:chMax val="1"/>
          <dgm:bulletEnabled val="1"/>
        </dgm:presLayoutVars>
      </dgm:prSet>
      <dgm:spPr/>
      <dgm:t>
        <a:bodyPr/>
        <a:lstStyle/>
        <a:p>
          <a:endParaRPr lang="es-MX"/>
        </a:p>
      </dgm:t>
    </dgm:pt>
    <dgm:pt modelId="{64DE4CF9-276C-4834-BD74-38693DBB5AE4}" type="pres">
      <dgm:prSet presAssocID="{12FEABC0-CECF-48BF-BA23-530541B33F1D}" presName="descendantText" presStyleLbl="alignAccFollowNode1" presStyleIdx="1" presStyleCnt="2">
        <dgm:presLayoutVars>
          <dgm:bulletEnabled val="1"/>
        </dgm:presLayoutVars>
      </dgm:prSet>
      <dgm:spPr/>
      <dgm:t>
        <a:bodyPr/>
        <a:lstStyle/>
        <a:p>
          <a:endParaRPr lang="es-MX"/>
        </a:p>
      </dgm:t>
    </dgm:pt>
  </dgm:ptLst>
  <dgm:cxnLst>
    <dgm:cxn modelId="{AB8EB1FB-FA8D-473D-90FE-D4E6DE6FE1B2}" srcId="{4CBC8BDC-3CFB-429E-94BE-78974B015A14}" destId="{B6F04333-C797-478B-9A15-9C2FBC2F6928}" srcOrd="0" destOrd="0" parTransId="{193CFF3D-05F8-4CAF-88B8-8BB3BABBF12A}" sibTransId="{48770B57-FA9E-4FFD-8B82-449CC90BA537}"/>
    <dgm:cxn modelId="{7E180F84-61A0-418D-BD1E-AA715F92E62C}" type="presOf" srcId="{B6F04333-C797-478B-9A15-9C2FBC2F6928}" destId="{10E11458-7D38-48FE-B7C7-1B75AF6B88DC}" srcOrd="0" destOrd="0" presId="urn:microsoft.com/office/officeart/2005/8/layout/vList5"/>
    <dgm:cxn modelId="{D84D5DC6-D3A1-4118-9920-EB9929B6F88B}" srcId="{B6F04333-C797-478B-9A15-9C2FBC2F6928}" destId="{D8691069-26A0-4D1B-8E40-F5EAF0D440D4}" srcOrd="0" destOrd="0" parTransId="{1D475C8E-2662-46D5-9A3D-82863CCDE661}" sibTransId="{7C2FA730-89D0-4B43-95FE-348332A3E584}"/>
    <dgm:cxn modelId="{B772A397-02E4-49BB-BDB8-FFD888BFFFB6}" type="presOf" srcId="{12FEABC0-CECF-48BF-BA23-530541B33F1D}" destId="{4489AD3D-479F-47D2-969B-90E88D93EA8D}" srcOrd="0" destOrd="0" presId="urn:microsoft.com/office/officeart/2005/8/layout/vList5"/>
    <dgm:cxn modelId="{854DE2C9-6A6A-4746-9A4C-9F71975194E7}" srcId="{12FEABC0-CECF-48BF-BA23-530541B33F1D}" destId="{AC436009-4A80-477B-848F-651E9BF6A1E3}" srcOrd="0" destOrd="0" parTransId="{5D53F695-E8C5-4044-92EB-3E64D5956868}" sibTransId="{3E0F1B45-F6FC-4031-841B-C41B9AC3A37F}"/>
    <dgm:cxn modelId="{EAD5E5DB-3C85-4C74-BE33-A9C4F997D8D5}" type="presOf" srcId="{AC436009-4A80-477B-848F-651E9BF6A1E3}" destId="{64DE4CF9-276C-4834-BD74-38693DBB5AE4}" srcOrd="0" destOrd="0" presId="urn:microsoft.com/office/officeart/2005/8/layout/vList5"/>
    <dgm:cxn modelId="{A988F5FF-3BB8-4388-AC0B-B7FF9801EE14}" type="presOf" srcId="{4CBC8BDC-3CFB-429E-94BE-78974B015A14}" destId="{EEAD5244-4E62-49F6-A67E-9A2A4130714A}" srcOrd="0" destOrd="0" presId="urn:microsoft.com/office/officeart/2005/8/layout/vList5"/>
    <dgm:cxn modelId="{4CBDAB90-9682-4FC4-9F7E-A6940000F344}" type="presOf" srcId="{D8691069-26A0-4D1B-8E40-F5EAF0D440D4}" destId="{5D55F728-190D-4CFE-88E0-E2DB0C448C9D}" srcOrd="0" destOrd="0" presId="urn:microsoft.com/office/officeart/2005/8/layout/vList5"/>
    <dgm:cxn modelId="{9478CB73-DBF5-4617-A56E-9784AC8FFEFE}" srcId="{4CBC8BDC-3CFB-429E-94BE-78974B015A14}" destId="{12FEABC0-CECF-48BF-BA23-530541B33F1D}" srcOrd="1" destOrd="0" parTransId="{0BFC535C-C83D-4FF6-AF8F-5977FB88A3C5}" sibTransId="{BEF066B0-AAFD-47B9-8A2E-E521DF72EC2F}"/>
    <dgm:cxn modelId="{56D3A337-FC66-4E9F-8EFF-9866DD9B4FD6}" type="presParOf" srcId="{EEAD5244-4E62-49F6-A67E-9A2A4130714A}" destId="{643D49E4-5CAA-4A9A-8F97-A2DACB0C32E5}" srcOrd="0" destOrd="0" presId="urn:microsoft.com/office/officeart/2005/8/layout/vList5"/>
    <dgm:cxn modelId="{61BCCADA-0BEA-4AD5-A6CD-A548F8831191}" type="presParOf" srcId="{643D49E4-5CAA-4A9A-8F97-A2DACB0C32E5}" destId="{10E11458-7D38-48FE-B7C7-1B75AF6B88DC}" srcOrd="0" destOrd="0" presId="urn:microsoft.com/office/officeart/2005/8/layout/vList5"/>
    <dgm:cxn modelId="{8AFEB1BC-81F9-4626-AFFD-FD98C57EA4A0}" type="presParOf" srcId="{643D49E4-5CAA-4A9A-8F97-A2DACB0C32E5}" destId="{5D55F728-190D-4CFE-88E0-E2DB0C448C9D}" srcOrd="1" destOrd="0" presId="urn:microsoft.com/office/officeart/2005/8/layout/vList5"/>
    <dgm:cxn modelId="{05407E79-81D5-4624-9955-FDD649086B29}" type="presParOf" srcId="{EEAD5244-4E62-49F6-A67E-9A2A4130714A}" destId="{8E992ED6-5707-4B81-8355-DD24649F50D1}" srcOrd="1" destOrd="0" presId="urn:microsoft.com/office/officeart/2005/8/layout/vList5"/>
    <dgm:cxn modelId="{49DC0FA5-4E37-4572-8FC4-FA72FB3D62F6}" type="presParOf" srcId="{EEAD5244-4E62-49F6-A67E-9A2A4130714A}" destId="{8AB1727E-E6C3-4725-BE3B-EE094FD92DC6}" srcOrd="2" destOrd="0" presId="urn:microsoft.com/office/officeart/2005/8/layout/vList5"/>
    <dgm:cxn modelId="{C397B779-E140-46DD-AB14-BF354A09BF14}" type="presParOf" srcId="{8AB1727E-E6C3-4725-BE3B-EE094FD92DC6}" destId="{4489AD3D-479F-47D2-969B-90E88D93EA8D}" srcOrd="0" destOrd="0" presId="urn:microsoft.com/office/officeart/2005/8/layout/vList5"/>
    <dgm:cxn modelId="{CFA0942D-523C-4AC6-AA5D-57D939EAC7FC}" type="presParOf" srcId="{8AB1727E-E6C3-4725-BE3B-EE094FD92DC6}" destId="{64DE4CF9-276C-4834-BD74-38693DBB5AE4}" srcOrd="1" destOrd="0" presId="urn:microsoft.com/office/officeart/2005/8/layout/vList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hierarchy2">
  <dgm:title val=""/>
  <dgm:desc val=""/>
  <dgm:catLst>
    <dgm:cat type="hierarchy" pri="5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diagram">
    <dgm:varLst>
      <dgm:chPref val="1"/>
      <dgm:dir/>
      <dgm:animOne val="branch"/>
      <dgm:animLvl val="lvl"/>
      <dgm:resizeHandles val="exact"/>
    </dgm:varLst>
    <dgm:choose name="Name0">
      <dgm:if name="Name1" func="var" arg="dir" op="equ" val="norm">
        <dgm:alg type="hierChild">
          <dgm:param type="linDir" val="fromT"/>
          <dgm:param type="chAlign" val="l"/>
        </dgm:alg>
      </dgm:if>
      <dgm:else name="Name2">
        <dgm:alg type="hierChild">
          <dgm:param type="linDir" val="fromT"/>
          <dgm:param type="chAlign" val="r"/>
        </dgm:alg>
      </dgm:else>
    </dgm:choose>
    <dgm:shape xmlns:r="http://schemas.openxmlformats.org/officeDocument/2006/relationships" r:blip="">
      <dgm:adjLst/>
    </dgm:shape>
    <dgm:presOf/>
    <dgm:constrLst>
      <dgm:constr type="h" for="des" ptType="node" refType="h"/>
      <dgm:constr type="w" for="des" ptType="node" refType="h" refFor="des" refPtType="node" fact="2"/>
      <dgm:constr type="sibSp" refType="h" refFor="des" refPtType="node" op="equ" fact="0.15"/>
      <dgm:constr type="sibSp" for="des" forName="level2hierChild" refType="h" refFor="des" refPtType="node" op="equ" fact="0.15"/>
      <dgm:constr type="sibSp" for="des" forName="level3hierChild" refType="h" refFor="des" refPtType="node" op="equ" fact="0.15"/>
      <dgm:constr type="sp" for="des" forName="root1" refType="w" refFor="des" refPtType="node" fact="0.4"/>
      <dgm:constr type="sp" for="des" forName="root2" refType="sp" refFor="des" refForName="root1" op="equ"/>
      <dgm:constr type="primFontSz" for="des" ptType="node" op="equ" val="65"/>
      <dgm:constr type="primFontSz" for="des" forName="connTx" op="equ" val="55"/>
      <dgm:constr type="primFontSz" for="des" forName="connTx" refType="primFontSz" refFor="des" refPtType="node" op="lte" fact="0.8"/>
    </dgm:constrLst>
    <dgm:ruleLst/>
    <dgm:forEach name="Name3" axis="ch">
      <dgm:forEach name="Name4" axis="self" ptType="node">
        <dgm:layoutNode name="root1">
          <dgm:choose name="Name5">
            <dgm:if name="Name6" func="var" arg="dir" op="equ" val="norm">
              <dgm:alg type="hierRoot">
                <dgm:param type="hierAlign" val="lCtrCh"/>
              </dgm:alg>
            </dgm:if>
            <dgm:else name="Name7">
              <dgm:alg type="hierRoot">
                <dgm:param type="hierAlign" val="rCtrCh"/>
              </dgm:alg>
            </dgm:else>
          </dgm:choose>
          <dgm:shape xmlns:r="http://schemas.openxmlformats.org/officeDocument/2006/relationships" r:blip="">
            <dgm:adjLst/>
          </dgm:shape>
          <dgm:presOf/>
          <dgm:constrLst/>
          <dgm:ruleLst/>
          <dgm:layoutNode name="LevelOneTextNod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2hierChild">
            <dgm:choose name="Name8">
              <dgm:if name="Name9" func="var" arg="dir" op="equ" val="norm">
                <dgm:alg type="hierChild">
                  <dgm:param type="linDir" val="fromT"/>
                  <dgm:param type="chAlign" val="l"/>
                </dgm:alg>
              </dgm:if>
              <dgm:else name="Name10">
                <dgm:alg type="hierChild">
                  <dgm:param type="linDir" val="fromT"/>
                  <dgm:param type="chAlign" val="r"/>
                </dgm:alg>
              </dgm:else>
            </dgm:choose>
            <dgm:shape xmlns:r="http://schemas.openxmlformats.org/officeDocument/2006/relationships" r:blip="">
              <dgm:adjLst/>
            </dgm:shape>
            <dgm:presOf/>
            <dgm:constrLst/>
            <dgm:ruleLst/>
            <dgm:forEach name="repeat" axis="ch">
              <dgm:forEach name="Name11" axis="self" ptType="parTrans" cnt="1">
                <dgm:layoutNode name="conn2-1">
                  <dgm:choose name="Name12">
                    <dgm:if name="Name13" func="var" arg="dir" op="equ" val="norm">
                      <dgm:alg type="conn">
                        <dgm:param type="dim" val="1D"/>
                        <dgm:param type="begPts" val="midR"/>
                        <dgm:param type="endPts" val="midL"/>
                        <dgm:param type="endSty" val="noArr"/>
                      </dgm:alg>
                    </dgm:if>
                    <dgm:else name="Name14">
                      <dgm:alg type="conn">
                        <dgm:param type="dim" val="1D"/>
                        <dgm:param type="begPts" val="midL"/>
                        <dgm:param type="endPts" val="midR"/>
                        <dgm:param type="endSty" val="noArr"/>
                      </dgm:alg>
                    </dgm:else>
                  </dgm:choose>
                  <dgm:shape xmlns:r="http://schemas.openxmlformats.org/officeDocument/2006/relationships" type="conn" r:blip="">
                    <dgm:adjLst/>
                  </dgm:shape>
                  <dgm:presOf axis="self"/>
                  <dgm:constrLst>
                    <dgm:constr type="w" val="1"/>
                    <dgm:constr type="h" val="5"/>
                    <dgm:constr type="connDist"/>
                    <dgm:constr type="begPad"/>
                    <dgm:constr type="endPad"/>
                    <dgm:constr type="userA" for="ch" refType="connDist"/>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5" axis="self" ptType="node">
                <dgm:layoutNode name="root2">
                  <dgm:choose name="Name16">
                    <dgm:if name="Name17" func="var" arg="dir" op="equ" val="norm">
                      <dgm:alg type="hierRoot">
                        <dgm:param type="hierAlign" val="lCtrCh"/>
                      </dgm:alg>
                    </dgm:if>
                    <dgm:else name="Name18">
                      <dgm:alg type="hierRoot">
                        <dgm:param type="hierAlign" val="rCtrCh"/>
                      </dgm:alg>
                    </dgm:else>
                  </dgm:choose>
                  <dgm:shape xmlns:r="http://schemas.openxmlformats.org/officeDocument/2006/relationships" r:blip="">
                    <dgm:adjLst/>
                  </dgm:shape>
                  <dgm:presOf/>
                  <dgm:constrLst/>
                  <dgm:ruleLst/>
                  <dgm:layoutNode name="LevelTwoTextNode">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3hierChild">
                    <dgm:choose name="Name19">
                      <dgm:if name="Name20" func="var" arg="dir" op="equ" val="norm">
                        <dgm:alg type="hierChild">
                          <dgm:param type="linDir" val="fromT"/>
                          <dgm:param type="chAlign" val="l"/>
                        </dgm:alg>
                      </dgm:if>
                      <dgm:else name="Name21">
                        <dgm:alg type="hierChild">
                          <dgm:param type="linDir" val="fromT"/>
                          <dgm:param type="chAlign" val="r"/>
                        </dgm:alg>
                      </dgm:else>
                    </dgm:choose>
                    <dgm:shape xmlns:r="http://schemas.openxmlformats.org/officeDocument/2006/relationships" r:blip="">
                      <dgm:adjLst/>
                    </dgm:shape>
                    <dgm:presOf/>
                    <dgm:constrLst/>
                    <dgm:ruleLst/>
                    <dgm:forEach name="Name22" ref="repeat"/>
                  </dgm:layoutNode>
                </dgm:layoutNode>
              </dgm:forEach>
            </dgm:forEach>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vList6">
  <dgm:title val=""/>
  <dgm:desc val=""/>
  <dgm:catLst>
    <dgm:cat type="process" pri="22000"/>
    <dgm:cat type="list" pri="1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dgm:varLst>
    <dgm:alg type="lin">
      <dgm:param type="linDir" val="fromT"/>
    </dgm:alg>
    <dgm:shape xmlns:r="http://schemas.openxmlformats.org/officeDocument/2006/relationships" r:blip="">
      <dgm:adjLst/>
    </dgm:shape>
    <dgm:presOf/>
    <dgm:constrLst>
      <dgm:constr type="w" for="ch" forName="linNode" refType="w"/>
      <dgm:constr type="h" for="ch" forName="linNode" refType="h"/>
      <dgm:constr type="h" for="ch" forName="spacing" refType="h" refFor="ch" refForName="linNode" fact="0.1"/>
      <dgm:constr type="primFontSz" for="des" forName="parentShp" op="equ" val="65"/>
      <dgm:constr type="primFontSz" for="des" forName="childShp" op="equ" val="65"/>
    </dgm:constrLst>
    <dgm:ruleLst/>
    <dgm:forEach name="Name1" axis="ch" ptType="node">
      <dgm:layoutNode name="linNode">
        <dgm:choose name="Name2">
          <dgm:if name="Name3" func="var" arg="dir" op="equ" val="norm">
            <dgm:alg type="lin">
              <dgm:param type="linDir" val="fromL"/>
            </dgm:alg>
          </dgm:if>
          <dgm:else name="Name4">
            <dgm:alg type="lin">
              <dgm:param type="linDir" val="fromR"/>
            </dgm:alg>
          </dgm:else>
        </dgm:choose>
        <dgm:shape xmlns:r="http://schemas.openxmlformats.org/officeDocument/2006/relationships" r:blip="">
          <dgm:adjLst/>
        </dgm:shape>
        <dgm:presOf/>
        <dgm:choose name="Name5">
          <dgm:if name="Name6" func="var" arg="dir" op="equ" val="norm">
            <dgm:constrLst>
              <dgm:constr type="w" for="ch" forName="parentShp" refType="w" fact="0.4"/>
              <dgm:constr type="h" for="ch" forName="parentShp" refType="h"/>
              <dgm:constr type="w" for="ch" forName="childShp" refType="w" fact="0.6"/>
              <dgm:constr type="h" for="ch" forName="childShp" refType="h" refFor="ch" refForName="parentShp"/>
            </dgm:constrLst>
          </dgm:if>
          <dgm:else name="Name7">
            <dgm:constrLst>
              <dgm:constr type="w" for="ch" forName="parentShp" refType="w" fact="0.4"/>
              <dgm:constr type="h" for="ch" forName="parentShp" refType="h"/>
              <dgm:constr type="w" for="ch" forName="childShp" refType="w" fact="0.6"/>
              <dgm:constr type="h" for="ch" forName="childShp" refType="h" refFor="ch" refForName="parentShp"/>
            </dgm:constrLst>
          </dgm:else>
        </dgm:choose>
        <dgm:ruleLst/>
        <dgm:layoutNode name="parentShp" styleLbl="node1">
          <dgm:varLst>
            <dgm:bulletEnabled val="1"/>
          </dgm:varLst>
          <dgm:alg type="tx"/>
          <dgm:shape xmlns:r="http://schemas.openxmlformats.org/officeDocument/2006/relationships" type="roundRect" r:blip="">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layoutNode name="childShp" styleLbl="bgAccFollowNode1">
          <dgm:varLst>
            <dgm:bulletEnabled val="1"/>
          </dgm:varLst>
          <dgm:alg type="tx">
            <dgm:param type="stBulletLvl" val="1"/>
          </dgm:alg>
          <dgm:choose name="Name8">
            <dgm:if name="Name9" func="var" arg="dir" op="equ" val="norm">
              <dgm:shape xmlns:r="http://schemas.openxmlformats.org/officeDocument/2006/relationships" type="rightArrow" r:blip="" zOrderOff="-2">
                <dgm:adjLst>
                  <dgm:adj idx="1" val="0.75"/>
                </dgm:adjLst>
              </dgm:shape>
            </dgm:if>
            <dgm:else name="Name10">
              <dgm:shape xmlns:r="http://schemas.openxmlformats.org/officeDocument/2006/relationships" rot="180" type="rightArrow" r:blip="" zOrderOff="-2">
                <dgm:adjLst>
                  <dgm:adj idx="1" val="0.75"/>
                </dgm:adjLst>
              </dgm:shape>
            </dgm:else>
          </dgm:choose>
          <dgm:presOf axis="des" ptType="node"/>
          <dgm:constrLst>
            <dgm:constr type="secFontSz" refType="primFontSz"/>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dgm:forEach name="Name11" axis="followSib" ptType="sibTrans" cnt="1">
        <dgm:layoutNode name="spacing">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hList7#1">
  <dgm:title val=""/>
  <dgm:desc val=""/>
  <dgm:catLst>
    <dgm:cat type="list" pri="12000"/>
    <dgm:cat type="process" pri="20000"/>
    <dgm:cat type="relationship" pri="14000"/>
    <dgm:cat type="convert" pri="8000"/>
    <dgm:cat type="picture" pri="25000"/>
    <dgm:cat type="pictureconvert" pri="2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alg type="composite"/>
    <dgm:shape xmlns:r="http://schemas.openxmlformats.org/officeDocument/2006/relationships" r:blip="">
      <dgm:adjLst/>
    </dgm:shape>
    <dgm:presOf/>
    <dgm:constrLst>
      <dgm:constr type="w" for="ch" forName="fgShape" refType="w" fact="0.92"/>
      <dgm:constr type="h" for="ch" forName="fgShape" refType="h" fact="0.15"/>
      <dgm:constr type="b" for="ch" forName="fgShape" refType="h" fact="0.95"/>
      <dgm:constr type="ctrX" for="ch" forName="fgShape" refType="w" fact="0.5"/>
      <dgm:constr type="w" for="ch" forName="linComp" refType="w"/>
      <dgm:constr type="h" for="ch" forName="linComp" refType="h"/>
      <dgm:constr type="ctrX" for="ch" forName="linComp" refType="w" fact="0.5"/>
    </dgm:constrLst>
    <dgm:ruleLst/>
    <dgm:layoutNode name="fgShape" styleLbl="fgShp">
      <dgm:alg type="sp"/>
      <dgm:shape xmlns:r="http://schemas.openxmlformats.org/officeDocument/2006/relationships" type="leftRightArrow" r:blip="" zOrderOff="99999">
        <dgm:adjLst/>
      </dgm:shape>
      <dgm:presOf/>
      <dgm:constrLst/>
      <dgm:ruleLst/>
    </dgm:layoutNode>
    <dgm:layoutNode name="linComp">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forName="compNode" refType="w"/>
        <dgm:constr type="h" for="ch" forName="compNode" refType="h"/>
        <dgm:constr type="w" for="ch" ptType="sibTrans" refType="w" refFor="ch" refForName="compNode" fact="0.03"/>
        <dgm:constr type="primFontSz" for="des" ptType="node" op="equ" val="65"/>
      </dgm:constrLst>
      <dgm:ruleLst/>
      <dgm:forEach name="nodesForEach" axis="ch" ptType="node">
        <dgm:layoutNode name="compNode">
          <dgm:alg type="composite"/>
          <dgm:shape xmlns:r="http://schemas.openxmlformats.org/officeDocument/2006/relationships" r:blip="">
            <dgm:adjLst/>
          </dgm:shape>
          <dgm:presOf/>
          <dgm:constrLst>
            <dgm:constr type="w" for="ch" forName="bkgdShape" refType="w"/>
            <dgm:constr type="h" for="ch" forName="bkgdShape" refType="h"/>
            <dgm:constr type="w" for="ch" forName="nodeTx" refType="w"/>
            <dgm:constr type="h" for="ch" forName="nodeTx" refType="h" fact="0.4"/>
            <dgm:constr type="b" for="ch" forName="nodeTx" refType="h" fact="0.8"/>
            <dgm:constr type="w" for="ch" forName="invisiNode" refType="w" fact="0.01"/>
            <dgm:constr type="h" for="ch" forName="invisiNode" refType="h" fact="0.06"/>
            <dgm:constr type="t" for="ch" forName="invisiNode"/>
            <dgm:constr type="ctrX" for="ch" forName="invisiNode" refType="w" fact="0.5"/>
            <dgm:constr type="h" for="ch" forName="imagNode" refType="h" fact="0.333"/>
            <dgm:constr type="w" for="ch" forName="imagNode" refType="h" refFor="ch" refForName="imagNode"/>
            <dgm:constr type="ctrX" for="ch" forName="imagNode" refType="w" fact="0.5"/>
            <dgm:constr type="t" for="ch" forName="imagNode" refType="h" fact="0.06"/>
            <dgm:constr type="w" for="ch" forName="imagNode" refType="w" op="lte" fact="0.94"/>
          </dgm:constrLst>
          <dgm:ruleLst/>
          <dgm:layoutNode name="bkgdShape">
            <dgm:alg type="sp"/>
            <dgm:shape xmlns:r="http://schemas.openxmlformats.org/officeDocument/2006/relationships" type="roundRect" r:blip="">
              <dgm:adjLst>
                <dgm:adj idx="1" val="0.1"/>
              </dgm:adjLst>
            </dgm:shape>
            <dgm:presOf axis="desOrSelf" ptType="node"/>
            <dgm:constrLst/>
            <dgm:ruleLst/>
          </dgm:layoutNode>
          <dgm:layoutNode name="nodeTx">
            <dgm:varLst>
              <dgm:bulletEnabled val="1"/>
            </dgm:varLst>
            <dgm:alg type="tx">
              <dgm:param type="txAnchorVert" val="mid"/>
              <dgm:param type="txAnchorHorzCh" val="ctr"/>
              <dgm:param type="stBulletLvl" val="2"/>
            </dgm:alg>
            <dgm:shape xmlns:r="http://schemas.openxmlformats.org/officeDocument/2006/relationships" type="rect" r:blip="" hideGeom="1">
              <dgm:adjLst/>
            </dgm:shape>
            <dgm:presOf axis="desOrSelf" ptType="node"/>
            <dgm:constrLst/>
            <dgm:ruleLst>
              <dgm:rule type="primFontSz" val="5" fact="NaN" max="NaN"/>
            </dgm:ruleLst>
          </dgm:layoutNode>
          <dgm:layoutNode name="invisiNode">
            <dgm:alg type="sp"/>
            <dgm:shape xmlns:r="http://schemas.openxmlformats.org/officeDocument/2006/relationships" type="roundRect" r:blip="" hideGeom="1">
              <dgm:adjLst>
                <dgm:adj idx="1" val="0.1"/>
              </dgm:adjLst>
            </dgm:shape>
            <dgm:presOf/>
            <dgm:constrLst/>
            <dgm:ruleLst/>
          </dgm:layoutNode>
          <dgm:layoutNode name="imagNode" styleLbl="fgImgPlace1">
            <dgm:alg type="sp"/>
            <dgm:shape xmlns:r="http://schemas.openxmlformats.org/officeDocument/2006/relationships" type="ellipse" r:blip="" blipPhldr="1">
              <dgm:adjLst/>
            </dgm:shape>
            <dgm:presOf/>
            <dgm:constrLst/>
            <dgm:ruleLst/>
          </dgm:layoutNode>
        </dgm:layoutNode>
        <dgm:forEach name="sibTransForEach" axis="followSib" ptType="sibTrans" cnt="1">
          <dgm:layoutNode name="sibTrans">
            <dgm:alg type="sp"/>
            <dgm:shape xmlns:r="http://schemas.openxmlformats.org/officeDocument/2006/relationships" type="rect" r:blip="" hideGeom="1">
              <dgm:adjLst/>
            </dgm:shape>
            <dgm:presOf axis="self"/>
            <dgm:constrLst/>
            <dgm:ruleLst/>
          </dgm:layoutNode>
        </dgm:forEach>
      </dgm:forEach>
    </dgm:layoutNode>
  </dgm:layoutNode>
</dgm:layoutDef>
</file>

<file path=ppt/diagrams/layout5.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1403648" y="2130425"/>
            <a:ext cx="7054552" cy="1470025"/>
          </a:xfrm>
        </p:spPr>
        <p:txBody>
          <a:bodyPr/>
          <a:lstStyle/>
          <a:p>
            <a:r>
              <a:rPr lang="es-ES"/>
              <a:t>Haga clic para modificar el estilo de título del patrón</a:t>
            </a:r>
            <a:endParaRPr lang="es-MX"/>
          </a:p>
        </p:txBody>
      </p:sp>
      <p:sp>
        <p:nvSpPr>
          <p:cNvPr id="3" name="2 Subtítulo"/>
          <p:cNvSpPr>
            <a:spLocks noGrp="1"/>
          </p:cNvSpPr>
          <p:nvPr>
            <p:ph type="subTitle" idx="1"/>
          </p:nvPr>
        </p:nvSpPr>
        <p:spPr>
          <a:xfrm>
            <a:off x="1371600" y="3886200"/>
            <a:ext cx="7088832" cy="1752600"/>
          </a:xfrm>
        </p:spPr>
        <p:txBody>
          <a:bodyPr/>
          <a:lstStyle>
            <a:lvl1pPr marL="0" indent="0" algn="ctr">
              <a:buNone/>
              <a:defRPr>
                <a:solidFill>
                  <a:schemeClr val="tx1">
                    <a:lumMod val="95000"/>
                    <a:lumOff val="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a:t>Haga clic para modificar el estilo de subtítulo del patrón</a:t>
            </a:r>
            <a:endParaRPr lang="es-MX"/>
          </a:p>
        </p:txBody>
      </p:sp>
      <p:sp>
        <p:nvSpPr>
          <p:cNvPr id="4" name="3 Marcador de fecha"/>
          <p:cNvSpPr>
            <a:spLocks noGrp="1"/>
          </p:cNvSpPr>
          <p:nvPr>
            <p:ph type="dt" sz="half" idx="10"/>
          </p:nvPr>
        </p:nvSpPr>
        <p:spPr/>
        <p:txBody>
          <a:bodyPr/>
          <a:lstStyle/>
          <a:p>
            <a:fld id="{1757F3E5-681C-4C9D-BD31-99541B831678}" type="datetimeFigureOut">
              <a:rPr lang="es-MX" smtClean="0"/>
              <a:pPr/>
              <a:t>06/09/2019</a:t>
            </a:fld>
            <a:endParaRPr lang="es-MX" dirty="0"/>
          </a:p>
        </p:txBody>
      </p:sp>
      <p:sp>
        <p:nvSpPr>
          <p:cNvPr id="5" name="4 Marcador de pie de página"/>
          <p:cNvSpPr>
            <a:spLocks noGrp="1"/>
          </p:cNvSpPr>
          <p:nvPr>
            <p:ph type="ftr" sz="quarter" idx="11"/>
          </p:nvPr>
        </p:nvSpPr>
        <p:spPr/>
        <p:txBody>
          <a:bodyPr/>
          <a:lstStyle/>
          <a:p>
            <a:endParaRPr lang="es-MX" dirty="0"/>
          </a:p>
        </p:txBody>
      </p:sp>
      <p:sp>
        <p:nvSpPr>
          <p:cNvPr id="6" name="5 Marcador de número de diapositiva"/>
          <p:cNvSpPr>
            <a:spLocks noGrp="1"/>
          </p:cNvSpPr>
          <p:nvPr>
            <p:ph type="sldNum" sz="quarter" idx="12"/>
          </p:nvPr>
        </p:nvSpPr>
        <p:spPr/>
        <p:txBody>
          <a:bodyPr/>
          <a:lstStyle/>
          <a:p>
            <a:fld id="{A310D575-8EA1-43DE-A846-C4C5C2F41ADD}" type="slidenum">
              <a:rPr lang="es-MX" smtClean="0"/>
              <a:pPr/>
              <a:t>‹Nº›</a:t>
            </a:fld>
            <a:endParaRPr lang="es-MX" dirty="0"/>
          </a:p>
        </p:txBody>
      </p:sp>
    </p:spTree>
    <p:extLst>
      <p:ext uri="{BB962C8B-B14F-4D97-AF65-F5344CB8AC3E}">
        <p14:creationId xmlns:p14="http://schemas.microsoft.com/office/powerpoint/2010/main" val="35635770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MX"/>
          </a:p>
        </p:txBody>
      </p:sp>
      <p:sp>
        <p:nvSpPr>
          <p:cNvPr id="3" name="2 Marcador de contenido"/>
          <p:cNvSpPr>
            <a:spLocks noGrp="1"/>
          </p:cNvSpPr>
          <p:nvPr>
            <p:ph idx="1"/>
          </p:nvPr>
        </p:nvSpPr>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3 Marcador de fecha"/>
          <p:cNvSpPr>
            <a:spLocks noGrp="1"/>
          </p:cNvSpPr>
          <p:nvPr>
            <p:ph type="dt" sz="half" idx="10"/>
          </p:nvPr>
        </p:nvSpPr>
        <p:spPr/>
        <p:txBody>
          <a:bodyPr/>
          <a:lstStyle/>
          <a:p>
            <a:fld id="{1757F3E5-681C-4C9D-BD31-99541B831678}" type="datetimeFigureOut">
              <a:rPr lang="es-MX" smtClean="0"/>
              <a:pPr/>
              <a:t>06/09/2019</a:t>
            </a:fld>
            <a:endParaRPr lang="es-MX" dirty="0"/>
          </a:p>
        </p:txBody>
      </p:sp>
      <p:sp>
        <p:nvSpPr>
          <p:cNvPr id="5" name="4 Marcador de pie de página"/>
          <p:cNvSpPr>
            <a:spLocks noGrp="1"/>
          </p:cNvSpPr>
          <p:nvPr>
            <p:ph type="ftr" sz="quarter" idx="11"/>
          </p:nvPr>
        </p:nvSpPr>
        <p:spPr/>
        <p:txBody>
          <a:bodyPr/>
          <a:lstStyle/>
          <a:p>
            <a:endParaRPr lang="es-MX" dirty="0"/>
          </a:p>
        </p:txBody>
      </p:sp>
      <p:sp>
        <p:nvSpPr>
          <p:cNvPr id="6" name="5 Marcador de número de diapositiva"/>
          <p:cNvSpPr>
            <a:spLocks noGrp="1"/>
          </p:cNvSpPr>
          <p:nvPr>
            <p:ph type="sldNum" sz="quarter" idx="12"/>
          </p:nvPr>
        </p:nvSpPr>
        <p:spPr/>
        <p:txBody>
          <a:bodyPr/>
          <a:lstStyle/>
          <a:p>
            <a:fld id="{A310D575-8EA1-43DE-A846-C4C5C2F41ADD}" type="slidenum">
              <a:rPr lang="es-MX" smtClean="0"/>
              <a:pPr/>
              <a:t>‹Nº›</a:t>
            </a:fld>
            <a:endParaRPr lang="es-MX" dirty="0"/>
          </a:p>
        </p:txBody>
      </p:sp>
    </p:spTree>
    <p:extLst>
      <p:ext uri="{BB962C8B-B14F-4D97-AF65-F5344CB8AC3E}">
        <p14:creationId xmlns:p14="http://schemas.microsoft.com/office/powerpoint/2010/main" val="683105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1043608" y="4077072"/>
            <a:ext cx="7772400" cy="2016224"/>
          </a:xfrm>
        </p:spPr>
        <p:txBody>
          <a:bodyPr anchor="t"/>
          <a:lstStyle>
            <a:lvl1pPr algn="ctr">
              <a:defRPr sz="3600" b="1" cap="all"/>
            </a:lvl1pPr>
          </a:lstStyle>
          <a:p>
            <a:r>
              <a:rPr lang="es-ES"/>
              <a:t>Haga clic para modificar el estilo de título del patrón</a:t>
            </a:r>
            <a:endParaRPr lang="es-MX"/>
          </a:p>
        </p:txBody>
      </p:sp>
      <p:sp>
        <p:nvSpPr>
          <p:cNvPr id="3" name="2 Marcador de texto"/>
          <p:cNvSpPr>
            <a:spLocks noGrp="1"/>
          </p:cNvSpPr>
          <p:nvPr>
            <p:ph type="body" idx="1"/>
          </p:nvPr>
        </p:nvSpPr>
        <p:spPr>
          <a:xfrm>
            <a:off x="1115616" y="2204864"/>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el estilo de texto del patrón</a:t>
            </a:r>
          </a:p>
        </p:txBody>
      </p:sp>
      <p:sp>
        <p:nvSpPr>
          <p:cNvPr id="4" name="3 Marcador de fecha"/>
          <p:cNvSpPr>
            <a:spLocks noGrp="1"/>
          </p:cNvSpPr>
          <p:nvPr>
            <p:ph type="dt" sz="half" idx="10"/>
          </p:nvPr>
        </p:nvSpPr>
        <p:spPr/>
        <p:txBody>
          <a:bodyPr/>
          <a:lstStyle/>
          <a:p>
            <a:fld id="{1757F3E5-681C-4C9D-BD31-99541B831678}" type="datetimeFigureOut">
              <a:rPr lang="es-MX" smtClean="0"/>
              <a:pPr/>
              <a:t>06/09/2019</a:t>
            </a:fld>
            <a:endParaRPr lang="es-MX" dirty="0"/>
          </a:p>
        </p:txBody>
      </p:sp>
      <p:sp>
        <p:nvSpPr>
          <p:cNvPr id="5" name="4 Marcador de pie de página"/>
          <p:cNvSpPr>
            <a:spLocks noGrp="1"/>
          </p:cNvSpPr>
          <p:nvPr>
            <p:ph type="ftr" sz="quarter" idx="11"/>
          </p:nvPr>
        </p:nvSpPr>
        <p:spPr/>
        <p:txBody>
          <a:bodyPr/>
          <a:lstStyle/>
          <a:p>
            <a:endParaRPr lang="es-MX" dirty="0"/>
          </a:p>
        </p:txBody>
      </p:sp>
      <p:sp>
        <p:nvSpPr>
          <p:cNvPr id="6" name="5 Marcador de número de diapositiva"/>
          <p:cNvSpPr>
            <a:spLocks noGrp="1"/>
          </p:cNvSpPr>
          <p:nvPr>
            <p:ph type="sldNum" sz="quarter" idx="12"/>
          </p:nvPr>
        </p:nvSpPr>
        <p:spPr/>
        <p:txBody>
          <a:bodyPr/>
          <a:lstStyle/>
          <a:p>
            <a:fld id="{A310D575-8EA1-43DE-A846-C4C5C2F41ADD}" type="slidenum">
              <a:rPr lang="es-MX" smtClean="0"/>
              <a:pPr/>
              <a:t>‹Nº›</a:t>
            </a:fld>
            <a:endParaRPr lang="es-MX" dirty="0"/>
          </a:p>
        </p:txBody>
      </p:sp>
    </p:spTree>
    <p:extLst>
      <p:ext uri="{BB962C8B-B14F-4D97-AF65-F5344CB8AC3E}">
        <p14:creationId xmlns:p14="http://schemas.microsoft.com/office/powerpoint/2010/main" val="174808504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MX"/>
          </a:p>
        </p:txBody>
      </p:sp>
      <p:sp>
        <p:nvSpPr>
          <p:cNvPr id="3" name="2 Marcador de contenido"/>
          <p:cNvSpPr>
            <a:spLocks noGrp="1"/>
          </p:cNvSpPr>
          <p:nvPr>
            <p:ph sz="half" idx="1"/>
          </p:nvPr>
        </p:nvSpPr>
        <p:spPr>
          <a:xfrm>
            <a:off x="1475656" y="1600200"/>
            <a:ext cx="3456384"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3 Marcador de contenido"/>
          <p:cNvSpPr>
            <a:spLocks noGrp="1"/>
          </p:cNvSpPr>
          <p:nvPr>
            <p:ph sz="half" idx="2"/>
          </p:nvPr>
        </p:nvSpPr>
        <p:spPr>
          <a:xfrm>
            <a:off x="5220072" y="1600200"/>
            <a:ext cx="3466728"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5" name="4 Marcador de fecha"/>
          <p:cNvSpPr>
            <a:spLocks noGrp="1"/>
          </p:cNvSpPr>
          <p:nvPr>
            <p:ph type="dt" sz="half" idx="10"/>
          </p:nvPr>
        </p:nvSpPr>
        <p:spPr/>
        <p:txBody>
          <a:bodyPr/>
          <a:lstStyle/>
          <a:p>
            <a:fld id="{1757F3E5-681C-4C9D-BD31-99541B831678}" type="datetimeFigureOut">
              <a:rPr lang="es-MX" smtClean="0"/>
              <a:pPr/>
              <a:t>06/09/2019</a:t>
            </a:fld>
            <a:endParaRPr lang="es-MX" dirty="0"/>
          </a:p>
        </p:txBody>
      </p:sp>
      <p:sp>
        <p:nvSpPr>
          <p:cNvPr id="6" name="5 Marcador de pie de página"/>
          <p:cNvSpPr>
            <a:spLocks noGrp="1"/>
          </p:cNvSpPr>
          <p:nvPr>
            <p:ph type="ftr" sz="quarter" idx="11"/>
          </p:nvPr>
        </p:nvSpPr>
        <p:spPr/>
        <p:txBody>
          <a:bodyPr/>
          <a:lstStyle/>
          <a:p>
            <a:endParaRPr lang="es-MX" dirty="0"/>
          </a:p>
        </p:txBody>
      </p:sp>
      <p:sp>
        <p:nvSpPr>
          <p:cNvPr id="7" name="6 Marcador de número de diapositiva"/>
          <p:cNvSpPr>
            <a:spLocks noGrp="1"/>
          </p:cNvSpPr>
          <p:nvPr>
            <p:ph type="sldNum" sz="quarter" idx="12"/>
          </p:nvPr>
        </p:nvSpPr>
        <p:spPr/>
        <p:txBody>
          <a:bodyPr/>
          <a:lstStyle/>
          <a:p>
            <a:fld id="{A310D575-8EA1-43DE-A846-C4C5C2F41ADD}" type="slidenum">
              <a:rPr lang="es-MX" smtClean="0"/>
              <a:pPr/>
              <a:t>‹Nº›</a:t>
            </a:fld>
            <a:endParaRPr lang="es-MX" dirty="0"/>
          </a:p>
        </p:txBody>
      </p:sp>
    </p:spTree>
    <p:extLst>
      <p:ext uri="{BB962C8B-B14F-4D97-AF65-F5344CB8AC3E}">
        <p14:creationId xmlns:p14="http://schemas.microsoft.com/office/powerpoint/2010/main" val="1458498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a:t>Haga clic para modificar el estilo de título del patrón</a:t>
            </a:r>
            <a:endParaRPr lang="es-MX"/>
          </a:p>
        </p:txBody>
      </p:sp>
      <p:sp>
        <p:nvSpPr>
          <p:cNvPr id="3" name="2 Marcador de texto"/>
          <p:cNvSpPr>
            <a:spLocks noGrp="1"/>
          </p:cNvSpPr>
          <p:nvPr>
            <p:ph type="body" idx="1"/>
          </p:nvPr>
        </p:nvSpPr>
        <p:spPr>
          <a:xfrm>
            <a:off x="1331640" y="1535113"/>
            <a:ext cx="3528392" cy="639762"/>
          </a:xfrm>
        </p:spPr>
        <p:txBody>
          <a:bodyPr anchor="b">
            <a:noAutofit/>
          </a:bodyPr>
          <a:lstStyle>
            <a:lvl1pPr marL="0" indent="0" algn="ctr">
              <a:buNone/>
              <a:defRPr sz="1800" b="0">
                <a:effectLst>
                  <a:outerShdw blurRad="38100" dist="38100" dir="2700000" algn="tl">
                    <a:srgbClr val="000000">
                      <a:alpha val="43137"/>
                    </a:srgbClr>
                  </a:outerShdw>
                </a:effectLs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dirty="0"/>
              <a:t>Haga clic para modificar el estilo de texto del patrón</a:t>
            </a:r>
          </a:p>
        </p:txBody>
      </p:sp>
      <p:sp>
        <p:nvSpPr>
          <p:cNvPr id="4" name="3 Marcador de contenido"/>
          <p:cNvSpPr>
            <a:spLocks noGrp="1"/>
          </p:cNvSpPr>
          <p:nvPr>
            <p:ph sz="half" idx="2"/>
          </p:nvPr>
        </p:nvSpPr>
        <p:spPr>
          <a:xfrm>
            <a:off x="1331640" y="2174875"/>
            <a:ext cx="3528392"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5" name="4 Marcador de texto"/>
          <p:cNvSpPr>
            <a:spLocks noGrp="1"/>
          </p:cNvSpPr>
          <p:nvPr>
            <p:ph type="body" sz="quarter" idx="3"/>
          </p:nvPr>
        </p:nvSpPr>
        <p:spPr>
          <a:xfrm>
            <a:off x="5004048" y="1535113"/>
            <a:ext cx="3682752" cy="639762"/>
          </a:xfrm>
        </p:spPr>
        <p:txBody>
          <a:bodyPr anchor="b">
            <a:noAutofit/>
          </a:bodyPr>
          <a:lstStyle>
            <a:lvl1pPr marL="0" indent="0">
              <a:buNone/>
              <a:defRPr sz="1800" b="0">
                <a:effectLst>
                  <a:outerShdw blurRad="38100" dist="38100" dir="2700000" algn="tl">
                    <a:srgbClr val="000000">
                      <a:alpha val="43137"/>
                    </a:srgbClr>
                  </a:outerShdw>
                </a:effectLs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dirty="0"/>
              <a:t>Haga clic para modificar el estilo de texto del patrón</a:t>
            </a:r>
          </a:p>
        </p:txBody>
      </p:sp>
      <p:sp>
        <p:nvSpPr>
          <p:cNvPr id="6" name="5 Marcador de contenido"/>
          <p:cNvSpPr>
            <a:spLocks noGrp="1"/>
          </p:cNvSpPr>
          <p:nvPr>
            <p:ph sz="quarter" idx="4"/>
          </p:nvPr>
        </p:nvSpPr>
        <p:spPr>
          <a:xfrm>
            <a:off x="5004048" y="2174875"/>
            <a:ext cx="3682752"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7" name="6 Marcador de fecha"/>
          <p:cNvSpPr>
            <a:spLocks noGrp="1"/>
          </p:cNvSpPr>
          <p:nvPr>
            <p:ph type="dt" sz="half" idx="10"/>
          </p:nvPr>
        </p:nvSpPr>
        <p:spPr/>
        <p:txBody>
          <a:bodyPr/>
          <a:lstStyle/>
          <a:p>
            <a:fld id="{1757F3E5-681C-4C9D-BD31-99541B831678}" type="datetimeFigureOut">
              <a:rPr lang="es-MX" smtClean="0"/>
              <a:pPr/>
              <a:t>06/09/2019</a:t>
            </a:fld>
            <a:endParaRPr lang="es-MX" dirty="0"/>
          </a:p>
        </p:txBody>
      </p:sp>
      <p:sp>
        <p:nvSpPr>
          <p:cNvPr id="8" name="7 Marcador de pie de página"/>
          <p:cNvSpPr>
            <a:spLocks noGrp="1"/>
          </p:cNvSpPr>
          <p:nvPr>
            <p:ph type="ftr" sz="quarter" idx="11"/>
          </p:nvPr>
        </p:nvSpPr>
        <p:spPr/>
        <p:txBody>
          <a:bodyPr/>
          <a:lstStyle/>
          <a:p>
            <a:endParaRPr lang="es-MX" dirty="0"/>
          </a:p>
        </p:txBody>
      </p:sp>
      <p:sp>
        <p:nvSpPr>
          <p:cNvPr id="9" name="8 Marcador de número de diapositiva"/>
          <p:cNvSpPr>
            <a:spLocks noGrp="1"/>
          </p:cNvSpPr>
          <p:nvPr>
            <p:ph type="sldNum" sz="quarter" idx="12"/>
          </p:nvPr>
        </p:nvSpPr>
        <p:spPr/>
        <p:txBody>
          <a:bodyPr/>
          <a:lstStyle/>
          <a:p>
            <a:fld id="{A310D575-8EA1-43DE-A846-C4C5C2F41ADD}" type="slidenum">
              <a:rPr lang="es-MX" smtClean="0"/>
              <a:pPr/>
              <a:t>‹Nº›</a:t>
            </a:fld>
            <a:endParaRPr lang="es-MX" dirty="0"/>
          </a:p>
        </p:txBody>
      </p:sp>
    </p:spTree>
    <p:extLst>
      <p:ext uri="{BB962C8B-B14F-4D97-AF65-F5344CB8AC3E}">
        <p14:creationId xmlns:p14="http://schemas.microsoft.com/office/powerpoint/2010/main" val="29342942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MX"/>
          </a:p>
        </p:txBody>
      </p:sp>
      <p:sp>
        <p:nvSpPr>
          <p:cNvPr id="3" name="2 Marcador de fecha"/>
          <p:cNvSpPr>
            <a:spLocks noGrp="1"/>
          </p:cNvSpPr>
          <p:nvPr>
            <p:ph type="dt" sz="half" idx="10"/>
          </p:nvPr>
        </p:nvSpPr>
        <p:spPr/>
        <p:txBody>
          <a:bodyPr/>
          <a:lstStyle/>
          <a:p>
            <a:fld id="{1757F3E5-681C-4C9D-BD31-99541B831678}" type="datetimeFigureOut">
              <a:rPr lang="es-MX" smtClean="0"/>
              <a:pPr/>
              <a:t>06/09/2019</a:t>
            </a:fld>
            <a:endParaRPr lang="es-MX" dirty="0"/>
          </a:p>
        </p:txBody>
      </p:sp>
      <p:sp>
        <p:nvSpPr>
          <p:cNvPr id="4" name="3 Marcador de pie de página"/>
          <p:cNvSpPr>
            <a:spLocks noGrp="1"/>
          </p:cNvSpPr>
          <p:nvPr>
            <p:ph type="ftr" sz="quarter" idx="11"/>
          </p:nvPr>
        </p:nvSpPr>
        <p:spPr/>
        <p:txBody>
          <a:bodyPr/>
          <a:lstStyle/>
          <a:p>
            <a:endParaRPr lang="es-MX" dirty="0"/>
          </a:p>
        </p:txBody>
      </p:sp>
      <p:sp>
        <p:nvSpPr>
          <p:cNvPr id="5" name="4 Marcador de número de diapositiva"/>
          <p:cNvSpPr>
            <a:spLocks noGrp="1"/>
          </p:cNvSpPr>
          <p:nvPr>
            <p:ph type="sldNum" sz="quarter" idx="12"/>
          </p:nvPr>
        </p:nvSpPr>
        <p:spPr/>
        <p:txBody>
          <a:bodyPr/>
          <a:lstStyle/>
          <a:p>
            <a:fld id="{A310D575-8EA1-43DE-A846-C4C5C2F41ADD}" type="slidenum">
              <a:rPr lang="es-MX" smtClean="0"/>
              <a:pPr/>
              <a:t>‹Nº›</a:t>
            </a:fld>
            <a:endParaRPr lang="es-MX" dirty="0"/>
          </a:p>
        </p:txBody>
      </p:sp>
    </p:spTree>
    <p:extLst>
      <p:ext uri="{BB962C8B-B14F-4D97-AF65-F5344CB8AC3E}">
        <p14:creationId xmlns:p14="http://schemas.microsoft.com/office/powerpoint/2010/main" val="440990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1757F3E5-681C-4C9D-BD31-99541B831678}" type="datetimeFigureOut">
              <a:rPr lang="es-MX" smtClean="0"/>
              <a:pPr/>
              <a:t>06/09/2019</a:t>
            </a:fld>
            <a:endParaRPr lang="es-MX" dirty="0"/>
          </a:p>
        </p:txBody>
      </p:sp>
      <p:sp>
        <p:nvSpPr>
          <p:cNvPr id="3" name="2 Marcador de pie de página"/>
          <p:cNvSpPr>
            <a:spLocks noGrp="1"/>
          </p:cNvSpPr>
          <p:nvPr>
            <p:ph type="ftr" sz="quarter" idx="11"/>
          </p:nvPr>
        </p:nvSpPr>
        <p:spPr/>
        <p:txBody>
          <a:bodyPr/>
          <a:lstStyle/>
          <a:p>
            <a:endParaRPr lang="es-MX" dirty="0"/>
          </a:p>
        </p:txBody>
      </p:sp>
      <p:sp>
        <p:nvSpPr>
          <p:cNvPr id="4" name="3 Marcador de número de diapositiva"/>
          <p:cNvSpPr>
            <a:spLocks noGrp="1"/>
          </p:cNvSpPr>
          <p:nvPr>
            <p:ph type="sldNum" sz="quarter" idx="12"/>
          </p:nvPr>
        </p:nvSpPr>
        <p:spPr/>
        <p:txBody>
          <a:bodyPr/>
          <a:lstStyle/>
          <a:p>
            <a:fld id="{A310D575-8EA1-43DE-A846-C4C5C2F41ADD}" type="slidenum">
              <a:rPr lang="es-MX" smtClean="0"/>
              <a:pPr/>
              <a:t>‹Nº›</a:t>
            </a:fld>
            <a:endParaRPr lang="es-MX" dirty="0"/>
          </a:p>
        </p:txBody>
      </p:sp>
    </p:spTree>
    <p:extLst>
      <p:ext uri="{BB962C8B-B14F-4D97-AF65-F5344CB8AC3E}">
        <p14:creationId xmlns:p14="http://schemas.microsoft.com/office/powerpoint/2010/main" val="157572952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a:t>Haga clic para modificar el estilo de título del patrón</a:t>
            </a:r>
            <a:endParaRPr lang="es-MX"/>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4 Marcador de fecha"/>
          <p:cNvSpPr>
            <a:spLocks noGrp="1"/>
          </p:cNvSpPr>
          <p:nvPr>
            <p:ph type="dt" sz="half" idx="10"/>
          </p:nvPr>
        </p:nvSpPr>
        <p:spPr/>
        <p:txBody>
          <a:bodyPr/>
          <a:lstStyle/>
          <a:p>
            <a:fld id="{1757F3E5-681C-4C9D-BD31-99541B831678}" type="datetimeFigureOut">
              <a:rPr lang="es-MX" smtClean="0"/>
              <a:pPr/>
              <a:t>06/09/2019</a:t>
            </a:fld>
            <a:endParaRPr lang="es-MX" dirty="0"/>
          </a:p>
        </p:txBody>
      </p:sp>
      <p:sp>
        <p:nvSpPr>
          <p:cNvPr id="6" name="5 Marcador de pie de página"/>
          <p:cNvSpPr>
            <a:spLocks noGrp="1"/>
          </p:cNvSpPr>
          <p:nvPr>
            <p:ph type="ftr" sz="quarter" idx="11"/>
          </p:nvPr>
        </p:nvSpPr>
        <p:spPr/>
        <p:txBody>
          <a:bodyPr/>
          <a:lstStyle/>
          <a:p>
            <a:endParaRPr lang="es-MX" dirty="0"/>
          </a:p>
        </p:txBody>
      </p:sp>
      <p:sp>
        <p:nvSpPr>
          <p:cNvPr id="7" name="6 Marcador de número de diapositiva"/>
          <p:cNvSpPr>
            <a:spLocks noGrp="1"/>
          </p:cNvSpPr>
          <p:nvPr>
            <p:ph type="sldNum" sz="quarter" idx="12"/>
          </p:nvPr>
        </p:nvSpPr>
        <p:spPr/>
        <p:txBody>
          <a:bodyPr/>
          <a:lstStyle/>
          <a:p>
            <a:fld id="{A310D575-8EA1-43DE-A846-C4C5C2F41ADD}" type="slidenum">
              <a:rPr lang="es-MX" smtClean="0"/>
              <a:pPr/>
              <a:t>‹Nº›</a:t>
            </a:fld>
            <a:endParaRPr lang="es-MX" dirty="0"/>
          </a:p>
        </p:txBody>
      </p:sp>
    </p:spTree>
    <p:extLst>
      <p:ext uri="{BB962C8B-B14F-4D97-AF65-F5344CB8AC3E}">
        <p14:creationId xmlns:p14="http://schemas.microsoft.com/office/powerpoint/2010/main" val="16534036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2109936" y="4800600"/>
            <a:ext cx="5486400" cy="566738"/>
          </a:xfrm>
        </p:spPr>
        <p:txBody>
          <a:bodyPr anchor="b"/>
          <a:lstStyle>
            <a:lvl1pPr algn="ctr">
              <a:defRPr sz="2000" b="0"/>
            </a:lvl1pPr>
          </a:lstStyle>
          <a:p>
            <a:r>
              <a:rPr lang="es-ES" dirty="0"/>
              <a:t>Haga clic para modificar el estilo de título del patrón</a:t>
            </a:r>
            <a:endParaRPr lang="es-MX" dirty="0"/>
          </a:p>
        </p:txBody>
      </p:sp>
      <p:sp>
        <p:nvSpPr>
          <p:cNvPr id="3" name="2 Marcador de posición de imagen"/>
          <p:cNvSpPr>
            <a:spLocks noGrp="1"/>
          </p:cNvSpPr>
          <p:nvPr>
            <p:ph type="pic" idx="1"/>
          </p:nvPr>
        </p:nvSpPr>
        <p:spPr>
          <a:xfrm>
            <a:off x="2109936"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MX" dirty="0"/>
          </a:p>
        </p:txBody>
      </p:sp>
      <p:sp>
        <p:nvSpPr>
          <p:cNvPr id="4" name="3 Marcador de texto"/>
          <p:cNvSpPr>
            <a:spLocks noGrp="1"/>
          </p:cNvSpPr>
          <p:nvPr>
            <p:ph type="body" sz="half" idx="2"/>
          </p:nvPr>
        </p:nvSpPr>
        <p:spPr>
          <a:xfrm>
            <a:off x="2109936"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dirty="0"/>
              <a:t>Haga clic para modificar el estilo de texto del patrón</a:t>
            </a:r>
          </a:p>
        </p:txBody>
      </p:sp>
      <p:sp>
        <p:nvSpPr>
          <p:cNvPr id="5" name="4 Marcador de fecha"/>
          <p:cNvSpPr>
            <a:spLocks noGrp="1"/>
          </p:cNvSpPr>
          <p:nvPr>
            <p:ph type="dt" sz="half" idx="10"/>
          </p:nvPr>
        </p:nvSpPr>
        <p:spPr/>
        <p:txBody>
          <a:bodyPr/>
          <a:lstStyle/>
          <a:p>
            <a:fld id="{1757F3E5-681C-4C9D-BD31-99541B831678}" type="datetimeFigureOut">
              <a:rPr lang="es-MX" smtClean="0"/>
              <a:pPr/>
              <a:t>06/09/2019</a:t>
            </a:fld>
            <a:endParaRPr lang="es-MX" dirty="0"/>
          </a:p>
        </p:txBody>
      </p:sp>
      <p:sp>
        <p:nvSpPr>
          <p:cNvPr id="6" name="5 Marcador de pie de página"/>
          <p:cNvSpPr>
            <a:spLocks noGrp="1"/>
          </p:cNvSpPr>
          <p:nvPr>
            <p:ph type="ftr" sz="quarter" idx="11"/>
          </p:nvPr>
        </p:nvSpPr>
        <p:spPr/>
        <p:txBody>
          <a:bodyPr/>
          <a:lstStyle/>
          <a:p>
            <a:endParaRPr lang="es-MX" dirty="0"/>
          </a:p>
        </p:txBody>
      </p:sp>
      <p:sp>
        <p:nvSpPr>
          <p:cNvPr id="7" name="6 Marcador de número de diapositiva"/>
          <p:cNvSpPr>
            <a:spLocks noGrp="1"/>
          </p:cNvSpPr>
          <p:nvPr>
            <p:ph type="sldNum" sz="quarter" idx="12"/>
          </p:nvPr>
        </p:nvSpPr>
        <p:spPr/>
        <p:txBody>
          <a:bodyPr/>
          <a:lstStyle/>
          <a:p>
            <a:fld id="{A310D575-8EA1-43DE-A846-C4C5C2F41ADD}" type="slidenum">
              <a:rPr lang="es-MX" smtClean="0"/>
              <a:pPr/>
              <a:t>‹Nº›</a:t>
            </a:fld>
            <a:endParaRPr lang="es-MX" dirty="0"/>
          </a:p>
        </p:txBody>
      </p:sp>
    </p:spTree>
    <p:extLst>
      <p:ext uri="{BB962C8B-B14F-4D97-AF65-F5344CB8AC3E}">
        <p14:creationId xmlns:p14="http://schemas.microsoft.com/office/powerpoint/2010/main" val="287333854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png"/><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1" cstate="print">
            <a:lum/>
          </a:blip>
          <a:srcRect/>
          <a:stretch>
            <a:fillRect/>
          </a:stretch>
        </a:blipFill>
        <a:effectLst/>
      </p:bgPr>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1691680" y="274638"/>
            <a:ext cx="6995120" cy="1143000"/>
          </a:xfrm>
          <a:prstGeom prst="rect">
            <a:avLst/>
          </a:prstGeom>
        </p:spPr>
        <p:txBody>
          <a:bodyPr vert="horz" lIns="91440" tIns="45720" rIns="91440" bIns="45720" rtlCol="0" anchor="ctr">
            <a:noAutofit/>
          </a:bodyPr>
          <a:lstStyle/>
          <a:p>
            <a:r>
              <a:rPr lang="es-ES" dirty="0"/>
              <a:t>Haga clic para modificar el estilo de título del patrón</a:t>
            </a:r>
            <a:endParaRPr lang="es-MX" dirty="0"/>
          </a:p>
        </p:txBody>
      </p:sp>
      <p:sp>
        <p:nvSpPr>
          <p:cNvPr id="3" name="2 Marcador de texto"/>
          <p:cNvSpPr>
            <a:spLocks noGrp="1"/>
          </p:cNvSpPr>
          <p:nvPr>
            <p:ph type="body" idx="1"/>
          </p:nvPr>
        </p:nvSpPr>
        <p:spPr>
          <a:xfrm>
            <a:off x="1331640" y="1600200"/>
            <a:ext cx="7355160" cy="4525963"/>
          </a:xfrm>
          <a:prstGeom prst="rect">
            <a:avLst/>
          </a:prstGeom>
        </p:spPr>
        <p:txBody>
          <a:bodyPr vert="horz" lIns="91440" tIns="45720" rIns="91440" bIns="45720" rtlCol="0">
            <a:normAutofit/>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3 Marcador de fecha"/>
          <p:cNvSpPr>
            <a:spLocks noGrp="1"/>
          </p:cNvSpPr>
          <p:nvPr>
            <p:ph type="dt" sz="half" idx="2"/>
          </p:nvPr>
        </p:nvSpPr>
        <p:spPr>
          <a:xfrm>
            <a:off x="971600" y="6520259"/>
            <a:ext cx="2133600" cy="365125"/>
          </a:xfrm>
          <a:prstGeom prst="rect">
            <a:avLst/>
          </a:prstGeom>
        </p:spPr>
        <p:txBody>
          <a:bodyPr vert="horz" lIns="91440" tIns="45720" rIns="91440" bIns="45720" rtlCol="0" anchor="ctr"/>
          <a:lstStyle>
            <a:lvl1pPr algn="ctr">
              <a:defRPr sz="800">
                <a:solidFill>
                  <a:schemeClr val="tx1">
                    <a:tint val="75000"/>
                  </a:schemeClr>
                </a:solidFill>
                <a:latin typeface="Berlin Sans FB" panose="020E0602020502020306" pitchFamily="34" charset="0"/>
              </a:defRPr>
            </a:lvl1pPr>
          </a:lstStyle>
          <a:p>
            <a:fld id="{1757F3E5-681C-4C9D-BD31-99541B831678}" type="datetimeFigureOut">
              <a:rPr lang="es-MX" smtClean="0"/>
              <a:pPr/>
              <a:t>06/09/2019</a:t>
            </a:fld>
            <a:endParaRPr lang="es-MX" dirty="0"/>
          </a:p>
        </p:txBody>
      </p:sp>
      <p:sp>
        <p:nvSpPr>
          <p:cNvPr id="5" name="4 Marcador de pie de página"/>
          <p:cNvSpPr>
            <a:spLocks noGrp="1"/>
          </p:cNvSpPr>
          <p:nvPr>
            <p:ph type="ftr" sz="quarter" idx="3"/>
          </p:nvPr>
        </p:nvSpPr>
        <p:spPr>
          <a:xfrm>
            <a:off x="3476600" y="6525344"/>
            <a:ext cx="2895600" cy="365125"/>
          </a:xfrm>
          <a:prstGeom prst="rect">
            <a:avLst/>
          </a:prstGeom>
        </p:spPr>
        <p:txBody>
          <a:bodyPr vert="horz" lIns="91440" tIns="45720" rIns="91440" bIns="45720" rtlCol="0" anchor="ctr"/>
          <a:lstStyle>
            <a:lvl1pPr algn="ctr">
              <a:defRPr sz="1000">
                <a:solidFill>
                  <a:schemeClr val="tx1">
                    <a:tint val="75000"/>
                  </a:schemeClr>
                </a:solidFill>
                <a:latin typeface="Berlin Sans FB" panose="020E0602020502020306" pitchFamily="34" charset="0"/>
              </a:defRPr>
            </a:lvl1pPr>
          </a:lstStyle>
          <a:p>
            <a:endParaRPr lang="es-MX" dirty="0"/>
          </a:p>
        </p:txBody>
      </p:sp>
      <p:sp>
        <p:nvSpPr>
          <p:cNvPr id="6" name="5 Marcador de número de diapositiva"/>
          <p:cNvSpPr>
            <a:spLocks noGrp="1"/>
          </p:cNvSpPr>
          <p:nvPr>
            <p:ph type="sldNum" sz="quarter" idx="4"/>
          </p:nvPr>
        </p:nvSpPr>
        <p:spPr>
          <a:xfrm>
            <a:off x="6804248" y="6525344"/>
            <a:ext cx="2133600" cy="365125"/>
          </a:xfrm>
          <a:prstGeom prst="rect">
            <a:avLst/>
          </a:prstGeom>
        </p:spPr>
        <p:txBody>
          <a:bodyPr vert="horz" lIns="91440" tIns="45720" rIns="91440" bIns="45720" rtlCol="0" anchor="ctr"/>
          <a:lstStyle>
            <a:lvl1pPr algn="r">
              <a:defRPr sz="1000">
                <a:solidFill>
                  <a:schemeClr val="tx1">
                    <a:tint val="75000"/>
                  </a:schemeClr>
                </a:solidFill>
                <a:latin typeface="Berlin Sans FB" panose="020E0602020502020306" pitchFamily="34" charset="0"/>
              </a:defRPr>
            </a:lvl1pPr>
          </a:lstStyle>
          <a:p>
            <a:fld id="{A310D575-8EA1-43DE-A846-C4C5C2F41ADD}" type="slidenum">
              <a:rPr lang="es-MX" smtClean="0"/>
              <a:pPr/>
              <a:t>‹Nº›</a:t>
            </a:fld>
            <a:endParaRPr lang="es-MX" dirty="0"/>
          </a:p>
        </p:txBody>
      </p:sp>
    </p:spTree>
    <p:extLst>
      <p:ext uri="{BB962C8B-B14F-4D97-AF65-F5344CB8AC3E}">
        <p14:creationId xmlns:p14="http://schemas.microsoft.com/office/powerpoint/2010/main" val="208844964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Lst>
  <p:txStyles>
    <p:titleStyle>
      <a:lvl1pPr algn="ctr" defTabSz="914400" rtl="0" eaLnBrk="1" latinLnBrk="0" hangingPunct="1">
        <a:spcBef>
          <a:spcPct val="0"/>
        </a:spcBef>
        <a:buNone/>
        <a:defRPr sz="3600" kern="1200">
          <a:solidFill>
            <a:srgbClr val="6A221D"/>
          </a:solidFill>
          <a:effectLst>
            <a:outerShdw blurRad="38100" dist="38100" dir="2700000" algn="tl">
              <a:srgbClr val="000000">
                <a:alpha val="43137"/>
              </a:srgbClr>
            </a:outerShdw>
          </a:effectLst>
          <a:latin typeface="Berlin Sans FB" panose="020E0602020502020306" pitchFamily="34" charset="0"/>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b="0" kern="1200">
          <a:solidFill>
            <a:srgbClr val="6A221D"/>
          </a:solidFill>
          <a:latin typeface="Berlin Sans FB" panose="020E0602020502020306" pitchFamily="34" charset="0"/>
          <a:ea typeface="+mn-ea"/>
          <a:cs typeface="+mn-cs"/>
        </a:defRPr>
      </a:lvl1pPr>
      <a:lvl2pPr marL="742950" indent="-285750" algn="l" defTabSz="914400" rtl="0" eaLnBrk="1" latinLnBrk="0" hangingPunct="1">
        <a:spcBef>
          <a:spcPct val="20000"/>
        </a:spcBef>
        <a:buFont typeface="Arial" panose="020B0604020202020204" pitchFamily="34" charset="0"/>
        <a:buChar char="–"/>
        <a:defRPr sz="2800" b="0" kern="1200">
          <a:solidFill>
            <a:srgbClr val="6A221D"/>
          </a:solidFill>
          <a:latin typeface="Berlin Sans FB" panose="020E0602020502020306" pitchFamily="34" charset="0"/>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b="0" kern="1200">
          <a:solidFill>
            <a:srgbClr val="6A221D"/>
          </a:solidFill>
          <a:latin typeface="Berlin Sans FB" panose="020E0602020502020306" pitchFamily="34" charset="0"/>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b="0" kern="1200">
          <a:solidFill>
            <a:srgbClr val="6A221D"/>
          </a:solidFill>
          <a:latin typeface="Berlin Sans FB" panose="020E0602020502020306" pitchFamily="34" charset="0"/>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b="0" kern="1200">
          <a:solidFill>
            <a:srgbClr val="6A221D"/>
          </a:solidFill>
          <a:latin typeface="Berlin Sans FB" panose="020E0602020502020306" pitchFamily="34" charset="0"/>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7.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6.xml.rels><?xml version="1.0" encoding="UTF-8" standalone="yes"?>
<Relationships xmlns="http://schemas.openxmlformats.org/package/2006/relationships"><Relationship Id="rId8" Type="http://schemas.openxmlformats.org/officeDocument/2006/relationships/image" Target="../media/image3.jpeg"/><Relationship Id="rId3" Type="http://schemas.openxmlformats.org/officeDocument/2006/relationships/diagramLayout" Target="../diagrams/layout3.xml"/><Relationship Id="rId7" Type="http://schemas.openxmlformats.org/officeDocument/2006/relationships/image" Target="../media/image2.jpeg"/><Relationship Id="rId2" Type="http://schemas.openxmlformats.org/officeDocument/2006/relationships/diagramData" Target="../diagrams/data3.xml"/><Relationship Id="rId1" Type="http://schemas.openxmlformats.org/officeDocument/2006/relationships/slideLayout" Target="../slideLayouts/slideLayout4.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4.xml"/><Relationship Id="rId7" Type="http://schemas.openxmlformats.org/officeDocument/2006/relationships/image" Target="../media/image9.jpeg"/><Relationship Id="rId2" Type="http://schemas.openxmlformats.org/officeDocument/2006/relationships/diagramData" Target="../diagrams/data4.xml"/><Relationship Id="rId1" Type="http://schemas.openxmlformats.org/officeDocument/2006/relationships/slideLayout" Target="../slideLayouts/slideLayout4.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5.xml"/><Relationship Id="rId7" Type="http://schemas.openxmlformats.org/officeDocument/2006/relationships/image" Target="../media/image10.jpeg"/><Relationship Id="rId2" Type="http://schemas.openxmlformats.org/officeDocument/2006/relationships/diagramData" Target="../diagrams/data5.xml"/><Relationship Id="rId1" Type="http://schemas.openxmlformats.org/officeDocument/2006/relationships/slideLayout" Target="../slideLayouts/slideLayout4.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9.xml.rels><?xml version="1.0" encoding="UTF-8" standalone="yes"?>
<Relationships xmlns="http://schemas.openxmlformats.org/package/2006/relationships"><Relationship Id="rId8" Type="http://schemas.openxmlformats.org/officeDocument/2006/relationships/hyperlink" Target="https://i.ytimg.com/vi/myHnGsMvTn0/maxresdefault.jpg" TargetMode="External"/><Relationship Id="rId3" Type="http://schemas.openxmlformats.org/officeDocument/2006/relationships/hyperlink" Target="https://sites.google.com/cursoinvestigacioncualitativa/_/rsrc/1351/config/cust.gif?revision=7" TargetMode="External"/><Relationship Id="rId7" Type="http://schemas.openxmlformats.org/officeDocument/2006/relationships/hyperlink" Target="https://userscontent2.emaze.com/images/721b03a5-4351-46dd-bb8c-b4ea751d6bdd/5c6af0b9-c7d9-46d6-a34f-ca61fcd82544.jpg" TargetMode="External"/><Relationship Id="rId2" Type="http://schemas.openxmlformats.org/officeDocument/2006/relationships/hyperlink" Target="https://espanol.free-ebooks.net/2d_covers/large/1341263160.jpg" TargetMode="External"/><Relationship Id="rId1" Type="http://schemas.openxmlformats.org/officeDocument/2006/relationships/slideLayout" Target="../slideLayouts/slideLayout7.xml"/><Relationship Id="rId6" Type="http://schemas.openxmlformats.org/officeDocument/2006/relationships/hyperlink" Target="http://manuelgross.bligoo.com/media/872/imag/public/19/Research.jpg?v=1284655" TargetMode="External"/><Relationship Id="rId5" Type="http://schemas.openxmlformats.org/officeDocument/2006/relationships/hyperlink" Target="http://4.bp.blogspot.com/-4GFuU0Bj5Wc/VBnUZcey9eI/AAAAAAAAAaA/Q2h-oUHistQ/s1600/exploratoria.jpg" TargetMode="External"/><Relationship Id="rId10" Type="http://schemas.openxmlformats.org/officeDocument/2006/relationships/hyperlink" Target="http://1.bp.blogspot.com/-yNqWSTBzkd4/TWfX9wbg4oI/AAAAAAAAwJ8/EhXPYJN_s20/s320/investigacionDADS.jpg" TargetMode="External"/><Relationship Id="rId4" Type="http://schemas.openxmlformats.org/officeDocument/2006/relationships/hyperlink" Target="http://www.child-obesity.gr/images/pp_stoxoi_.jpg" TargetMode="External"/><Relationship Id="rId9" Type="http://schemas.openxmlformats.org/officeDocument/2006/relationships/hyperlink" Target="http://2.bp.blogspot.com/__unjyt5wWDM/THkQnPyaC2I/AAAAAAAAABE/14iokJJ7MgA/s320/cientifico+4.jpg"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Título"/>
          <p:cNvSpPr>
            <a:spLocks noGrp="1"/>
          </p:cNvSpPr>
          <p:nvPr>
            <p:ph type="ctrTitle"/>
          </p:nvPr>
        </p:nvSpPr>
        <p:spPr>
          <a:xfrm>
            <a:off x="1403648" y="1785926"/>
            <a:ext cx="7054552" cy="1470025"/>
          </a:xfrm>
        </p:spPr>
        <p:txBody>
          <a:bodyPr/>
          <a:lstStyle/>
          <a:p>
            <a:r>
              <a:rPr lang="es-ES" dirty="0">
                <a:latin typeface="Arial" pitchFamily="34" charset="0"/>
                <a:cs typeface="Arial" pitchFamily="34" charset="0"/>
              </a:rPr>
              <a:t>UNIVERSIDAD AUTÓNOMA DEL ESTADO DE HIDALGO</a:t>
            </a:r>
            <a:endParaRPr lang="es-MX" dirty="0">
              <a:latin typeface="Arial" pitchFamily="34" charset="0"/>
              <a:cs typeface="Arial" pitchFamily="34" charset="0"/>
            </a:endParaRPr>
          </a:p>
        </p:txBody>
      </p:sp>
      <p:sp>
        <p:nvSpPr>
          <p:cNvPr id="5" name="4 Subtítulo"/>
          <p:cNvSpPr>
            <a:spLocks noGrp="1"/>
          </p:cNvSpPr>
          <p:nvPr>
            <p:ph type="subTitle" idx="1"/>
          </p:nvPr>
        </p:nvSpPr>
        <p:spPr>
          <a:xfrm>
            <a:off x="1371600" y="4105292"/>
            <a:ext cx="7088832" cy="1752600"/>
          </a:xfrm>
        </p:spPr>
        <p:txBody>
          <a:bodyPr/>
          <a:lstStyle/>
          <a:p>
            <a:r>
              <a:rPr lang="es-ES" b="1" dirty="0">
                <a:latin typeface="Arial" pitchFamily="34" charset="0"/>
                <a:cs typeface="Arial" pitchFamily="34" charset="0"/>
              </a:rPr>
              <a:t>Instituto de Ciencias Económico Administrativas</a:t>
            </a:r>
            <a:endParaRPr lang="es-MX" b="1" dirty="0">
              <a:latin typeface="Arial" pitchFamily="34" charset="0"/>
              <a:cs typeface="Arial" pitchFamily="34" charset="0"/>
            </a:endParaRPr>
          </a:p>
        </p:txBody>
      </p:sp>
    </p:spTree>
    <p:extLst>
      <p:ext uri="{BB962C8B-B14F-4D97-AF65-F5344CB8AC3E}">
        <p14:creationId xmlns:p14="http://schemas.microsoft.com/office/powerpoint/2010/main" val="364425620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7 Título"/>
          <p:cNvSpPr>
            <a:spLocks noGrp="1"/>
          </p:cNvSpPr>
          <p:nvPr>
            <p:ph type="title"/>
          </p:nvPr>
        </p:nvSpPr>
        <p:spPr/>
        <p:txBody>
          <a:bodyPr/>
          <a:lstStyle/>
          <a:p>
            <a:pPr algn="l"/>
            <a:r>
              <a:rPr lang="es-ES" dirty="0">
                <a:latin typeface="Arial" pitchFamily="34" charset="0"/>
                <a:cs typeface="Arial" pitchFamily="34" charset="0"/>
              </a:rPr>
              <a:t>Referencias Bibliográficas</a:t>
            </a:r>
            <a:endParaRPr lang="es-MX" dirty="0">
              <a:latin typeface="Arial" pitchFamily="34" charset="0"/>
              <a:cs typeface="Arial" pitchFamily="34" charset="0"/>
            </a:endParaRPr>
          </a:p>
        </p:txBody>
      </p:sp>
      <p:sp>
        <p:nvSpPr>
          <p:cNvPr id="4" name="2 CuadroTexto"/>
          <p:cNvSpPr txBox="1"/>
          <p:nvPr/>
        </p:nvSpPr>
        <p:spPr>
          <a:xfrm>
            <a:off x="1680145" y="1340768"/>
            <a:ext cx="7140327" cy="3693319"/>
          </a:xfrm>
          <a:prstGeom prst="rect">
            <a:avLst/>
          </a:prstGeom>
          <a:noFill/>
        </p:spPr>
        <p:txBody>
          <a:bodyPr wrap="square">
            <a:spAutoFit/>
          </a:bodyPr>
          <a:lstStyle/>
          <a:p>
            <a:pPr fontAlgn="auto">
              <a:spcBef>
                <a:spcPts val="0"/>
              </a:spcBef>
              <a:spcAft>
                <a:spcPts val="0"/>
              </a:spcAft>
              <a:defRPr/>
            </a:pPr>
            <a:r>
              <a:rPr lang="es-ES" b="1" dirty="0">
                <a:solidFill>
                  <a:srgbClr val="6A221D"/>
                </a:solidFill>
                <a:latin typeface="+mn-lt"/>
              </a:rPr>
              <a:t>Bibliográficas:</a:t>
            </a:r>
          </a:p>
          <a:p>
            <a:pPr algn="just" eaLnBrk="0" hangingPunct="0">
              <a:defRPr/>
            </a:pPr>
            <a:r>
              <a:rPr lang="es-ES" dirty="0">
                <a:solidFill>
                  <a:srgbClr val="6A221D"/>
                </a:solidFill>
              </a:rPr>
              <a:t>Baena, Guillermina,(2006 ).</a:t>
            </a:r>
            <a:r>
              <a:rPr lang="es-ES" i="1" dirty="0">
                <a:solidFill>
                  <a:srgbClr val="6A221D"/>
                </a:solidFill>
              </a:rPr>
              <a:t>Manual para elaborar trabajos de investigación documental</a:t>
            </a:r>
            <a:r>
              <a:rPr lang="es-ES" dirty="0">
                <a:solidFill>
                  <a:srgbClr val="6A221D"/>
                </a:solidFill>
              </a:rPr>
              <a:t>. México: Editores Mexicanos Unidos.</a:t>
            </a:r>
          </a:p>
          <a:p>
            <a:pPr algn="just" eaLnBrk="0" fontAlgn="auto" hangingPunct="0">
              <a:spcBef>
                <a:spcPts val="0"/>
              </a:spcBef>
              <a:spcAft>
                <a:spcPts val="0"/>
              </a:spcAft>
              <a:defRPr/>
            </a:pPr>
            <a:endParaRPr lang="es-ES" dirty="0">
              <a:solidFill>
                <a:srgbClr val="6A221D"/>
              </a:solidFill>
              <a:latin typeface="+mn-lt"/>
            </a:endParaRPr>
          </a:p>
          <a:p>
            <a:pPr algn="just" eaLnBrk="0" fontAlgn="auto" hangingPunct="0">
              <a:spcBef>
                <a:spcPts val="0"/>
              </a:spcBef>
              <a:spcAft>
                <a:spcPts val="0"/>
              </a:spcAft>
              <a:defRPr/>
            </a:pPr>
            <a:r>
              <a:rPr lang="es-ES" dirty="0">
                <a:solidFill>
                  <a:srgbClr val="6A221D"/>
                </a:solidFill>
                <a:latin typeface="+mn-lt"/>
              </a:rPr>
              <a:t>Mercado, Salvador. (2008). </a:t>
            </a:r>
            <a:r>
              <a:rPr lang="es-ES" i="1" dirty="0">
                <a:solidFill>
                  <a:srgbClr val="6A221D"/>
                </a:solidFill>
                <a:latin typeface="+mn-lt"/>
              </a:rPr>
              <a:t>¿Cómo hacer una tesis? Licenciatura, Maestría y Doctorado.</a:t>
            </a:r>
            <a:r>
              <a:rPr lang="es-ES" dirty="0">
                <a:solidFill>
                  <a:srgbClr val="6A221D"/>
                </a:solidFill>
                <a:latin typeface="+mn-lt"/>
              </a:rPr>
              <a:t> México: Editorial </a:t>
            </a:r>
            <a:r>
              <a:rPr lang="es-ES" dirty="0" err="1">
                <a:solidFill>
                  <a:srgbClr val="6A221D"/>
                </a:solidFill>
                <a:latin typeface="+mn-lt"/>
              </a:rPr>
              <a:t>Limusa</a:t>
            </a:r>
            <a:r>
              <a:rPr lang="es-ES" dirty="0">
                <a:solidFill>
                  <a:srgbClr val="6A221D"/>
                </a:solidFill>
                <a:latin typeface="+mn-lt"/>
              </a:rPr>
              <a:t>. (Capítulo 10)</a:t>
            </a:r>
          </a:p>
          <a:p>
            <a:pPr algn="just" eaLnBrk="0" fontAlgn="auto" hangingPunct="0">
              <a:spcBef>
                <a:spcPts val="0"/>
              </a:spcBef>
              <a:spcAft>
                <a:spcPts val="0"/>
              </a:spcAft>
              <a:defRPr/>
            </a:pPr>
            <a:endParaRPr lang="es-ES_tradnl" dirty="0">
              <a:solidFill>
                <a:srgbClr val="6A221D"/>
              </a:solidFill>
            </a:endParaRPr>
          </a:p>
          <a:p>
            <a:pPr algn="just" eaLnBrk="0" fontAlgn="auto" hangingPunct="0">
              <a:spcBef>
                <a:spcPts val="0"/>
              </a:spcBef>
              <a:spcAft>
                <a:spcPts val="0"/>
              </a:spcAft>
              <a:defRPr/>
            </a:pPr>
            <a:r>
              <a:rPr lang="es-ES" dirty="0">
                <a:solidFill>
                  <a:srgbClr val="6A221D"/>
                </a:solidFill>
                <a:latin typeface="+mn-lt"/>
              </a:rPr>
              <a:t>Umberto Eco, (2001). </a:t>
            </a:r>
            <a:r>
              <a:rPr lang="es-ES" i="1" dirty="0">
                <a:solidFill>
                  <a:srgbClr val="6A221D"/>
                </a:solidFill>
                <a:latin typeface="+mn-lt"/>
              </a:rPr>
              <a:t>¿</a:t>
            </a:r>
            <a:r>
              <a:rPr lang="es-MX" i="1" dirty="0">
                <a:solidFill>
                  <a:srgbClr val="6A221D"/>
                </a:solidFill>
                <a:latin typeface="+mn-lt"/>
              </a:rPr>
              <a:t>Cómo se hace una tesis?: Técnicas y procedimientos de estudio, investigación y escritura </a:t>
            </a:r>
            <a:r>
              <a:rPr lang="es-MX" dirty="0">
                <a:solidFill>
                  <a:srgbClr val="6A221D"/>
                </a:solidFill>
                <a:latin typeface="+mn-lt"/>
              </a:rPr>
              <a:t>. </a:t>
            </a:r>
            <a:r>
              <a:rPr lang="es-MX" dirty="0" err="1">
                <a:solidFill>
                  <a:srgbClr val="6A221D"/>
                </a:solidFill>
                <a:latin typeface="+mn-lt"/>
              </a:rPr>
              <a:t>Barcelona.:Editorial</a:t>
            </a:r>
            <a:endParaRPr lang="es-MX" dirty="0">
              <a:solidFill>
                <a:srgbClr val="6A221D"/>
              </a:solidFill>
            </a:endParaRPr>
          </a:p>
          <a:p>
            <a:pPr fontAlgn="auto">
              <a:spcBef>
                <a:spcPts val="0"/>
              </a:spcBef>
              <a:spcAft>
                <a:spcPts val="0"/>
              </a:spcAft>
              <a:defRPr/>
            </a:pPr>
            <a:endParaRPr lang="es-ES" dirty="0">
              <a:solidFill>
                <a:srgbClr val="6A221D"/>
              </a:solidFill>
              <a:latin typeface="+mn-lt"/>
            </a:endParaRPr>
          </a:p>
          <a:p>
            <a:pPr fontAlgn="auto">
              <a:spcBef>
                <a:spcPts val="0"/>
              </a:spcBef>
              <a:spcAft>
                <a:spcPts val="0"/>
              </a:spcAft>
              <a:defRPr/>
            </a:pPr>
            <a:r>
              <a:rPr lang="es-ES" b="1" dirty="0">
                <a:solidFill>
                  <a:srgbClr val="6A221D"/>
                </a:solidFill>
                <a:latin typeface="+mn-lt"/>
              </a:rPr>
              <a:t>Electrónicas:</a:t>
            </a:r>
          </a:p>
          <a:p>
            <a:pPr fontAlgn="auto">
              <a:spcBef>
                <a:spcPts val="0"/>
              </a:spcBef>
              <a:spcAft>
                <a:spcPts val="0"/>
              </a:spcAft>
              <a:defRPr/>
            </a:pPr>
            <a:endParaRPr lang="es-ES" dirty="0">
              <a:solidFill>
                <a:srgbClr val="6A221D"/>
              </a:solidFill>
              <a:latin typeface="+mn-lt"/>
            </a:endParaRPr>
          </a:p>
          <a:p>
            <a:pPr fontAlgn="auto">
              <a:spcBef>
                <a:spcPts val="0"/>
              </a:spcBef>
              <a:spcAft>
                <a:spcPts val="0"/>
              </a:spcAft>
              <a:defRPr/>
            </a:pPr>
            <a:r>
              <a:rPr lang="es-ES" dirty="0">
                <a:solidFill>
                  <a:srgbClr val="6A221D"/>
                </a:solidFill>
                <a:latin typeface="+mn-lt"/>
              </a:rPr>
              <a:t>Grajales, </a:t>
            </a:r>
            <a:r>
              <a:rPr lang="es-ES" dirty="0" err="1">
                <a:solidFill>
                  <a:srgbClr val="6A221D"/>
                </a:solidFill>
                <a:latin typeface="+mn-lt"/>
              </a:rPr>
              <a:t>Tevni</a:t>
            </a:r>
            <a:r>
              <a:rPr lang="es-ES" dirty="0">
                <a:solidFill>
                  <a:srgbClr val="6A221D"/>
                </a:solidFill>
                <a:latin typeface="+mn-lt"/>
              </a:rPr>
              <a:t> (2000) Tipos de investigación</a:t>
            </a:r>
            <a:r>
              <a:rPr lang="es-ES" dirty="0" smtClean="0">
                <a:solidFill>
                  <a:srgbClr val="6A221D"/>
                </a:solidFill>
                <a:latin typeface="+mn-lt"/>
              </a:rPr>
              <a:t>.</a:t>
            </a:r>
            <a:endParaRPr lang="es-MX" dirty="0">
              <a:solidFill>
                <a:srgbClr val="6A221D"/>
              </a:solidFill>
              <a:latin typeface="+mn-lt"/>
            </a:endParaRPr>
          </a:p>
        </p:txBody>
      </p:sp>
    </p:spTree>
    <p:extLst>
      <p:ext uri="{BB962C8B-B14F-4D97-AF65-F5344CB8AC3E}">
        <p14:creationId xmlns:p14="http://schemas.microsoft.com/office/powerpoint/2010/main" val="364425620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Subtítulo"/>
          <p:cNvSpPr>
            <a:spLocks noGrp="1"/>
          </p:cNvSpPr>
          <p:nvPr>
            <p:ph idx="1"/>
          </p:nvPr>
        </p:nvSpPr>
        <p:spPr>
          <a:xfrm>
            <a:off x="1331640" y="1124744"/>
            <a:ext cx="7355160" cy="4525963"/>
          </a:xfrm>
        </p:spPr>
        <p:txBody>
          <a:bodyPr>
            <a:normAutofit/>
          </a:bodyPr>
          <a:lstStyle/>
          <a:p>
            <a:pPr lvl="1"/>
            <a:r>
              <a:rPr lang="es-MX" dirty="0">
                <a:effectLst>
                  <a:outerShdw blurRad="38100" dist="38100" dir="2700000" algn="tl">
                    <a:srgbClr val="000000">
                      <a:alpha val="43137"/>
                    </a:srgbClr>
                  </a:outerShdw>
                </a:effectLst>
                <a:latin typeface="Arial" pitchFamily="34" charset="0"/>
                <a:cs typeface="Arial" pitchFamily="34" charset="0"/>
              </a:rPr>
              <a:t>Área Académica:</a:t>
            </a:r>
            <a:r>
              <a:rPr lang="es-MX" dirty="0">
                <a:latin typeface="Arial" pitchFamily="34" charset="0"/>
                <a:cs typeface="Arial" pitchFamily="34" charset="0"/>
              </a:rPr>
              <a:t> Comercio Exterior</a:t>
            </a:r>
          </a:p>
          <a:p>
            <a:pPr lvl="1"/>
            <a:endParaRPr lang="es-MX" sz="2000" b="1" dirty="0">
              <a:effectLst>
                <a:outerShdw blurRad="38100" dist="38100" dir="2700000" algn="tl">
                  <a:srgbClr val="000000">
                    <a:alpha val="43137"/>
                  </a:srgbClr>
                </a:outerShdw>
              </a:effectLst>
              <a:latin typeface="Arial" pitchFamily="34" charset="0"/>
              <a:cs typeface="Arial" pitchFamily="34" charset="0"/>
            </a:endParaRPr>
          </a:p>
          <a:p>
            <a:pPr lvl="1"/>
            <a:r>
              <a:rPr lang="es-MX" dirty="0">
                <a:effectLst>
                  <a:outerShdw blurRad="38100" dist="38100" dir="2700000" algn="tl">
                    <a:srgbClr val="000000">
                      <a:alpha val="43137"/>
                    </a:srgbClr>
                  </a:outerShdw>
                </a:effectLst>
                <a:latin typeface="Arial" pitchFamily="34" charset="0"/>
                <a:cs typeface="Arial" pitchFamily="34" charset="0"/>
              </a:rPr>
              <a:t>Tema:</a:t>
            </a:r>
            <a:r>
              <a:rPr lang="es-MX" dirty="0">
                <a:latin typeface="Arial" pitchFamily="34" charset="0"/>
                <a:cs typeface="Arial" pitchFamily="34" charset="0"/>
              </a:rPr>
              <a:t> Tipos de Investigación</a:t>
            </a:r>
          </a:p>
          <a:p>
            <a:pPr lvl="1"/>
            <a:endParaRPr lang="es-MX" sz="2000" b="1" dirty="0">
              <a:effectLst>
                <a:outerShdw blurRad="38100" dist="38100" dir="2700000" algn="tl">
                  <a:srgbClr val="000000">
                    <a:alpha val="43137"/>
                  </a:srgbClr>
                </a:outerShdw>
              </a:effectLst>
              <a:latin typeface="Arial" pitchFamily="34" charset="0"/>
              <a:cs typeface="Arial" pitchFamily="34" charset="0"/>
            </a:endParaRPr>
          </a:p>
          <a:p>
            <a:pPr lvl="1"/>
            <a:r>
              <a:rPr lang="es-MX" dirty="0">
                <a:effectLst>
                  <a:outerShdw blurRad="38100" dist="38100" dir="2700000" algn="tl">
                    <a:srgbClr val="000000">
                      <a:alpha val="43137"/>
                    </a:srgbClr>
                  </a:outerShdw>
                </a:effectLst>
                <a:latin typeface="Arial" pitchFamily="34" charset="0"/>
                <a:cs typeface="Arial" pitchFamily="34" charset="0"/>
              </a:rPr>
              <a:t>Profesor(a):</a:t>
            </a:r>
          </a:p>
          <a:p>
            <a:pPr marL="457200" lvl="1" indent="0">
              <a:buNone/>
            </a:pPr>
            <a:r>
              <a:rPr lang="es-MX" dirty="0">
                <a:latin typeface="Arial" pitchFamily="34" charset="0"/>
                <a:cs typeface="Arial" pitchFamily="34" charset="0"/>
              </a:rPr>
              <a:t> M.T.E. Sandra Luz Hernández Mendoza</a:t>
            </a:r>
          </a:p>
          <a:p>
            <a:pPr marL="457200" lvl="1" indent="0">
              <a:buNone/>
            </a:pPr>
            <a:r>
              <a:rPr lang="es-MX" dirty="0">
                <a:latin typeface="Arial" pitchFamily="34" charset="0"/>
                <a:cs typeface="Arial" pitchFamily="34" charset="0"/>
              </a:rPr>
              <a:t>M.G.A. </a:t>
            </a:r>
            <a:r>
              <a:rPr lang="es-MX" dirty="0" err="1">
                <a:latin typeface="Arial" pitchFamily="34" charset="0"/>
                <a:cs typeface="Arial" pitchFamily="34" charset="0"/>
              </a:rPr>
              <a:t>Theira</a:t>
            </a:r>
            <a:r>
              <a:rPr lang="es-MX" dirty="0">
                <a:latin typeface="Arial" pitchFamily="34" charset="0"/>
                <a:cs typeface="Arial" pitchFamily="34" charset="0"/>
              </a:rPr>
              <a:t> Irasema Samperio Monroy</a:t>
            </a:r>
          </a:p>
          <a:p>
            <a:pPr marL="457200" lvl="1" indent="0">
              <a:buNone/>
            </a:pPr>
            <a:endParaRPr lang="es-MX" sz="2000" dirty="0">
              <a:effectLst>
                <a:outerShdw blurRad="38100" dist="38100" dir="2700000" algn="tl">
                  <a:srgbClr val="000000">
                    <a:alpha val="43137"/>
                  </a:srgbClr>
                </a:outerShdw>
              </a:effectLst>
              <a:latin typeface="Arial" pitchFamily="34" charset="0"/>
              <a:cs typeface="Arial" pitchFamily="34" charset="0"/>
            </a:endParaRPr>
          </a:p>
          <a:p>
            <a:pPr lvl="1"/>
            <a:r>
              <a:rPr lang="es-MX" dirty="0">
                <a:effectLst>
                  <a:outerShdw blurRad="38100" dist="38100" dir="2700000" algn="tl">
                    <a:srgbClr val="000000">
                      <a:alpha val="43137"/>
                    </a:srgbClr>
                  </a:outerShdw>
                </a:effectLst>
                <a:latin typeface="Arial" pitchFamily="34" charset="0"/>
                <a:cs typeface="Arial" pitchFamily="34" charset="0"/>
              </a:rPr>
              <a:t>Periodo:</a:t>
            </a:r>
            <a:r>
              <a:rPr lang="es-MX" dirty="0">
                <a:latin typeface="Arial" pitchFamily="34" charset="0"/>
                <a:cs typeface="Arial" pitchFamily="34" charset="0"/>
              </a:rPr>
              <a:t> Enero-Junio 2017</a:t>
            </a:r>
            <a:endParaRPr lang="es-MX" sz="2000" dirty="0">
              <a:latin typeface="Arial" pitchFamily="34" charset="0"/>
              <a:cs typeface="Arial" pitchFamily="34" charset="0"/>
            </a:endParaRPr>
          </a:p>
          <a:p>
            <a:endParaRPr lang="es-MX" dirty="0"/>
          </a:p>
        </p:txBody>
      </p:sp>
    </p:spTree>
    <p:extLst>
      <p:ext uri="{BB962C8B-B14F-4D97-AF65-F5344CB8AC3E}">
        <p14:creationId xmlns:p14="http://schemas.microsoft.com/office/powerpoint/2010/main" val="425157474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1691680" y="274638"/>
            <a:ext cx="6995120" cy="634082"/>
          </a:xfrm>
        </p:spPr>
        <p:txBody>
          <a:bodyPr/>
          <a:lstStyle/>
          <a:p>
            <a:r>
              <a:rPr lang="fr-FR" b="1" u="sng" dirty="0">
                <a:latin typeface="Arial" pitchFamily="34" charset="0"/>
                <a:cs typeface="Arial" pitchFamily="34" charset="0"/>
              </a:rPr>
              <a:t>Tema: </a:t>
            </a:r>
            <a:r>
              <a:rPr lang="fr-FR" b="1" u="sng" dirty="0" err="1">
                <a:latin typeface="Arial" pitchFamily="34" charset="0"/>
                <a:cs typeface="Arial" pitchFamily="34" charset="0"/>
              </a:rPr>
              <a:t>Tipos</a:t>
            </a:r>
            <a:r>
              <a:rPr lang="fr-FR" b="1" u="sng" dirty="0">
                <a:latin typeface="Arial" pitchFamily="34" charset="0"/>
                <a:cs typeface="Arial" pitchFamily="34" charset="0"/>
              </a:rPr>
              <a:t> de </a:t>
            </a:r>
            <a:r>
              <a:rPr lang="fr-FR" b="1" u="sng" dirty="0" err="1">
                <a:latin typeface="Arial" pitchFamily="34" charset="0"/>
                <a:cs typeface="Arial" pitchFamily="34" charset="0"/>
              </a:rPr>
              <a:t>Investigación</a:t>
            </a:r>
            <a:endParaRPr lang="es-MX" dirty="0">
              <a:latin typeface="Arial" pitchFamily="34" charset="0"/>
              <a:cs typeface="Arial" pitchFamily="34" charset="0"/>
            </a:endParaRPr>
          </a:p>
        </p:txBody>
      </p:sp>
      <p:sp>
        <p:nvSpPr>
          <p:cNvPr id="5" name="Marcador de contenido 4"/>
          <p:cNvSpPr>
            <a:spLocks noGrp="1"/>
          </p:cNvSpPr>
          <p:nvPr>
            <p:ph idx="1"/>
          </p:nvPr>
        </p:nvSpPr>
        <p:spPr>
          <a:xfrm>
            <a:off x="1393304" y="1351309"/>
            <a:ext cx="7355160" cy="4525963"/>
          </a:xfrm>
        </p:spPr>
        <p:txBody>
          <a:bodyPr>
            <a:normAutofit lnSpcReduction="10000"/>
          </a:bodyPr>
          <a:lstStyle/>
          <a:p>
            <a:pPr marL="0" indent="0" algn="just">
              <a:lnSpc>
                <a:spcPct val="150000"/>
              </a:lnSpc>
              <a:buNone/>
            </a:pPr>
            <a:r>
              <a:rPr lang="en-US" sz="1700" dirty="0">
                <a:latin typeface="Arial" panose="020B0604020202020204" pitchFamily="34" charset="0"/>
                <a:cs typeface="Arial" panose="020B0604020202020204" pitchFamily="34" charset="0"/>
              </a:rPr>
              <a:t>The scientific method is one, there are several ways of identifying its practice or application in research. So the research can be classified in different ways. Positivist approaches promote empirical research with a high degree of objectivity assuming that if anything exists, it exists in some quantity and its existence in some quantity can be measured. This leads to the development of investigations known as quantitative, which rely on traditional statistical tests. But especially in the field of social sciences complex phenomena are observed and can not be reached unless holistic efforts with a high degree of subjectivity are realized and oriented towards the qualities rather than the quantity. This is the basis for various methodologies for collecting and analyzing data (not necessarily numerical) with which the research known as Qualitative is performed.</a:t>
            </a:r>
          </a:p>
          <a:p>
            <a:pPr algn="just">
              <a:lnSpc>
                <a:spcPct val="150000"/>
              </a:lnSpc>
            </a:pPr>
            <a:endParaRPr lang="en-US" sz="1700" dirty="0">
              <a:latin typeface="Arial" panose="020B0604020202020204" pitchFamily="34" charset="0"/>
              <a:cs typeface="Arial" panose="020B0604020202020204" pitchFamily="34" charset="0"/>
            </a:endParaRPr>
          </a:p>
          <a:p>
            <a:pPr marL="0" indent="0" algn="just">
              <a:lnSpc>
                <a:spcPct val="150000"/>
              </a:lnSpc>
              <a:buNone/>
            </a:pPr>
            <a:endParaRPr lang="es-MX" sz="1700" dirty="0">
              <a:latin typeface="Arial" panose="020B0604020202020204" pitchFamily="34" charset="0"/>
              <a:cs typeface="Arial" panose="020B0604020202020204" pitchFamily="34" charset="0"/>
            </a:endParaRPr>
          </a:p>
        </p:txBody>
      </p:sp>
      <p:sp>
        <p:nvSpPr>
          <p:cNvPr id="6" name="1 Título"/>
          <p:cNvSpPr txBox="1">
            <a:spLocks/>
          </p:cNvSpPr>
          <p:nvPr/>
        </p:nvSpPr>
        <p:spPr>
          <a:xfrm>
            <a:off x="1573324" y="888261"/>
            <a:ext cx="6995120" cy="634082"/>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3600" kern="1200">
                <a:solidFill>
                  <a:srgbClr val="6A221D"/>
                </a:solidFill>
                <a:effectLst>
                  <a:outerShdw blurRad="38100" dist="38100" dir="2700000" algn="tl">
                    <a:srgbClr val="000000">
                      <a:alpha val="43137"/>
                    </a:srgbClr>
                  </a:outerShdw>
                </a:effectLst>
                <a:latin typeface="Berlin Sans FB" panose="020E0602020502020306" pitchFamily="34" charset="0"/>
                <a:ea typeface="+mj-ea"/>
                <a:cs typeface="+mj-cs"/>
              </a:defRPr>
            </a:lvl1pPr>
          </a:lstStyle>
          <a:p>
            <a:r>
              <a:rPr lang="fr-FR" sz="2400" b="1" u="sng" dirty="0">
                <a:latin typeface="Arial" pitchFamily="34" charset="0"/>
                <a:cs typeface="Arial" pitchFamily="34" charset="0"/>
              </a:rPr>
              <a:t>Abstract</a:t>
            </a:r>
            <a:endParaRPr lang="es-MX" sz="2400" dirty="0">
              <a:latin typeface="Arial" pitchFamily="34" charset="0"/>
              <a:cs typeface="Arial" pitchFamily="34" charset="0"/>
            </a:endParaRPr>
          </a:p>
        </p:txBody>
      </p:sp>
      <p:sp>
        <p:nvSpPr>
          <p:cNvPr id="7" name="1 Título"/>
          <p:cNvSpPr txBox="1">
            <a:spLocks/>
          </p:cNvSpPr>
          <p:nvPr/>
        </p:nvSpPr>
        <p:spPr>
          <a:xfrm>
            <a:off x="467544" y="5963270"/>
            <a:ext cx="6995120" cy="634082"/>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3600" kern="1200">
                <a:solidFill>
                  <a:srgbClr val="6A221D"/>
                </a:solidFill>
                <a:effectLst>
                  <a:outerShdw blurRad="38100" dist="38100" dir="2700000" algn="tl">
                    <a:srgbClr val="000000">
                      <a:alpha val="43137"/>
                    </a:srgbClr>
                  </a:outerShdw>
                </a:effectLst>
                <a:latin typeface="Berlin Sans FB" panose="020E0602020502020306" pitchFamily="34" charset="0"/>
                <a:ea typeface="+mj-ea"/>
                <a:cs typeface="+mj-cs"/>
              </a:defRPr>
            </a:lvl1pPr>
          </a:lstStyle>
          <a:p>
            <a:r>
              <a:rPr lang="fr-FR" sz="1700" b="1" u="sng" dirty="0" err="1">
                <a:latin typeface="Arial" pitchFamily="34" charset="0"/>
                <a:cs typeface="Arial" pitchFamily="34" charset="0"/>
              </a:rPr>
              <a:t>Kerwords</a:t>
            </a:r>
            <a:r>
              <a:rPr lang="fr-FR" sz="1700" b="1" u="sng" dirty="0">
                <a:latin typeface="Arial" pitchFamily="34" charset="0"/>
                <a:cs typeface="Arial" pitchFamily="34" charset="0"/>
              </a:rPr>
              <a:t>: </a:t>
            </a:r>
            <a:r>
              <a:rPr lang="fr-FR" sz="1700" dirty="0">
                <a:effectLst/>
                <a:latin typeface="Arial" pitchFamily="34" charset="0"/>
                <a:cs typeface="Arial" pitchFamily="34" charset="0"/>
              </a:rPr>
              <a:t>Investigation, information, </a:t>
            </a:r>
            <a:r>
              <a:rPr lang="fr-FR" sz="1700" dirty="0" err="1">
                <a:effectLst/>
                <a:latin typeface="Arial" pitchFamily="34" charset="0"/>
                <a:cs typeface="Arial" pitchFamily="34" charset="0"/>
              </a:rPr>
              <a:t>methodology</a:t>
            </a:r>
            <a:r>
              <a:rPr lang="fr-FR" sz="1700" dirty="0">
                <a:effectLst/>
                <a:latin typeface="Arial" pitchFamily="34" charset="0"/>
                <a:cs typeface="Arial" pitchFamily="34" charset="0"/>
              </a:rPr>
              <a:t>.</a:t>
            </a:r>
            <a:endParaRPr lang="es-MX" sz="1700" dirty="0">
              <a:latin typeface="Arial" pitchFamily="34" charset="0"/>
              <a:cs typeface="Arial" pitchFamily="34" charset="0"/>
            </a:endParaRPr>
          </a:p>
        </p:txBody>
      </p:sp>
    </p:spTree>
    <p:extLst>
      <p:ext uri="{BB962C8B-B14F-4D97-AF65-F5344CB8AC3E}">
        <p14:creationId xmlns:p14="http://schemas.microsoft.com/office/powerpoint/2010/main" val="183935605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7 Título"/>
          <p:cNvSpPr txBox="1">
            <a:spLocks/>
          </p:cNvSpPr>
          <p:nvPr/>
        </p:nvSpPr>
        <p:spPr>
          <a:xfrm>
            <a:off x="1547664" y="341784"/>
            <a:ext cx="6995120" cy="1143000"/>
          </a:xfrm>
          <a:prstGeom prst="rect">
            <a:avLst/>
          </a:prstGeom>
        </p:spPr>
        <p:txBody>
          <a:bodyPr/>
          <a:lstStyle>
            <a:lvl1pPr algn="ctr" defTabSz="914400" rtl="0" eaLnBrk="1" latinLnBrk="0" hangingPunct="1">
              <a:spcBef>
                <a:spcPct val="0"/>
              </a:spcBef>
              <a:buNone/>
              <a:defRPr sz="3600" kern="1200">
                <a:solidFill>
                  <a:srgbClr val="6A221D"/>
                </a:solidFill>
                <a:effectLst>
                  <a:outerShdw blurRad="38100" dist="38100" dir="2700000" algn="tl">
                    <a:srgbClr val="000000">
                      <a:alpha val="43137"/>
                    </a:srgbClr>
                  </a:outerShdw>
                </a:effectLst>
                <a:latin typeface="Berlin Sans FB" panose="020E0602020502020306" pitchFamily="34" charset="0"/>
                <a:ea typeface="+mj-ea"/>
                <a:cs typeface="+mj-cs"/>
              </a:defRPr>
            </a:lvl1pPr>
          </a:lstStyle>
          <a:p>
            <a:r>
              <a:rPr lang="es-MX" dirty="0">
                <a:latin typeface="Arial" pitchFamily="34" charset="0"/>
                <a:cs typeface="Arial" pitchFamily="34" charset="0"/>
              </a:rPr>
              <a:t>Investigación</a:t>
            </a:r>
          </a:p>
        </p:txBody>
      </p:sp>
      <p:sp>
        <p:nvSpPr>
          <p:cNvPr id="3" name="CuadroTexto 2"/>
          <p:cNvSpPr txBox="1"/>
          <p:nvPr/>
        </p:nvSpPr>
        <p:spPr>
          <a:xfrm>
            <a:off x="1907704" y="960294"/>
            <a:ext cx="6635080" cy="2400657"/>
          </a:xfrm>
          <a:prstGeom prst="rect">
            <a:avLst/>
          </a:prstGeom>
          <a:noFill/>
        </p:spPr>
        <p:txBody>
          <a:bodyPr wrap="square" rtlCol="0">
            <a:spAutoFit/>
          </a:bodyPr>
          <a:lstStyle/>
          <a:p>
            <a:pPr algn="just">
              <a:lnSpc>
                <a:spcPct val="150000"/>
              </a:lnSpc>
            </a:pPr>
            <a:r>
              <a:rPr lang="es-MX" sz="2000" b="1" dirty="0">
                <a:latin typeface="Century Gothic" panose="020B0502020202020204" pitchFamily="34" charset="0"/>
              </a:rPr>
              <a:t>La investigación</a:t>
            </a:r>
            <a:r>
              <a:rPr lang="es-MX" sz="2000" dirty="0">
                <a:latin typeface="Century Gothic" panose="020B0502020202020204" pitchFamily="34" charset="0"/>
              </a:rPr>
              <a:t> es un procedimiento sistemático, crítico, reflexivo y controlado que le da al investigador la posibilidad de descubrir nuevos datos, hechos, leyes o relaciones en cualquier campo del conocimiento.</a:t>
            </a:r>
          </a:p>
        </p:txBody>
      </p:sp>
      <p:graphicFrame>
        <p:nvGraphicFramePr>
          <p:cNvPr id="4" name="Diagrama 3"/>
          <p:cNvGraphicFramePr/>
          <p:nvPr>
            <p:extLst>
              <p:ext uri="{D42A27DB-BD31-4B8C-83A1-F6EECF244321}">
                <p14:modId xmlns:p14="http://schemas.microsoft.com/office/powerpoint/2010/main" val="901327790"/>
              </p:ext>
            </p:extLst>
          </p:nvPr>
        </p:nvGraphicFramePr>
        <p:xfrm>
          <a:off x="2004392" y="2749376"/>
          <a:ext cx="6096000" cy="4064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88813209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7 Título"/>
          <p:cNvSpPr>
            <a:spLocks noGrp="1"/>
          </p:cNvSpPr>
          <p:nvPr>
            <p:ph type="title"/>
          </p:nvPr>
        </p:nvSpPr>
        <p:spPr>
          <a:xfrm>
            <a:off x="1691680" y="-27384"/>
            <a:ext cx="6995120" cy="1143000"/>
          </a:xfrm>
        </p:spPr>
        <p:txBody>
          <a:bodyPr/>
          <a:lstStyle/>
          <a:p>
            <a:r>
              <a:rPr lang="es-MX" dirty="0">
                <a:latin typeface="Arial" pitchFamily="34" charset="0"/>
                <a:cs typeface="Arial" pitchFamily="34" charset="0"/>
              </a:rPr>
              <a:t>Tipos de Investigación</a:t>
            </a:r>
          </a:p>
        </p:txBody>
      </p:sp>
      <p:sp>
        <p:nvSpPr>
          <p:cNvPr id="9" name="8 Marcador de contenido"/>
          <p:cNvSpPr>
            <a:spLocks noGrp="1"/>
          </p:cNvSpPr>
          <p:nvPr>
            <p:ph idx="1"/>
          </p:nvPr>
        </p:nvSpPr>
        <p:spPr>
          <a:xfrm>
            <a:off x="1643042" y="836712"/>
            <a:ext cx="7043758" cy="892695"/>
          </a:xfrm>
        </p:spPr>
        <p:txBody>
          <a:bodyPr>
            <a:normAutofit/>
          </a:bodyPr>
          <a:lstStyle/>
          <a:p>
            <a:pPr algn="just"/>
            <a:r>
              <a:rPr lang="es-MX" sz="2000" dirty="0">
                <a:latin typeface="Arial" pitchFamily="34" charset="0"/>
                <a:cs typeface="Arial" pitchFamily="34" charset="0"/>
              </a:rPr>
              <a:t>Existen diferentes tipos de investigación, que pueden ser clasificadas  en: </a:t>
            </a:r>
          </a:p>
        </p:txBody>
      </p:sp>
      <p:graphicFrame>
        <p:nvGraphicFramePr>
          <p:cNvPr id="3" name="Diagrama 2"/>
          <p:cNvGraphicFramePr/>
          <p:nvPr>
            <p:extLst>
              <p:ext uri="{D42A27DB-BD31-4B8C-83A1-F6EECF244321}">
                <p14:modId xmlns:p14="http://schemas.microsoft.com/office/powerpoint/2010/main" val="3860302281"/>
              </p:ext>
            </p:extLst>
          </p:nvPr>
        </p:nvGraphicFramePr>
        <p:xfrm>
          <a:off x="2195736" y="1556792"/>
          <a:ext cx="6242502" cy="489654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64425620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7 Título"/>
          <p:cNvSpPr>
            <a:spLocks noGrp="1"/>
          </p:cNvSpPr>
          <p:nvPr>
            <p:ph type="title"/>
          </p:nvPr>
        </p:nvSpPr>
        <p:spPr>
          <a:xfrm>
            <a:off x="1547664" y="332656"/>
            <a:ext cx="6995120" cy="1143000"/>
          </a:xfrm>
        </p:spPr>
        <p:txBody>
          <a:bodyPr/>
          <a:lstStyle/>
          <a:p>
            <a:r>
              <a:rPr lang="es-MX" dirty="0">
                <a:latin typeface="Arial" pitchFamily="34" charset="0"/>
                <a:cs typeface="Arial" pitchFamily="34" charset="0"/>
              </a:rPr>
              <a:t>Según la NATURALEZA DE </a:t>
            </a:r>
            <a:r>
              <a:rPr lang="es-MX" b="1" dirty="0">
                <a:latin typeface="Arial" pitchFamily="34" charset="0"/>
                <a:cs typeface="Arial" pitchFamily="34" charset="0"/>
              </a:rPr>
              <a:t>LA INFORMACIÓN</a:t>
            </a:r>
          </a:p>
        </p:txBody>
      </p:sp>
      <p:graphicFrame>
        <p:nvGraphicFramePr>
          <p:cNvPr id="2" name="Diagrama 1"/>
          <p:cNvGraphicFramePr/>
          <p:nvPr>
            <p:extLst>
              <p:ext uri="{D42A27DB-BD31-4B8C-83A1-F6EECF244321}">
                <p14:modId xmlns:p14="http://schemas.microsoft.com/office/powerpoint/2010/main" val="2517506915"/>
              </p:ext>
            </p:extLst>
          </p:nvPr>
        </p:nvGraphicFramePr>
        <p:xfrm>
          <a:off x="2317676" y="3181424"/>
          <a:ext cx="5455096" cy="334392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9" name="Imagen 8"/>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2633543" y="1644228"/>
            <a:ext cx="1440160" cy="1537196"/>
          </a:xfrm>
          <a:prstGeom prst="rect">
            <a:avLst/>
          </a:prstGeom>
          <a:ln>
            <a:noFill/>
          </a:ln>
          <a:effectLst>
            <a:reflection blurRad="12700" stA="30000" endPos="30000" dist="5000" dir="5400000" sy="-100000" algn="bl" rotWithShape="0"/>
          </a:effectLst>
          <a:scene3d>
            <a:camera prst="perspectiveContrastingLeftFacing">
              <a:rot lat="300000" lon="19800000" rev="0"/>
            </a:camera>
            <a:lightRig rig="threePt" dir="t">
              <a:rot lat="0" lon="0" rev="2700000"/>
            </a:lightRig>
          </a:scene3d>
          <a:sp3d>
            <a:bevelT w="63500" h="50800"/>
          </a:sp3d>
        </p:spPr>
      </p:pic>
      <p:sp>
        <p:nvSpPr>
          <p:cNvPr id="10" name="CuadroTexto 9"/>
          <p:cNvSpPr txBox="1"/>
          <p:nvPr/>
        </p:nvSpPr>
        <p:spPr>
          <a:xfrm>
            <a:off x="3625462" y="2169929"/>
            <a:ext cx="333746" cy="246221"/>
          </a:xfrm>
          <a:prstGeom prst="rect">
            <a:avLst/>
          </a:prstGeom>
          <a:noFill/>
        </p:spPr>
        <p:txBody>
          <a:bodyPr wrap="none" rtlCol="0">
            <a:spAutoFit/>
          </a:bodyPr>
          <a:lstStyle/>
          <a:p>
            <a:r>
              <a:rPr lang="es-MX" sz="1000" b="1" dirty="0"/>
              <a:t>[1]</a:t>
            </a:r>
          </a:p>
        </p:txBody>
      </p:sp>
      <p:pic>
        <p:nvPicPr>
          <p:cNvPr id="12" name="Imagen 11" descr="Imagen que contiene interior&#10;&#10;Descripción generada con confianza alta"/>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5063351" y="2119585"/>
            <a:ext cx="2575673" cy="809819"/>
          </a:xfrm>
          <a:prstGeom prst="rect">
            <a:avLst/>
          </a:prstGeom>
          <a:solidFill>
            <a:srgbClr val="FFFFFF">
              <a:shade val="85000"/>
            </a:srgbClr>
          </a:solidFill>
          <a:ln w="190500" cap="sq">
            <a:solidFill>
              <a:srgbClr val="FFFFFF"/>
            </a:solidFill>
            <a:miter lim="800000"/>
          </a:ln>
          <a:effectLst>
            <a:outerShdw blurRad="65000" dist="50800" dir="12900000" kx="195000" ky="145000" algn="tl" rotWithShape="0">
              <a:srgbClr val="000000">
                <a:alpha val="30000"/>
              </a:srgbClr>
            </a:outerShdw>
          </a:effectLst>
          <a:scene3d>
            <a:camera prst="orthographicFront">
              <a:rot lat="0" lon="0" rev="360000"/>
            </a:camera>
            <a:lightRig rig="twoPt" dir="t">
              <a:rot lat="0" lon="0" rev="7200000"/>
            </a:lightRig>
          </a:scene3d>
          <a:sp3d contourW="12700">
            <a:bevelT w="25400" h="19050"/>
            <a:contourClr>
              <a:srgbClr val="969696"/>
            </a:contourClr>
          </a:sp3d>
        </p:spPr>
      </p:pic>
      <p:sp>
        <p:nvSpPr>
          <p:cNvPr id="13" name="CuadroTexto 12"/>
          <p:cNvSpPr txBox="1"/>
          <p:nvPr/>
        </p:nvSpPr>
        <p:spPr>
          <a:xfrm>
            <a:off x="7416697" y="1947569"/>
            <a:ext cx="350477" cy="246221"/>
          </a:xfrm>
          <a:prstGeom prst="rect">
            <a:avLst/>
          </a:prstGeom>
          <a:noFill/>
        </p:spPr>
        <p:txBody>
          <a:bodyPr wrap="square" rtlCol="0">
            <a:spAutoFit/>
          </a:bodyPr>
          <a:lstStyle/>
          <a:p>
            <a:r>
              <a:rPr lang="es-MX" sz="1000" b="1" dirty="0"/>
              <a:t>[2]</a:t>
            </a:r>
          </a:p>
        </p:txBody>
      </p:sp>
    </p:spTree>
    <p:extLst>
      <p:ext uri="{BB962C8B-B14F-4D97-AF65-F5344CB8AC3E}">
        <p14:creationId xmlns:p14="http://schemas.microsoft.com/office/powerpoint/2010/main" val="7150381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7 Título"/>
          <p:cNvSpPr>
            <a:spLocks noGrp="1"/>
          </p:cNvSpPr>
          <p:nvPr>
            <p:ph type="title"/>
          </p:nvPr>
        </p:nvSpPr>
        <p:spPr>
          <a:xfrm>
            <a:off x="1956855" y="535226"/>
            <a:ext cx="4896544" cy="1143000"/>
          </a:xfrm>
        </p:spPr>
        <p:txBody>
          <a:bodyPr/>
          <a:lstStyle/>
          <a:p>
            <a:r>
              <a:rPr lang="es-MX" sz="3200" dirty="0">
                <a:latin typeface="Arial" pitchFamily="34" charset="0"/>
                <a:cs typeface="Arial" pitchFamily="34" charset="0"/>
              </a:rPr>
              <a:t>Según la NATURALEZA DE </a:t>
            </a:r>
            <a:r>
              <a:rPr lang="es-MX" sz="3200" b="1" dirty="0">
                <a:latin typeface="Arial" pitchFamily="34" charset="0"/>
                <a:cs typeface="Arial" pitchFamily="34" charset="0"/>
              </a:rPr>
              <a:t>LOS OBJETIVOS</a:t>
            </a:r>
            <a:endParaRPr lang="es-MX" sz="3200" dirty="0">
              <a:latin typeface="Arial" pitchFamily="34" charset="0"/>
              <a:cs typeface="Arial" pitchFamily="34" charset="0"/>
            </a:endParaRPr>
          </a:p>
        </p:txBody>
      </p:sp>
      <p:graphicFrame>
        <p:nvGraphicFramePr>
          <p:cNvPr id="3" name="Diagrama 2"/>
          <p:cNvGraphicFramePr/>
          <p:nvPr>
            <p:extLst>
              <p:ext uri="{D42A27DB-BD31-4B8C-83A1-F6EECF244321}">
                <p14:modId xmlns:p14="http://schemas.microsoft.com/office/powerpoint/2010/main" val="1879378582"/>
              </p:ext>
            </p:extLst>
          </p:nvPr>
        </p:nvGraphicFramePr>
        <p:xfrm>
          <a:off x="1403648" y="1916832"/>
          <a:ext cx="7560840" cy="456805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7" name="Imagen 6"/>
          <p:cNvPicPr>
            <a:picLocks noChangeAspect="1"/>
          </p:cNvPicPr>
          <p:nvPr/>
        </p:nvPicPr>
        <p:blipFill>
          <a:blip r:embed="rId7" cstate="print">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7020272" y="476672"/>
            <a:ext cx="1368152" cy="1186488"/>
          </a:xfrm>
          <a:prstGeom prst="rect">
            <a:avLst/>
          </a:prstGeom>
        </p:spPr>
      </p:pic>
      <p:sp>
        <p:nvSpPr>
          <p:cNvPr id="14" name="CuadroTexto 13"/>
          <p:cNvSpPr txBox="1"/>
          <p:nvPr/>
        </p:nvSpPr>
        <p:spPr>
          <a:xfrm>
            <a:off x="7596336" y="657935"/>
            <a:ext cx="333746" cy="246221"/>
          </a:xfrm>
          <a:prstGeom prst="rect">
            <a:avLst/>
          </a:prstGeom>
          <a:noFill/>
        </p:spPr>
        <p:txBody>
          <a:bodyPr wrap="none" rtlCol="0">
            <a:spAutoFit/>
          </a:bodyPr>
          <a:lstStyle/>
          <a:p>
            <a:r>
              <a:rPr lang="es-MX" sz="1000" b="1" dirty="0"/>
              <a:t>[3]</a:t>
            </a:r>
          </a:p>
        </p:txBody>
      </p:sp>
      <p:sp>
        <p:nvSpPr>
          <p:cNvPr id="15" name="CuadroTexto 14"/>
          <p:cNvSpPr txBox="1"/>
          <p:nvPr/>
        </p:nvSpPr>
        <p:spPr>
          <a:xfrm>
            <a:off x="1907704" y="2174667"/>
            <a:ext cx="333746" cy="246221"/>
          </a:xfrm>
          <a:prstGeom prst="rect">
            <a:avLst/>
          </a:prstGeom>
          <a:noFill/>
        </p:spPr>
        <p:txBody>
          <a:bodyPr wrap="none" rtlCol="0">
            <a:spAutoFit/>
          </a:bodyPr>
          <a:lstStyle/>
          <a:p>
            <a:r>
              <a:rPr lang="es-MX" sz="1000" b="1" dirty="0"/>
              <a:t>[4]</a:t>
            </a:r>
          </a:p>
        </p:txBody>
      </p:sp>
      <p:sp>
        <p:nvSpPr>
          <p:cNvPr id="9" name="CuadroTexto 8"/>
          <p:cNvSpPr txBox="1"/>
          <p:nvPr/>
        </p:nvSpPr>
        <p:spPr>
          <a:xfrm>
            <a:off x="3446166" y="2204864"/>
            <a:ext cx="333746" cy="246221"/>
          </a:xfrm>
          <a:prstGeom prst="rect">
            <a:avLst/>
          </a:prstGeom>
          <a:noFill/>
        </p:spPr>
        <p:txBody>
          <a:bodyPr wrap="none" rtlCol="0">
            <a:spAutoFit/>
          </a:bodyPr>
          <a:lstStyle/>
          <a:p>
            <a:r>
              <a:rPr lang="es-MX" sz="1000" b="1" dirty="0"/>
              <a:t>[5]</a:t>
            </a:r>
          </a:p>
        </p:txBody>
      </p:sp>
      <p:sp>
        <p:nvSpPr>
          <p:cNvPr id="10" name="CuadroTexto 9"/>
          <p:cNvSpPr txBox="1"/>
          <p:nvPr/>
        </p:nvSpPr>
        <p:spPr>
          <a:xfrm>
            <a:off x="4670302" y="1988840"/>
            <a:ext cx="333746" cy="246221"/>
          </a:xfrm>
          <a:prstGeom prst="rect">
            <a:avLst/>
          </a:prstGeom>
          <a:noFill/>
        </p:spPr>
        <p:txBody>
          <a:bodyPr wrap="none" rtlCol="0">
            <a:spAutoFit/>
          </a:bodyPr>
          <a:lstStyle/>
          <a:p>
            <a:r>
              <a:rPr lang="es-MX" sz="1000" b="1" dirty="0"/>
              <a:t>[6]</a:t>
            </a:r>
          </a:p>
        </p:txBody>
      </p:sp>
      <p:sp>
        <p:nvSpPr>
          <p:cNvPr id="11" name="CuadroTexto 10"/>
          <p:cNvSpPr txBox="1"/>
          <p:nvPr/>
        </p:nvSpPr>
        <p:spPr>
          <a:xfrm>
            <a:off x="6686526" y="2276872"/>
            <a:ext cx="333746" cy="246221"/>
          </a:xfrm>
          <a:prstGeom prst="rect">
            <a:avLst/>
          </a:prstGeom>
          <a:noFill/>
        </p:spPr>
        <p:txBody>
          <a:bodyPr wrap="none" rtlCol="0">
            <a:spAutoFit/>
          </a:bodyPr>
          <a:lstStyle/>
          <a:p>
            <a:r>
              <a:rPr lang="es-MX" sz="1000" b="1" dirty="0"/>
              <a:t>[7]</a:t>
            </a:r>
          </a:p>
        </p:txBody>
      </p:sp>
      <p:sp>
        <p:nvSpPr>
          <p:cNvPr id="12" name="CuadroTexto 11"/>
          <p:cNvSpPr txBox="1"/>
          <p:nvPr/>
        </p:nvSpPr>
        <p:spPr>
          <a:xfrm>
            <a:off x="8270702" y="2060848"/>
            <a:ext cx="333746" cy="246221"/>
          </a:xfrm>
          <a:prstGeom prst="rect">
            <a:avLst/>
          </a:prstGeom>
          <a:noFill/>
        </p:spPr>
        <p:txBody>
          <a:bodyPr wrap="none" rtlCol="0">
            <a:spAutoFit/>
          </a:bodyPr>
          <a:lstStyle/>
          <a:p>
            <a:r>
              <a:rPr lang="es-MX" sz="1000" b="1" dirty="0"/>
              <a:t>[8]</a:t>
            </a:r>
          </a:p>
        </p:txBody>
      </p:sp>
    </p:spTree>
    <p:extLst>
      <p:ext uri="{BB962C8B-B14F-4D97-AF65-F5344CB8AC3E}">
        <p14:creationId xmlns:p14="http://schemas.microsoft.com/office/powerpoint/2010/main" val="210804193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7 Título"/>
          <p:cNvSpPr>
            <a:spLocks noGrp="1"/>
          </p:cNvSpPr>
          <p:nvPr>
            <p:ph type="title"/>
          </p:nvPr>
        </p:nvSpPr>
        <p:spPr>
          <a:xfrm>
            <a:off x="1619672" y="701824"/>
            <a:ext cx="4248472" cy="1143000"/>
          </a:xfrm>
        </p:spPr>
        <p:txBody>
          <a:bodyPr/>
          <a:lstStyle/>
          <a:p>
            <a:r>
              <a:rPr lang="es-MX" sz="3200" dirty="0">
                <a:latin typeface="Arial" pitchFamily="34" charset="0"/>
                <a:cs typeface="Arial" pitchFamily="34" charset="0"/>
              </a:rPr>
              <a:t>Investigaciones NO EXPERIMENTALES</a:t>
            </a:r>
          </a:p>
        </p:txBody>
      </p:sp>
      <p:sp>
        <p:nvSpPr>
          <p:cNvPr id="12" name="CuadroTexto 11"/>
          <p:cNvSpPr txBox="1"/>
          <p:nvPr/>
        </p:nvSpPr>
        <p:spPr>
          <a:xfrm>
            <a:off x="8244408" y="1628800"/>
            <a:ext cx="333746" cy="246221"/>
          </a:xfrm>
          <a:prstGeom prst="rect">
            <a:avLst/>
          </a:prstGeom>
          <a:noFill/>
        </p:spPr>
        <p:txBody>
          <a:bodyPr wrap="square" rtlCol="0">
            <a:spAutoFit/>
          </a:bodyPr>
          <a:lstStyle/>
          <a:p>
            <a:r>
              <a:rPr lang="es-MX" sz="1000" b="1" dirty="0"/>
              <a:t>[9]</a:t>
            </a:r>
          </a:p>
        </p:txBody>
      </p:sp>
      <p:graphicFrame>
        <p:nvGraphicFramePr>
          <p:cNvPr id="2" name="Diagrama 1"/>
          <p:cNvGraphicFramePr/>
          <p:nvPr>
            <p:extLst>
              <p:ext uri="{D42A27DB-BD31-4B8C-83A1-F6EECF244321}">
                <p14:modId xmlns:p14="http://schemas.microsoft.com/office/powerpoint/2010/main" val="575873551"/>
              </p:ext>
            </p:extLst>
          </p:nvPr>
        </p:nvGraphicFramePr>
        <p:xfrm>
          <a:off x="1860376" y="2101304"/>
          <a:ext cx="6096000" cy="4064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13" name="Imagen 12" descr="Imagen que contiene electrónica&#10;&#10;Descripción generada con confianza alta"/>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6588224" y="404664"/>
            <a:ext cx="1629546" cy="1662137"/>
          </a:xfrm>
          <a:prstGeom prst="roundRect">
            <a:avLst>
              <a:gd name="adj" fmla="val 16667"/>
            </a:avLst>
          </a:prstGeom>
          <a:ln>
            <a:no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p:spPr>
      </p:pic>
    </p:spTree>
    <p:extLst>
      <p:ext uri="{BB962C8B-B14F-4D97-AF65-F5344CB8AC3E}">
        <p14:creationId xmlns:p14="http://schemas.microsoft.com/office/powerpoint/2010/main" val="10903808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adroTexto 1"/>
          <p:cNvSpPr txBox="1"/>
          <p:nvPr/>
        </p:nvSpPr>
        <p:spPr>
          <a:xfrm>
            <a:off x="1547664" y="1124744"/>
            <a:ext cx="7272809" cy="5230727"/>
          </a:xfrm>
          <a:prstGeom prst="rect">
            <a:avLst/>
          </a:prstGeom>
          <a:noFill/>
        </p:spPr>
        <p:txBody>
          <a:bodyPr wrap="square" rtlCol="0">
            <a:spAutoFit/>
          </a:bodyPr>
          <a:lstStyle/>
          <a:p>
            <a:pPr>
              <a:lnSpc>
                <a:spcPct val="200000"/>
              </a:lnSpc>
            </a:pPr>
            <a:r>
              <a:rPr lang="es-MX" sz="1300" dirty="0">
                <a:latin typeface="Century Gothic" panose="020B0502020202020204" pitchFamily="34" charset="0"/>
              </a:rPr>
              <a:t>[1] </a:t>
            </a:r>
            <a:r>
              <a:rPr lang="es-MX" sz="1300" dirty="0">
                <a:latin typeface="Century Gothic" panose="020B0502020202020204" pitchFamily="34" charset="0"/>
                <a:hlinkClick r:id="rId2"/>
              </a:rPr>
              <a:t>https://espanol.free-ebooks.net/2d_covers/large/1341263160.jpg</a:t>
            </a:r>
            <a:endParaRPr lang="es-MX" sz="1300" dirty="0">
              <a:latin typeface="Century Gothic" panose="020B0502020202020204" pitchFamily="34" charset="0"/>
            </a:endParaRPr>
          </a:p>
          <a:p>
            <a:pPr>
              <a:lnSpc>
                <a:spcPct val="200000"/>
              </a:lnSpc>
            </a:pPr>
            <a:r>
              <a:rPr lang="es-MX" sz="1300" dirty="0">
                <a:latin typeface="Century Gothic" panose="020B0502020202020204" pitchFamily="34" charset="0"/>
              </a:rPr>
              <a:t>[2] </a:t>
            </a:r>
            <a:r>
              <a:rPr lang="es-MX" sz="1300" dirty="0">
                <a:latin typeface="Century Gothic" panose="020B0502020202020204" pitchFamily="34" charset="0"/>
                <a:hlinkClick r:id="rId3"/>
              </a:rPr>
              <a:t>https://sites.google.com/cursoinvestigacioncualitativa/_/rsrc/1351/confi/cusevision=7</a:t>
            </a:r>
            <a:endParaRPr lang="es-MX" sz="1300" dirty="0">
              <a:latin typeface="Century Gothic" panose="020B0502020202020204" pitchFamily="34" charset="0"/>
            </a:endParaRPr>
          </a:p>
          <a:p>
            <a:pPr>
              <a:lnSpc>
                <a:spcPct val="200000"/>
              </a:lnSpc>
            </a:pPr>
            <a:r>
              <a:rPr lang="es-MX" sz="1300" dirty="0">
                <a:latin typeface="Century Gothic" panose="020B0502020202020204" pitchFamily="34" charset="0"/>
              </a:rPr>
              <a:t>[3] </a:t>
            </a:r>
            <a:r>
              <a:rPr lang="es-MX" sz="1300" dirty="0">
                <a:latin typeface="Century Gothic" panose="020B0502020202020204" pitchFamily="34" charset="0"/>
                <a:hlinkClick r:id="rId4"/>
              </a:rPr>
              <a:t>http://www.child-obesity.gr/images/pp_stoxoi_.jpg</a:t>
            </a:r>
            <a:endParaRPr lang="es-MX" sz="1300" dirty="0">
              <a:latin typeface="Century Gothic" panose="020B0502020202020204" pitchFamily="34" charset="0"/>
            </a:endParaRPr>
          </a:p>
          <a:p>
            <a:pPr>
              <a:lnSpc>
                <a:spcPct val="200000"/>
              </a:lnSpc>
            </a:pPr>
            <a:r>
              <a:rPr lang="es-MX" sz="1300" dirty="0">
                <a:latin typeface="Century Gothic" panose="020B0502020202020204" pitchFamily="34" charset="0"/>
              </a:rPr>
              <a:t>[4] </a:t>
            </a:r>
            <a:r>
              <a:rPr lang="es-MX" sz="1300" dirty="0">
                <a:latin typeface="Century Gothic" panose="020B0502020202020204" pitchFamily="34" charset="0"/>
                <a:hlinkClick r:id="rId5"/>
              </a:rPr>
              <a:t>http://4.bp.blogspot.com/-4GFuU0Bj5Wc/VBnUZcey9eI/AAAAAAAAAaA/Q2h-oUHistQ/s1600/exploratoria.jpg</a:t>
            </a:r>
            <a:endParaRPr lang="es-MX" sz="1300" dirty="0">
              <a:latin typeface="Century Gothic" panose="020B0502020202020204" pitchFamily="34" charset="0"/>
            </a:endParaRPr>
          </a:p>
          <a:p>
            <a:pPr>
              <a:lnSpc>
                <a:spcPct val="200000"/>
              </a:lnSpc>
            </a:pPr>
            <a:r>
              <a:rPr lang="es-MX" sz="1300" dirty="0">
                <a:latin typeface="Century Gothic" panose="020B0502020202020204" pitchFamily="34" charset="0"/>
              </a:rPr>
              <a:t>[5]</a:t>
            </a:r>
            <a:r>
              <a:rPr lang="es-MX" sz="1300" dirty="0">
                <a:latin typeface="Century Gothic" panose="020B0502020202020204" pitchFamily="34" charset="0"/>
                <a:hlinkClick r:id="rId6"/>
              </a:rPr>
              <a:t>http://manuelgross.bligoo.com/media/872/imag/public/19/Research.jpg?v=1284655</a:t>
            </a:r>
            <a:endParaRPr lang="es-MX" sz="1300" dirty="0">
              <a:latin typeface="Century Gothic" panose="020B0502020202020204" pitchFamily="34" charset="0"/>
            </a:endParaRPr>
          </a:p>
          <a:p>
            <a:pPr>
              <a:lnSpc>
                <a:spcPct val="200000"/>
              </a:lnSpc>
            </a:pPr>
            <a:r>
              <a:rPr lang="es-MX" sz="1300" dirty="0">
                <a:latin typeface="Century Gothic" panose="020B0502020202020204" pitchFamily="34" charset="0"/>
              </a:rPr>
              <a:t>[6] </a:t>
            </a:r>
            <a:r>
              <a:rPr lang="es-MX" sz="1300" dirty="0">
                <a:latin typeface="Century Gothic" panose="020B0502020202020204" pitchFamily="34" charset="0"/>
                <a:hlinkClick r:id="rId7"/>
              </a:rPr>
              <a:t>https://userscontent2.emaze.com/images/721b03a5-4351-46dd-bb8c-b4ea751d6bdd/5c6af0b9-c7d9-46d6-a34f-ca61fcd82544.jpg</a:t>
            </a:r>
            <a:endParaRPr lang="es-MX" sz="1300" dirty="0">
              <a:latin typeface="Century Gothic" panose="020B0502020202020204" pitchFamily="34" charset="0"/>
            </a:endParaRPr>
          </a:p>
          <a:p>
            <a:pPr>
              <a:lnSpc>
                <a:spcPct val="200000"/>
              </a:lnSpc>
            </a:pPr>
            <a:r>
              <a:rPr lang="es-MX" sz="1300" dirty="0">
                <a:latin typeface="Century Gothic" panose="020B0502020202020204" pitchFamily="34" charset="0"/>
              </a:rPr>
              <a:t>[7] </a:t>
            </a:r>
            <a:r>
              <a:rPr lang="es-MX" sz="1300" dirty="0">
                <a:latin typeface="Century Gothic" panose="020B0502020202020204" pitchFamily="34" charset="0"/>
                <a:hlinkClick r:id="rId8"/>
              </a:rPr>
              <a:t>https://i.ytimg.com/vi/myHnGsMvTn0/maxresdefault.jpg</a:t>
            </a:r>
            <a:endParaRPr lang="es-MX" sz="1300" dirty="0">
              <a:latin typeface="Century Gothic" panose="020B0502020202020204" pitchFamily="34" charset="0"/>
            </a:endParaRPr>
          </a:p>
          <a:p>
            <a:pPr>
              <a:lnSpc>
                <a:spcPct val="200000"/>
              </a:lnSpc>
            </a:pPr>
            <a:r>
              <a:rPr lang="es-MX" sz="1300" dirty="0">
                <a:latin typeface="Century Gothic" panose="020B0502020202020204" pitchFamily="34" charset="0"/>
              </a:rPr>
              <a:t>[8]  </a:t>
            </a:r>
            <a:r>
              <a:rPr lang="es-MX" sz="1300" dirty="0">
                <a:latin typeface="Century Gothic" panose="020B0502020202020204" pitchFamily="34" charset="0"/>
                <a:hlinkClick r:id="rId9"/>
              </a:rPr>
              <a:t>http://2.bp.blogspot.com/__unjyt5/TQnPya/AABE/14iokJJ7MgA/s320/cientifico+4.jpg</a:t>
            </a:r>
            <a:endParaRPr lang="es-MX" sz="1300" dirty="0">
              <a:latin typeface="Century Gothic" panose="020B0502020202020204" pitchFamily="34" charset="0"/>
            </a:endParaRPr>
          </a:p>
          <a:p>
            <a:pPr>
              <a:lnSpc>
                <a:spcPct val="200000"/>
              </a:lnSpc>
            </a:pPr>
            <a:r>
              <a:rPr lang="es-MX" sz="1300" dirty="0">
                <a:latin typeface="Century Gothic" panose="020B0502020202020204" pitchFamily="34" charset="0"/>
              </a:rPr>
              <a:t>[9] </a:t>
            </a:r>
            <a:r>
              <a:rPr lang="es-MX" sz="1300" dirty="0">
                <a:latin typeface="Century Gothic" panose="020B0502020202020204" pitchFamily="34" charset="0"/>
                <a:hlinkClick r:id="rId10"/>
              </a:rPr>
              <a:t>http://1.bp.blogspot.com/-yNqWSTBzkd4/TWfX9wbg4oI/AAAAAAAAwJ8/EhXPYJN_s20/s320/investigacionDADS.jpg</a:t>
            </a:r>
            <a:endParaRPr lang="es-MX" sz="1300" dirty="0">
              <a:latin typeface="Century Gothic" panose="020B0502020202020204" pitchFamily="34" charset="0"/>
            </a:endParaRPr>
          </a:p>
          <a:p>
            <a:pPr>
              <a:lnSpc>
                <a:spcPct val="200000"/>
              </a:lnSpc>
            </a:pPr>
            <a:endParaRPr lang="es-MX" sz="1300" dirty="0">
              <a:latin typeface="Century Gothic" panose="020B0502020202020204" pitchFamily="34" charset="0"/>
            </a:endParaRPr>
          </a:p>
        </p:txBody>
      </p:sp>
      <p:sp>
        <p:nvSpPr>
          <p:cNvPr id="3" name="7 Título"/>
          <p:cNvSpPr txBox="1">
            <a:spLocks/>
          </p:cNvSpPr>
          <p:nvPr/>
        </p:nvSpPr>
        <p:spPr>
          <a:xfrm>
            <a:off x="1403648" y="548680"/>
            <a:ext cx="7128793" cy="792088"/>
          </a:xfrm>
          <a:prstGeom prst="rect">
            <a:avLst/>
          </a:prstGeom>
        </p:spPr>
        <p:txBody>
          <a:bodyPr/>
          <a:lstStyle>
            <a:lvl1pPr algn="ctr" defTabSz="914400" rtl="0" eaLnBrk="1" latinLnBrk="0" hangingPunct="1">
              <a:spcBef>
                <a:spcPct val="0"/>
              </a:spcBef>
              <a:buNone/>
              <a:defRPr sz="3600" kern="1200">
                <a:solidFill>
                  <a:srgbClr val="6A221D"/>
                </a:solidFill>
                <a:effectLst>
                  <a:outerShdw blurRad="38100" dist="38100" dir="2700000" algn="tl">
                    <a:srgbClr val="000000">
                      <a:alpha val="43137"/>
                    </a:srgbClr>
                  </a:outerShdw>
                </a:effectLst>
                <a:latin typeface="Berlin Sans FB" panose="020E0602020502020306" pitchFamily="34" charset="0"/>
                <a:ea typeface="+mj-ea"/>
                <a:cs typeface="+mj-cs"/>
              </a:defRPr>
            </a:lvl1pPr>
          </a:lstStyle>
          <a:p>
            <a:r>
              <a:rPr lang="es-MX" sz="3200" dirty="0">
                <a:latin typeface="Arial" pitchFamily="34" charset="0"/>
                <a:cs typeface="Arial" pitchFamily="34" charset="0"/>
              </a:rPr>
              <a:t>Referencias de imágenes</a:t>
            </a:r>
          </a:p>
        </p:txBody>
      </p:sp>
    </p:spTree>
    <p:extLst>
      <p:ext uri="{BB962C8B-B14F-4D97-AF65-F5344CB8AC3E}">
        <p14:creationId xmlns:p14="http://schemas.microsoft.com/office/powerpoint/2010/main" val="4052158050"/>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304</TotalTime>
  <Words>762</Words>
  <Application>Microsoft Office PowerPoint</Application>
  <PresentationFormat>Presentación en pantalla (4:3)</PresentationFormat>
  <Paragraphs>87</Paragraphs>
  <Slides>10</Slides>
  <Notes>0</Notes>
  <HiddenSlides>0</HiddenSlides>
  <MMClips>0</MMClips>
  <ScaleCrop>false</ScaleCrop>
  <HeadingPairs>
    <vt:vector size="6" baseType="variant">
      <vt:variant>
        <vt:lpstr>Fuentes usadas</vt:lpstr>
      </vt:variant>
      <vt:variant>
        <vt:i4>4</vt:i4>
      </vt:variant>
      <vt:variant>
        <vt:lpstr>Tema</vt:lpstr>
      </vt:variant>
      <vt:variant>
        <vt:i4>1</vt:i4>
      </vt:variant>
      <vt:variant>
        <vt:lpstr>Títulos de diapositiva</vt:lpstr>
      </vt:variant>
      <vt:variant>
        <vt:i4>10</vt:i4>
      </vt:variant>
    </vt:vector>
  </HeadingPairs>
  <TitlesOfParts>
    <vt:vector size="15" baseType="lpstr">
      <vt:lpstr>Arial</vt:lpstr>
      <vt:lpstr>Berlin Sans FB</vt:lpstr>
      <vt:lpstr>Calibri</vt:lpstr>
      <vt:lpstr>Century Gothic</vt:lpstr>
      <vt:lpstr>Tema de Office</vt:lpstr>
      <vt:lpstr>UNIVERSIDAD AUTÓNOMA DEL ESTADO DE HIDALGO</vt:lpstr>
      <vt:lpstr>Presentación de PowerPoint</vt:lpstr>
      <vt:lpstr>Tema: Tipos de Investigación</vt:lpstr>
      <vt:lpstr>Presentación de PowerPoint</vt:lpstr>
      <vt:lpstr>Tipos de Investigación</vt:lpstr>
      <vt:lpstr>Según la NATURALEZA DE LA INFORMACIÓN</vt:lpstr>
      <vt:lpstr>Según la NATURALEZA DE LOS OBJETIVOS</vt:lpstr>
      <vt:lpstr>Investigaciones NO EXPERIMENTALES</vt:lpstr>
      <vt:lpstr>Presentación de PowerPoint</vt:lpstr>
      <vt:lpstr>Referencias Bibliográficas</vt:lpstr>
    </vt:vector>
  </TitlesOfParts>
  <Company>Hewlett-Packard Company</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uaeh</dc:creator>
  <cp:lastModifiedBy>Eduardo Fernando Santos Hernández</cp:lastModifiedBy>
  <cp:revision>54</cp:revision>
  <dcterms:created xsi:type="dcterms:W3CDTF">2014-12-12T16:57:31Z</dcterms:created>
  <dcterms:modified xsi:type="dcterms:W3CDTF">2019-09-06T18:17:51Z</dcterms:modified>
</cp:coreProperties>
</file>