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rawing7.xml" ContentType="application/vnd.ms-office.drawingml.diagramDrawing+xml"/>
  <Override PartName="/ppt/diagrams/quickStyle8.xml" ContentType="application/vnd.openxmlformats-officedocument.drawingml.diagramStyl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Override PartName="/ppt/diagrams/layout8.xml" ContentType="application/vnd.openxmlformats-officedocument.drawingml.diagram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62" r:id="rId14"/>
    <p:sldId id="261" r:id="rId15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6A221D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#3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#4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#5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7A919D7-D733-4C3B-A337-DCD25D19C84A}" type="doc">
      <dgm:prSet loTypeId="urn:microsoft.com/office/officeart/2005/8/layout/hChevron3" loCatId="process" qsTypeId="urn:microsoft.com/office/officeart/2005/8/quickstyle/simple3" qsCatId="simple" csTypeId="urn:microsoft.com/office/officeart/2005/8/colors/colorful1#1" csCatId="colorful" phldr="1"/>
      <dgm:spPr/>
    </dgm:pt>
    <dgm:pt modelId="{1BB45A4C-CF20-4B7E-B9E9-03D1A339A799}">
      <dgm:prSet phldrT="[Texto]"/>
      <dgm:spPr/>
      <dgm:t>
        <a:bodyPr/>
        <a:lstStyle/>
        <a:p>
          <a:r>
            <a:rPr lang="es-MX" b="1" dirty="0"/>
            <a:t>Proceso personal</a:t>
          </a:r>
        </a:p>
      </dgm:t>
    </dgm:pt>
    <dgm:pt modelId="{41215091-0A67-4312-A8C0-52D5A6C3AB99}" type="parTrans" cxnId="{CFE126D0-26DB-4208-A496-FD2BE61D6138}">
      <dgm:prSet/>
      <dgm:spPr/>
      <dgm:t>
        <a:bodyPr/>
        <a:lstStyle/>
        <a:p>
          <a:endParaRPr lang="es-MX" b="1"/>
        </a:p>
      </dgm:t>
    </dgm:pt>
    <dgm:pt modelId="{16B39754-5F07-4BB3-88A1-E6001A4B21B2}" type="sibTrans" cxnId="{CFE126D0-26DB-4208-A496-FD2BE61D6138}">
      <dgm:prSet/>
      <dgm:spPr/>
      <dgm:t>
        <a:bodyPr/>
        <a:lstStyle/>
        <a:p>
          <a:endParaRPr lang="es-MX" b="1"/>
        </a:p>
      </dgm:t>
    </dgm:pt>
    <dgm:pt modelId="{74F23618-509C-4ED5-AAD6-9A6E42E8A69D}">
      <dgm:prSet/>
      <dgm:spPr/>
      <dgm:t>
        <a:bodyPr/>
        <a:lstStyle/>
        <a:p>
          <a:r>
            <a:rPr lang="es-MX" b="1" dirty="0"/>
            <a:t>de construcción de estructuras mentales </a:t>
          </a:r>
        </a:p>
      </dgm:t>
    </dgm:pt>
    <dgm:pt modelId="{A0ABC519-391F-4F1D-A77C-2141836706EF}" type="parTrans" cxnId="{E3CBB063-9483-44A0-BF87-476FA9DC51B9}">
      <dgm:prSet/>
      <dgm:spPr/>
      <dgm:t>
        <a:bodyPr/>
        <a:lstStyle/>
        <a:p>
          <a:endParaRPr lang="es-MX" b="1"/>
        </a:p>
      </dgm:t>
    </dgm:pt>
    <dgm:pt modelId="{0DCB0389-C419-4496-88A9-B5333FD956F1}" type="sibTrans" cxnId="{E3CBB063-9483-44A0-BF87-476FA9DC51B9}">
      <dgm:prSet/>
      <dgm:spPr/>
      <dgm:t>
        <a:bodyPr/>
        <a:lstStyle/>
        <a:p>
          <a:endParaRPr lang="es-MX" b="1"/>
        </a:p>
      </dgm:t>
    </dgm:pt>
    <dgm:pt modelId="{E2FC62CC-D92C-460E-B4B4-A1636F1BEEFF}">
      <dgm:prSet/>
      <dgm:spPr/>
      <dgm:t>
        <a:bodyPr/>
        <a:lstStyle/>
        <a:p>
          <a:r>
            <a:rPr lang="es-MX" b="1" dirty="0"/>
            <a:t>que permiten entender </a:t>
          </a:r>
        </a:p>
      </dgm:t>
    </dgm:pt>
    <dgm:pt modelId="{83BE1D1E-C8CC-4C24-BABF-DD0A405494DE}" type="parTrans" cxnId="{E14D275B-0176-452D-B3F8-5A2676E969B7}">
      <dgm:prSet/>
      <dgm:spPr/>
      <dgm:t>
        <a:bodyPr/>
        <a:lstStyle/>
        <a:p>
          <a:endParaRPr lang="es-MX" b="1"/>
        </a:p>
      </dgm:t>
    </dgm:pt>
    <dgm:pt modelId="{B786802A-C9BE-4DC3-B5FF-0B26E42CF93C}" type="sibTrans" cxnId="{E14D275B-0176-452D-B3F8-5A2676E969B7}">
      <dgm:prSet/>
      <dgm:spPr/>
      <dgm:t>
        <a:bodyPr/>
        <a:lstStyle/>
        <a:p>
          <a:endParaRPr lang="es-MX" b="1"/>
        </a:p>
      </dgm:t>
    </dgm:pt>
    <dgm:pt modelId="{28450EC9-71CE-4946-9F9F-D9AE779F2BF1}">
      <dgm:prSet/>
      <dgm:spPr/>
      <dgm:t>
        <a:bodyPr/>
        <a:lstStyle/>
        <a:p>
          <a:r>
            <a:rPr lang="es-MX" b="1" dirty="0"/>
            <a:t>y actuar en el mundo en el que vivimos.</a:t>
          </a:r>
        </a:p>
      </dgm:t>
    </dgm:pt>
    <dgm:pt modelId="{A5CED4C9-71AC-462D-848B-4AA55CB37028}" type="parTrans" cxnId="{36510514-799D-458D-853F-F69BBC2FCB94}">
      <dgm:prSet/>
      <dgm:spPr/>
      <dgm:t>
        <a:bodyPr/>
        <a:lstStyle/>
        <a:p>
          <a:endParaRPr lang="es-MX" b="1"/>
        </a:p>
      </dgm:t>
    </dgm:pt>
    <dgm:pt modelId="{37B22531-DB43-45A1-9579-DC16BF308C30}" type="sibTrans" cxnId="{36510514-799D-458D-853F-F69BBC2FCB94}">
      <dgm:prSet/>
      <dgm:spPr/>
      <dgm:t>
        <a:bodyPr/>
        <a:lstStyle/>
        <a:p>
          <a:endParaRPr lang="es-MX" b="1"/>
        </a:p>
      </dgm:t>
    </dgm:pt>
    <dgm:pt modelId="{0ED4D732-2836-423E-86F8-9CC193AAEF8B}" type="pres">
      <dgm:prSet presAssocID="{57A919D7-D733-4C3B-A337-DCD25D19C84A}" presName="Name0" presStyleCnt="0">
        <dgm:presLayoutVars>
          <dgm:dir/>
          <dgm:resizeHandles val="exact"/>
        </dgm:presLayoutVars>
      </dgm:prSet>
      <dgm:spPr/>
    </dgm:pt>
    <dgm:pt modelId="{781A9B46-8C85-455D-9E56-221107250122}" type="pres">
      <dgm:prSet presAssocID="{1BB45A4C-CF20-4B7E-B9E9-03D1A339A799}" presName="parTxOnly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C6286130-AA47-4050-A704-9B40048AB758}" type="pres">
      <dgm:prSet presAssocID="{16B39754-5F07-4BB3-88A1-E6001A4B21B2}" presName="parSpace" presStyleCnt="0"/>
      <dgm:spPr/>
    </dgm:pt>
    <dgm:pt modelId="{EA76A53E-1894-451E-8054-C237B28351AB}" type="pres">
      <dgm:prSet presAssocID="{74F23618-509C-4ED5-AAD6-9A6E42E8A69D}" presName="parTxOnly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2434503-2784-4B34-8643-98927DC8EDC1}" type="pres">
      <dgm:prSet presAssocID="{0DCB0389-C419-4496-88A9-B5333FD956F1}" presName="parSpace" presStyleCnt="0"/>
      <dgm:spPr/>
    </dgm:pt>
    <dgm:pt modelId="{E8B03B93-EB62-4F62-9CF8-3AEE11087A54}" type="pres">
      <dgm:prSet presAssocID="{E2FC62CC-D92C-460E-B4B4-A1636F1BEEFF}" presName="parTxOnly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84BD84C-2E7D-48D5-8089-9D343BA6B772}" type="pres">
      <dgm:prSet presAssocID="{B786802A-C9BE-4DC3-B5FF-0B26E42CF93C}" presName="parSpace" presStyleCnt="0"/>
      <dgm:spPr/>
    </dgm:pt>
    <dgm:pt modelId="{A868C8D7-59AF-4C15-A33D-C74191151E40}" type="pres">
      <dgm:prSet presAssocID="{28450EC9-71CE-4946-9F9F-D9AE779F2BF1}" presName="parTxOnly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CFE126D0-26DB-4208-A496-FD2BE61D6138}" srcId="{57A919D7-D733-4C3B-A337-DCD25D19C84A}" destId="{1BB45A4C-CF20-4B7E-B9E9-03D1A339A799}" srcOrd="0" destOrd="0" parTransId="{41215091-0A67-4312-A8C0-52D5A6C3AB99}" sibTransId="{16B39754-5F07-4BB3-88A1-E6001A4B21B2}"/>
    <dgm:cxn modelId="{E3CBB063-9483-44A0-BF87-476FA9DC51B9}" srcId="{57A919D7-D733-4C3B-A337-DCD25D19C84A}" destId="{74F23618-509C-4ED5-AAD6-9A6E42E8A69D}" srcOrd="1" destOrd="0" parTransId="{A0ABC519-391F-4F1D-A77C-2141836706EF}" sibTransId="{0DCB0389-C419-4496-88A9-B5333FD956F1}"/>
    <dgm:cxn modelId="{E14D275B-0176-452D-B3F8-5A2676E969B7}" srcId="{57A919D7-D733-4C3B-A337-DCD25D19C84A}" destId="{E2FC62CC-D92C-460E-B4B4-A1636F1BEEFF}" srcOrd="2" destOrd="0" parTransId="{83BE1D1E-C8CC-4C24-BABF-DD0A405494DE}" sibTransId="{B786802A-C9BE-4DC3-B5FF-0B26E42CF93C}"/>
    <dgm:cxn modelId="{627DEFEB-2075-4B14-8D77-976C9E3F9F85}" type="presOf" srcId="{28450EC9-71CE-4946-9F9F-D9AE779F2BF1}" destId="{A868C8D7-59AF-4C15-A33D-C74191151E40}" srcOrd="0" destOrd="0" presId="urn:microsoft.com/office/officeart/2005/8/layout/hChevron3"/>
    <dgm:cxn modelId="{8277A008-EA11-42DA-92F1-B35090E84913}" type="presOf" srcId="{57A919D7-D733-4C3B-A337-DCD25D19C84A}" destId="{0ED4D732-2836-423E-86F8-9CC193AAEF8B}" srcOrd="0" destOrd="0" presId="urn:microsoft.com/office/officeart/2005/8/layout/hChevron3"/>
    <dgm:cxn modelId="{84025275-84B8-4B9F-B3F6-46F652DDF796}" type="presOf" srcId="{1BB45A4C-CF20-4B7E-B9E9-03D1A339A799}" destId="{781A9B46-8C85-455D-9E56-221107250122}" srcOrd="0" destOrd="0" presId="urn:microsoft.com/office/officeart/2005/8/layout/hChevron3"/>
    <dgm:cxn modelId="{36510514-799D-458D-853F-F69BBC2FCB94}" srcId="{57A919D7-D733-4C3B-A337-DCD25D19C84A}" destId="{28450EC9-71CE-4946-9F9F-D9AE779F2BF1}" srcOrd="3" destOrd="0" parTransId="{A5CED4C9-71AC-462D-848B-4AA55CB37028}" sibTransId="{37B22531-DB43-45A1-9579-DC16BF308C30}"/>
    <dgm:cxn modelId="{16F20E63-B1AB-40C5-A79E-934E99FC2C60}" type="presOf" srcId="{E2FC62CC-D92C-460E-B4B4-A1636F1BEEFF}" destId="{E8B03B93-EB62-4F62-9CF8-3AEE11087A54}" srcOrd="0" destOrd="0" presId="urn:microsoft.com/office/officeart/2005/8/layout/hChevron3"/>
    <dgm:cxn modelId="{33341E12-53F0-473F-8199-E0586729788D}" type="presOf" srcId="{74F23618-509C-4ED5-AAD6-9A6E42E8A69D}" destId="{EA76A53E-1894-451E-8054-C237B28351AB}" srcOrd="0" destOrd="0" presId="urn:microsoft.com/office/officeart/2005/8/layout/hChevron3"/>
    <dgm:cxn modelId="{6124B891-B4DA-4BAF-9041-88EB40F46E11}" type="presParOf" srcId="{0ED4D732-2836-423E-86F8-9CC193AAEF8B}" destId="{781A9B46-8C85-455D-9E56-221107250122}" srcOrd="0" destOrd="0" presId="urn:microsoft.com/office/officeart/2005/8/layout/hChevron3"/>
    <dgm:cxn modelId="{C35B07F7-DC1B-4620-8F25-6E3965247A10}" type="presParOf" srcId="{0ED4D732-2836-423E-86F8-9CC193AAEF8B}" destId="{C6286130-AA47-4050-A704-9B40048AB758}" srcOrd="1" destOrd="0" presId="urn:microsoft.com/office/officeart/2005/8/layout/hChevron3"/>
    <dgm:cxn modelId="{1C4FFFF1-8D7A-4FF7-BB22-8EFD4E672437}" type="presParOf" srcId="{0ED4D732-2836-423E-86F8-9CC193AAEF8B}" destId="{EA76A53E-1894-451E-8054-C237B28351AB}" srcOrd="2" destOrd="0" presId="urn:microsoft.com/office/officeart/2005/8/layout/hChevron3"/>
    <dgm:cxn modelId="{58784FDC-EAB7-4D6C-9E22-8DC1FD450214}" type="presParOf" srcId="{0ED4D732-2836-423E-86F8-9CC193AAEF8B}" destId="{62434503-2784-4B34-8643-98927DC8EDC1}" srcOrd="3" destOrd="0" presId="urn:microsoft.com/office/officeart/2005/8/layout/hChevron3"/>
    <dgm:cxn modelId="{8029DDA2-1F07-41C8-9B18-BB82EDCC3766}" type="presParOf" srcId="{0ED4D732-2836-423E-86F8-9CC193AAEF8B}" destId="{E8B03B93-EB62-4F62-9CF8-3AEE11087A54}" srcOrd="4" destOrd="0" presId="urn:microsoft.com/office/officeart/2005/8/layout/hChevron3"/>
    <dgm:cxn modelId="{6E75DC5E-FAB7-497A-8A15-982D12F3143B}" type="presParOf" srcId="{0ED4D732-2836-423E-86F8-9CC193AAEF8B}" destId="{A84BD84C-2E7D-48D5-8089-9D343BA6B772}" srcOrd="5" destOrd="0" presId="urn:microsoft.com/office/officeart/2005/8/layout/hChevron3"/>
    <dgm:cxn modelId="{08362660-56D2-4CA8-92B4-43AC32A4512E}" type="presParOf" srcId="{0ED4D732-2836-423E-86F8-9CC193AAEF8B}" destId="{A868C8D7-59AF-4C15-A33D-C74191151E40}" srcOrd="6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B0B1F8D-920C-419B-B843-BB66132B8B29}" type="doc">
      <dgm:prSet loTypeId="urn:microsoft.com/office/officeart/2005/8/layout/list1" loCatId="list" qsTypeId="urn:microsoft.com/office/officeart/2005/8/quickstyle/3d3" qsCatId="3D" csTypeId="urn:microsoft.com/office/officeart/2005/8/colors/accent2_1" csCatId="accent2" phldr="1"/>
      <dgm:spPr/>
      <dgm:t>
        <a:bodyPr/>
        <a:lstStyle/>
        <a:p>
          <a:endParaRPr lang="es-MX"/>
        </a:p>
      </dgm:t>
    </dgm:pt>
    <dgm:pt modelId="{9983F419-3966-448C-A179-C39A0C8244DF}">
      <dgm:prSet phldrT="[Texto]" custT="1"/>
      <dgm:spPr/>
      <dgm:t>
        <a:bodyPr/>
        <a:lstStyle/>
        <a:p>
          <a:pPr marL="0" marR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ES" sz="2000" dirty="0">
              <a:latin typeface="Century Gothic" panose="020B0502020202020204" pitchFamily="34" charset="0"/>
            </a:rPr>
            <a:t>Son todos aquellos instrumentos o documentos  que aportan </a:t>
          </a:r>
          <a:r>
            <a:rPr lang="es-MX" sz="2000" dirty="0">
              <a:latin typeface="Century Gothic" panose="020B0502020202020204" pitchFamily="34" charset="0"/>
            </a:rPr>
            <a:t>noticias, datos, instrucciones o testimonios.</a:t>
          </a:r>
        </a:p>
      </dgm:t>
    </dgm:pt>
    <dgm:pt modelId="{10D39AD9-AF86-4B82-BF84-036E989684A7}" type="parTrans" cxnId="{19C5B1F0-48D3-4D7F-B444-13F5BC47F0F5}">
      <dgm:prSet/>
      <dgm:spPr/>
      <dgm:t>
        <a:bodyPr/>
        <a:lstStyle/>
        <a:p>
          <a:endParaRPr lang="es-MX">
            <a:latin typeface="Century Gothic" panose="020B0502020202020204" pitchFamily="34" charset="0"/>
          </a:endParaRPr>
        </a:p>
      </dgm:t>
    </dgm:pt>
    <dgm:pt modelId="{3901F252-5E48-4E5A-BA9C-1C96F51CC8AE}" type="sibTrans" cxnId="{19C5B1F0-48D3-4D7F-B444-13F5BC47F0F5}">
      <dgm:prSet/>
      <dgm:spPr/>
      <dgm:t>
        <a:bodyPr/>
        <a:lstStyle/>
        <a:p>
          <a:endParaRPr lang="es-MX">
            <a:latin typeface="Century Gothic" panose="020B0502020202020204" pitchFamily="34" charset="0"/>
          </a:endParaRPr>
        </a:p>
      </dgm:t>
    </dgm:pt>
    <dgm:pt modelId="{E5983086-0095-4FE8-AE37-EA16A647A31C}">
      <dgm:prSet phldrT="[Texto]" custT="1"/>
      <dgm:spPr/>
      <dgm:t>
        <a:bodyPr/>
        <a:lstStyle/>
        <a:p>
          <a:pPr marL="0" marR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MX" sz="2000" dirty="0">
              <a:latin typeface="Century Gothic" panose="020B0502020202020204" pitchFamily="34" charset="0"/>
            </a:rPr>
            <a:t>a través de los cuales se accede al conocimiento y están a disposición del investigador.</a:t>
          </a:r>
        </a:p>
        <a:p>
          <a:pPr algn="l"/>
          <a:endParaRPr lang="es-MX" sz="1600" dirty="0">
            <a:latin typeface="Century Gothic" panose="020B0502020202020204" pitchFamily="34" charset="0"/>
          </a:endParaRPr>
        </a:p>
      </dgm:t>
    </dgm:pt>
    <dgm:pt modelId="{DD0A2463-4D49-41A8-B3FC-D4C8598BE9A8}" type="parTrans" cxnId="{89B530D2-1AB0-4414-A792-68608C7665B9}">
      <dgm:prSet/>
      <dgm:spPr/>
      <dgm:t>
        <a:bodyPr/>
        <a:lstStyle/>
        <a:p>
          <a:endParaRPr lang="es-MX">
            <a:latin typeface="Century Gothic" panose="020B0502020202020204" pitchFamily="34" charset="0"/>
          </a:endParaRPr>
        </a:p>
      </dgm:t>
    </dgm:pt>
    <dgm:pt modelId="{668BBD54-F32F-4939-BAF2-DE5A95206422}" type="sibTrans" cxnId="{89B530D2-1AB0-4414-A792-68608C7665B9}">
      <dgm:prSet/>
      <dgm:spPr/>
      <dgm:t>
        <a:bodyPr/>
        <a:lstStyle/>
        <a:p>
          <a:endParaRPr lang="es-MX">
            <a:latin typeface="Century Gothic" panose="020B0502020202020204" pitchFamily="34" charset="0"/>
          </a:endParaRPr>
        </a:p>
      </dgm:t>
    </dgm:pt>
    <dgm:pt modelId="{89485AE3-6260-4E92-AFBB-7AD81E3A466F}" type="pres">
      <dgm:prSet presAssocID="{9B0B1F8D-920C-419B-B843-BB66132B8B2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5BE2A4FF-5C26-4E75-AC43-685DE0137F3E}" type="pres">
      <dgm:prSet presAssocID="{9983F419-3966-448C-A179-C39A0C8244DF}" presName="parentLin" presStyleCnt="0"/>
      <dgm:spPr/>
    </dgm:pt>
    <dgm:pt modelId="{093203F2-4F19-4232-8625-D319FA187723}" type="pres">
      <dgm:prSet presAssocID="{9983F419-3966-448C-A179-C39A0C8244DF}" presName="parentLeftMargin" presStyleLbl="node1" presStyleIdx="0" presStyleCnt="2"/>
      <dgm:spPr/>
      <dgm:t>
        <a:bodyPr/>
        <a:lstStyle/>
        <a:p>
          <a:endParaRPr lang="es-MX"/>
        </a:p>
      </dgm:t>
    </dgm:pt>
    <dgm:pt modelId="{AD5A702C-A816-4007-B34E-81A1462562DE}" type="pres">
      <dgm:prSet presAssocID="{9983F419-3966-448C-A179-C39A0C8244DF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99742981-203C-454E-89F1-5276EA26EC42}" type="pres">
      <dgm:prSet presAssocID="{9983F419-3966-448C-A179-C39A0C8244DF}" presName="negativeSpace" presStyleCnt="0"/>
      <dgm:spPr/>
    </dgm:pt>
    <dgm:pt modelId="{33376D23-691A-4C38-A520-E9968C6EBE95}" type="pres">
      <dgm:prSet presAssocID="{9983F419-3966-448C-A179-C39A0C8244DF}" presName="childText" presStyleLbl="conFgAcc1" presStyleIdx="0" presStyleCnt="2">
        <dgm:presLayoutVars>
          <dgm:bulletEnabled val="1"/>
        </dgm:presLayoutVars>
      </dgm:prSet>
      <dgm:spPr/>
    </dgm:pt>
    <dgm:pt modelId="{07E94C04-9846-460D-AC1A-97ACAA620F59}" type="pres">
      <dgm:prSet presAssocID="{3901F252-5E48-4E5A-BA9C-1C96F51CC8AE}" presName="spaceBetweenRectangles" presStyleCnt="0"/>
      <dgm:spPr/>
    </dgm:pt>
    <dgm:pt modelId="{DD306321-CD6B-4367-8AF4-D76E862015B9}" type="pres">
      <dgm:prSet presAssocID="{E5983086-0095-4FE8-AE37-EA16A647A31C}" presName="parentLin" presStyleCnt="0"/>
      <dgm:spPr/>
    </dgm:pt>
    <dgm:pt modelId="{B28D0E1C-F0E9-4B07-90ED-ABD411C565D8}" type="pres">
      <dgm:prSet presAssocID="{E5983086-0095-4FE8-AE37-EA16A647A31C}" presName="parentLeftMargin" presStyleLbl="node1" presStyleIdx="0" presStyleCnt="2"/>
      <dgm:spPr/>
      <dgm:t>
        <a:bodyPr/>
        <a:lstStyle/>
        <a:p>
          <a:endParaRPr lang="es-MX"/>
        </a:p>
      </dgm:t>
    </dgm:pt>
    <dgm:pt modelId="{3C4B3372-A9E9-4093-9A4B-7489E0899945}" type="pres">
      <dgm:prSet presAssocID="{E5983086-0095-4FE8-AE37-EA16A647A31C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1D77212-6531-45D3-B11C-6194ADAB176A}" type="pres">
      <dgm:prSet presAssocID="{E5983086-0095-4FE8-AE37-EA16A647A31C}" presName="negativeSpace" presStyleCnt="0"/>
      <dgm:spPr/>
    </dgm:pt>
    <dgm:pt modelId="{8E179F9C-09ED-4CB2-A5C8-F58DBAA4F711}" type="pres">
      <dgm:prSet presAssocID="{E5983086-0095-4FE8-AE37-EA16A647A31C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89B530D2-1AB0-4414-A792-68608C7665B9}" srcId="{9B0B1F8D-920C-419B-B843-BB66132B8B29}" destId="{E5983086-0095-4FE8-AE37-EA16A647A31C}" srcOrd="1" destOrd="0" parTransId="{DD0A2463-4D49-41A8-B3FC-D4C8598BE9A8}" sibTransId="{668BBD54-F32F-4939-BAF2-DE5A95206422}"/>
    <dgm:cxn modelId="{05EE022C-94A8-47D3-B865-3E1F683CE0F6}" type="presOf" srcId="{9983F419-3966-448C-A179-C39A0C8244DF}" destId="{AD5A702C-A816-4007-B34E-81A1462562DE}" srcOrd="1" destOrd="0" presId="urn:microsoft.com/office/officeart/2005/8/layout/list1"/>
    <dgm:cxn modelId="{6B71F581-3D40-4857-BAA3-3F805C9F1907}" type="presOf" srcId="{9983F419-3966-448C-A179-C39A0C8244DF}" destId="{093203F2-4F19-4232-8625-D319FA187723}" srcOrd="0" destOrd="0" presId="urn:microsoft.com/office/officeart/2005/8/layout/list1"/>
    <dgm:cxn modelId="{5A95BC2E-C46E-4DF8-8E58-B59F8AA45295}" type="presOf" srcId="{E5983086-0095-4FE8-AE37-EA16A647A31C}" destId="{B28D0E1C-F0E9-4B07-90ED-ABD411C565D8}" srcOrd="0" destOrd="0" presId="urn:microsoft.com/office/officeart/2005/8/layout/list1"/>
    <dgm:cxn modelId="{E8BAD95E-AB62-44F4-8CF0-DEF2D540F25D}" type="presOf" srcId="{9B0B1F8D-920C-419B-B843-BB66132B8B29}" destId="{89485AE3-6260-4E92-AFBB-7AD81E3A466F}" srcOrd="0" destOrd="0" presId="urn:microsoft.com/office/officeart/2005/8/layout/list1"/>
    <dgm:cxn modelId="{F351D2BF-6412-46D2-86BC-639A0EA1C987}" type="presOf" srcId="{E5983086-0095-4FE8-AE37-EA16A647A31C}" destId="{3C4B3372-A9E9-4093-9A4B-7489E0899945}" srcOrd="1" destOrd="0" presId="urn:microsoft.com/office/officeart/2005/8/layout/list1"/>
    <dgm:cxn modelId="{19C5B1F0-48D3-4D7F-B444-13F5BC47F0F5}" srcId="{9B0B1F8D-920C-419B-B843-BB66132B8B29}" destId="{9983F419-3966-448C-A179-C39A0C8244DF}" srcOrd="0" destOrd="0" parTransId="{10D39AD9-AF86-4B82-BF84-036E989684A7}" sibTransId="{3901F252-5E48-4E5A-BA9C-1C96F51CC8AE}"/>
    <dgm:cxn modelId="{C15EFEC0-29E8-4855-9194-8B971D8BEE58}" type="presParOf" srcId="{89485AE3-6260-4E92-AFBB-7AD81E3A466F}" destId="{5BE2A4FF-5C26-4E75-AC43-685DE0137F3E}" srcOrd="0" destOrd="0" presId="urn:microsoft.com/office/officeart/2005/8/layout/list1"/>
    <dgm:cxn modelId="{ABF412D2-FCCA-4EAE-A77D-D1BAD0D7C55E}" type="presParOf" srcId="{5BE2A4FF-5C26-4E75-AC43-685DE0137F3E}" destId="{093203F2-4F19-4232-8625-D319FA187723}" srcOrd="0" destOrd="0" presId="urn:microsoft.com/office/officeart/2005/8/layout/list1"/>
    <dgm:cxn modelId="{41F10476-DF11-4A59-AB56-BF22B9851A35}" type="presParOf" srcId="{5BE2A4FF-5C26-4E75-AC43-685DE0137F3E}" destId="{AD5A702C-A816-4007-B34E-81A1462562DE}" srcOrd="1" destOrd="0" presId="urn:microsoft.com/office/officeart/2005/8/layout/list1"/>
    <dgm:cxn modelId="{63933F7B-9968-4B1F-9EDF-142634F0E4B8}" type="presParOf" srcId="{89485AE3-6260-4E92-AFBB-7AD81E3A466F}" destId="{99742981-203C-454E-89F1-5276EA26EC42}" srcOrd="1" destOrd="0" presId="urn:microsoft.com/office/officeart/2005/8/layout/list1"/>
    <dgm:cxn modelId="{E9600CCC-CF07-4A02-B8E5-730F7ED612EF}" type="presParOf" srcId="{89485AE3-6260-4E92-AFBB-7AD81E3A466F}" destId="{33376D23-691A-4C38-A520-E9968C6EBE95}" srcOrd="2" destOrd="0" presId="urn:microsoft.com/office/officeart/2005/8/layout/list1"/>
    <dgm:cxn modelId="{6F547984-38B8-4965-962D-D34EDEC9DD5F}" type="presParOf" srcId="{89485AE3-6260-4E92-AFBB-7AD81E3A466F}" destId="{07E94C04-9846-460D-AC1A-97ACAA620F59}" srcOrd="3" destOrd="0" presId="urn:microsoft.com/office/officeart/2005/8/layout/list1"/>
    <dgm:cxn modelId="{EFFA3635-E24B-48F1-BBAB-3E5023077D42}" type="presParOf" srcId="{89485AE3-6260-4E92-AFBB-7AD81E3A466F}" destId="{DD306321-CD6B-4367-8AF4-D76E862015B9}" srcOrd="4" destOrd="0" presId="urn:microsoft.com/office/officeart/2005/8/layout/list1"/>
    <dgm:cxn modelId="{C2644D5C-C957-416D-8CE6-C20E84D0724E}" type="presParOf" srcId="{DD306321-CD6B-4367-8AF4-D76E862015B9}" destId="{B28D0E1C-F0E9-4B07-90ED-ABD411C565D8}" srcOrd="0" destOrd="0" presId="urn:microsoft.com/office/officeart/2005/8/layout/list1"/>
    <dgm:cxn modelId="{F94C1823-7E26-413F-A4AD-708164682574}" type="presParOf" srcId="{DD306321-CD6B-4367-8AF4-D76E862015B9}" destId="{3C4B3372-A9E9-4093-9A4B-7489E0899945}" srcOrd="1" destOrd="0" presId="urn:microsoft.com/office/officeart/2005/8/layout/list1"/>
    <dgm:cxn modelId="{A2471C36-D289-40B2-8105-80C337AE8348}" type="presParOf" srcId="{89485AE3-6260-4E92-AFBB-7AD81E3A466F}" destId="{B1D77212-6531-45D3-B11C-6194ADAB176A}" srcOrd="5" destOrd="0" presId="urn:microsoft.com/office/officeart/2005/8/layout/list1"/>
    <dgm:cxn modelId="{CB64A961-525D-4187-9FE4-1DB1B4500830}" type="presParOf" srcId="{89485AE3-6260-4E92-AFBB-7AD81E3A466F}" destId="{8E179F9C-09ED-4CB2-A5C8-F58DBAA4F711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D760B8C-2DFE-4FC1-AD8E-F2620AF103EA}" type="doc">
      <dgm:prSet loTypeId="urn:microsoft.com/office/officeart/2005/8/layout/hierarchy2" loCatId="hierarchy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es-MX"/>
        </a:p>
      </dgm:t>
    </dgm:pt>
    <dgm:pt modelId="{B1F24CB1-36F9-4F8E-B1E0-68FA1C9A01CB}">
      <dgm:prSet phldrT="[Texto]" custT="1"/>
      <dgm:spPr/>
      <dgm:t>
        <a:bodyPr/>
        <a:lstStyle/>
        <a:p>
          <a:r>
            <a:rPr lang="es-ES" sz="1600" b="1" dirty="0">
              <a:solidFill>
                <a:schemeClr val="tx1"/>
              </a:solidFill>
              <a:latin typeface="Century Gothic" panose="020B0502020202020204" pitchFamily="34" charset="0"/>
            </a:rPr>
            <a:t>Clasificación de las fuentes de información</a:t>
          </a:r>
          <a:endParaRPr lang="es-MX" sz="1600" b="1" dirty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22C23D39-247C-4C59-A30D-51507D1633C8}" type="parTrans" cxnId="{4E825081-A951-44C1-B473-C210A2CE667F}">
      <dgm:prSet/>
      <dgm:spPr/>
      <dgm:t>
        <a:bodyPr/>
        <a:lstStyle/>
        <a:p>
          <a:endParaRPr lang="es-MX" sz="1600" b="1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154732A2-937D-437C-96F3-4E931DDC372C}" type="sibTrans" cxnId="{4E825081-A951-44C1-B473-C210A2CE667F}">
      <dgm:prSet/>
      <dgm:spPr/>
      <dgm:t>
        <a:bodyPr/>
        <a:lstStyle/>
        <a:p>
          <a:endParaRPr lang="es-MX" sz="1600" b="1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9C9ACA8B-F248-4473-9A97-637A9527587E}">
      <dgm:prSet phldrT="[Texto]" custT="1"/>
      <dgm:spPr/>
      <dgm:t>
        <a:bodyPr/>
        <a:lstStyle/>
        <a:p>
          <a:r>
            <a:rPr lang="es-ES" sz="1600" b="1" dirty="0">
              <a:solidFill>
                <a:schemeClr val="tx1"/>
              </a:solidFill>
              <a:latin typeface="Century Gothic" panose="020B0502020202020204" pitchFamily="34" charset="0"/>
            </a:rPr>
            <a:t>Primarias o directas</a:t>
          </a:r>
          <a:endParaRPr lang="es-MX" sz="1600" b="1" dirty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4B218D3C-B9FF-44FA-8D83-595D4FEAB501}" type="parTrans" cxnId="{8BE36E68-4F4B-4767-92C4-C4EF899560EA}">
      <dgm:prSet custT="1"/>
      <dgm:spPr/>
      <dgm:t>
        <a:bodyPr/>
        <a:lstStyle/>
        <a:p>
          <a:endParaRPr lang="es-MX" sz="500" b="1" dirty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AA2AF5D1-DCAA-4879-9F66-41DF67413C9A}" type="sibTrans" cxnId="{8BE36E68-4F4B-4767-92C4-C4EF899560EA}">
      <dgm:prSet/>
      <dgm:spPr/>
      <dgm:t>
        <a:bodyPr/>
        <a:lstStyle/>
        <a:p>
          <a:endParaRPr lang="es-MX" sz="1600" b="1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E6A5CF3C-36B9-427D-83B0-2EFB4BD47AEC}">
      <dgm:prSet phldrT="[Texto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algn="just"/>
          <a:r>
            <a:rPr lang="es-ES_tradnl" sz="1400" b="0" dirty="0">
              <a:solidFill>
                <a:schemeClr val="tx1"/>
              </a:solidFill>
              <a:latin typeface="Century Gothic" panose="020B0502020202020204" pitchFamily="34" charset="0"/>
            </a:rPr>
            <a:t>Son aquellas fuentes que poseen información nueva original y cuya disposición no sigue ningún esquema predeterminado</a:t>
          </a:r>
          <a:endParaRPr lang="es-MX" sz="1400" b="0" dirty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E94261FD-DFF9-4BA2-9D75-25FF4F5596F8}" type="parTrans" cxnId="{FFF37C90-D6E9-4353-9635-BE2808B349DA}">
      <dgm:prSet custT="1"/>
      <dgm:spPr/>
      <dgm:t>
        <a:bodyPr/>
        <a:lstStyle/>
        <a:p>
          <a:endParaRPr lang="es-MX" sz="400" b="1" dirty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28852E09-03B0-460B-BB01-2D395C88976B}" type="sibTrans" cxnId="{FFF37C90-D6E9-4353-9635-BE2808B349DA}">
      <dgm:prSet/>
      <dgm:spPr/>
      <dgm:t>
        <a:bodyPr/>
        <a:lstStyle/>
        <a:p>
          <a:endParaRPr lang="es-MX" sz="1600" b="1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318D8C87-54F6-4075-9172-529D2D2637EC}">
      <dgm:prSet phldrT="[Texto]" custT="1"/>
      <dgm:spPr/>
      <dgm:t>
        <a:bodyPr/>
        <a:lstStyle/>
        <a:p>
          <a:r>
            <a:rPr lang="es-ES" sz="1600" b="1" dirty="0">
              <a:solidFill>
                <a:schemeClr val="tx1"/>
              </a:solidFill>
              <a:latin typeface="Century Gothic" panose="020B0502020202020204" pitchFamily="34" charset="0"/>
            </a:rPr>
            <a:t>Secundarias o indirectas</a:t>
          </a:r>
          <a:endParaRPr lang="es-MX" sz="1600" b="1" dirty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0F19A3DE-DF44-4D06-AD5B-3FC0F257F118}" type="parTrans" cxnId="{C995AC1A-BF20-4FF3-8B19-DABD1C2E0112}">
      <dgm:prSet custT="1"/>
      <dgm:spPr/>
      <dgm:t>
        <a:bodyPr/>
        <a:lstStyle/>
        <a:p>
          <a:endParaRPr lang="es-MX" sz="400" b="1" dirty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8395D506-3CAA-4B6C-8B10-901C4A70E46D}" type="sibTrans" cxnId="{C995AC1A-BF20-4FF3-8B19-DABD1C2E0112}">
      <dgm:prSet/>
      <dgm:spPr/>
      <dgm:t>
        <a:bodyPr/>
        <a:lstStyle/>
        <a:p>
          <a:endParaRPr lang="es-MX" sz="1600" b="1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720B5CF3-07EC-4D84-9D77-145D70F146B1}">
      <dgm:prSet phldrT="[Texto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algn="just"/>
          <a:r>
            <a:rPr lang="es-MX" sz="1400" b="0" dirty="0">
              <a:solidFill>
                <a:schemeClr val="tx1"/>
              </a:solidFill>
              <a:latin typeface="Century Gothic" panose="020B0502020202020204" pitchFamily="34" charset="0"/>
            </a:rPr>
            <a:t>Contienen información primaria, sintetizada y reorganizada</a:t>
          </a:r>
          <a:r>
            <a:rPr lang="es-MX" sz="1050" b="0" dirty="0">
              <a:solidFill>
                <a:schemeClr val="tx1"/>
              </a:solidFill>
              <a:latin typeface="Century Gothic" panose="020B0502020202020204" pitchFamily="34" charset="0"/>
            </a:rPr>
            <a:t>. </a:t>
          </a:r>
        </a:p>
      </dgm:t>
    </dgm:pt>
    <dgm:pt modelId="{ADCFF917-9FF1-43F5-B68D-F6AF362EB37A}" type="parTrans" cxnId="{1D40E490-EB8E-44E4-81B9-7412BA9B6142}">
      <dgm:prSet custT="1"/>
      <dgm:spPr/>
      <dgm:t>
        <a:bodyPr/>
        <a:lstStyle/>
        <a:p>
          <a:endParaRPr lang="es-MX" sz="400" b="1" dirty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7BAC25EA-05CC-44AD-BB79-3EF2D52ADF4D}" type="sibTrans" cxnId="{1D40E490-EB8E-44E4-81B9-7412BA9B6142}">
      <dgm:prSet/>
      <dgm:spPr/>
      <dgm:t>
        <a:bodyPr/>
        <a:lstStyle/>
        <a:p>
          <a:endParaRPr lang="es-MX" sz="1600" b="1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5C2B9F1A-0FE0-40BB-A0CD-C1BAC51B2526}">
      <dgm:prSet custT="1"/>
      <dgm:spPr/>
      <dgm:t>
        <a:bodyPr/>
        <a:lstStyle/>
        <a:p>
          <a:r>
            <a:rPr lang="es-ES" sz="1600" b="1" dirty="0">
              <a:solidFill>
                <a:schemeClr val="tx1"/>
              </a:solidFill>
              <a:latin typeface="Century Gothic" panose="020B0502020202020204" pitchFamily="34" charset="0"/>
            </a:rPr>
            <a:t>Terciarias</a:t>
          </a:r>
          <a:endParaRPr lang="es-MX" sz="1600" b="1" dirty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D98F8400-0B18-4B34-8BE5-F49140603E93}" type="parTrans" cxnId="{2093A5C6-83E5-4464-B62D-D7D13E2A4B2C}">
      <dgm:prSet custT="1"/>
      <dgm:spPr/>
      <dgm:t>
        <a:bodyPr/>
        <a:lstStyle/>
        <a:p>
          <a:endParaRPr lang="es-MX" sz="500" b="1" dirty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5446391A-822C-42CA-BFE6-95776E2F46AE}" type="sibTrans" cxnId="{2093A5C6-83E5-4464-B62D-D7D13E2A4B2C}">
      <dgm:prSet/>
      <dgm:spPr/>
      <dgm:t>
        <a:bodyPr/>
        <a:lstStyle/>
        <a:p>
          <a:endParaRPr lang="es-MX" sz="1600" b="1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FFC5E46C-C395-47F8-845D-796D43C28AAE}">
      <dgm:prSet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algn="just"/>
          <a:r>
            <a:rPr lang="es-MX" sz="1400" b="0" dirty="0">
              <a:solidFill>
                <a:schemeClr val="tx1"/>
              </a:solidFill>
              <a:latin typeface="Century Gothic" panose="020B0502020202020204" pitchFamily="34" charset="0"/>
            </a:rPr>
            <a:t>Son guías físicas o virtuales que contienen información sobre las fuentes secundarias. Forman parte de la colección de referencia de la biblioteca</a:t>
          </a:r>
          <a:r>
            <a:rPr lang="es-MX" sz="1100" b="0" dirty="0">
              <a:solidFill>
                <a:schemeClr val="tx1"/>
              </a:solidFill>
              <a:latin typeface="Century Gothic" panose="020B0502020202020204" pitchFamily="34" charset="0"/>
            </a:rPr>
            <a:t>. </a:t>
          </a:r>
        </a:p>
      </dgm:t>
    </dgm:pt>
    <dgm:pt modelId="{A513C352-093D-4842-8C25-996F47F8F028}" type="parTrans" cxnId="{89F095F1-EA6D-4BCA-AE34-0700B77EA698}">
      <dgm:prSet custT="1"/>
      <dgm:spPr/>
      <dgm:t>
        <a:bodyPr/>
        <a:lstStyle/>
        <a:p>
          <a:endParaRPr lang="es-MX" sz="400" b="1" dirty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1F5C31F9-A2C9-4B8F-A669-48F872ECCE36}" type="sibTrans" cxnId="{89F095F1-EA6D-4BCA-AE34-0700B77EA698}">
      <dgm:prSet/>
      <dgm:spPr/>
      <dgm:t>
        <a:bodyPr/>
        <a:lstStyle/>
        <a:p>
          <a:endParaRPr lang="es-MX" sz="1600" b="1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E6D1813B-514C-421A-B4CB-C1992FC2E53B}" type="pres">
      <dgm:prSet presAssocID="{4D760B8C-2DFE-4FC1-AD8E-F2620AF103EA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E64D172E-A3F6-496F-A4A1-DDF7D3DF7E48}" type="pres">
      <dgm:prSet presAssocID="{B1F24CB1-36F9-4F8E-B1E0-68FA1C9A01CB}" presName="root1" presStyleCnt="0"/>
      <dgm:spPr/>
    </dgm:pt>
    <dgm:pt modelId="{96BF8A7F-B373-44ED-8E95-5574729456DF}" type="pres">
      <dgm:prSet presAssocID="{B1F24CB1-36F9-4F8E-B1E0-68FA1C9A01CB}" presName="LevelOneTextNode" presStyleLbl="node0" presStyleIdx="0" presStyleCnt="1" custScaleX="63279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D760EF5B-2F4E-4D99-823D-0A9110896EFC}" type="pres">
      <dgm:prSet presAssocID="{B1F24CB1-36F9-4F8E-B1E0-68FA1C9A01CB}" presName="level2hierChild" presStyleCnt="0"/>
      <dgm:spPr/>
    </dgm:pt>
    <dgm:pt modelId="{3BD07444-F6B0-49D5-B316-F870E15DFBE8}" type="pres">
      <dgm:prSet presAssocID="{4B218D3C-B9FF-44FA-8D83-595D4FEAB501}" presName="conn2-1" presStyleLbl="parChTrans1D2" presStyleIdx="0" presStyleCnt="3"/>
      <dgm:spPr/>
      <dgm:t>
        <a:bodyPr/>
        <a:lstStyle/>
        <a:p>
          <a:endParaRPr lang="es-MX"/>
        </a:p>
      </dgm:t>
    </dgm:pt>
    <dgm:pt modelId="{EAF6B138-404C-4766-86D9-7FD8F5A08ED4}" type="pres">
      <dgm:prSet presAssocID="{4B218D3C-B9FF-44FA-8D83-595D4FEAB501}" presName="connTx" presStyleLbl="parChTrans1D2" presStyleIdx="0" presStyleCnt="3"/>
      <dgm:spPr/>
      <dgm:t>
        <a:bodyPr/>
        <a:lstStyle/>
        <a:p>
          <a:endParaRPr lang="es-MX"/>
        </a:p>
      </dgm:t>
    </dgm:pt>
    <dgm:pt modelId="{17755062-C8A9-4837-B056-4D3667AD3846}" type="pres">
      <dgm:prSet presAssocID="{9C9ACA8B-F248-4473-9A97-637A9527587E}" presName="root2" presStyleCnt="0"/>
      <dgm:spPr/>
    </dgm:pt>
    <dgm:pt modelId="{D68010F9-03EE-456D-84FE-9790757213F5}" type="pres">
      <dgm:prSet presAssocID="{9C9ACA8B-F248-4473-9A97-637A9527587E}" presName="LevelTwoTextNode" presStyleLbl="node2" presStyleIdx="0" presStyleCnt="3" custScaleX="66437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D10A480A-2A5E-4EF2-93A3-62088FF1D196}" type="pres">
      <dgm:prSet presAssocID="{9C9ACA8B-F248-4473-9A97-637A9527587E}" presName="level3hierChild" presStyleCnt="0"/>
      <dgm:spPr/>
    </dgm:pt>
    <dgm:pt modelId="{21CE75EE-B682-412B-AFC0-0B42F2F9B86A}" type="pres">
      <dgm:prSet presAssocID="{E94261FD-DFF9-4BA2-9D75-25FF4F5596F8}" presName="conn2-1" presStyleLbl="parChTrans1D3" presStyleIdx="0" presStyleCnt="3"/>
      <dgm:spPr/>
      <dgm:t>
        <a:bodyPr/>
        <a:lstStyle/>
        <a:p>
          <a:endParaRPr lang="es-MX"/>
        </a:p>
      </dgm:t>
    </dgm:pt>
    <dgm:pt modelId="{9DB8D6D4-485E-4154-BF1F-6B3F0D57690E}" type="pres">
      <dgm:prSet presAssocID="{E94261FD-DFF9-4BA2-9D75-25FF4F5596F8}" presName="connTx" presStyleLbl="parChTrans1D3" presStyleIdx="0" presStyleCnt="3"/>
      <dgm:spPr/>
      <dgm:t>
        <a:bodyPr/>
        <a:lstStyle/>
        <a:p>
          <a:endParaRPr lang="es-MX"/>
        </a:p>
      </dgm:t>
    </dgm:pt>
    <dgm:pt modelId="{2869AE02-FFAE-4C70-B759-D04F91E76EAD}" type="pres">
      <dgm:prSet presAssocID="{E6A5CF3C-36B9-427D-83B0-2EFB4BD47AEC}" presName="root2" presStyleCnt="0"/>
      <dgm:spPr/>
    </dgm:pt>
    <dgm:pt modelId="{C5E6093A-524A-4372-8548-FD74AB6504B1}" type="pres">
      <dgm:prSet presAssocID="{E6A5CF3C-36B9-427D-83B0-2EFB4BD47AEC}" presName="LevelTwoTextNode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24EA08A0-28D6-4117-82B2-3E20449C2C92}" type="pres">
      <dgm:prSet presAssocID="{E6A5CF3C-36B9-427D-83B0-2EFB4BD47AEC}" presName="level3hierChild" presStyleCnt="0"/>
      <dgm:spPr/>
    </dgm:pt>
    <dgm:pt modelId="{8EB2C8F7-46C2-4960-925B-2526CFBB305B}" type="pres">
      <dgm:prSet presAssocID="{0F19A3DE-DF44-4D06-AD5B-3FC0F257F118}" presName="conn2-1" presStyleLbl="parChTrans1D2" presStyleIdx="1" presStyleCnt="3"/>
      <dgm:spPr/>
      <dgm:t>
        <a:bodyPr/>
        <a:lstStyle/>
        <a:p>
          <a:endParaRPr lang="es-MX"/>
        </a:p>
      </dgm:t>
    </dgm:pt>
    <dgm:pt modelId="{05E9FAEC-BCA6-4F2C-8E6A-AFC6F58A545D}" type="pres">
      <dgm:prSet presAssocID="{0F19A3DE-DF44-4D06-AD5B-3FC0F257F118}" presName="connTx" presStyleLbl="parChTrans1D2" presStyleIdx="1" presStyleCnt="3"/>
      <dgm:spPr/>
      <dgm:t>
        <a:bodyPr/>
        <a:lstStyle/>
        <a:p>
          <a:endParaRPr lang="es-MX"/>
        </a:p>
      </dgm:t>
    </dgm:pt>
    <dgm:pt modelId="{B1ACF6DF-9DB9-49DF-BA8D-626142A084EB}" type="pres">
      <dgm:prSet presAssocID="{318D8C87-54F6-4075-9172-529D2D2637EC}" presName="root2" presStyleCnt="0"/>
      <dgm:spPr/>
    </dgm:pt>
    <dgm:pt modelId="{40EC1F84-BDBA-46C5-B226-A40C33E0CC59}" type="pres">
      <dgm:prSet presAssocID="{318D8C87-54F6-4075-9172-529D2D2637EC}" presName="LevelTwoTextNode" presStyleLbl="node2" presStyleIdx="1" presStyleCnt="3" custScaleX="66437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286A7000-CDB3-44E4-9A28-2119FBC9FEE7}" type="pres">
      <dgm:prSet presAssocID="{318D8C87-54F6-4075-9172-529D2D2637EC}" presName="level3hierChild" presStyleCnt="0"/>
      <dgm:spPr/>
    </dgm:pt>
    <dgm:pt modelId="{F52F2695-B884-4B41-AF07-4B046C5C1575}" type="pres">
      <dgm:prSet presAssocID="{ADCFF917-9FF1-43F5-B68D-F6AF362EB37A}" presName="conn2-1" presStyleLbl="parChTrans1D3" presStyleIdx="1" presStyleCnt="3"/>
      <dgm:spPr/>
      <dgm:t>
        <a:bodyPr/>
        <a:lstStyle/>
        <a:p>
          <a:endParaRPr lang="es-MX"/>
        </a:p>
      </dgm:t>
    </dgm:pt>
    <dgm:pt modelId="{20233DFB-9A7A-444E-A0D4-8704BB6B7D51}" type="pres">
      <dgm:prSet presAssocID="{ADCFF917-9FF1-43F5-B68D-F6AF362EB37A}" presName="connTx" presStyleLbl="parChTrans1D3" presStyleIdx="1" presStyleCnt="3"/>
      <dgm:spPr/>
      <dgm:t>
        <a:bodyPr/>
        <a:lstStyle/>
        <a:p>
          <a:endParaRPr lang="es-MX"/>
        </a:p>
      </dgm:t>
    </dgm:pt>
    <dgm:pt modelId="{42326C55-EDAD-480B-82FB-EB1A0239EF94}" type="pres">
      <dgm:prSet presAssocID="{720B5CF3-07EC-4D84-9D77-145D70F146B1}" presName="root2" presStyleCnt="0"/>
      <dgm:spPr/>
    </dgm:pt>
    <dgm:pt modelId="{CABD2273-97A7-428D-82B2-CE230C86B112}" type="pres">
      <dgm:prSet presAssocID="{720B5CF3-07EC-4D84-9D77-145D70F146B1}" presName="LevelTwoTextNode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9D0D2639-C799-4958-8BFF-0C51D9E24A65}" type="pres">
      <dgm:prSet presAssocID="{720B5CF3-07EC-4D84-9D77-145D70F146B1}" presName="level3hierChild" presStyleCnt="0"/>
      <dgm:spPr/>
    </dgm:pt>
    <dgm:pt modelId="{4B4AAAEF-C4B7-4436-B83F-BF9A72C7FAD3}" type="pres">
      <dgm:prSet presAssocID="{D98F8400-0B18-4B34-8BE5-F49140603E93}" presName="conn2-1" presStyleLbl="parChTrans1D2" presStyleIdx="2" presStyleCnt="3"/>
      <dgm:spPr/>
      <dgm:t>
        <a:bodyPr/>
        <a:lstStyle/>
        <a:p>
          <a:endParaRPr lang="es-MX"/>
        </a:p>
      </dgm:t>
    </dgm:pt>
    <dgm:pt modelId="{F6FB2513-C210-4FE5-AE75-A8CFA9BA34C4}" type="pres">
      <dgm:prSet presAssocID="{D98F8400-0B18-4B34-8BE5-F49140603E93}" presName="connTx" presStyleLbl="parChTrans1D2" presStyleIdx="2" presStyleCnt="3"/>
      <dgm:spPr/>
      <dgm:t>
        <a:bodyPr/>
        <a:lstStyle/>
        <a:p>
          <a:endParaRPr lang="es-MX"/>
        </a:p>
      </dgm:t>
    </dgm:pt>
    <dgm:pt modelId="{AC129229-6CF3-4396-93B0-CFA3EF73626E}" type="pres">
      <dgm:prSet presAssocID="{5C2B9F1A-0FE0-40BB-A0CD-C1BAC51B2526}" presName="root2" presStyleCnt="0"/>
      <dgm:spPr/>
    </dgm:pt>
    <dgm:pt modelId="{5DC00D9F-682D-4329-857B-1221DEE82287}" type="pres">
      <dgm:prSet presAssocID="{5C2B9F1A-0FE0-40BB-A0CD-C1BAC51B2526}" presName="LevelTwoTextNode" presStyleLbl="node2" presStyleIdx="2" presStyleCnt="3" custScaleX="66437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2A05CE09-D84A-4083-A1D9-9A7DF05473C9}" type="pres">
      <dgm:prSet presAssocID="{5C2B9F1A-0FE0-40BB-A0CD-C1BAC51B2526}" presName="level3hierChild" presStyleCnt="0"/>
      <dgm:spPr/>
    </dgm:pt>
    <dgm:pt modelId="{E1A6EF50-3270-489A-BD5A-87E827071C71}" type="pres">
      <dgm:prSet presAssocID="{A513C352-093D-4842-8C25-996F47F8F028}" presName="conn2-1" presStyleLbl="parChTrans1D3" presStyleIdx="2" presStyleCnt="3"/>
      <dgm:spPr/>
      <dgm:t>
        <a:bodyPr/>
        <a:lstStyle/>
        <a:p>
          <a:endParaRPr lang="es-MX"/>
        </a:p>
      </dgm:t>
    </dgm:pt>
    <dgm:pt modelId="{215A5FE8-86A5-4886-9DBC-6610E2088958}" type="pres">
      <dgm:prSet presAssocID="{A513C352-093D-4842-8C25-996F47F8F028}" presName="connTx" presStyleLbl="parChTrans1D3" presStyleIdx="2" presStyleCnt="3"/>
      <dgm:spPr/>
      <dgm:t>
        <a:bodyPr/>
        <a:lstStyle/>
        <a:p>
          <a:endParaRPr lang="es-MX"/>
        </a:p>
      </dgm:t>
    </dgm:pt>
    <dgm:pt modelId="{F73B3B9F-57FF-438F-B1D0-5E2546106C38}" type="pres">
      <dgm:prSet presAssocID="{FFC5E46C-C395-47F8-845D-796D43C28AAE}" presName="root2" presStyleCnt="0"/>
      <dgm:spPr/>
    </dgm:pt>
    <dgm:pt modelId="{739D1A58-943A-46F1-83D5-E3CDE067FA9B}" type="pres">
      <dgm:prSet presAssocID="{FFC5E46C-C395-47F8-845D-796D43C28AAE}" presName="LevelTwoTextNode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02ED1D4D-77AF-419C-B6F9-5CBDAA330837}" type="pres">
      <dgm:prSet presAssocID="{FFC5E46C-C395-47F8-845D-796D43C28AAE}" presName="level3hierChild" presStyleCnt="0"/>
      <dgm:spPr/>
    </dgm:pt>
  </dgm:ptLst>
  <dgm:cxnLst>
    <dgm:cxn modelId="{51AC4A2F-760E-4F5B-A028-51D424C3558B}" type="presOf" srcId="{B1F24CB1-36F9-4F8E-B1E0-68FA1C9A01CB}" destId="{96BF8A7F-B373-44ED-8E95-5574729456DF}" srcOrd="0" destOrd="0" presId="urn:microsoft.com/office/officeart/2005/8/layout/hierarchy2"/>
    <dgm:cxn modelId="{61070908-5272-416B-A183-99949D232443}" type="presOf" srcId="{4D760B8C-2DFE-4FC1-AD8E-F2620AF103EA}" destId="{E6D1813B-514C-421A-B4CB-C1992FC2E53B}" srcOrd="0" destOrd="0" presId="urn:microsoft.com/office/officeart/2005/8/layout/hierarchy2"/>
    <dgm:cxn modelId="{205D9CB3-EF2B-46DE-9611-475445C783C3}" type="presOf" srcId="{E6A5CF3C-36B9-427D-83B0-2EFB4BD47AEC}" destId="{C5E6093A-524A-4372-8548-FD74AB6504B1}" srcOrd="0" destOrd="0" presId="urn:microsoft.com/office/officeart/2005/8/layout/hierarchy2"/>
    <dgm:cxn modelId="{4E825081-A951-44C1-B473-C210A2CE667F}" srcId="{4D760B8C-2DFE-4FC1-AD8E-F2620AF103EA}" destId="{B1F24CB1-36F9-4F8E-B1E0-68FA1C9A01CB}" srcOrd="0" destOrd="0" parTransId="{22C23D39-247C-4C59-A30D-51507D1633C8}" sibTransId="{154732A2-937D-437C-96F3-4E931DDC372C}"/>
    <dgm:cxn modelId="{AFE2ACA5-B538-4638-B2FF-7404F014C915}" type="presOf" srcId="{A513C352-093D-4842-8C25-996F47F8F028}" destId="{215A5FE8-86A5-4886-9DBC-6610E2088958}" srcOrd="1" destOrd="0" presId="urn:microsoft.com/office/officeart/2005/8/layout/hierarchy2"/>
    <dgm:cxn modelId="{0D1D058B-9D94-496C-9400-7ACC94F59B49}" type="presOf" srcId="{0F19A3DE-DF44-4D06-AD5B-3FC0F257F118}" destId="{05E9FAEC-BCA6-4F2C-8E6A-AFC6F58A545D}" srcOrd="1" destOrd="0" presId="urn:microsoft.com/office/officeart/2005/8/layout/hierarchy2"/>
    <dgm:cxn modelId="{7660874B-2445-483F-94E5-800036AC4A07}" type="presOf" srcId="{9C9ACA8B-F248-4473-9A97-637A9527587E}" destId="{D68010F9-03EE-456D-84FE-9790757213F5}" srcOrd="0" destOrd="0" presId="urn:microsoft.com/office/officeart/2005/8/layout/hierarchy2"/>
    <dgm:cxn modelId="{2093A5C6-83E5-4464-B62D-D7D13E2A4B2C}" srcId="{B1F24CB1-36F9-4F8E-B1E0-68FA1C9A01CB}" destId="{5C2B9F1A-0FE0-40BB-A0CD-C1BAC51B2526}" srcOrd="2" destOrd="0" parTransId="{D98F8400-0B18-4B34-8BE5-F49140603E93}" sibTransId="{5446391A-822C-42CA-BFE6-95776E2F46AE}"/>
    <dgm:cxn modelId="{89F095F1-EA6D-4BCA-AE34-0700B77EA698}" srcId="{5C2B9F1A-0FE0-40BB-A0CD-C1BAC51B2526}" destId="{FFC5E46C-C395-47F8-845D-796D43C28AAE}" srcOrd="0" destOrd="0" parTransId="{A513C352-093D-4842-8C25-996F47F8F028}" sibTransId="{1F5C31F9-A2C9-4B8F-A669-48F872ECCE36}"/>
    <dgm:cxn modelId="{1674C717-6511-4F21-8EC3-2DEC487774C4}" type="presOf" srcId="{D98F8400-0B18-4B34-8BE5-F49140603E93}" destId="{4B4AAAEF-C4B7-4436-B83F-BF9A72C7FAD3}" srcOrd="0" destOrd="0" presId="urn:microsoft.com/office/officeart/2005/8/layout/hierarchy2"/>
    <dgm:cxn modelId="{FF52FDEC-99A9-4FDA-B686-5438E1AB74CB}" type="presOf" srcId="{A513C352-093D-4842-8C25-996F47F8F028}" destId="{E1A6EF50-3270-489A-BD5A-87E827071C71}" srcOrd="0" destOrd="0" presId="urn:microsoft.com/office/officeart/2005/8/layout/hierarchy2"/>
    <dgm:cxn modelId="{F4E1C37A-6F2B-418D-A57E-ADC8219CA0F7}" type="presOf" srcId="{4B218D3C-B9FF-44FA-8D83-595D4FEAB501}" destId="{3BD07444-F6B0-49D5-B316-F870E15DFBE8}" srcOrd="0" destOrd="0" presId="urn:microsoft.com/office/officeart/2005/8/layout/hierarchy2"/>
    <dgm:cxn modelId="{17BF0F04-4B55-4B5C-8E6B-1D1D46E1EDF3}" type="presOf" srcId="{0F19A3DE-DF44-4D06-AD5B-3FC0F257F118}" destId="{8EB2C8F7-46C2-4960-925B-2526CFBB305B}" srcOrd="0" destOrd="0" presId="urn:microsoft.com/office/officeart/2005/8/layout/hierarchy2"/>
    <dgm:cxn modelId="{8BE36E68-4F4B-4767-92C4-C4EF899560EA}" srcId="{B1F24CB1-36F9-4F8E-B1E0-68FA1C9A01CB}" destId="{9C9ACA8B-F248-4473-9A97-637A9527587E}" srcOrd="0" destOrd="0" parTransId="{4B218D3C-B9FF-44FA-8D83-595D4FEAB501}" sibTransId="{AA2AF5D1-DCAA-4879-9F66-41DF67413C9A}"/>
    <dgm:cxn modelId="{4B330A68-224E-4EDD-973E-3CEC041F532F}" type="presOf" srcId="{E94261FD-DFF9-4BA2-9D75-25FF4F5596F8}" destId="{9DB8D6D4-485E-4154-BF1F-6B3F0D57690E}" srcOrd="1" destOrd="0" presId="urn:microsoft.com/office/officeart/2005/8/layout/hierarchy2"/>
    <dgm:cxn modelId="{49AE6B2E-548E-49C7-8C1F-8E876E9DA346}" type="presOf" srcId="{FFC5E46C-C395-47F8-845D-796D43C28AAE}" destId="{739D1A58-943A-46F1-83D5-E3CDE067FA9B}" srcOrd="0" destOrd="0" presId="urn:microsoft.com/office/officeart/2005/8/layout/hierarchy2"/>
    <dgm:cxn modelId="{DBBF2093-C165-4EEB-B629-24101D834940}" type="presOf" srcId="{ADCFF917-9FF1-43F5-B68D-F6AF362EB37A}" destId="{20233DFB-9A7A-444E-A0D4-8704BB6B7D51}" srcOrd="1" destOrd="0" presId="urn:microsoft.com/office/officeart/2005/8/layout/hierarchy2"/>
    <dgm:cxn modelId="{345DD7A5-75FC-4BE9-8470-3603671EF08E}" type="presOf" srcId="{4B218D3C-B9FF-44FA-8D83-595D4FEAB501}" destId="{EAF6B138-404C-4766-86D9-7FD8F5A08ED4}" srcOrd="1" destOrd="0" presId="urn:microsoft.com/office/officeart/2005/8/layout/hierarchy2"/>
    <dgm:cxn modelId="{24DB7555-515A-43AE-A8B4-6D64FADF346F}" type="presOf" srcId="{720B5CF3-07EC-4D84-9D77-145D70F146B1}" destId="{CABD2273-97A7-428D-82B2-CE230C86B112}" srcOrd="0" destOrd="0" presId="urn:microsoft.com/office/officeart/2005/8/layout/hierarchy2"/>
    <dgm:cxn modelId="{EB38DEEB-0EF2-444D-9787-BBB495398F21}" type="presOf" srcId="{D98F8400-0B18-4B34-8BE5-F49140603E93}" destId="{F6FB2513-C210-4FE5-AE75-A8CFA9BA34C4}" srcOrd="1" destOrd="0" presId="urn:microsoft.com/office/officeart/2005/8/layout/hierarchy2"/>
    <dgm:cxn modelId="{5EF2B9E9-5F4A-4B55-975B-A80719FA0A83}" type="presOf" srcId="{ADCFF917-9FF1-43F5-B68D-F6AF362EB37A}" destId="{F52F2695-B884-4B41-AF07-4B046C5C1575}" srcOrd="0" destOrd="0" presId="urn:microsoft.com/office/officeart/2005/8/layout/hierarchy2"/>
    <dgm:cxn modelId="{A9E89852-1A13-417E-97EA-FB8723A4038D}" type="presOf" srcId="{318D8C87-54F6-4075-9172-529D2D2637EC}" destId="{40EC1F84-BDBA-46C5-B226-A40C33E0CC59}" srcOrd="0" destOrd="0" presId="urn:microsoft.com/office/officeart/2005/8/layout/hierarchy2"/>
    <dgm:cxn modelId="{FFF37C90-D6E9-4353-9635-BE2808B349DA}" srcId="{9C9ACA8B-F248-4473-9A97-637A9527587E}" destId="{E6A5CF3C-36B9-427D-83B0-2EFB4BD47AEC}" srcOrd="0" destOrd="0" parTransId="{E94261FD-DFF9-4BA2-9D75-25FF4F5596F8}" sibTransId="{28852E09-03B0-460B-BB01-2D395C88976B}"/>
    <dgm:cxn modelId="{C995AC1A-BF20-4FF3-8B19-DABD1C2E0112}" srcId="{B1F24CB1-36F9-4F8E-B1E0-68FA1C9A01CB}" destId="{318D8C87-54F6-4075-9172-529D2D2637EC}" srcOrd="1" destOrd="0" parTransId="{0F19A3DE-DF44-4D06-AD5B-3FC0F257F118}" sibTransId="{8395D506-3CAA-4B6C-8B10-901C4A70E46D}"/>
    <dgm:cxn modelId="{51064A57-ED87-4E4C-B24D-AC1CA300893C}" type="presOf" srcId="{E94261FD-DFF9-4BA2-9D75-25FF4F5596F8}" destId="{21CE75EE-B682-412B-AFC0-0B42F2F9B86A}" srcOrd="0" destOrd="0" presId="urn:microsoft.com/office/officeart/2005/8/layout/hierarchy2"/>
    <dgm:cxn modelId="{95E57403-31CD-49B6-8D81-699680B37471}" type="presOf" srcId="{5C2B9F1A-0FE0-40BB-A0CD-C1BAC51B2526}" destId="{5DC00D9F-682D-4329-857B-1221DEE82287}" srcOrd="0" destOrd="0" presId="urn:microsoft.com/office/officeart/2005/8/layout/hierarchy2"/>
    <dgm:cxn modelId="{1D40E490-EB8E-44E4-81B9-7412BA9B6142}" srcId="{318D8C87-54F6-4075-9172-529D2D2637EC}" destId="{720B5CF3-07EC-4D84-9D77-145D70F146B1}" srcOrd="0" destOrd="0" parTransId="{ADCFF917-9FF1-43F5-B68D-F6AF362EB37A}" sibTransId="{7BAC25EA-05CC-44AD-BB79-3EF2D52ADF4D}"/>
    <dgm:cxn modelId="{6CF38A73-8176-45B4-9AE6-2577CDD79506}" type="presParOf" srcId="{E6D1813B-514C-421A-B4CB-C1992FC2E53B}" destId="{E64D172E-A3F6-496F-A4A1-DDF7D3DF7E48}" srcOrd="0" destOrd="0" presId="urn:microsoft.com/office/officeart/2005/8/layout/hierarchy2"/>
    <dgm:cxn modelId="{9D3A4A2A-3C2B-4BAA-96DE-389DE45BDFD0}" type="presParOf" srcId="{E64D172E-A3F6-496F-A4A1-DDF7D3DF7E48}" destId="{96BF8A7F-B373-44ED-8E95-5574729456DF}" srcOrd="0" destOrd="0" presId="urn:microsoft.com/office/officeart/2005/8/layout/hierarchy2"/>
    <dgm:cxn modelId="{33118AB2-F2C2-400D-9705-CD663BCB3124}" type="presParOf" srcId="{E64D172E-A3F6-496F-A4A1-DDF7D3DF7E48}" destId="{D760EF5B-2F4E-4D99-823D-0A9110896EFC}" srcOrd="1" destOrd="0" presId="urn:microsoft.com/office/officeart/2005/8/layout/hierarchy2"/>
    <dgm:cxn modelId="{FD493AFC-1CF6-4054-B6D5-C4EAB51902EC}" type="presParOf" srcId="{D760EF5B-2F4E-4D99-823D-0A9110896EFC}" destId="{3BD07444-F6B0-49D5-B316-F870E15DFBE8}" srcOrd="0" destOrd="0" presId="urn:microsoft.com/office/officeart/2005/8/layout/hierarchy2"/>
    <dgm:cxn modelId="{DD1157FE-891E-4C07-AB2F-827AE3A52795}" type="presParOf" srcId="{3BD07444-F6B0-49D5-B316-F870E15DFBE8}" destId="{EAF6B138-404C-4766-86D9-7FD8F5A08ED4}" srcOrd="0" destOrd="0" presId="urn:microsoft.com/office/officeart/2005/8/layout/hierarchy2"/>
    <dgm:cxn modelId="{B31B6C81-BEC4-4C13-984F-075CC79E4528}" type="presParOf" srcId="{D760EF5B-2F4E-4D99-823D-0A9110896EFC}" destId="{17755062-C8A9-4837-B056-4D3667AD3846}" srcOrd="1" destOrd="0" presId="urn:microsoft.com/office/officeart/2005/8/layout/hierarchy2"/>
    <dgm:cxn modelId="{37EA1ED2-4CDC-42E5-8CA9-F6B08C88E03D}" type="presParOf" srcId="{17755062-C8A9-4837-B056-4D3667AD3846}" destId="{D68010F9-03EE-456D-84FE-9790757213F5}" srcOrd="0" destOrd="0" presId="urn:microsoft.com/office/officeart/2005/8/layout/hierarchy2"/>
    <dgm:cxn modelId="{9336D511-390A-4064-9758-30C7DBCAE926}" type="presParOf" srcId="{17755062-C8A9-4837-B056-4D3667AD3846}" destId="{D10A480A-2A5E-4EF2-93A3-62088FF1D196}" srcOrd="1" destOrd="0" presId="urn:microsoft.com/office/officeart/2005/8/layout/hierarchy2"/>
    <dgm:cxn modelId="{9F759178-B2BE-4DF6-9467-EBD3FBDBD041}" type="presParOf" srcId="{D10A480A-2A5E-4EF2-93A3-62088FF1D196}" destId="{21CE75EE-B682-412B-AFC0-0B42F2F9B86A}" srcOrd="0" destOrd="0" presId="urn:microsoft.com/office/officeart/2005/8/layout/hierarchy2"/>
    <dgm:cxn modelId="{DCF4BB52-83AC-44BF-9F0F-9624FA34EBA8}" type="presParOf" srcId="{21CE75EE-B682-412B-AFC0-0B42F2F9B86A}" destId="{9DB8D6D4-485E-4154-BF1F-6B3F0D57690E}" srcOrd="0" destOrd="0" presId="urn:microsoft.com/office/officeart/2005/8/layout/hierarchy2"/>
    <dgm:cxn modelId="{B216FE52-D84C-43BC-98F6-F0A519546A03}" type="presParOf" srcId="{D10A480A-2A5E-4EF2-93A3-62088FF1D196}" destId="{2869AE02-FFAE-4C70-B759-D04F91E76EAD}" srcOrd="1" destOrd="0" presId="urn:microsoft.com/office/officeart/2005/8/layout/hierarchy2"/>
    <dgm:cxn modelId="{E63C3799-47D7-4525-939B-F95FBB434167}" type="presParOf" srcId="{2869AE02-FFAE-4C70-B759-D04F91E76EAD}" destId="{C5E6093A-524A-4372-8548-FD74AB6504B1}" srcOrd="0" destOrd="0" presId="urn:microsoft.com/office/officeart/2005/8/layout/hierarchy2"/>
    <dgm:cxn modelId="{185D00A8-569A-47A1-9F87-2DEAD08B9AE7}" type="presParOf" srcId="{2869AE02-FFAE-4C70-B759-D04F91E76EAD}" destId="{24EA08A0-28D6-4117-82B2-3E20449C2C92}" srcOrd="1" destOrd="0" presId="urn:microsoft.com/office/officeart/2005/8/layout/hierarchy2"/>
    <dgm:cxn modelId="{85A2440D-2762-4225-A5A7-E74403D0B75C}" type="presParOf" srcId="{D760EF5B-2F4E-4D99-823D-0A9110896EFC}" destId="{8EB2C8F7-46C2-4960-925B-2526CFBB305B}" srcOrd="2" destOrd="0" presId="urn:microsoft.com/office/officeart/2005/8/layout/hierarchy2"/>
    <dgm:cxn modelId="{07166B47-6D3F-4EE0-8988-472F5C16FA4D}" type="presParOf" srcId="{8EB2C8F7-46C2-4960-925B-2526CFBB305B}" destId="{05E9FAEC-BCA6-4F2C-8E6A-AFC6F58A545D}" srcOrd="0" destOrd="0" presId="urn:microsoft.com/office/officeart/2005/8/layout/hierarchy2"/>
    <dgm:cxn modelId="{C5ED4565-4911-4E11-9039-4E6CA6B6A4B7}" type="presParOf" srcId="{D760EF5B-2F4E-4D99-823D-0A9110896EFC}" destId="{B1ACF6DF-9DB9-49DF-BA8D-626142A084EB}" srcOrd="3" destOrd="0" presId="urn:microsoft.com/office/officeart/2005/8/layout/hierarchy2"/>
    <dgm:cxn modelId="{060677F6-26F6-4CB6-A0DB-160591B8E185}" type="presParOf" srcId="{B1ACF6DF-9DB9-49DF-BA8D-626142A084EB}" destId="{40EC1F84-BDBA-46C5-B226-A40C33E0CC59}" srcOrd="0" destOrd="0" presId="urn:microsoft.com/office/officeart/2005/8/layout/hierarchy2"/>
    <dgm:cxn modelId="{83575FF2-FB56-404B-92EA-6EB31BA5A437}" type="presParOf" srcId="{B1ACF6DF-9DB9-49DF-BA8D-626142A084EB}" destId="{286A7000-CDB3-44E4-9A28-2119FBC9FEE7}" srcOrd="1" destOrd="0" presId="urn:microsoft.com/office/officeart/2005/8/layout/hierarchy2"/>
    <dgm:cxn modelId="{D648176F-CABE-4B78-9819-7A40D6DA9F11}" type="presParOf" srcId="{286A7000-CDB3-44E4-9A28-2119FBC9FEE7}" destId="{F52F2695-B884-4B41-AF07-4B046C5C1575}" srcOrd="0" destOrd="0" presId="urn:microsoft.com/office/officeart/2005/8/layout/hierarchy2"/>
    <dgm:cxn modelId="{D86D5691-A990-4D16-8567-790DC9CFEE9F}" type="presParOf" srcId="{F52F2695-B884-4B41-AF07-4B046C5C1575}" destId="{20233DFB-9A7A-444E-A0D4-8704BB6B7D51}" srcOrd="0" destOrd="0" presId="urn:microsoft.com/office/officeart/2005/8/layout/hierarchy2"/>
    <dgm:cxn modelId="{43DD9516-0364-41C9-A66E-C1C8F1BB61B3}" type="presParOf" srcId="{286A7000-CDB3-44E4-9A28-2119FBC9FEE7}" destId="{42326C55-EDAD-480B-82FB-EB1A0239EF94}" srcOrd="1" destOrd="0" presId="urn:microsoft.com/office/officeart/2005/8/layout/hierarchy2"/>
    <dgm:cxn modelId="{80FA8F42-6C87-493E-A3DD-BADF98EE5267}" type="presParOf" srcId="{42326C55-EDAD-480B-82FB-EB1A0239EF94}" destId="{CABD2273-97A7-428D-82B2-CE230C86B112}" srcOrd="0" destOrd="0" presId="urn:microsoft.com/office/officeart/2005/8/layout/hierarchy2"/>
    <dgm:cxn modelId="{E5F1135C-2285-4944-A5C2-0DCF58B00F45}" type="presParOf" srcId="{42326C55-EDAD-480B-82FB-EB1A0239EF94}" destId="{9D0D2639-C799-4958-8BFF-0C51D9E24A65}" srcOrd="1" destOrd="0" presId="urn:microsoft.com/office/officeart/2005/8/layout/hierarchy2"/>
    <dgm:cxn modelId="{071095F8-970D-4331-B2F2-E9508706F962}" type="presParOf" srcId="{D760EF5B-2F4E-4D99-823D-0A9110896EFC}" destId="{4B4AAAEF-C4B7-4436-B83F-BF9A72C7FAD3}" srcOrd="4" destOrd="0" presId="urn:microsoft.com/office/officeart/2005/8/layout/hierarchy2"/>
    <dgm:cxn modelId="{BF0F8FEC-DBB5-4A30-90FF-D9C1DBC3B159}" type="presParOf" srcId="{4B4AAAEF-C4B7-4436-B83F-BF9A72C7FAD3}" destId="{F6FB2513-C210-4FE5-AE75-A8CFA9BA34C4}" srcOrd="0" destOrd="0" presId="urn:microsoft.com/office/officeart/2005/8/layout/hierarchy2"/>
    <dgm:cxn modelId="{F97F5D80-168F-40D4-85FE-F23C359C0108}" type="presParOf" srcId="{D760EF5B-2F4E-4D99-823D-0A9110896EFC}" destId="{AC129229-6CF3-4396-93B0-CFA3EF73626E}" srcOrd="5" destOrd="0" presId="urn:microsoft.com/office/officeart/2005/8/layout/hierarchy2"/>
    <dgm:cxn modelId="{ACEFDFB6-68E9-46FD-9617-4B7125B6EF65}" type="presParOf" srcId="{AC129229-6CF3-4396-93B0-CFA3EF73626E}" destId="{5DC00D9F-682D-4329-857B-1221DEE82287}" srcOrd="0" destOrd="0" presId="urn:microsoft.com/office/officeart/2005/8/layout/hierarchy2"/>
    <dgm:cxn modelId="{4DFF6AB3-E19D-4F60-8E0D-E34644AB6042}" type="presParOf" srcId="{AC129229-6CF3-4396-93B0-CFA3EF73626E}" destId="{2A05CE09-D84A-4083-A1D9-9A7DF05473C9}" srcOrd="1" destOrd="0" presId="urn:microsoft.com/office/officeart/2005/8/layout/hierarchy2"/>
    <dgm:cxn modelId="{E7361AA8-D6CF-4249-B753-EEC7D3B49D75}" type="presParOf" srcId="{2A05CE09-D84A-4083-A1D9-9A7DF05473C9}" destId="{E1A6EF50-3270-489A-BD5A-87E827071C71}" srcOrd="0" destOrd="0" presId="urn:microsoft.com/office/officeart/2005/8/layout/hierarchy2"/>
    <dgm:cxn modelId="{0ED7492E-A3BC-40F4-9295-181A944370E5}" type="presParOf" srcId="{E1A6EF50-3270-489A-BD5A-87E827071C71}" destId="{215A5FE8-86A5-4886-9DBC-6610E2088958}" srcOrd="0" destOrd="0" presId="urn:microsoft.com/office/officeart/2005/8/layout/hierarchy2"/>
    <dgm:cxn modelId="{8EC6DB91-8274-4E86-B983-EF828EB79A98}" type="presParOf" srcId="{2A05CE09-D84A-4083-A1D9-9A7DF05473C9}" destId="{F73B3B9F-57FF-438F-B1D0-5E2546106C38}" srcOrd="1" destOrd="0" presId="urn:microsoft.com/office/officeart/2005/8/layout/hierarchy2"/>
    <dgm:cxn modelId="{FC90489D-CD6B-43E4-9B8D-DAA02B790CAD}" type="presParOf" srcId="{F73B3B9F-57FF-438F-B1D0-5E2546106C38}" destId="{739D1A58-943A-46F1-83D5-E3CDE067FA9B}" srcOrd="0" destOrd="0" presId="urn:microsoft.com/office/officeart/2005/8/layout/hierarchy2"/>
    <dgm:cxn modelId="{C5F32152-4A66-45B1-8901-4193F06585DD}" type="presParOf" srcId="{F73B3B9F-57FF-438F-B1D0-5E2546106C38}" destId="{02ED1D4D-77AF-419C-B6F9-5CBDAA330837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96FEF4E-ED81-4969-868F-5F57CE905C83}" type="doc">
      <dgm:prSet loTypeId="urn:microsoft.com/office/officeart/2005/8/layout/hierarchy3" loCatId="list" qsTypeId="urn:microsoft.com/office/officeart/2005/8/quickstyle/3d4" qsCatId="3D" csTypeId="urn:microsoft.com/office/officeart/2005/8/colors/colorful1#2" csCatId="colorful" phldr="1"/>
      <dgm:spPr/>
      <dgm:t>
        <a:bodyPr/>
        <a:lstStyle/>
        <a:p>
          <a:endParaRPr lang="es-MX"/>
        </a:p>
      </dgm:t>
    </dgm:pt>
    <dgm:pt modelId="{21DB4FB8-84C3-42A4-8CFC-2DC40C239B63}">
      <dgm:prSet phldrT="[Texto]" custT="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ES" sz="1800" b="1">
              <a:solidFill>
                <a:schemeClr val="tx1"/>
              </a:solidFill>
              <a:latin typeface="Century Gothic" panose="020B0502020202020204" pitchFamily="34" charset="0"/>
            </a:rPr>
            <a:t>Primarias</a:t>
          </a:r>
          <a:endParaRPr lang="es-MX" sz="1800" b="1" dirty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12616EE0-C27D-4BEB-A78D-71E5AAB16AB1}" type="parTrans" cxnId="{FCA2A0E2-6135-4D25-9E52-BBB6D7F919CD}">
      <dgm:prSet/>
      <dgm:spPr/>
      <dgm:t>
        <a:bodyPr/>
        <a:lstStyle/>
        <a:p>
          <a:endParaRPr lang="es-MX" b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1EBB6743-41B7-4281-A3E8-C58189DDA725}" type="sibTrans" cxnId="{FCA2A0E2-6135-4D25-9E52-BBB6D7F919CD}">
      <dgm:prSet/>
      <dgm:spPr/>
      <dgm:t>
        <a:bodyPr/>
        <a:lstStyle/>
        <a:p>
          <a:endParaRPr lang="es-MX" b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65F75FDF-4814-4692-9E56-3131724FD15F}">
      <dgm:prSet phldrT="[Texto]"/>
      <dgm:spPr/>
      <dgm:t>
        <a:bodyPr/>
        <a:lstStyle/>
        <a:p>
          <a:r>
            <a:rPr lang="es-ES" b="0">
              <a:latin typeface="Century Gothic" panose="020B0502020202020204" pitchFamily="34" charset="0"/>
            </a:rPr>
            <a:t>Libros</a:t>
          </a:r>
          <a:endParaRPr lang="es-MX" b="0" dirty="0">
            <a:latin typeface="Century Gothic" panose="020B0502020202020204" pitchFamily="34" charset="0"/>
          </a:endParaRPr>
        </a:p>
      </dgm:t>
    </dgm:pt>
    <dgm:pt modelId="{E3B87EAD-D298-4F2E-959D-FCB9E449E89B}" type="parTrans" cxnId="{8D0A8079-A936-43B5-A2D5-B8BD99D6476C}">
      <dgm:prSet/>
      <dgm:spPr/>
      <dgm:t>
        <a:bodyPr/>
        <a:lstStyle/>
        <a:p>
          <a:endParaRPr lang="es-MX" b="0" dirty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426466E1-D974-41EC-BD7C-151461E92B0A}" type="sibTrans" cxnId="{8D0A8079-A936-43B5-A2D5-B8BD99D6476C}">
      <dgm:prSet/>
      <dgm:spPr/>
      <dgm:t>
        <a:bodyPr/>
        <a:lstStyle/>
        <a:p>
          <a:endParaRPr lang="es-MX" b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4F1B46CB-73A5-4345-B07E-C1882379AE0B}">
      <dgm:prSet phldrT="[Texto]"/>
      <dgm:spPr/>
      <dgm:t>
        <a:bodyPr/>
        <a:lstStyle/>
        <a:p>
          <a:r>
            <a:rPr lang="es-MX" b="0">
              <a:latin typeface="Century Gothic" panose="020B0502020202020204" pitchFamily="34" charset="0"/>
            </a:rPr>
            <a:t>Revistas Científicas</a:t>
          </a:r>
          <a:endParaRPr lang="es-MX" b="0" dirty="0">
            <a:latin typeface="Century Gothic" panose="020B0502020202020204" pitchFamily="34" charset="0"/>
          </a:endParaRPr>
        </a:p>
      </dgm:t>
    </dgm:pt>
    <dgm:pt modelId="{058FB412-A240-45B2-88DE-EB445CE92EFA}" type="parTrans" cxnId="{CD2B0EB3-3148-4E91-8D12-BCB8822842D4}">
      <dgm:prSet/>
      <dgm:spPr/>
      <dgm:t>
        <a:bodyPr/>
        <a:lstStyle/>
        <a:p>
          <a:endParaRPr lang="es-MX" b="0" dirty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99C9117E-3944-41A4-824C-09038637600C}" type="sibTrans" cxnId="{CD2B0EB3-3148-4E91-8D12-BCB8822842D4}">
      <dgm:prSet/>
      <dgm:spPr/>
      <dgm:t>
        <a:bodyPr/>
        <a:lstStyle/>
        <a:p>
          <a:endParaRPr lang="es-MX" b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68A671F4-C566-407B-B8D4-8FA498A5B2EF}">
      <dgm:prSet phldrT="[Texto]" custT="1"/>
      <dgm:spPr/>
      <dgm:t>
        <a:bodyPr/>
        <a:lstStyle/>
        <a:p>
          <a:r>
            <a:rPr lang="es-ES" sz="1800" b="1">
              <a:solidFill>
                <a:schemeClr val="tx1"/>
              </a:solidFill>
              <a:latin typeface="Century Gothic" panose="020B0502020202020204" pitchFamily="34" charset="0"/>
            </a:rPr>
            <a:t>Secundarias</a:t>
          </a:r>
          <a:endParaRPr lang="es-MX" sz="1800" b="1" dirty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39551643-634E-4773-926C-EDA45B5F63A0}" type="parTrans" cxnId="{1D11210D-D264-40C3-8F23-D4D5FC1F7DD0}">
      <dgm:prSet/>
      <dgm:spPr/>
      <dgm:t>
        <a:bodyPr/>
        <a:lstStyle/>
        <a:p>
          <a:endParaRPr lang="es-MX" b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5C2DF108-2EA3-4E95-BC5C-885B53A8950C}" type="sibTrans" cxnId="{1D11210D-D264-40C3-8F23-D4D5FC1F7DD0}">
      <dgm:prSet/>
      <dgm:spPr/>
      <dgm:t>
        <a:bodyPr/>
        <a:lstStyle/>
        <a:p>
          <a:endParaRPr lang="es-MX" b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83010E6E-FC1F-4F7A-A7F8-2ED3CD2781CD}">
      <dgm:prSet phldrT="[Texto]"/>
      <dgm:spPr/>
      <dgm:t>
        <a:bodyPr/>
        <a:lstStyle/>
        <a:p>
          <a:r>
            <a:rPr lang="es-ES" b="0">
              <a:latin typeface="Century Gothic" panose="020B0502020202020204" pitchFamily="34" charset="0"/>
            </a:rPr>
            <a:t>Revistas de resúmenes</a:t>
          </a:r>
          <a:endParaRPr lang="es-MX" b="0" dirty="0">
            <a:latin typeface="Century Gothic" panose="020B0502020202020204" pitchFamily="34" charset="0"/>
          </a:endParaRPr>
        </a:p>
      </dgm:t>
    </dgm:pt>
    <dgm:pt modelId="{872658CF-6A42-4105-B77B-DE6E869AC0F4}" type="parTrans" cxnId="{0C9328B1-228F-416C-A2E7-9BC2D2BCE0D5}">
      <dgm:prSet/>
      <dgm:spPr/>
      <dgm:t>
        <a:bodyPr/>
        <a:lstStyle/>
        <a:p>
          <a:endParaRPr lang="es-MX" b="0" dirty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3FDC1282-6085-41B1-8828-B919D64631EB}" type="sibTrans" cxnId="{0C9328B1-228F-416C-A2E7-9BC2D2BCE0D5}">
      <dgm:prSet/>
      <dgm:spPr/>
      <dgm:t>
        <a:bodyPr/>
        <a:lstStyle/>
        <a:p>
          <a:endParaRPr lang="es-MX" b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C05669CC-A1F0-45B8-B2A6-7132C464FEEC}">
      <dgm:prSet phldrT="[Texto]"/>
      <dgm:spPr/>
      <dgm:t>
        <a:bodyPr/>
        <a:lstStyle/>
        <a:p>
          <a:r>
            <a:rPr lang="es-ES" b="0">
              <a:latin typeface="Century Gothic" panose="020B0502020202020204" pitchFamily="34" charset="0"/>
            </a:rPr>
            <a:t>Índices bibliográficos</a:t>
          </a:r>
          <a:endParaRPr lang="es-MX" b="0" dirty="0">
            <a:latin typeface="Century Gothic" panose="020B0502020202020204" pitchFamily="34" charset="0"/>
          </a:endParaRPr>
        </a:p>
      </dgm:t>
    </dgm:pt>
    <dgm:pt modelId="{0C9ECB8C-5BCC-43E7-9B90-BEB0ACCD368F}" type="parTrans" cxnId="{79BC2CC6-0D8D-41A8-8ADD-EDF9F88B563F}">
      <dgm:prSet/>
      <dgm:spPr/>
      <dgm:t>
        <a:bodyPr/>
        <a:lstStyle/>
        <a:p>
          <a:endParaRPr lang="es-MX" b="0" dirty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19665A7E-A128-4234-BE9F-041EB70C2127}" type="sibTrans" cxnId="{79BC2CC6-0D8D-41A8-8ADD-EDF9F88B563F}">
      <dgm:prSet/>
      <dgm:spPr/>
      <dgm:t>
        <a:bodyPr/>
        <a:lstStyle/>
        <a:p>
          <a:endParaRPr lang="es-MX" b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FFEC131D-BE6D-4ED3-8A6C-6818B60E83D4}">
      <dgm:prSet/>
      <dgm:spPr/>
      <dgm:t>
        <a:bodyPr/>
        <a:lstStyle/>
        <a:p>
          <a:r>
            <a:rPr lang="es-ES" b="0">
              <a:latin typeface="Century Gothic" panose="020B0502020202020204" pitchFamily="34" charset="0"/>
            </a:rPr>
            <a:t>Informes de investigación</a:t>
          </a:r>
          <a:endParaRPr lang="es-MX" b="0" dirty="0">
            <a:latin typeface="Century Gothic" panose="020B0502020202020204" pitchFamily="34" charset="0"/>
          </a:endParaRPr>
        </a:p>
      </dgm:t>
    </dgm:pt>
    <dgm:pt modelId="{5CAB95F7-A9BE-43F2-8BC3-D8A19D08719D}" type="parTrans" cxnId="{E649CBFE-4FF4-435A-975F-74F3D9D73FD8}">
      <dgm:prSet/>
      <dgm:spPr/>
      <dgm:t>
        <a:bodyPr/>
        <a:lstStyle/>
        <a:p>
          <a:endParaRPr lang="es-MX" b="0" dirty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E8AB10DD-478E-4B0B-9442-999085E24C62}" type="sibTrans" cxnId="{E649CBFE-4FF4-435A-975F-74F3D9D73FD8}">
      <dgm:prSet/>
      <dgm:spPr/>
      <dgm:t>
        <a:bodyPr/>
        <a:lstStyle/>
        <a:p>
          <a:endParaRPr lang="es-MX" b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6808CBB5-C2ED-4C5A-B874-8B90B96059FC}">
      <dgm:prSet/>
      <dgm:spPr/>
      <dgm:t>
        <a:bodyPr/>
        <a:lstStyle/>
        <a:p>
          <a:r>
            <a:rPr lang="es-ES" b="0">
              <a:latin typeface="Century Gothic" panose="020B0502020202020204" pitchFamily="34" charset="0"/>
            </a:rPr>
            <a:t>Patentes</a:t>
          </a:r>
          <a:endParaRPr lang="es-ES" b="0" dirty="0">
            <a:latin typeface="Century Gothic" panose="020B0502020202020204" pitchFamily="34" charset="0"/>
          </a:endParaRPr>
        </a:p>
      </dgm:t>
    </dgm:pt>
    <dgm:pt modelId="{63B3E017-A59C-4703-A8C3-2ACA9D407B13}" type="parTrans" cxnId="{4C8DE5D3-682F-4FF7-8FFC-52AD9AE028ED}">
      <dgm:prSet/>
      <dgm:spPr/>
      <dgm:t>
        <a:bodyPr/>
        <a:lstStyle/>
        <a:p>
          <a:endParaRPr lang="es-MX" b="0" dirty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128838A5-97D9-4280-9EAA-D493BFE21CDD}" type="sibTrans" cxnId="{4C8DE5D3-682F-4FF7-8FFC-52AD9AE028ED}">
      <dgm:prSet/>
      <dgm:spPr/>
      <dgm:t>
        <a:bodyPr/>
        <a:lstStyle/>
        <a:p>
          <a:endParaRPr lang="es-MX" b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8138F255-27C1-4A1B-A6ED-4541A350B949}">
      <dgm:prSet/>
      <dgm:spPr/>
      <dgm:t>
        <a:bodyPr/>
        <a:lstStyle/>
        <a:p>
          <a:r>
            <a:rPr lang="es-ES" b="0">
              <a:latin typeface="Century Gothic" panose="020B0502020202020204" pitchFamily="34" charset="0"/>
            </a:rPr>
            <a:t>Enciclopedias</a:t>
          </a:r>
          <a:endParaRPr lang="es-MX" b="0" dirty="0">
            <a:latin typeface="Century Gothic" panose="020B0502020202020204" pitchFamily="34" charset="0"/>
          </a:endParaRPr>
        </a:p>
      </dgm:t>
    </dgm:pt>
    <dgm:pt modelId="{408F279B-8FAD-416C-8359-E9DC61489A68}" type="parTrans" cxnId="{012C3734-498E-4F76-BCE0-11A419C881D7}">
      <dgm:prSet/>
      <dgm:spPr/>
      <dgm:t>
        <a:bodyPr/>
        <a:lstStyle/>
        <a:p>
          <a:endParaRPr lang="es-MX" b="0" dirty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670004C7-0615-468F-8738-B5DD28943BBE}" type="sibTrans" cxnId="{012C3734-498E-4F76-BCE0-11A419C881D7}">
      <dgm:prSet/>
      <dgm:spPr/>
      <dgm:t>
        <a:bodyPr/>
        <a:lstStyle/>
        <a:p>
          <a:endParaRPr lang="es-MX" b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FD210532-E021-49E5-9AA9-58FB7F3E61F8}">
      <dgm:prSet/>
      <dgm:spPr/>
      <dgm:t>
        <a:bodyPr/>
        <a:lstStyle/>
        <a:p>
          <a:r>
            <a:rPr lang="es-ES" b="0">
              <a:latin typeface="Century Gothic" panose="020B0502020202020204" pitchFamily="34" charset="0"/>
            </a:rPr>
            <a:t>Almanaques</a:t>
          </a:r>
          <a:endParaRPr lang="es-MX" b="0" dirty="0">
            <a:latin typeface="Century Gothic" panose="020B0502020202020204" pitchFamily="34" charset="0"/>
          </a:endParaRPr>
        </a:p>
      </dgm:t>
    </dgm:pt>
    <dgm:pt modelId="{6D249610-4328-4422-9C80-8468CC91F9E8}" type="parTrans" cxnId="{05B810EF-513F-464A-95B2-FF8900B77B54}">
      <dgm:prSet/>
      <dgm:spPr/>
      <dgm:t>
        <a:bodyPr/>
        <a:lstStyle/>
        <a:p>
          <a:endParaRPr lang="es-MX" b="0" dirty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47EA3C4A-A27C-45C9-A0CD-8C81A52994D1}" type="sibTrans" cxnId="{05B810EF-513F-464A-95B2-FF8900B77B54}">
      <dgm:prSet/>
      <dgm:spPr/>
      <dgm:t>
        <a:bodyPr/>
        <a:lstStyle/>
        <a:p>
          <a:endParaRPr lang="es-MX" b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D983B80E-6E85-483A-B3E4-5E1930DFF856}">
      <dgm:prSet/>
      <dgm:spPr/>
      <dgm:t>
        <a:bodyPr/>
        <a:lstStyle/>
        <a:p>
          <a:r>
            <a:rPr lang="es-ES" b="0">
              <a:latin typeface="Century Gothic" panose="020B0502020202020204" pitchFamily="34" charset="0"/>
            </a:rPr>
            <a:t>Diccionarios</a:t>
          </a:r>
          <a:endParaRPr lang="es-MX" b="0" dirty="0">
            <a:latin typeface="Century Gothic" panose="020B0502020202020204" pitchFamily="34" charset="0"/>
          </a:endParaRPr>
        </a:p>
      </dgm:t>
    </dgm:pt>
    <dgm:pt modelId="{205A8FDD-1A11-415E-B007-FB09F344E07E}" type="parTrans" cxnId="{300886C1-C281-4893-8F07-7281DBEE0312}">
      <dgm:prSet/>
      <dgm:spPr/>
      <dgm:t>
        <a:bodyPr/>
        <a:lstStyle/>
        <a:p>
          <a:endParaRPr lang="es-MX" b="0" dirty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00635400-E524-4CC4-85B7-6E2A11ECDB9E}" type="sibTrans" cxnId="{300886C1-C281-4893-8F07-7281DBEE0312}">
      <dgm:prSet/>
      <dgm:spPr/>
      <dgm:t>
        <a:bodyPr/>
        <a:lstStyle/>
        <a:p>
          <a:endParaRPr lang="es-MX" b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1022491A-9288-4C0D-B68E-53EC337DC7A2}">
      <dgm:prSet custT="1"/>
      <dgm:spPr/>
      <dgm:t>
        <a:bodyPr/>
        <a:lstStyle/>
        <a:p>
          <a:r>
            <a:rPr lang="es-ES" sz="1800" b="1" dirty="0">
              <a:solidFill>
                <a:schemeClr val="tx1"/>
              </a:solidFill>
              <a:latin typeface="Century Gothic" panose="020B0502020202020204" pitchFamily="34" charset="0"/>
            </a:rPr>
            <a:t>Terciarias</a:t>
          </a:r>
          <a:endParaRPr lang="es-MX" sz="1800" b="1" dirty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44DD8018-E668-4293-AE13-B23A8CA0CED2}" type="parTrans" cxnId="{0C09F25A-3071-4DC4-BA26-8039F9C51E41}">
      <dgm:prSet/>
      <dgm:spPr/>
      <dgm:t>
        <a:bodyPr/>
        <a:lstStyle/>
        <a:p>
          <a:endParaRPr lang="es-MX" b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8EA0465F-130B-4324-8FA8-FBA4C32976A3}" type="sibTrans" cxnId="{0C09F25A-3071-4DC4-BA26-8039F9C51E41}">
      <dgm:prSet/>
      <dgm:spPr/>
      <dgm:t>
        <a:bodyPr/>
        <a:lstStyle/>
        <a:p>
          <a:endParaRPr lang="es-MX" b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5BF60C87-AF32-4D7B-8CAE-A966CDB17EAF}">
      <dgm:prSet/>
      <dgm:spPr/>
      <dgm:t>
        <a:bodyPr/>
        <a:lstStyle/>
        <a:p>
          <a:r>
            <a:rPr lang="es-ES" b="0">
              <a:latin typeface="Century Gothic" panose="020B0502020202020204" pitchFamily="34" charset="0"/>
            </a:rPr>
            <a:t>Bibliografías</a:t>
          </a:r>
          <a:endParaRPr lang="es-MX" b="0" dirty="0">
            <a:latin typeface="Century Gothic" panose="020B0502020202020204" pitchFamily="34" charset="0"/>
          </a:endParaRPr>
        </a:p>
      </dgm:t>
    </dgm:pt>
    <dgm:pt modelId="{68ACB1E0-B889-4A25-86A4-BB438C59DB44}" type="parTrans" cxnId="{E479A1EE-9898-4B3A-97C9-F1D84270C01D}">
      <dgm:prSet/>
      <dgm:spPr/>
      <dgm:t>
        <a:bodyPr/>
        <a:lstStyle/>
        <a:p>
          <a:endParaRPr lang="es-MX" b="0" dirty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4A4BA73E-2672-45D5-A162-BA8911FA4A4B}" type="sibTrans" cxnId="{E479A1EE-9898-4B3A-97C9-F1D84270C01D}">
      <dgm:prSet/>
      <dgm:spPr/>
      <dgm:t>
        <a:bodyPr/>
        <a:lstStyle/>
        <a:p>
          <a:endParaRPr lang="es-MX" b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7FC98E2F-2221-4002-9E5D-FD861FC398FE}">
      <dgm:prSet/>
      <dgm:spPr/>
      <dgm:t>
        <a:bodyPr/>
        <a:lstStyle/>
        <a:p>
          <a:r>
            <a:rPr lang="es-ES" b="0">
              <a:latin typeface="Century Gothic" panose="020B0502020202020204" pitchFamily="34" charset="0"/>
            </a:rPr>
            <a:t>Guías de obras de referencias</a:t>
          </a:r>
          <a:endParaRPr lang="es-MX" b="0" dirty="0">
            <a:latin typeface="Century Gothic" panose="020B0502020202020204" pitchFamily="34" charset="0"/>
          </a:endParaRPr>
        </a:p>
      </dgm:t>
    </dgm:pt>
    <dgm:pt modelId="{833866B6-8BBB-4FD5-9E9D-73FB9B176D99}" type="parTrans" cxnId="{51ECC560-6499-4FAE-AA34-BE4F6334C5B1}">
      <dgm:prSet/>
      <dgm:spPr/>
      <dgm:t>
        <a:bodyPr/>
        <a:lstStyle/>
        <a:p>
          <a:endParaRPr lang="es-MX" b="0" dirty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4B2204C6-936F-4153-A5F0-DF18826D83DA}" type="sibTrans" cxnId="{51ECC560-6499-4FAE-AA34-BE4F6334C5B1}">
      <dgm:prSet/>
      <dgm:spPr/>
      <dgm:t>
        <a:bodyPr/>
        <a:lstStyle/>
        <a:p>
          <a:endParaRPr lang="es-MX" b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A463E942-C3C4-45CD-A319-9021EC9C3EBA}">
      <dgm:prSet/>
      <dgm:spPr/>
      <dgm:t>
        <a:bodyPr/>
        <a:lstStyle/>
        <a:p>
          <a:r>
            <a:rPr lang="es-ES" b="0">
              <a:latin typeface="Century Gothic" panose="020B0502020202020204" pitchFamily="34" charset="0"/>
            </a:rPr>
            <a:t>Tesis doctorales</a:t>
          </a:r>
          <a:endParaRPr lang="es-ES" b="0" dirty="0">
            <a:latin typeface="Century Gothic" panose="020B0502020202020204" pitchFamily="34" charset="0"/>
          </a:endParaRPr>
        </a:p>
      </dgm:t>
    </dgm:pt>
    <dgm:pt modelId="{2822AE7C-1E44-44F0-9890-E30FED619CB7}" type="parTrans" cxnId="{5AC2C7F4-91EF-49D3-8D6F-4DE24D2ED436}">
      <dgm:prSet/>
      <dgm:spPr/>
      <dgm:t>
        <a:bodyPr/>
        <a:lstStyle/>
        <a:p>
          <a:endParaRPr lang="es-MX" b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EB13C7A4-AA1F-4B56-B018-1E392E5E1B72}" type="sibTrans" cxnId="{5AC2C7F4-91EF-49D3-8D6F-4DE24D2ED436}">
      <dgm:prSet/>
      <dgm:spPr/>
      <dgm:t>
        <a:bodyPr/>
        <a:lstStyle/>
        <a:p>
          <a:endParaRPr lang="es-MX" b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CEDFD18A-098C-48C7-9AFA-58C5DC9561FA}" type="pres">
      <dgm:prSet presAssocID="{796FEF4E-ED81-4969-868F-5F57CE905C83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B473500E-1084-473C-B120-E116ABCA2723}" type="pres">
      <dgm:prSet presAssocID="{21DB4FB8-84C3-42A4-8CFC-2DC40C239B63}" presName="root" presStyleCnt="0"/>
      <dgm:spPr/>
    </dgm:pt>
    <dgm:pt modelId="{5EC4F087-5C77-4CD3-BA4B-B57A6DFAA77B}" type="pres">
      <dgm:prSet presAssocID="{21DB4FB8-84C3-42A4-8CFC-2DC40C239B63}" presName="rootComposite" presStyleCnt="0"/>
      <dgm:spPr/>
    </dgm:pt>
    <dgm:pt modelId="{C05B54B3-24FB-4F78-8F46-5CE0114F205F}" type="pres">
      <dgm:prSet presAssocID="{21DB4FB8-84C3-42A4-8CFC-2DC40C239B63}" presName="rootText" presStyleLbl="node1" presStyleIdx="0" presStyleCnt="3" custScaleX="170720" custScaleY="115037" custLinFactNeighborX="-8509" custLinFactNeighborY="-87"/>
      <dgm:spPr/>
      <dgm:t>
        <a:bodyPr/>
        <a:lstStyle/>
        <a:p>
          <a:endParaRPr lang="es-MX"/>
        </a:p>
      </dgm:t>
    </dgm:pt>
    <dgm:pt modelId="{5CF88B77-8118-450B-BE1F-A5068B2B9E17}" type="pres">
      <dgm:prSet presAssocID="{21DB4FB8-84C3-42A4-8CFC-2DC40C239B63}" presName="rootConnector" presStyleLbl="node1" presStyleIdx="0" presStyleCnt="3"/>
      <dgm:spPr/>
      <dgm:t>
        <a:bodyPr/>
        <a:lstStyle/>
        <a:p>
          <a:endParaRPr lang="es-MX"/>
        </a:p>
      </dgm:t>
    </dgm:pt>
    <dgm:pt modelId="{F96B0059-14B9-4DB7-AEB8-E2B4FF8CD2C1}" type="pres">
      <dgm:prSet presAssocID="{21DB4FB8-84C3-42A4-8CFC-2DC40C239B63}" presName="childShape" presStyleCnt="0"/>
      <dgm:spPr/>
    </dgm:pt>
    <dgm:pt modelId="{D3CE6655-D520-42D9-9942-58FDF493169A}" type="pres">
      <dgm:prSet presAssocID="{E3B87EAD-D298-4F2E-959D-FCB9E449E89B}" presName="Name13" presStyleLbl="parChTrans1D2" presStyleIdx="0" presStyleCnt="12"/>
      <dgm:spPr/>
      <dgm:t>
        <a:bodyPr/>
        <a:lstStyle/>
        <a:p>
          <a:endParaRPr lang="es-MX"/>
        </a:p>
      </dgm:t>
    </dgm:pt>
    <dgm:pt modelId="{01DB117B-0152-4EC6-9717-0EE761054006}" type="pres">
      <dgm:prSet presAssocID="{65F75FDF-4814-4692-9E56-3131724FD15F}" presName="childText" presStyleLbl="bgAcc1" presStyleIdx="0" presStyleCnt="12" custScaleX="143426" custScaleY="12480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545543B4-AC05-41EE-BB9F-F7E19EA93B3A}" type="pres">
      <dgm:prSet presAssocID="{058FB412-A240-45B2-88DE-EB445CE92EFA}" presName="Name13" presStyleLbl="parChTrans1D2" presStyleIdx="1" presStyleCnt="12"/>
      <dgm:spPr/>
      <dgm:t>
        <a:bodyPr/>
        <a:lstStyle/>
        <a:p>
          <a:endParaRPr lang="es-MX"/>
        </a:p>
      </dgm:t>
    </dgm:pt>
    <dgm:pt modelId="{71DA98B7-32E7-41FF-8FC2-E0F5FF87F5DF}" type="pres">
      <dgm:prSet presAssocID="{4F1B46CB-73A5-4345-B07E-C1882379AE0B}" presName="childText" presStyleLbl="bgAcc1" presStyleIdx="1" presStyleCnt="12" custScaleX="143426" custScaleY="12480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EBA06CD1-74B7-4A7C-9A3C-2A0A30069F25}" type="pres">
      <dgm:prSet presAssocID="{5CAB95F7-A9BE-43F2-8BC3-D8A19D08719D}" presName="Name13" presStyleLbl="parChTrans1D2" presStyleIdx="2" presStyleCnt="12"/>
      <dgm:spPr/>
      <dgm:t>
        <a:bodyPr/>
        <a:lstStyle/>
        <a:p>
          <a:endParaRPr lang="es-MX"/>
        </a:p>
      </dgm:t>
    </dgm:pt>
    <dgm:pt modelId="{803C8978-F975-4712-8013-A667F9E132A4}" type="pres">
      <dgm:prSet presAssocID="{FFEC131D-BE6D-4ED3-8A6C-6818B60E83D4}" presName="childText" presStyleLbl="bgAcc1" presStyleIdx="2" presStyleCnt="12" custScaleX="143426" custScaleY="12480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0C068155-C0B3-4335-A3FF-3783662204D0}" type="pres">
      <dgm:prSet presAssocID="{63B3E017-A59C-4703-A8C3-2ACA9D407B13}" presName="Name13" presStyleLbl="parChTrans1D2" presStyleIdx="3" presStyleCnt="12"/>
      <dgm:spPr/>
      <dgm:t>
        <a:bodyPr/>
        <a:lstStyle/>
        <a:p>
          <a:endParaRPr lang="es-MX"/>
        </a:p>
      </dgm:t>
    </dgm:pt>
    <dgm:pt modelId="{0C125550-717C-452A-AAB9-DFDAF981F77C}" type="pres">
      <dgm:prSet presAssocID="{6808CBB5-C2ED-4C5A-B874-8B90B96059FC}" presName="childText" presStyleLbl="bgAcc1" presStyleIdx="3" presStyleCnt="12" custScaleX="143426" custScaleY="12480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CB93B4D9-475A-4C23-B158-B958E05B15F3}" type="pres">
      <dgm:prSet presAssocID="{2822AE7C-1E44-44F0-9890-E30FED619CB7}" presName="Name13" presStyleLbl="parChTrans1D2" presStyleIdx="4" presStyleCnt="12"/>
      <dgm:spPr/>
      <dgm:t>
        <a:bodyPr/>
        <a:lstStyle/>
        <a:p>
          <a:endParaRPr lang="es-MX"/>
        </a:p>
      </dgm:t>
    </dgm:pt>
    <dgm:pt modelId="{7DD01ABB-74E2-4CF2-BA38-6E500AC2E626}" type="pres">
      <dgm:prSet presAssocID="{A463E942-C3C4-45CD-A319-9021EC9C3EBA}" presName="childText" presStyleLbl="bgAcc1" presStyleIdx="4" presStyleCnt="12" custScaleX="13465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44358A39-5022-4A16-AA28-86789FB07278}" type="pres">
      <dgm:prSet presAssocID="{68A671F4-C566-407B-B8D4-8FA498A5B2EF}" presName="root" presStyleCnt="0"/>
      <dgm:spPr/>
    </dgm:pt>
    <dgm:pt modelId="{53147E53-03AB-4C7D-8AF4-34E7A1647079}" type="pres">
      <dgm:prSet presAssocID="{68A671F4-C566-407B-B8D4-8FA498A5B2EF}" presName="rootComposite" presStyleCnt="0"/>
      <dgm:spPr/>
    </dgm:pt>
    <dgm:pt modelId="{3A5AE8C6-C51D-49D6-A23B-AC3D0D3DC530}" type="pres">
      <dgm:prSet presAssocID="{68A671F4-C566-407B-B8D4-8FA498A5B2EF}" presName="rootText" presStyleLbl="node1" presStyleIdx="1" presStyleCnt="3" custScaleX="170720" custScaleY="115037"/>
      <dgm:spPr/>
      <dgm:t>
        <a:bodyPr/>
        <a:lstStyle/>
        <a:p>
          <a:endParaRPr lang="es-MX"/>
        </a:p>
      </dgm:t>
    </dgm:pt>
    <dgm:pt modelId="{6344AA9F-4A1C-438B-87C8-5F7DADD3CA8B}" type="pres">
      <dgm:prSet presAssocID="{68A671F4-C566-407B-B8D4-8FA498A5B2EF}" presName="rootConnector" presStyleLbl="node1" presStyleIdx="1" presStyleCnt="3"/>
      <dgm:spPr/>
      <dgm:t>
        <a:bodyPr/>
        <a:lstStyle/>
        <a:p>
          <a:endParaRPr lang="es-MX"/>
        </a:p>
      </dgm:t>
    </dgm:pt>
    <dgm:pt modelId="{CFABCDA2-4636-4C3E-9171-295E81E5DB9C}" type="pres">
      <dgm:prSet presAssocID="{68A671F4-C566-407B-B8D4-8FA498A5B2EF}" presName="childShape" presStyleCnt="0"/>
      <dgm:spPr/>
    </dgm:pt>
    <dgm:pt modelId="{9BB13732-1026-48EF-8FC0-92BA8D8A1E04}" type="pres">
      <dgm:prSet presAssocID="{872658CF-6A42-4105-B77B-DE6E869AC0F4}" presName="Name13" presStyleLbl="parChTrans1D2" presStyleIdx="5" presStyleCnt="12"/>
      <dgm:spPr/>
      <dgm:t>
        <a:bodyPr/>
        <a:lstStyle/>
        <a:p>
          <a:endParaRPr lang="es-MX"/>
        </a:p>
      </dgm:t>
    </dgm:pt>
    <dgm:pt modelId="{F750929A-D381-49EC-8565-C5C4D71971E2}" type="pres">
      <dgm:prSet presAssocID="{83010E6E-FC1F-4F7A-A7F8-2ED3CD2781CD}" presName="childText" presStyleLbl="bgAcc1" presStyleIdx="5" presStyleCnt="12" custScaleX="143426" custScaleY="12480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C5E4DEF2-8C72-4FFA-8788-72F928228966}" type="pres">
      <dgm:prSet presAssocID="{0C9ECB8C-5BCC-43E7-9B90-BEB0ACCD368F}" presName="Name13" presStyleLbl="parChTrans1D2" presStyleIdx="6" presStyleCnt="12"/>
      <dgm:spPr/>
      <dgm:t>
        <a:bodyPr/>
        <a:lstStyle/>
        <a:p>
          <a:endParaRPr lang="es-MX"/>
        </a:p>
      </dgm:t>
    </dgm:pt>
    <dgm:pt modelId="{D1D7E8EA-83F2-475B-A627-60B43018F478}" type="pres">
      <dgm:prSet presAssocID="{C05669CC-A1F0-45B8-B2A6-7132C464FEEC}" presName="childText" presStyleLbl="bgAcc1" presStyleIdx="6" presStyleCnt="12" custScaleX="143426" custScaleY="12480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2109EDD-A5C4-4033-AB56-F1479C88C15C}" type="pres">
      <dgm:prSet presAssocID="{408F279B-8FAD-416C-8359-E9DC61489A68}" presName="Name13" presStyleLbl="parChTrans1D2" presStyleIdx="7" presStyleCnt="12"/>
      <dgm:spPr/>
      <dgm:t>
        <a:bodyPr/>
        <a:lstStyle/>
        <a:p>
          <a:endParaRPr lang="es-MX"/>
        </a:p>
      </dgm:t>
    </dgm:pt>
    <dgm:pt modelId="{6A3FFDA8-F77D-4E7D-91D0-D07B42D4C65C}" type="pres">
      <dgm:prSet presAssocID="{8138F255-27C1-4A1B-A6ED-4541A350B949}" presName="childText" presStyleLbl="bgAcc1" presStyleIdx="7" presStyleCnt="12" custScaleX="143426" custScaleY="12480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C7479432-F35B-464C-B12C-8BEB0D829838}" type="pres">
      <dgm:prSet presAssocID="{6D249610-4328-4422-9C80-8468CC91F9E8}" presName="Name13" presStyleLbl="parChTrans1D2" presStyleIdx="8" presStyleCnt="12"/>
      <dgm:spPr/>
      <dgm:t>
        <a:bodyPr/>
        <a:lstStyle/>
        <a:p>
          <a:endParaRPr lang="es-MX"/>
        </a:p>
      </dgm:t>
    </dgm:pt>
    <dgm:pt modelId="{210A1BC3-219F-40F2-9803-39C0FB5CCA1C}" type="pres">
      <dgm:prSet presAssocID="{FD210532-E021-49E5-9AA9-58FB7F3E61F8}" presName="childText" presStyleLbl="bgAcc1" presStyleIdx="8" presStyleCnt="12" custScaleX="143426" custScaleY="12480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8C01DE3-7838-4084-86E8-82CAEF52C52E}" type="pres">
      <dgm:prSet presAssocID="{205A8FDD-1A11-415E-B007-FB09F344E07E}" presName="Name13" presStyleLbl="parChTrans1D2" presStyleIdx="9" presStyleCnt="12"/>
      <dgm:spPr/>
      <dgm:t>
        <a:bodyPr/>
        <a:lstStyle/>
        <a:p>
          <a:endParaRPr lang="es-MX"/>
        </a:p>
      </dgm:t>
    </dgm:pt>
    <dgm:pt modelId="{F0461E17-205C-4ADD-80C4-A7685BCBC517}" type="pres">
      <dgm:prSet presAssocID="{D983B80E-6E85-483A-B3E4-5E1930DFF856}" presName="childText" presStyleLbl="bgAcc1" presStyleIdx="9" presStyleCnt="12" custScaleX="143426" custScaleY="12480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AFEF48F-1965-4041-9D3A-55147B87BA03}" type="pres">
      <dgm:prSet presAssocID="{1022491A-9288-4C0D-B68E-53EC337DC7A2}" presName="root" presStyleCnt="0"/>
      <dgm:spPr/>
    </dgm:pt>
    <dgm:pt modelId="{F5587614-BC5D-45E9-8EAD-7743BCB4ADDA}" type="pres">
      <dgm:prSet presAssocID="{1022491A-9288-4C0D-B68E-53EC337DC7A2}" presName="rootComposite" presStyleCnt="0"/>
      <dgm:spPr/>
    </dgm:pt>
    <dgm:pt modelId="{000FED8F-A491-4055-8157-411AB8DA2C09}" type="pres">
      <dgm:prSet presAssocID="{1022491A-9288-4C0D-B68E-53EC337DC7A2}" presName="rootText" presStyleLbl="node1" presStyleIdx="2" presStyleCnt="3" custScaleX="170720" custScaleY="115037"/>
      <dgm:spPr/>
      <dgm:t>
        <a:bodyPr/>
        <a:lstStyle/>
        <a:p>
          <a:endParaRPr lang="es-MX"/>
        </a:p>
      </dgm:t>
    </dgm:pt>
    <dgm:pt modelId="{03AEE3A1-F652-4C55-98A1-45FB9AA11C97}" type="pres">
      <dgm:prSet presAssocID="{1022491A-9288-4C0D-B68E-53EC337DC7A2}" presName="rootConnector" presStyleLbl="node1" presStyleIdx="2" presStyleCnt="3"/>
      <dgm:spPr/>
      <dgm:t>
        <a:bodyPr/>
        <a:lstStyle/>
        <a:p>
          <a:endParaRPr lang="es-MX"/>
        </a:p>
      </dgm:t>
    </dgm:pt>
    <dgm:pt modelId="{C0E95676-F5EB-45F8-AC9E-CE99725EA90E}" type="pres">
      <dgm:prSet presAssocID="{1022491A-9288-4C0D-B68E-53EC337DC7A2}" presName="childShape" presStyleCnt="0"/>
      <dgm:spPr/>
    </dgm:pt>
    <dgm:pt modelId="{B2AE0FCA-811A-4FDC-9507-3DB9AA4C3AC5}" type="pres">
      <dgm:prSet presAssocID="{68ACB1E0-B889-4A25-86A4-BB438C59DB44}" presName="Name13" presStyleLbl="parChTrans1D2" presStyleIdx="10" presStyleCnt="12"/>
      <dgm:spPr/>
      <dgm:t>
        <a:bodyPr/>
        <a:lstStyle/>
        <a:p>
          <a:endParaRPr lang="es-MX"/>
        </a:p>
      </dgm:t>
    </dgm:pt>
    <dgm:pt modelId="{88ABAA0C-4DAD-482C-B6F4-BD4BE793E576}" type="pres">
      <dgm:prSet presAssocID="{5BF60C87-AF32-4D7B-8CAE-A966CDB17EAF}" presName="childText" presStyleLbl="bgAcc1" presStyleIdx="10" presStyleCnt="12" custScaleX="143426" custScaleY="12480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59FA111F-FFE9-4300-B38E-F19C22D51F21}" type="pres">
      <dgm:prSet presAssocID="{833866B6-8BBB-4FD5-9E9D-73FB9B176D99}" presName="Name13" presStyleLbl="parChTrans1D2" presStyleIdx="11" presStyleCnt="12"/>
      <dgm:spPr/>
      <dgm:t>
        <a:bodyPr/>
        <a:lstStyle/>
        <a:p>
          <a:endParaRPr lang="es-MX"/>
        </a:p>
      </dgm:t>
    </dgm:pt>
    <dgm:pt modelId="{DEB9909C-DB82-4579-A0AB-60E369B93878}" type="pres">
      <dgm:prSet presAssocID="{7FC98E2F-2221-4002-9E5D-FD861FC398FE}" presName="childText" presStyleLbl="bgAcc1" presStyleIdx="11" presStyleCnt="12" custScaleX="143426" custScaleY="12480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1B7A0DAB-4515-46DA-8D1F-5F6FF3B656CB}" type="presOf" srcId="{E3B87EAD-D298-4F2E-959D-FCB9E449E89B}" destId="{D3CE6655-D520-42D9-9942-58FDF493169A}" srcOrd="0" destOrd="0" presId="urn:microsoft.com/office/officeart/2005/8/layout/hierarchy3"/>
    <dgm:cxn modelId="{5220ACE8-1E93-4E44-ABB6-1A5201992F71}" type="presOf" srcId="{63B3E017-A59C-4703-A8C3-2ACA9D407B13}" destId="{0C068155-C0B3-4335-A3FF-3783662204D0}" srcOrd="0" destOrd="0" presId="urn:microsoft.com/office/officeart/2005/8/layout/hierarchy3"/>
    <dgm:cxn modelId="{3AEACF12-7220-4216-863D-E99F8E8A1906}" type="presOf" srcId="{833866B6-8BBB-4FD5-9E9D-73FB9B176D99}" destId="{59FA111F-FFE9-4300-B38E-F19C22D51F21}" srcOrd="0" destOrd="0" presId="urn:microsoft.com/office/officeart/2005/8/layout/hierarchy3"/>
    <dgm:cxn modelId="{8D0A8079-A936-43B5-A2D5-B8BD99D6476C}" srcId="{21DB4FB8-84C3-42A4-8CFC-2DC40C239B63}" destId="{65F75FDF-4814-4692-9E56-3131724FD15F}" srcOrd="0" destOrd="0" parTransId="{E3B87EAD-D298-4F2E-959D-FCB9E449E89B}" sibTransId="{426466E1-D974-41EC-BD7C-151461E92B0A}"/>
    <dgm:cxn modelId="{FD67636D-BDAC-4E9E-B7EB-827548C54FA8}" type="presOf" srcId="{FFEC131D-BE6D-4ED3-8A6C-6818B60E83D4}" destId="{803C8978-F975-4712-8013-A667F9E132A4}" srcOrd="0" destOrd="0" presId="urn:microsoft.com/office/officeart/2005/8/layout/hierarchy3"/>
    <dgm:cxn modelId="{9EB1BAC5-822D-4919-A07E-56ED38457D12}" type="presOf" srcId="{5BF60C87-AF32-4D7B-8CAE-A966CDB17EAF}" destId="{88ABAA0C-4DAD-482C-B6F4-BD4BE793E576}" srcOrd="0" destOrd="0" presId="urn:microsoft.com/office/officeart/2005/8/layout/hierarchy3"/>
    <dgm:cxn modelId="{10C3B42A-D8E3-4AA1-BA86-B80911CF3E4C}" type="presOf" srcId="{0C9ECB8C-5BCC-43E7-9B90-BEB0ACCD368F}" destId="{C5E4DEF2-8C72-4FFA-8788-72F928228966}" srcOrd="0" destOrd="0" presId="urn:microsoft.com/office/officeart/2005/8/layout/hierarchy3"/>
    <dgm:cxn modelId="{08BD8680-E9DF-41B5-A949-66F3720EEC92}" type="presOf" srcId="{D983B80E-6E85-483A-B3E4-5E1930DFF856}" destId="{F0461E17-205C-4ADD-80C4-A7685BCBC517}" srcOrd="0" destOrd="0" presId="urn:microsoft.com/office/officeart/2005/8/layout/hierarchy3"/>
    <dgm:cxn modelId="{471D0DF7-4D1C-4410-A8EE-CB79698F7E35}" type="presOf" srcId="{C05669CC-A1F0-45B8-B2A6-7132C464FEEC}" destId="{D1D7E8EA-83F2-475B-A627-60B43018F478}" srcOrd="0" destOrd="0" presId="urn:microsoft.com/office/officeart/2005/8/layout/hierarchy3"/>
    <dgm:cxn modelId="{43937510-4C6B-4648-8095-DC24203AD06F}" type="presOf" srcId="{68ACB1E0-B889-4A25-86A4-BB438C59DB44}" destId="{B2AE0FCA-811A-4FDC-9507-3DB9AA4C3AC5}" srcOrd="0" destOrd="0" presId="urn:microsoft.com/office/officeart/2005/8/layout/hierarchy3"/>
    <dgm:cxn modelId="{874A004F-A12A-469F-AF42-30E321B8821E}" type="presOf" srcId="{A463E942-C3C4-45CD-A319-9021EC9C3EBA}" destId="{7DD01ABB-74E2-4CF2-BA38-6E500AC2E626}" srcOrd="0" destOrd="0" presId="urn:microsoft.com/office/officeart/2005/8/layout/hierarchy3"/>
    <dgm:cxn modelId="{37B9E4DA-488D-4B47-91E7-62FB9A31390B}" type="presOf" srcId="{FD210532-E021-49E5-9AA9-58FB7F3E61F8}" destId="{210A1BC3-219F-40F2-9803-39C0FB5CCA1C}" srcOrd="0" destOrd="0" presId="urn:microsoft.com/office/officeart/2005/8/layout/hierarchy3"/>
    <dgm:cxn modelId="{C649189B-E1B9-4A86-963C-6C84CED5790D}" type="presOf" srcId="{4F1B46CB-73A5-4345-B07E-C1882379AE0B}" destId="{71DA98B7-32E7-41FF-8FC2-E0F5FF87F5DF}" srcOrd="0" destOrd="0" presId="urn:microsoft.com/office/officeart/2005/8/layout/hierarchy3"/>
    <dgm:cxn modelId="{E479A1EE-9898-4B3A-97C9-F1D84270C01D}" srcId="{1022491A-9288-4C0D-B68E-53EC337DC7A2}" destId="{5BF60C87-AF32-4D7B-8CAE-A966CDB17EAF}" srcOrd="0" destOrd="0" parTransId="{68ACB1E0-B889-4A25-86A4-BB438C59DB44}" sibTransId="{4A4BA73E-2672-45D5-A162-BA8911FA4A4B}"/>
    <dgm:cxn modelId="{47A9D60F-F165-478A-BE34-D05476BC85A7}" type="presOf" srcId="{21DB4FB8-84C3-42A4-8CFC-2DC40C239B63}" destId="{C05B54B3-24FB-4F78-8F46-5CE0114F205F}" srcOrd="0" destOrd="0" presId="urn:microsoft.com/office/officeart/2005/8/layout/hierarchy3"/>
    <dgm:cxn modelId="{0C09F25A-3071-4DC4-BA26-8039F9C51E41}" srcId="{796FEF4E-ED81-4969-868F-5F57CE905C83}" destId="{1022491A-9288-4C0D-B68E-53EC337DC7A2}" srcOrd="2" destOrd="0" parTransId="{44DD8018-E668-4293-AE13-B23A8CA0CED2}" sibTransId="{8EA0465F-130B-4324-8FA8-FBA4C32976A3}"/>
    <dgm:cxn modelId="{B39DEA6D-8FC7-40D9-85DB-9EC097BF5F99}" type="presOf" srcId="{6D249610-4328-4422-9C80-8468CC91F9E8}" destId="{C7479432-F35B-464C-B12C-8BEB0D829838}" srcOrd="0" destOrd="0" presId="urn:microsoft.com/office/officeart/2005/8/layout/hierarchy3"/>
    <dgm:cxn modelId="{DA9FD5FE-6084-4B2A-825C-CE08B84BE020}" type="presOf" srcId="{21DB4FB8-84C3-42A4-8CFC-2DC40C239B63}" destId="{5CF88B77-8118-450B-BE1F-A5068B2B9E17}" srcOrd="1" destOrd="0" presId="urn:microsoft.com/office/officeart/2005/8/layout/hierarchy3"/>
    <dgm:cxn modelId="{04C88BDF-77A7-4A67-9453-EA31C27D6134}" type="presOf" srcId="{7FC98E2F-2221-4002-9E5D-FD861FC398FE}" destId="{DEB9909C-DB82-4579-A0AB-60E369B93878}" srcOrd="0" destOrd="0" presId="urn:microsoft.com/office/officeart/2005/8/layout/hierarchy3"/>
    <dgm:cxn modelId="{0C9328B1-228F-416C-A2E7-9BC2D2BCE0D5}" srcId="{68A671F4-C566-407B-B8D4-8FA498A5B2EF}" destId="{83010E6E-FC1F-4F7A-A7F8-2ED3CD2781CD}" srcOrd="0" destOrd="0" parTransId="{872658CF-6A42-4105-B77B-DE6E869AC0F4}" sibTransId="{3FDC1282-6085-41B1-8828-B919D64631EB}"/>
    <dgm:cxn modelId="{5AC2C7F4-91EF-49D3-8D6F-4DE24D2ED436}" srcId="{21DB4FB8-84C3-42A4-8CFC-2DC40C239B63}" destId="{A463E942-C3C4-45CD-A319-9021EC9C3EBA}" srcOrd="4" destOrd="0" parTransId="{2822AE7C-1E44-44F0-9890-E30FED619CB7}" sibTransId="{EB13C7A4-AA1F-4B56-B018-1E392E5E1B72}"/>
    <dgm:cxn modelId="{C9D7D3E7-EAC1-4D34-98F6-295E7F0A4A3C}" type="presOf" srcId="{68A671F4-C566-407B-B8D4-8FA498A5B2EF}" destId="{6344AA9F-4A1C-438B-87C8-5F7DADD3CA8B}" srcOrd="1" destOrd="0" presId="urn:microsoft.com/office/officeart/2005/8/layout/hierarchy3"/>
    <dgm:cxn modelId="{50B2E1FC-82BB-4C06-840D-64C9A11A3250}" type="presOf" srcId="{796FEF4E-ED81-4969-868F-5F57CE905C83}" destId="{CEDFD18A-098C-48C7-9AFA-58C5DC9561FA}" srcOrd="0" destOrd="0" presId="urn:microsoft.com/office/officeart/2005/8/layout/hierarchy3"/>
    <dgm:cxn modelId="{9A5CC28C-4F29-463C-9B0A-9C25554BD057}" type="presOf" srcId="{408F279B-8FAD-416C-8359-E9DC61489A68}" destId="{D2109EDD-A5C4-4033-AB56-F1479C88C15C}" srcOrd="0" destOrd="0" presId="urn:microsoft.com/office/officeart/2005/8/layout/hierarchy3"/>
    <dgm:cxn modelId="{4C8DE5D3-682F-4FF7-8FFC-52AD9AE028ED}" srcId="{21DB4FB8-84C3-42A4-8CFC-2DC40C239B63}" destId="{6808CBB5-C2ED-4C5A-B874-8B90B96059FC}" srcOrd="3" destOrd="0" parTransId="{63B3E017-A59C-4703-A8C3-2ACA9D407B13}" sibTransId="{128838A5-97D9-4280-9EAA-D493BFE21CDD}"/>
    <dgm:cxn modelId="{F9CC9B13-2877-404A-A578-CD08E9D82933}" type="presOf" srcId="{83010E6E-FC1F-4F7A-A7F8-2ED3CD2781CD}" destId="{F750929A-D381-49EC-8565-C5C4D71971E2}" srcOrd="0" destOrd="0" presId="urn:microsoft.com/office/officeart/2005/8/layout/hierarchy3"/>
    <dgm:cxn modelId="{A92B81F0-4581-455B-9876-2E7FBA977E45}" type="presOf" srcId="{2822AE7C-1E44-44F0-9890-E30FED619CB7}" destId="{CB93B4D9-475A-4C23-B158-B958E05B15F3}" srcOrd="0" destOrd="0" presId="urn:microsoft.com/office/officeart/2005/8/layout/hierarchy3"/>
    <dgm:cxn modelId="{1D11210D-D264-40C3-8F23-D4D5FC1F7DD0}" srcId="{796FEF4E-ED81-4969-868F-5F57CE905C83}" destId="{68A671F4-C566-407B-B8D4-8FA498A5B2EF}" srcOrd="1" destOrd="0" parTransId="{39551643-634E-4773-926C-EDA45B5F63A0}" sibTransId="{5C2DF108-2EA3-4E95-BC5C-885B53A8950C}"/>
    <dgm:cxn modelId="{51ECC560-6499-4FAE-AA34-BE4F6334C5B1}" srcId="{1022491A-9288-4C0D-B68E-53EC337DC7A2}" destId="{7FC98E2F-2221-4002-9E5D-FD861FC398FE}" srcOrd="1" destOrd="0" parTransId="{833866B6-8BBB-4FD5-9E9D-73FB9B176D99}" sibTransId="{4B2204C6-936F-4153-A5F0-DF18826D83DA}"/>
    <dgm:cxn modelId="{376EA41C-049D-4A19-9E6F-0E75626BB4CD}" type="presOf" srcId="{1022491A-9288-4C0D-B68E-53EC337DC7A2}" destId="{000FED8F-A491-4055-8157-411AB8DA2C09}" srcOrd="0" destOrd="0" presId="urn:microsoft.com/office/officeart/2005/8/layout/hierarchy3"/>
    <dgm:cxn modelId="{A4B6DD4C-63CF-480C-8542-BA9A9C7C70E5}" type="presOf" srcId="{6808CBB5-C2ED-4C5A-B874-8B90B96059FC}" destId="{0C125550-717C-452A-AAB9-DFDAF981F77C}" srcOrd="0" destOrd="0" presId="urn:microsoft.com/office/officeart/2005/8/layout/hierarchy3"/>
    <dgm:cxn modelId="{300886C1-C281-4893-8F07-7281DBEE0312}" srcId="{68A671F4-C566-407B-B8D4-8FA498A5B2EF}" destId="{D983B80E-6E85-483A-B3E4-5E1930DFF856}" srcOrd="4" destOrd="0" parTransId="{205A8FDD-1A11-415E-B007-FB09F344E07E}" sibTransId="{00635400-E524-4CC4-85B7-6E2A11ECDB9E}"/>
    <dgm:cxn modelId="{79BC2CC6-0D8D-41A8-8ADD-EDF9F88B563F}" srcId="{68A671F4-C566-407B-B8D4-8FA498A5B2EF}" destId="{C05669CC-A1F0-45B8-B2A6-7132C464FEEC}" srcOrd="1" destOrd="0" parTransId="{0C9ECB8C-5BCC-43E7-9B90-BEB0ACCD368F}" sibTransId="{19665A7E-A128-4234-BE9F-041EB70C2127}"/>
    <dgm:cxn modelId="{012C3734-498E-4F76-BCE0-11A419C881D7}" srcId="{68A671F4-C566-407B-B8D4-8FA498A5B2EF}" destId="{8138F255-27C1-4A1B-A6ED-4541A350B949}" srcOrd="2" destOrd="0" parTransId="{408F279B-8FAD-416C-8359-E9DC61489A68}" sibTransId="{670004C7-0615-468F-8738-B5DD28943BBE}"/>
    <dgm:cxn modelId="{CD2B0EB3-3148-4E91-8D12-BCB8822842D4}" srcId="{21DB4FB8-84C3-42A4-8CFC-2DC40C239B63}" destId="{4F1B46CB-73A5-4345-B07E-C1882379AE0B}" srcOrd="1" destOrd="0" parTransId="{058FB412-A240-45B2-88DE-EB445CE92EFA}" sibTransId="{99C9117E-3944-41A4-824C-09038637600C}"/>
    <dgm:cxn modelId="{05B810EF-513F-464A-95B2-FF8900B77B54}" srcId="{68A671F4-C566-407B-B8D4-8FA498A5B2EF}" destId="{FD210532-E021-49E5-9AA9-58FB7F3E61F8}" srcOrd="3" destOrd="0" parTransId="{6D249610-4328-4422-9C80-8468CC91F9E8}" sibTransId="{47EA3C4A-A27C-45C9-A0CD-8C81A52994D1}"/>
    <dgm:cxn modelId="{230FCF84-1C51-4782-ACE3-C0F579891E3C}" type="presOf" srcId="{058FB412-A240-45B2-88DE-EB445CE92EFA}" destId="{545543B4-AC05-41EE-BB9F-F7E19EA93B3A}" srcOrd="0" destOrd="0" presId="urn:microsoft.com/office/officeart/2005/8/layout/hierarchy3"/>
    <dgm:cxn modelId="{6CD7CDAD-F6D3-4F74-8A1F-0483014DF206}" type="presOf" srcId="{5CAB95F7-A9BE-43F2-8BC3-D8A19D08719D}" destId="{EBA06CD1-74B7-4A7C-9A3C-2A0A30069F25}" srcOrd="0" destOrd="0" presId="urn:microsoft.com/office/officeart/2005/8/layout/hierarchy3"/>
    <dgm:cxn modelId="{79A2ACD1-76D6-48B7-9617-638DA1A532C5}" type="presOf" srcId="{8138F255-27C1-4A1B-A6ED-4541A350B949}" destId="{6A3FFDA8-F77D-4E7D-91D0-D07B42D4C65C}" srcOrd="0" destOrd="0" presId="urn:microsoft.com/office/officeart/2005/8/layout/hierarchy3"/>
    <dgm:cxn modelId="{E649CBFE-4FF4-435A-975F-74F3D9D73FD8}" srcId="{21DB4FB8-84C3-42A4-8CFC-2DC40C239B63}" destId="{FFEC131D-BE6D-4ED3-8A6C-6818B60E83D4}" srcOrd="2" destOrd="0" parTransId="{5CAB95F7-A9BE-43F2-8BC3-D8A19D08719D}" sibTransId="{E8AB10DD-478E-4B0B-9442-999085E24C62}"/>
    <dgm:cxn modelId="{EC361547-424E-449B-A5AD-F756B668CACF}" type="presOf" srcId="{1022491A-9288-4C0D-B68E-53EC337DC7A2}" destId="{03AEE3A1-F652-4C55-98A1-45FB9AA11C97}" srcOrd="1" destOrd="0" presId="urn:microsoft.com/office/officeart/2005/8/layout/hierarchy3"/>
    <dgm:cxn modelId="{82408CE1-D24B-4E5B-8268-0DED9CAF3D42}" type="presOf" srcId="{68A671F4-C566-407B-B8D4-8FA498A5B2EF}" destId="{3A5AE8C6-C51D-49D6-A23B-AC3D0D3DC530}" srcOrd="0" destOrd="0" presId="urn:microsoft.com/office/officeart/2005/8/layout/hierarchy3"/>
    <dgm:cxn modelId="{99E8CC43-EB14-43CD-A799-90CB8A3FF53F}" type="presOf" srcId="{872658CF-6A42-4105-B77B-DE6E869AC0F4}" destId="{9BB13732-1026-48EF-8FC0-92BA8D8A1E04}" srcOrd="0" destOrd="0" presId="urn:microsoft.com/office/officeart/2005/8/layout/hierarchy3"/>
    <dgm:cxn modelId="{60F2E9F4-31E7-4F19-8A75-9BB7112BEF60}" type="presOf" srcId="{65F75FDF-4814-4692-9E56-3131724FD15F}" destId="{01DB117B-0152-4EC6-9717-0EE761054006}" srcOrd="0" destOrd="0" presId="urn:microsoft.com/office/officeart/2005/8/layout/hierarchy3"/>
    <dgm:cxn modelId="{FCA2A0E2-6135-4D25-9E52-BBB6D7F919CD}" srcId="{796FEF4E-ED81-4969-868F-5F57CE905C83}" destId="{21DB4FB8-84C3-42A4-8CFC-2DC40C239B63}" srcOrd="0" destOrd="0" parTransId="{12616EE0-C27D-4BEB-A78D-71E5AAB16AB1}" sibTransId="{1EBB6743-41B7-4281-A3E8-C58189DDA725}"/>
    <dgm:cxn modelId="{D9C7E816-ED24-40DC-9DBD-4B5EFEFC151C}" type="presOf" srcId="{205A8FDD-1A11-415E-B007-FB09F344E07E}" destId="{18C01DE3-7838-4084-86E8-82CAEF52C52E}" srcOrd="0" destOrd="0" presId="urn:microsoft.com/office/officeart/2005/8/layout/hierarchy3"/>
    <dgm:cxn modelId="{AEEE0F7A-2BB4-42FD-A455-3918C1D6E837}" type="presParOf" srcId="{CEDFD18A-098C-48C7-9AFA-58C5DC9561FA}" destId="{B473500E-1084-473C-B120-E116ABCA2723}" srcOrd="0" destOrd="0" presId="urn:microsoft.com/office/officeart/2005/8/layout/hierarchy3"/>
    <dgm:cxn modelId="{DADEA8B4-0A6B-42BD-9A9D-2C300F023770}" type="presParOf" srcId="{B473500E-1084-473C-B120-E116ABCA2723}" destId="{5EC4F087-5C77-4CD3-BA4B-B57A6DFAA77B}" srcOrd="0" destOrd="0" presId="urn:microsoft.com/office/officeart/2005/8/layout/hierarchy3"/>
    <dgm:cxn modelId="{8732DD45-3A8A-46E0-8542-EC903CBDBCB6}" type="presParOf" srcId="{5EC4F087-5C77-4CD3-BA4B-B57A6DFAA77B}" destId="{C05B54B3-24FB-4F78-8F46-5CE0114F205F}" srcOrd="0" destOrd="0" presId="urn:microsoft.com/office/officeart/2005/8/layout/hierarchy3"/>
    <dgm:cxn modelId="{4FE8A5DE-B0F7-46B2-BF7B-15804C15EE0A}" type="presParOf" srcId="{5EC4F087-5C77-4CD3-BA4B-B57A6DFAA77B}" destId="{5CF88B77-8118-450B-BE1F-A5068B2B9E17}" srcOrd="1" destOrd="0" presId="urn:microsoft.com/office/officeart/2005/8/layout/hierarchy3"/>
    <dgm:cxn modelId="{9872B074-7AFB-4AEB-BF41-E9DFD4918A8F}" type="presParOf" srcId="{B473500E-1084-473C-B120-E116ABCA2723}" destId="{F96B0059-14B9-4DB7-AEB8-E2B4FF8CD2C1}" srcOrd="1" destOrd="0" presId="urn:microsoft.com/office/officeart/2005/8/layout/hierarchy3"/>
    <dgm:cxn modelId="{C456C2DC-284D-4199-8B9A-8E07991437F6}" type="presParOf" srcId="{F96B0059-14B9-4DB7-AEB8-E2B4FF8CD2C1}" destId="{D3CE6655-D520-42D9-9942-58FDF493169A}" srcOrd="0" destOrd="0" presId="urn:microsoft.com/office/officeart/2005/8/layout/hierarchy3"/>
    <dgm:cxn modelId="{1D7E4338-C376-4385-BE5A-31EE2B1CD154}" type="presParOf" srcId="{F96B0059-14B9-4DB7-AEB8-E2B4FF8CD2C1}" destId="{01DB117B-0152-4EC6-9717-0EE761054006}" srcOrd="1" destOrd="0" presId="urn:microsoft.com/office/officeart/2005/8/layout/hierarchy3"/>
    <dgm:cxn modelId="{56A1B1AE-515D-4B7E-AD2A-D580C3D0324D}" type="presParOf" srcId="{F96B0059-14B9-4DB7-AEB8-E2B4FF8CD2C1}" destId="{545543B4-AC05-41EE-BB9F-F7E19EA93B3A}" srcOrd="2" destOrd="0" presId="urn:microsoft.com/office/officeart/2005/8/layout/hierarchy3"/>
    <dgm:cxn modelId="{F0B923F6-F2D2-46C3-81CB-502150A0BE49}" type="presParOf" srcId="{F96B0059-14B9-4DB7-AEB8-E2B4FF8CD2C1}" destId="{71DA98B7-32E7-41FF-8FC2-E0F5FF87F5DF}" srcOrd="3" destOrd="0" presId="urn:microsoft.com/office/officeart/2005/8/layout/hierarchy3"/>
    <dgm:cxn modelId="{9CC14031-75AD-4617-B585-AFEDD6C44F40}" type="presParOf" srcId="{F96B0059-14B9-4DB7-AEB8-E2B4FF8CD2C1}" destId="{EBA06CD1-74B7-4A7C-9A3C-2A0A30069F25}" srcOrd="4" destOrd="0" presId="urn:microsoft.com/office/officeart/2005/8/layout/hierarchy3"/>
    <dgm:cxn modelId="{98165EE4-FE22-463A-A17D-66B08432101E}" type="presParOf" srcId="{F96B0059-14B9-4DB7-AEB8-E2B4FF8CD2C1}" destId="{803C8978-F975-4712-8013-A667F9E132A4}" srcOrd="5" destOrd="0" presId="urn:microsoft.com/office/officeart/2005/8/layout/hierarchy3"/>
    <dgm:cxn modelId="{4359CB58-41A9-4441-9B10-0BC9337E1BE0}" type="presParOf" srcId="{F96B0059-14B9-4DB7-AEB8-E2B4FF8CD2C1}" destId="{0C068155-C0B3-4335-A3FF-3783662204D0}" srcOrd="6" destOrd="0" presId="urn:microsoft.com/office/officeart/2005/8/layout/hierarchy3"/>
    <dgm:cxn modelId="{D3730B70-DD26-4E09-B17E-4BD494C4061A}" type="presParOf" srcId="{F96B0059-14B9-4DB7-AEB8-E2B4FF8CD2C1}" destId="{0C125550-717C-452A-AAB9-DFDAF981F77C}" srcOrd="7" destOrd="0" presId="urn:microsoft.com/office/officeart/2005/8/layout/hierarchy3"/>
    <dgm:cxn modelId="{AFB7746E-FABB-4329-8E22-987789FE4E42}" type="presParOf" srcId="{F96B0059-14B9-4DB7-AEB8-E2B4FF8CD2C1}" destId="{CB93B4D9-475A-4C23-B158-B958E05B15F3}" srcOrd="8" destOrd="0" presId="urn:microsoft.com/office/officeart/2005/8/layout/hierarchy3"/>
    <dgm:cxn modelId="{054D8B06-FAF8-4EC3-B1C6-FC60509F922C}" type="presParOf" srcId="{F96B0059-14B9-4DB7-AEB8-E2B4FF8CD2C1}" destId="{7DD01ABB-74E2-4CF2-BA38-6E500AC2E626}" srcOrd="9" destOrd="0" presId="urn:microsoft.com/office/officeart/2005/8/layout/hierarchy3"/>
    <dgm:cxn modelId="{AF2E7C6B-ED30-43B5-9F99-8E316B7F6BA3}" type="presParOf" srcId="{CEDFD18A-098C-48C7-9AFA-58C5DC9561FA}" destId="{44358A39-5022-4A16-AA28-86789FB07278}" srcOrd="1" destOrd="0" presId="urn:microsoft.com/office/officeart/2005/8/layout/hierarchy3"/>
    <dgm:cxn modelId="{ECF4948F-4E7B-46EB-9AAF-EFF39CEC9FE2}" type="presParOf" srcId="{44358A39-5022-4A16-AA28-86789FB07278}" destId="{53147E53-03AB-4C7D-8AF4-34E7A1647079}" srcOrd="0" destOrd="0" presId="urn:microsoft.com/office/officeart/2005/8/layout/hierarchy3"/>
    <dgm:cxn modelId="{49B8986E-573C-4D5B-A449-76C465F1125E}" type="presParOf" srcId="{53147E53-03AB-4C7D-8AF4-34E7A1647079}" destId="{3A5AE8C6-C51D-49D6-A23B-AC3D0D3DC530}" srcOrd="0" destOrd="0" presId="urn:microsoft.com/office/officeart/2005/8/layout/hierarchy3"/>
    <dgm:cxn modelId="{39F7049E-90D4-4DB1-BE76-5A6B274179C6}" type="presParOf" srcId="{53147E53-03AB-4C7D-8AF4-34E7A1647079}" destId="{6344AA9F-4A1C-438B-87C8-5F7DADD3CA8B}" srcOrd="1" destOrd="0" presId="urn:microsoft.com/office/officeart/2005/8/layout/hierarchy3"/>
    <dgm:cxn modelId="{210F6DEC-73CA-4C58-B6DE-6BF140A52645}" type="presParOf" srcId="{44358A39-5022-4A16-AA28-86789FB07278}" destId="{CFABCDA2-4636-4C3E-9171-295E81E5DB9C}" srcOrd="1" destOrd="0" presId="urn:microsoft.com/office/officeart/2005/8/layout/hierarchy3"/>
    <dgm:cxn modelId="{24A8F948-D5E0-4465-A4B9-278475AD7820}" type="presParOf" srcId="{CFABCDA2-4636-4C3E-9171-295E81E5DB9C}" destId="{9BB13732-1026-48EF-8FC0-92BA8D8A1E04}" srcOrd="0" destOrd="0" presId="urn:microsoft.com/office/officeart/2005/8/layout/hierarchy3"/>
    <dgm:cxn modelId="{1329C9A4-F843-46E1-9293-2AABBFB4157D}" type="presParOf" srcId="{CFABCDA2-4636-4C3E-9171-295E81E5DB9C}" destId="{F750929A-D381-49EC-8565-C5C4D71971E2}" srcOrd="1" destOrd="0" presId="urn:microsoft.com/office/officeart/2005/8/layout/hierarchy3"/>
    <dgm:cxn modelId="{B28E28B4-525B-4709-8E8E-153FEAC26DFB}" type="presParOf" srcId="{CFABCDA2-4636-4C3E-9171-295E81E5DB9C}" destId="{C5E4DEF2-8C72-4FFA-8788-72F928228966}" srcOrd="2" destOrd="0" presId="urn:microsoft.com/office/officeart/2005/8/layout/hierarchy3"/>
    <dgm:cxn modelId="{4528E9E8-0BD0-4FE0-BF67-827681A5D4EB}" type="presParOf" srcId="{CFABCDA2-4636-4C3E-9171-295E81E5DB9C}" destId="{D1D7E8EA-83F2-475B-A627-60B43018F478}" srcOrd="3" destOrd="0" presId="urn:microsoft.com/office/officeart/2005/8/layout/hierarchy3"/>
    <dgm:cxn modelId="{9B526886-741D-4620-BB18-2B05577E11CC}" type="presParOf" srcId="{CFABCDA2-4636-4C3E-9171-295E81E5DB9C}" destId="{D2109EDD-A5C4-4033-AB56-F1479C88C15C}" srcOrd="4" destOrd="0" presId="urn:microsoft.com/office/officeart/2005/8/layout/hierarchy3"/>
    <dgm:cxn modelId="{493D96F0-FC7A-4637-896C-168E04C6DA73}" type="presParOf" srcId="{CFABCDA2-4636-4C3E-9171-295E81E5DB9C}" destId="{6A3FFDA8-F77D-4E7D-91D0-D07B42D4C65C}" srcOrd="5" destOrd="0" presId="urn:microsoft.com/office/officeart/2005/8/layout/hierarchy3"/>
    <dgm:cxn modelId="{347977AB-4EE5-4F9F-AAC6-4BD6C64CCF11}" type="presParOf" srcId="{CFABCDA2-4636-4C3E-9171-295E81E5DB9C}" destId="{C7479432-F35B-464C-B12C-8BEB0D829838}" srcOrd="6" destOrd="0" presId="urn:microsoft.com/office/officeart/2005/8/layout/hierarchy3"/>
    <dgm:cxn modelId="{1EF161EB-824B-4CB3-8402-E60B6655AD26}" type="presParOf" srcId="{CFABCDA2-4636-4C3E-9171-295E81E5DB9C}" destId="{210A1BC3-219F-40F2-9803-39C0FB5CCA1C}" srcOrd="7" destOrd="0" presId="urn:microsoft.com/office/officeart/2005/8/layout/hierarchy3"/>
    <dgm:cxn modelId="{E3DF68DA-B99D-4D50-B3DE-49FB3DCF58B9}" type="presParOf" srcId="{CFABCDA2-4636-4C3E-9171-295E81E5DB9C}" destId="{18C01DE3-7838-4084-86E8-82CAEF52C52E}" srcOrd="8" destOrd="0" presId="urn:microsoft.com/office/officeart/2005/8/layout/hierarchy3"/>
    <dgm:cxn modelId="{4A236557-8770-4523-A985-082E793F71CB}" type="presParOf" srcId="{CFABCDA2-4636-4C3E-9171-295E81E5DB9C}" destId="{F0461E17-205C-4ADD-80C4-A7685BCBC517}" srcOrd="9" destOrd="0" presId="urn:microsoft.com/office/officeart/2005/8/layout/hierarchy3"/>
    <dgm:cxn modelId="{C4FBA153-677C-48A4-B44D-19F8225E3FDC}" type="presParOf" srcId="{CEDFD18A-098C-48C7-9AFA-58C5DC9561FA}" destId="{BAFEF48F-1965-4041-9D3A-55147B87BA03}" srcOrd="2" destOrd="0" presId="urn:microsoft.com/office/officeart/2005/8/layout/hierarchy3"/>
    <dgm:cxn modelId="{5206E8B8-1FC5-4EAE-946D-953D1426C77C}" type="presParOf" srcId="{BAFEF48F-1965-4041-9D3A-55147B87BA03}" destId="{F5587614-BC5D-45E9-8EAD-7743BCB4ADDA}" srcOrd="0" destOrd="0" presId="urn:microsoft.com/office/officeart/2005/8/layout/hierarchy3"/>
    <dgm:cxn modelId="{00833534-3377-4ACB-9A3F-931C314FA6F8}" type="presParOf" srcId="{F5587614-BC5D-45E9-8EAD-7743BCB4ADDA}" destId="{000FED8F-A491-4055-8157-411AB8DA2C09}" srcOrd="0" destOrd="0" presId="urn:microsoft.com/office/officeart/2005/8/layout/hierarchy3"/>
    <dgm:cxn modelId="{E914AF94-7792-4ED4-9F1F-A8E91B816337}" type="presParOf" srcId="{F5587614-BC5D-45E9-8EAD-7743BCB4ADDA}" destId="{03AEE3A1-F652-4C55-98A1-45FB9AA11C97}" srcOrd="1" destOrd="0" presId="urn:microsoft.com/office/officeart/2005/8/layout/hierarchy3"/>
    <dgm:cxn modelId="{705D8B65-39F6-4305-823F-FED9FD6E2904}" type="presParOf" srcId="{BAFEF48F-1965-4041-9D3A-55147B87BA03}" destId="{C0E95676-F5EB-45F8-AC9E-CE99725EA90E}" srcOrd="1" destOrd="0" presId="urn:microsoft.com/office/officeart/2005/8/layout/hierarchy3"/>
    <dgm:cxn modelId="{9EEBD1CE-C947-4E40-8647-8B47882BF5E7}" type="presParOf" srcId="{C0E95676-F5EB-45F8-AC9E-CE99725EA90E}" destId="{B2AE0FCA-811A-4FDC-9507-3DB9AA4C3AC5}" srcOrd="0" destOrd="0" presId="urn:microsoft.com/office/officeart/2005/8/layout/hierarchy3"/>
    <dgm:cxn modelId="{B6A27C70-7D40-4744-9E3D-9F64EFE659CD}" type="presParOf" srcId="{C0E95676-F5EB-45F8-AC9E-CE99725EA90E}" destId="{88ABAA0C-4DAD-482C-B6F4-BD4BE793E576}" srcOrd="1" destOrd="0" presId="urn:microsoft.com/office/officeart/2005/8/layout/hierarchy3"/>
    <dgm:cxn modelId="{1123F88C-51BC-4905-905E-FAFA059AD550}" type="presParOf" srcId="{C0E95676-F5EB-45F8-AC9E-CE99725EA90E}" destId="{59FA111F-FFE9-4300-B38E-F19C22D51F21}" srcOrd="2" destOrd="0" presId="urn:microsoft.com/office/officeart/2005/8/layout/hierarchy3"/>
    <dgm:cxn modelId="{EF40E37B-DEA0-4BB1-B66D-63512095A6B0}" type="presParOf" srcId="{C0E95676-F5EB-45F8-AC9E-CE99725EA90E}" destId="{DEB9909C-DB82-4579-A0AB-60E369B93878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576DF10-8AD4-4D2E-9EE3-2FD6BC8EF229}" type="doc">
      <dgm:prSet loTypeId="urn:microsoft.com/office/officeart/2005/8/layout/orgChart1" loCatId="hierarchy" qsTypeId="urn:microsoft.com/office/officeart/2005/8/quickstyle/3d4" qsCatId="3D" csTypeId="urn:microsoft.com/office/officeart/2005/8/colors/colorful5" csCatId="colorful" phldr="1"/>
      <dgm:spPr/>
      <dgm:t>
        <a:bodyPr/>
        <a:lstStyle/>
        <a:p>
          <a:endParaRPr lang="es-MX"/>
        </a:p>
      </dgm:t>
    </dgm:pt>
    <dgm:pt modelId="{274231ED-8D4A-4036-B0E9-51E9E5B8079B}">
      <dgm:prSet phldrT="[Texto]" custT="1"/>
      <dgm:spPr/>
      <dgm:t>
        <a:bodyPr/>
        <a:lstStyle/>
        <a:p>
          <a:r>
            <a:rPr lang="es-ES" sz="1800" b="1" dirty="0">
              <a:solidFill>
                <a:schemeClr val="tx1"/>
              </a:solidFill>
              <a:latin typeface="Century Gothic" panose="020B0502020202020204" pitchFamily="34" charset="0"/>
            </a:rPr>
            <a:t>Tipos de fuentes de información</a:t>
          </a:r>
          <a:endParaRPr lang="es-MX" sz="1800" b="1" dirty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309C8ED8-3177-43EF-9E48-0A4F7A2027CE}" type="parTrans" cxnId="{9F720866-1A47-41CC-AD87-1A7DB370B8E3}">
      <dgm:prSet/>
      <dgm:spPr/>
      <dgm:t>
        <a:bodyPr/>
        <a:lstStyle/>
        <a:p>
          <a:endParaRPr lang="es-MX" b="1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E2A3FBEE-6D02-4F0E-BA6E-BCEB24373602}" type="sibTrans" cxnId="{9F720866-1A47-41CC-AD87-1A7DB370B8E3}">
      <dgm:prSet/>
      <dgm:spPr/>
      <dgm:t>
        <a:bodyPr/>
        <a:lstStyle/>
        <a:p>
          <a:endParaRPr lang="es-MX" b="1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2D5D2F52-F3DC-4508-B13C-57BBF4098492}">
      <dgm:prSet phldrT="[Texto]" custT="1"/>
      <dgm:spPr/>
      <dgm:t>
        <a:bodyPr/>
        <a:lstStyle/>
        <a:p>
          <a:r>
            <a:rPr lang="es-ES" sz="1600" b="0" dirty="0">
              <a:solidFill>
                <a:schemeClr val="tx1"/>
              </a:solidFill>
              <a:latin typeface="Century Gothic" panose="020B0502020202020204" pitchFamily="34" charset="0"/>
            </a:rPr>
            <a:t>FUENTES IMPRESAS</a:t>
          </a:r>
          <a:endParaRPr lang="es-MX" sz="1600" b="0" dirty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7A420533-1553-4CDF-85B6-D24FA6230A8C}" type="parTrans" cxnId="{2B08A782-7C9A-4E16-9461-E4F8C444AD3F}">
      <dgm:prSet/>
      <dgm:spPr/>
      <dgm:t>
        <a:bodyPr/>
        <a:lstStyle/>
        <a:p>
          <a:endParaRPr lang="es-MX" sz="4400" b="1" dirty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FCA49AEB-D502-4214-8746-82A03C8CFF2F}" type="sibTrans" cxnId="{2B08A782-7C9A-4E16-9461-E4F8C444AD3F}">
      <dgm:prSet/>
      <dgm:spPr/>
      <dgm:t>
        <a:bodyPr/>
        <a:lstStyle/>
        <a:p>
          <a:endParaRPr lang="es-MX" b="1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6793D6CE-FDB3-44C7-80DF-DE35912A45A5}">
      <dgm:prSet phldrT="[Texto]" custT="1"/>
      <dgm:spPr/>
      <dgm:t>
        <a:bodyPr/>
        <a:lstStyle/>
        <a:p>
          <a:r>
            <a:rPr lang="es-ES" sz="1800" b="0" dirty="0">
              <a:solidFill>
                <a:schemeClr val="tx1"/>
              </a:solidFill>
              <a:latin typeface="Century Gothic" panose="020B0502020202020204" pitchFamily="34" charset="0"/>
            </a:rPr>
            <a:t>FUENTES AUDIO</a:t>
          </a:r>
        </a:p>
        <a:p>
          <a:r>
            <a:rPr lang="es-ES" sz="1800" b="0" dirty="0">
              <a:solidFill>
                <a:schemeClr val="tx1"/>
              </a:solidFill>
              <a:latin typeface="Century Gothic" panose="020B0502020202020204" pitchFamily="34" charset="0"/>
            </a:rPr>
            <a:t>VISUALES</a:t>
          </a:r>
          <a:endParaRPr lang="es-MX" sz="1800" b="0" dirty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23980FC8-80C8-4BA0-AFD4-109814A1F7AD}" type="parTrans" cxnId="{52A894ED-AA3C-4B76-A073-A950CCF58315}">
      <dgm:prSet/>
      <dgm:spPr/>
      <dgm:t>
        <a:bodyPr/>
        <a:lstStyle/>
        <a:p>
          <a:endParaRPr lang="es-MX" sz="4400" b="1" dirty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BA1225AE-0CA2-4633-884A-68B2B0FFD1A6}" type="sibTrans" cxnId="{52A894ED-AA3C-4B76-A073-A950CCF58315}">
      <dgm:prSet/>
      <dgm:spPr/>
      <dgm:t>
        <a:bodyPr/>
        <a:lstStyle/>
        <a:p>
          <a:endParaRPr lang="es-MX" b="1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2846CA2D-CA4F-43A6-B1AA-BADE4A0E067C}">
      <dgm:prSet custT="1"/>
      <dgm:spPr/>
      <dgm:t>
        <a:bodyPr/>
        <a:lstStyle/>
        <a:p>
          <a:r>
            <a:rPr lang="es-ES" sz="1800" b="0" dirty="0">
              <a:solidFill>
                <a:schemeClr val="tx1"/>
              </a:solidFill>
              <a:latin typeface="Century Gothic" panose="020B0502020202020204" pitchFamily="34" charset="0"/>
            </a:rPr>
            <a:t>FUENTES ELECTRÓNICAS</a:t>
          </a:r>
          <a:endParaRPr lang="es-MX" sz="1800" b="0" dirty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C6B8077B-DAD6-4AFD-8983-521FCF206940}" type="parTrans" cxnId="{99664D43-122A-4D43-B932-1B7CACBC01C1}">
      <dgm:prSet/>
      <dgm:spPr/>
      <dgm:t>
        <a:bodyPr/>
        <a:lstStyle/>
        <a:p>
          <a:endParaRPr lang="es-MX" sz="4400" b="1" dirty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B3276F58-4DCE-4ECD-B302-758DB61161F0}" type="sibTrans" cxnId="{99664D43-122A-4D43-B932-1B7CACBC01C1}">
      <dgm:prSet/>
      <dgm:spPr/>
      <dgm:t>
        <a:bodyPr/>
        <a:lstStyle/>
        <a:p>
          <a:endParaRPr lang="es-MX" b="1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3B921F5C-6F7F-472B-8BBE-333AA098C3C0}" type="pres">
      <dgm:prSet presAssocID="{A576DF10-8AD4-4D2E-9EE3-2FD6BC8EF22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07630F3E-A4F4-45C4-BC54-21057953E66C}" type="pres">
      <dgm:prSet presAssocID="{274231ED-8D4A-4036-B0E9-51E9E5B8079B}" presName="hierRoot1" presStyleCnt="0">
        <dgm:presLayoutVars>
          <dgm:hierBranch val="init"/>
        </dgm:presLayoutVars>
      </dgm:prSet>
      <dgm:spPr/>
    </dgm:pt>
    <dgm:pt modelId="{9AB708BE-202B-4F73-9B73-7C38EA510789}" type="pres">
      <dgm:prSet presAssocID="{274231ED-8D4A-4036-B0E9-51E9E5B8079B}" presName="rootComposite1" presStyleCnt="0"/>
      <dgm:spPr/>
    </dgm:pt>
    <dgm:pt modelId="{A13B10B0-6161-410D-B57A-8422537CCC19}" type="pres">
      <dgm:prSet presAssocID="{274231ED-8D4A-4036-B0E9-51E9E5B8079B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BC5CDE97-71B9-49EF-982F-DF5D7FD36184}" type="pres">
      <dgm:prSet presAssocID="{274231ED-8D4A-4036-B0E9-51E9E5B8079B}" presName="rootConnector1" presStyleLbl="node1" presStyleIdx="0" presStyleCnt="0"/>
      <dgm:spPr/>
      <dgm:t>
        <a:bodyPr/>
        <a:lstStyle/>
        <a:p>
          <a:endParaRPr lang="es-MX"/>
        </a:p>
      </dgm:t>
    </dgm:pt>
    <dgm:pt modelId="{DF736F90-938D-46B6-A329-0B742DDB0CBF}" type="pres">
      <dgm:prSet presAssocID="{274231ED-8D4A-4036-B0E9-51E9E5B8079B}" presName="hierChild2" presStyleCnt="0"/>
      <dgm:spPr/>
    </dgm:pt>
    <dgm:pt modelId="{5BFA2E25-4CC7-4E33-9283-1FC8AEB26B6D}" type="pres">
      <dgm:prSet presAssocID="{7A420533-1553-4CDF-85B6-D24FA6230A8C}" presName="Name37" presStyleLbl="parChTrans1D2" presStyleIdx="0" presStyleCnt="3"/>
      <dgm:spPr/>
      <dgm:t>
        <a:bodyPr/>
        <a:lstStyle/>
        <a:p>
          <a:endParaRPr lang="es-MX"/>
        </a:p>
      </dgm:t>
    </dgm:pt>
    <dgm:pt modelId="{6960A9A9-895C-4354-A3DA-4BADD0081096}" type="pres">
      <dgm:prSet presAssocID="{2D5D2F52-F3DC-4508-B13C-57BBF4098492}" presName="hierRoot2" presStyleCnt="0">
        <dgm:presLayoutVars>
          <dgm:hierBranch val="init"/>
        </dgm:presLayoutVars>
      </dgm:prSet>
      <dgm:spPr/>
    </dgm:pt>
    <dgm:pt modelId="{A077B945-B051-4492-9770-0B11A795473D}" type="pres">
      <dgm:prSet presAssocID="{2D5D2F52-F3DC-4508-B13C-57BBF4098492}" presName="rootComposite" presStyleCnt="0"/>
      <dgm:spPr/>
    </dgm:pt>
    <dgm:pt modelId="{569FB54A-92F0-4ED4-8569-0ADDEB2A3B5C}" type="pres">
      <dgm:prSet presAssocID="{2D5D2F52-F3DC-4508-B13C-57BBF4098492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529147A8-AF78-420C-9C14-D68275A6631A}" type="pres">
      <dgm:prSet presAssocID="{2D5D2F52-F3DC-4508-B13C-57BBF4098492}" presName="rootConnector" presStyleLbl="node2" presStyleIdx="0" presStyleCnt="3"/>
      <dgm:spPr/>
      <dgm:t>
        <a:bodyPr/>
        <a:lstStyle/>
        <a:p>
          <a:endParaRPr lang="es-MX"/>
        </a:p>
      </dgm:t>
    </dgm:pt>
    <dgm:pt modelId="{3925596D-855A-478F-8A23-6528398B8BDE}" type="pres">
      <dgm:prSet presAssocID="{2D5D2F52-F3DC-4508-B13C-57BBF4098492}" presName="hierChild4" presStyleCnt="0"/>
      <dgm:spPr/>
    </dgm:pt>
    <dgm:pt modelId="{ED59E34E-26E2-476E-878D-EA78BA6650A5}" type="pres">
      <dgm:prSet presAssocID="{2D5D2F52-F3DC-4508-B13C-57BBF4098492}" presName="hierChild5" presStyleCnt="0"/>
      <dgm:spPr/>
    </dgm:pt>
    <dgm:pt modelId="{9BF3F834-EDF9-4CFA-BEC4-C1DD2ECD52B5}" type="pres">
      <dgm:prSet presAssocID="{23980FC8-80C8-4BA0-AFD4-109814A1F7AD}" presName="Name37" presStyleLbl="parChTrans1D2" presStyleIdx="1" presStyleCnt="3"/>
      <dgm:spPr/>
      <dgm:t>
        <a:bodyPr/>
        <a:lstStyle/>
        <a:p>
          <a:endParaRPr lang="es-MX"/>
        </a:p>
      </dgm:t>
    </dgm:pt>
    <dgm:pt modelId="{1A9FBD8F-2D62-4472-8748-48DBD8A120AF}" type="pres">
      <dgm:prSet presAssocID="{6793D6CE-FDB3-44C7-80DF-DE35912A45A5}" presName="hierRoot2" presStyleCnt="0">
        <dgm:presLayoutVars>
          <dgm:hierBranch val="init"/>
        </dgm:presLayoutVars>
      </dgm:prSet>
      <dgm:spPr/>
    </dgm:pt>
    <dgm:pt modelId="{DF782C64-415A-4360-B4F9-7B9B29FA4320}" type="pres">
      <dgm:prSet presAssocID="{6793D6CE-FDB3-44C7-80DF-DE35912A45A5}" presName="rootComposite" presStyleCnt="0"/>
      <dgm:spPr/>
    </dgm:pt>
    <dgm:pt modelId="{C1FFCFEA-AE1C-4D44-AFC9-F3815A56E600}" type="pres">
      <dgm:prSet presAssocID="{6793D6CE-FDB3-44C7-80DF-DE35912A45A5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3AA8EB11-DA58-4000-8687-C3EE2D3718A7}" type="pres">
      <dgm:prSet presAssocID="{6793D6CE-FDB3-44C7-80DF-DE35912A45A5}" presName="rootConnector" presStyleLbl="node2" presStyleIdx="1" presStyleCnt="3"/>
      <dgm:spPr/>
      <dgm:t>
        <a:bodyPr/>
        <a:lstStyle/>
        <a:p>
          <a:endParaRPr lang="es-MX"/>
        </a:p>
      </dgm:t>
    </dgm:pt>
    <dgm:pt modelId="{8F38C9E3-DB1E-400D-9FCA-17675EC34905}" type="pres">
      <dgm:prSet presAssocID="{6793D6CE-FDB3-44C7-80DF-DE35912A45A5}" presName="hierChild4" presStyleCnt="0"/>
      <dgm:spPr/>
    </dgm:pt>
    <dgm:pt modelId="{6278A740-5F82-4BBF-BA08-1066971E543C}" type="pres">
      <dgm:prSet presAssocID="{6793D6CE-FDB3-44C7-80DF-DE35912A45A5}" presName="hierChild5" presStyleCnt="0"/>
      <dgm:spPr/>
    </dgm:pt>
    <dgm:pt modelId="{148C8957-CE7B-4A65-ACA4-7DC921DA9C01}" type="pres">
      <dgm:prSet presAssocID="{C6B8077B-DAD6-4AFD-8983-521FCF206940}" presName="Name37" presStyleLbl="parChTrans1D2" presStyleIdx="2" presStyleCnt="3"/>
      <dgm:spPr/>
      <dgm:t>
        <a:bodyPr/>
        <a:lstStyle/>
        <a:p>
          <a:endParaRPr lang="es-MX"/>
        </a:p>
      </dgm:t>
    </dgm:pt>
    <dgm:pt modelId="{70C6E83A-9767-42E8-9FDB-9F8540D05755}" type="pres">
      <dgm:prSet presAssocID="{2846CA2D-CA4F-43A6-B1AA-BADE4A0E067C}" presName="hierRoot2" presStyleCnt="0">
        <dgm:presLayoutVars>
          <dgm:hierBranch val="init"/>
        </dgm:presLayoutVars>
      </dgm:prSet>
      <dgm:spPr/>
    </dgm:pt>
    <dgm:pt modelId="{F20485F0-7BD9-4D32-BF0B-2DB1DC85F439}" type="pres">
      <dgm:prSet presAssocID="{2846CA2D-CA4F-43A6-B1AA-BADE4A0E067C}" presName="rootComposite" presStyleCnt="0"/>
      <dgm:spPr/>
    </dgm:pt>
    <dgm:pt modelId="{C7372C1B-7285-4DE8-9FA0-4D46CF219950}" type="pres">
      <dgm:prSet presAssocID="{2846CA2D-CA4F-43A6-B1AA-BADE4A0E067C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9909A982-DB4D-40F7-97AA-167798540FF7}" type="pres">
      <dgm:prSet presAssocID="{2846CA2D-CA4F-43A6-B1AA-BADE4A0E067C}" presName="rootConnector" presStyleLbl="node2" presStyleIdx="2" presStyleCnt="3"/>
      <dgm:spPr/>
      <dgm:t>
        <a:bodyPr/>
        <a:lstStyle/>
        <a:p>
          <a:endParaRPr lang="es-MX"/>
        </a:p>
      </dgm:t>
    </dgm:pt>
    <dgm:pt modelId="{01876AF4-CD53-48BA-A353-5B284C2A656A}" type="pres">
      <dgm:prSet presAssocID="{2846CA2D-CA4F-43A6-B1AA-BADE4A0E067C}" presName="hierChild4" presStyleCnt="0"/>
      <dgm:spPr/>
    </dgm:pt>
    <dgm:pt modelId="{60560329-763D-46C3-9514-1ACE88D751B2}" type="pres">
      <dgm:prSet presAssocID="{2846CA2D-CA4F-43A6-B1AA-BADE4A0E067C}" presName="hierChild5" presStyleCnt="0"/>
      <dgm:spPr/>
    </dgm:pt>
    <dgm:pt modelId="{133E0A49-859E-48AA-88A7-091798153440}" type="pres">
      <dgm:prSet presAssocID="{274231ED-8D4A-4036-B0E9-51E9E5B8079B}" presName="hierChild3" presStyleCnt="0"/>
      <dgm:spPr/>
    </dgm:pt>
  </dgm:ptLst>
  <dgm:cxnLst>
    <dgm:cxn modelId="{42842F77-3D73-4409-8233-B9356FA6ABCF}" type="presOf" srcId="{2846CA2D-CA4F-43A6-B1AA-BADE4A0E067C}" destId="{9909A982-DB4D-40F7-97AA-167798540FF7}" srcOrd="1" destOrd="0" presId="urn:microsoft.com/office/officeart/2005/8/layout/orgChart1"/>
    <dgm:cxn modelId="{2B08A782-7C9A-4E16-9461-E4F8C444AD3F}" srcId="{274231ED-8D4A-4036-B0E9-51E9E5B8079B}" destId="{2D5D2F52-F3DC-4508-B13C-57BBF4098492}" srcOrd="0" destOrd="0" parTransId="{7A420533-1553-4CDF-85B6-D24FA6230A8C}" sibTransId="{FCA49AEB-D502-4214-8746-82A03C8CFF2F}"/>
    <dgm:cxn modelId="{978A8CBA-8D88-450C-A429-FFD8D8502852}" type="presOf" srcId="{A576DF10-8AD4-4D2E-9EE3-2FD6BC8EF229}" destId="{3B921F5C-6F7F-472B-8BBE-333AA098C3C0}" srcOrd="0" destOrd="0" presId="urn:microsoft.com/office/officeart/2005/8/layout/orgChart1"/>
    <dgm:cxn modelId="{E8A8E796-DA92-4557-80F9-EA15F9B85AD3}" type="presOf" srcId="{6793D6CE-FDB3-44C7-80DF-DE35912A45A5}" destId="{3AA8EB11-DA58-4000-8687-C3EE2D3718A7}" srcOrd="1" destOrd="0" presId="urn:microsoft.com/office/officeart/2005/8/layout/orgChart1"/>
    <dgm:cxn modelId="{D47FD4AB-B8D2-44F3-AF5C-B54BD5C3ACCA}" type="presOf" srcId="{6793D6CE-FDB3-44C7-80DF-DE35912A45A5}" destId="{C1FFCFEA-AE1C-4D44-AFC9-F3815A56E600}" srcOrd="0" destOrd="0" presId="urn:microsoft.com/office/officeart/2005/8/layout/orgChart1"/>
    <dgm:cxn modelId="{8E394E28-F725-4340-94A9-4BDD63B48518}" type="presOf" srcId="{2846CA2D-CA4F-43A6-B1AA-BADE4A0E067C}" destId="{C7372C1B-7285-4DE8-9FA0-4D46CF219950}" srcOrd="0" destOrd="0" presId="urn:microsoft.com/office/officeart/2005/8/layout/orgChart1"/>
    <dgm:cxn modelId="{9F720866-1A47-41CC-AD87-1A7DB370B8E3}" srcId="{A576DF10-8AD4-4D2E-9EE3-2FD6BC8EF229}" destId="{274231ED-8D4A-4036-B0E9-51E9E5B8079B}" srcOrd="0" destOrd="0" parTransId="{309C8ED8-3177-43EF-9E48-0A4F7A2027CE}" sibTransId="{E2A3FBEE-6D02-4F0E-BA6E-BCEB24373602}"/>
    <dgm:cxn modelId="{7C699E67-FECC-4B2B-9FAB-FDF962C30630}" type="presOf" srcId="{274231ED-8D4A-4036-B0E9-51E9E5B8079B}" destId="{BC5CDE97-71B9-49EF-982F-DF5D7FD36184}" srcOrd="1" destOrd="0" presId="urn:microsoft.com/office/officeart/2005/8/layout/orgChart1"/>
    <dgm:cxn modelId="{52A894ED-AA3C-4B76-A073-A950CCF58315}" srcId="{274231ED-8D4A-4036-B0E9-51E9E5B8079B}" destId="{6793D6CE-FDB3-44C7-80DF-DE35912A45A5}" srcOrd="1" destOrd="0" parTransId="{23980FC8-80C8-4BA0-AFD4-109814A1F7AD}" sibTransId="{BA1225AE-0CA2-4633-884A-68B2B0FFD1A6}"/>
    <dgm:cxn modelId="{E903C324-7C0E-42F1-A660-383E0A739A6C}" type="presOf" srcId="{2D5D2F52-F3DC-4508-B13C-57BBF4098492}" destId="{529147A8-AF78-420C-9C14-D68275A6631A}" srcOrd="1" destOrd="0" presId="urn:microsoft.com/office/officeart/2005/8/layout/orgChart1"/>
    <dgm:cxn modelId="{2C9555DD-00BC-46BB-8FC6-CE3B83702D6E}" type="presOf" srcId="{23980FC8-80C8-4BA0-AFD4-109814A1F7AD}" destId="{9BF3F834-EDF9-4CFA-BEC4-C1DD2ECD52B5}" srcOrd="0" destOrd="0" presId="urn:microsoft.com/office/officeart/2005/8/layout/orgChart1"/>
    <dgm:cxn modelId="{710211BF-1316-4DB5-A7B5-8A90324BB010}" type="presOf" srcId="{7A420533-1553-4CDF-85B6-D24FA6230A8C}" destId="{5BFA2E25-4CC7-4E33-9283-1FC8AEB26B6D}" srcOrd="0" destOrd="0" presId="urn:microsoft.com/office/officeart/2005/8/layout/orgChart1"/>
    <dgm:cxn modelId="{B38C2231-A71B-4032-AAEE-8A9DF1665836}" type="presOf" srcId="{2D5D2F52-F3DC-4508-B13C-57BBF4098492}" destId="{569FB54A-92F0-4ED4-8569-0ADDEB2A3B5C}" srcOrd="0" destOrd="0" presId="urn:microsoft.com/office/officeart/2005/8/layout/orgChart1"/>
    <dgm:cxn modelId="{7EB6CCA5-A135-4EEB-8E7E-4AEDD4D78A84}" type="presOf" srcId="{274231ED-8D4A-4036-B0E9-51E9E5B8079B}" destId="{A13B10B0-6161-410D-B57A-8422537CCC19}" srcOrd="0" destOrd="0" presId="urn:microsoft.com/office/officeart/2005/8/layout/orgChart1"/>
    <dgm:cxn modelId="{99664D43-122A-4D43-B932-1B7CACBC01C1}" srcId="{274231ED-8D4A-4036-B0E9-51E9E5B8079B}" destId="{2846CA2D-CA4F-43A6-B1AA-BADE4A0E067C}" srcOrd="2" destOrd="0" parTransId="{C6B8077B-DAD6-4AFD-8983-521FCF206940}" sibTransId="{B3276F58-4DCE-4ECD-B302-758DB61161F0}"/>
    <dgm:cxn modelId="{EF1651D7-EDD5-4F28-AC51-648591CCC5FF}" type="presOf" srcId="{C6B8077B-DAD6-4AFD-8983-521FCF206940}" destId="{148C8957-CE7B-4A65-ACA4-7DC921DA9C01}" srcOrd="0" destOrd="0" presId="urn:microsoft.com/office/officeart/2005/8/layout/orgChart1"/>
    <dgm:cxn modelId="{4F859CED-AE86-4848-BBC8-1F3F1DCA8067}" type="presParOf" srcId="{3B921F5C-6F7F-472B-8BBE-333AA098C3C0}" destId="{07630F3E-A4F4-45C4-BC54-21057953E66C}" srcOrd="0" destOrd="0" presId="urn:microsoft.com/office/officeart/2005/8/layout/orgChart1"/>
    <dgm:cxn modelId="{60A7847B-D2BE-4821-B38B-48A76AF0EEAC}" type="presParOf" srcId="{07630F3E-A4F4-45C4-BC54-21057953E66C}" destId="{9AB708BE-202B-4F73-9B73-7C38EA510789}" srcOrd="0" destOrd="0" presId="urn:microsoft.com/office/officeart/2005/8/layout/orgChart1"/>
    <dgm:cxn modelId="{4E64C926-5027-4EE7-8690-D49477DFEF4D}" type="presParOf" srcId="{9AB708BE-202B-4F73-9B73-7C38EA510789}" destId="{A13B10B0-6161-410D-B57A-8422537CCC19}" srcOrd="0" destOrd="0" presId="urn:microsoft.com/office/officeart/2005/8/layout/orgChart1"/>
    <dgm:cxn modelId="{D7185AA1-7786-4CAF-8087-44E7551CFE9E}" type="presParOf" srcId="{9AB708BE-202B-4F73-9B73-7C38EA510789}" destId="{BC5CDE97-71B9-49EF-982F-DF5D7FD36184}" srcOrd="1" destOrd="0" presId="urn:microsoft.com/office/officeart/2005/8/layout/orgChart1"/>
    <dgm:cxn modelId="{5AE936B9-74DF-4800-9BC0-D17B21A5C743}" type="presParOf" srcId="{07630F3E-A4F4-45C4-BC54-21057953E66C}" destId="{DF736F90-938D-46B6-A329-0B742DDB0CBF}" srcOrd="1" destOrd="0" presId="urn:microsoft.com/office/officeart/2005/8/layout/orgChart1"/>
    <dgm:cxn modelId="{6FABE6F0-C224-4896-BF20-6F3D05B83300}" type="presParOf" srcId="{DF736F90-938D-46B6-A329-0B742DDB0CBF}" destId="{5BFA2E25-4CC7-4E33-9283-1FC8AEB26B6D}" srcOrd="0" destOrd="0" presId="urn:microsoft.com/office/officeart/2005/8/layout/orgChart1"/>
    <dgm:cxn modelId="{1B7DB1C1-0E3A-4A87-9EE3-41A5A8E5E98E}" type="presParOf" srcId="{DF736F90-938D-46B6-A329-0B742DDB0CBF}" destId="{6960A9A9-895C-4354-A3DA-4BADD0081096}" srcOrd="1" destOrd="0" presId="urn:microsoft.com/office/officeart/2005/8/layout/orgChart1"/>
    <dgm:cxn modelId="{A7B80927-7341-4CEF-AA0B-2290BC95C235}" type="presParOf" srcId="{6960A9A9-895C-4354-A3DA-4BADD0081096}" destId="{A077B945-B051-4492-9770-0B11A795473D}" srcOrd="0" destOrd="0" presId="urn:microsoft.com/office/officeart/2005/8/layout/orgChart1"/>
    <dgm:cxn modelId="{F07D9EB0-7200-465F-BCA6-95A0AF2A69FE}" type="presParOf" srcId="{A077B945-B051-4492-9770-0B11A795473D}" destId="{569FB54A-92F0-4ED4-8569-0ADDEB2A3B5C}" srcOrd="0" destOrd="0" presId="urn:microsoft.com/office/officeart/2005/8/layout/orgChart1"/>
    <dgm:cxn modelId="{270D9924-675C-464C-B6FA-F72E6717F87E}" type="presParOf" srcId="{A077B945-B051-4492-9770-0B11A795473D}" destId="{529147A8-AF78-420C-9C14-D68275A6631A}" srcOrd="1" destOrd="0" presId="urn:microsoft.com/office/officeart/2005/8/layout/orgChart1"/>
    <dgm:cxn modelId="{417C93B8-6385-4F67-8BBC-1B30A346AB3A}" type="presParOf" srcId="{6960A9A9-895C-4354-A3DA-4BADD0081096}" destId="{3925596D-855A-478F-8A23-6528398B8BDE}" srcOrd="1" destOrd="0" presId="urn:microsoft.com/office/officeart/2005/8/layout/orgChart1"/>
    <dgm:cxn modelId="{CCF1AFDF-E1D3-4A92-A3A7-48994779CAD9}" type="presParOf" srcId="{6960A9A9-895C-4354-A3DA-4BADD0081096}" destId="{ED59E34E-26E2-476E-878D-EA78BA6650A5}" srcOrd="2" destOrd="0" presId="urn:microsoft.com/office/officeart/2005/8/layout/orgChart1"/>
    <dgm:cxn modelId="{0E470811-D862-4363-9CF1-A24B0B167C0C}" type="presParOf" srcId="{DF736F90-938D-46B6-A329-0B742DDB0CBF}" destId="{9BF3F834-EDF9-4CFA-BEC4-C1DD2ECD52B5}" srcOrd="2" destOrd="0" presId="urn:microsoft.com/office/officeart/2005/8/layout/orgChart1"/>
    <dgm:cxn modelId="{F13BD524-CB03-48A1-A27F-F7B708136D93}" type="presParOf" srcId="{DF736F90-938D-46B6-A329-0B742DDB0CBF}" destId="{1A9FBD8F-2D62-4472-8748-48DBD8A120AF}" srcOrd="3" destOrd="0" presId="urn:microsoft.com/office/officeart/2005/8/layout/orgChart1"/>
    <dgm:cxn modelId="{B9D3A3AC-586E-4FB1-B8DB-5AD80F8D023C}" type="presParOf" srcId="{1A9FBD8F-2D62-4472-8748-48DBD8A120AF}" destId="{DF782C64-415A-4360-B4F9-7B9B29FA4320}" srcOrd="0" destOrd="0" presId="urn:microsoft.com/office/officeart/2005/8/layout/orgChart1"/>
    <dgm:cxn modelId="{1A5B4F61-7C21-4735-A4FA-9215B274648D}" type="presParOf" srcId="{DF782C64-415A-4360-B4F9-7B9B29FA4320}" destId="{C1FFCFEA-AE1C-4D44-AFC9-F3815A56E600}" srcOrd="0" destOrd="0" presId="urn:microsoft.com/office/officeart/2005/8/layout/orgChart1"/>
    <dgm:cxn modelId="{328B3AEF-8769-4798-A180-CC8460B79C5C}" type="presParOf" srcId="{DF782C64-415A-4360-B4F9-7B9B29FA4320}" destId="{3AA8EB11-DA58-4000-8687-C3EE2D3718A7}" srcOrd="1" destOrd="0" presId="urn:microsoft.com/office/officeart/2005/8/layout/orgChart1"/>
    <dgm:cxn modelId="{081097E9-0208-4900-AC07-4968067B60CD}" type="presParOf" srcId="{1A9FBD8F-2D62-4472-8748-48DBD8A120AF}" destId="{8F38C9E3-DB1E-400D-9FCA-17675EC34905}" srcOrd="1" destOrd="0" presId="urn:microsoft.com/office/officeart/2005/8/layout/orgChart1"/>
    <dgm:cxn modelId="{1F9A2D12-7107-4681-8D98-2C1D837C7EA2}" type="presParOf" srcId="{1A9FBD8F-2D62-4472-8748-48DBD8A120AF}" destId="{6278A740-5F82-4BBF-BA08-1066971E543C}" srcOrd="2" destOrd="0" presId="urn:microsoft.com/office/officeart/2005/8/layout/orgChart1"/>
    <dgm:cxn modelId="{CFD02129-C88A-4026-8538-CFCCB1CE050B}" type="presParOf" srcId="{DF736F90-938D-46B6-A329-0B742DDB0CBF}" destId="{148C8957-CE7B-4A65-ACA4-7DC921DA9C01}" srcOrd="4" destOrd="0" presId="urn:microsoft.com/office/officeart/2005/8/layout/orgChart1"/>
    <dgm:cxn modelId="{17CDB0AD-7AE9-4798-B73F-D1DF4B6BAFD2}" type="presParOf" srcId="{DF736F90-938D-46B6-A329-0B742DDB0CBF}" destId="{70C6E83A-9767-42E8-9FDB-9F8540D05755}" srcOrd="5" destOrd="0" presId="urn:microsoft.com/office/officeart/2005/8/layout/orgChart1"/>
    <dgm:cxn modelId="{4EBDA07C-5E60-43A1-9C0E-BF61B7010273}" type="presParOf" srcId="{70C6E83A-9767-42E8-9FDB-9F8540D05755}" destId="{F20485F0-7BD9-4D32-BF0B-2DB1DC85F439}" srcOrd="0" destOrd="0" presId="urn:microsoft.com/office/officeart/2005/8/layout/orgChart1"/>
    <dgm:cxn modelId="{F3F1C6B1-9561-41CA-9C66-DC034EADC555}" type="presParOf" srcId="{F20485F0-7BD9-4D32-BF0B-2DB1DC85F439}" destId="{C7372C1B-7285-4DE8-9FA0-4D46CF219950}" srcOrd="0" destOrd="0" presId="urn:microsoft.com/office/officeart/2005/8/layout/orgChart1"/>
    <dgm:cxn modelId="{5FE8FD7E-AE9E-48A3-9839-ED858077840E}" type="presParOf" srcId="{F20485F0-7BD9-4D32-BF0B-2DB1DC85F439}" destId="{9909A982-DB4D-40F7-97AA-167798540FF7}" srcOrd="1" destOrd="0" presId="urn:microsoft.com/office/officeart/2005/8/layout/orgChart1"/>
    <dgm:cxn modelId="{63FDC9C2-06D1-40CF-9631-120C42E636CE}" type="presParOf" srcId="{70C6E83A-9767-42E8-9FDB-9F8540D05755}" destId="{01876AF4-CD53-48BA-A353-5B284C2A656A}" srcOrd="1" destOrd="0" presId="urn:microsoft.com/office/officeart/2005/8/layout/orgChart1"/>
    <dgm:cxn modelId="{38EABF89-E334-4BEE-A53E-432DCA2AECD1}" type="presParOf" srcId="{70C6E83A-9767-42E8-9FDB-9F8540D05755}" destId="{60560329-763D-46C3-9514-1ACE88D751B2}" srcOrd="2" destOrd="0" presId="urn:microsoft.com/office/officeart/2005/8/layout/orgChart1"/>
    <dgm:cxn modelId="{580B644D-E70C-4C16-B9CD-A36920A953AB}" type="presParOf" srcId="{07630F3E-A4F4-45C4-BC54-21057953E66C}" destId="{133E0A49-859E-48AA-88A7-091798153440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55FDFE6-069E-40B8-996F-F734B81F2369}" type="doc">
      <dgm:prSet loTypeId="urn:microsoft.com/office/officeart/2005/8/layout/lProcess2" loCatId="list" qsTypeId="urn:microsoft.com/office/officeart/2005/8/quickstyle/simple3" qsCatId="simple" csTypeId="urn:microsoft.com/office/officeart/2005/8/colors/colorful1#3" csCatId="colorful" phldr="1"/>
      <dgm:spPr/>
      <dgm:t>
        <a:bodyPr/>
        <a:lstStyle/>
        <a:p>
          <a:endParaRPr lang="es-MX"/>
        </a:p>
      </dgm:t>
    </dgm:pt>
    <dgm:pt modelId="{E6F8FDC7-BDA3-48B3-8C16-AB52551CD907}">
      <dgm:prSet phldrT="[Texto]" custT="1"/>
      <dgm:spPr/>
      <dgm:t>
        <a:bodyPr/>
        <a:lstStyle/>
        <a:p>
          <a:r>
            <a:rPr lang="es-ES" sz="2400" b="1" dirty="0">
              <a:latin typeface="Century Gothic" panose="020B0502020202020204" pitchFamily="34" charset="0"/>
            </a:rPr>
            <a:t>DOCUMENTOS ESCRITOS</a:t>
          </a:r>
          <a:endParaRPr lang="es-MX" sz="2400" b="1" dirty="0">
            <a:latin typeface="Century Gothic" panose="020B0502020202020204" pitchFamily="34" charset="0"/>
          </a:endParaRPr>
        </a:p>
      </dgm:t>
    </dgm:pt>
    <dgm:pt modelId="{025E2FA0-C883-4DC8-9B16-7135A4DA98AF}" type="parTrans" cxnId="{A80A2BAF-5A63-4713-A230-2EE73814ADB6}">
      <dgm:prSet/>
      <dgm:spPr/>
      <dgm:t>
        <a:bodyPr/>
        <a:lstStyle/>
        <a:p>
          <a:endParaRPr lang="es-MX" b="1"/>
        </a:p>
      </dgm:t>
    </dgm:pt>
    <dgm:pt modelId="{648355C5-BA34-47B0-B185-AD9F3439A3BC}" type="sibTrans" cxnId="{A80A2BAF-5A63-4713-A230-2EE73814ADB6}">
      <dgm:prSet/>
      <dgm:spPr/>
      <dgm:t>
        <a:bodyPr/>
        <a:lstStyle/>
        <a:p>
          <a:endParaRPr lang="es-MX" b="1"/>
        </a:p>
      </dgm:t>
    </dgm:pt>
    <dgm:pt modelId="{2DB8F594-4143-4822-BE3B-7B3040ACBF5D}">
      <dgm:prSet phldrT="[Texto]" custT="1"/>
      <dgm:spPr/>
      <dgm:t>
        <a:bodyPr/>
        <a:lstStyle/>
        <a:p>
          <a:r>
            <a:rPr lang="es-ES" sz="1600" b="1" dirty="0">
              <a:latin typeface="Century Gothic" panose="020B0502020202020204" pitchFamily="34" charset="0"/>
            </a:rPr>
            <a:t>Libros (fuentes bibliográficas)</a:t>
          </a:r>
          <a:endParaRPr lang="es-MX" sz="1600" b="1" dirty="0">
            <a:latin typeface="Century Gothic" panose="020B0502020202020204" pitchFamily="34" charset="0"/>
          </a:endParaRPr>
        </a:p>
      </dgm:t>
    </dgm:pt>
    <dgm:pt modelId="{3F28858B-F48E-444E-81A3-3E889519A643}" type="parTrans" cxnId="{10352096-EB99-437F-8219-D8D9E0C1DEAD}">
      <dgm:prSet/>
      <dgm:spPr/>
      <dgm:t>
        <a:bodyPr/>
        <a:lstStyle/>
        <a:p>
          <a:endParaRPr lang="es-MX" b="1"/>
        </a:p>
      </dgm:t>
    </dgm:pt>
    <dgm:pt modelId="{895BD40A-1A35-4E32-9D96-29926C63B114}" type="sibTrans" cxnId="{10352096-EB99-437F-8219-D8D9E0C1DEAD}">
      <dgm:prSet/>
      <dgm:spPr/>
      <dgm:t>
        <a:bodyPr/>
        <a:lstStyle/>
        <a:p>
          <a:endParaRPr lang="es-MX" b="1"/>
        </a:p>
      </dgm:t>
    </dgm:pt>
    <dgm:pt modelId="{6C1C9904-4F27-4E97-89E3-C031E7971D11}">
      <dgm:prSet phldrT="[Texto]"/>
      <dgm:spPr/>
      <dgm:t>
        <a:bodyPr/>
        <a:lstStyle/>
        <a:p>
          <a:r>
            <a:rPr lang="es-ES" b="1" dirty="0">
              <a:latin typeface="Century Gothic" panose="020B0502020202020204" pitchFamily="34" charset="0"/>
            </a:rPr>
            <a:t>Revistas</a:t>
          </a:r>
          <a:endParaRPr lang="es-MX" b="1" dirty="0">
            <a:latin typeface="Century Gothic" panose="020B0502020202020204" pitchFamily="34" charset="0"/>
          </a:endParaRPr>
        </a:p>
      </dgm:t>
    </dgm:pt>
    <dgm:pt modelId="{79FB8B7F-7198-4E58-BE3E-DF93194C6A05}" type="parTrans" cxnId="{B8C3BB03-B74F-4C30-9108-578E4468B85C}">
      <dgm:prSet/>
      <dgm:spPr/>
      <dgm:t>
        <a:bodyPr/>
        <a:lstStyle/>
        <a:p>
          <a:endParaRPr lang="es-MX" b="1"/>
        </a:p>
      </dgm:t>
    </dgm:pt>
    <dgm:pt modelId="{ABA17356-C884-462D-BC60-4A602B51B509}" type="sibTrans" cxnId="{B8C3BB03-B74F-4C30-9108-578E4468B85C}">
      <dgm:prSet/>
      <dgm:spPr/>
      <dgm:t>
        <a:bodyPr/>
        <a:lstStyle/>
        <a:p>
          <a:endParaRPr lang="es-MX" b="1"/>
        </a:p>
      </dgm:t>
    </dgm:pt>
    <dgm:pt modelId="{52DAC013-8370-41D2-87B5-7B9515580BC9}">
      <dgm:prSet phldrT="[Texto]" custT="1"/>
      <dgm:spPr/>
      <dgm:t>
        <a:bodyPr/>
        <a:lstStyle/>
        <a:p>
          <a:r>
            <a:rPr lang="es-ES" sz="2400" b="1" dirty="0">
              <a:latin typeface="Century Gothic" panose="020B0502020202020204" pitchFamily="34" charset="0"/>
            </a:rPr>
            <a:t>DOCUMENTOS GRÁFICOS</a:t>
          </a:r>
          <a:endParaRPr lang="es-MX" sz="2400" b="1" dirty="0">
            <a:latin typeface="Century Gothic" panose="020B0502020202020204" pitchFamily="34" charset="0"/>
          </a:endParaRPr>
        </a:p>
      </dgm:t>
    </dgm:pt>
    <dgm:pt modelId="{52B4A16E-9CB3-4F45-A657-79CE3301BE3C}" type="parTrans" cxnId="{9D87C74B-E927-4D68-A4DE-D164BA04076F}">
      <dgm:prSet/>
      <dgm:spPr/>
      <dgm:t>
        <a:bodyPr/>
        <a:lstStyle/>
        <a:p>
          <a:endParaRPr lang="es-MX" b="1"/>
        </a:p>
      </dgm:t>
    </dgm:pt>
    <dgm:pt modelId="{710F88C9-3E36-4867-88BD-559CBE34C3E9}" type="sibTrans" cxnId="{9D87C74B-E927-4D68-A4DE-D164BA04076F}">
      <dgm:prSet/>
      <dgm:spPr/>
      <dgm:t>
        <a:bodyPr/>
        <a:lstStyle/>
        <a:p>
          <a:endParaRPr lang="es-MX" b="1"/>
        </a:p>
      </dgm:t>
    </dgm:pt>
    <dgm:pt modelId="{BB990366-5EC8-442B-8D5A-8EBF681CCB9B}">
      <dgm:prSet phldrT="[Texto]" custT="1"/>
      <dgm:spPr/>
      <dgm:t>
        <a:bodyPr/>
        <a:lstStyle/>
        <a:p>
          <a:r>
            <a:rPr lang="es-ES" sz="1600" b="1" dirty="0">
              <a:latin typeface="Century Gothic" panose="020B0502020202020204" pitchFamily="34" charset="0"/>
            </a:rPr>
            <a:t>F</a:t>
          </a:r>
          <a:r>
            <a:rPr lang="es-ES" sz="1800" b="1" dirty="0">
              <a:latin typeface="Century Gothic" panose="020B0502020202020204" pitchFamily="34" charset="0"/>
            </a:rPr>
            <a:t>otografías</a:t>
          </a:r>
          <a:endParaRPr lang="es-MX" sz="1800" b="1" dirty="0">
            <a:latin typeface="Century Gothic" panose="020B0502020202020204" pitchFamily="34" charset="0"/>
          </a:endParaRPr>
        </a:p>
      </dgm:t>
    </dgm:pt>
    <dgm:pt modelId="{AD96AE2F-EFBD-4271-AEF7-60BDBE2E1817}" type="parTrans" cxnId="{6470A490-BE6B-41F2-9449-E9D54E34BEBB}">
      <dgm:prSet/>
      <dgm:spPr/>
      <dgm:t>
        <a:bodyPr/>
        <a:lstStyle/>
        <a:p>
          <a:endParaRPr lang="es-MX" b="1"/>
        </a:p>
      </dgm:t>
    </dgm:pt>
    <dgm:pt modelId="{5D04C730-2C39-4614-9C40-3C4594047C63}" type="sibTrans" cxnId="{6470A490-BE6B-41F2-9449-E9D54E34BEBB}">
      <dgm:prSet/>
      <dgm:spPr/>
      <dgm:t>
        <a:bodyPr/>
        <a:lstStyle/>
        <a:p>
          <a:endParaRPr lang="es-MX" b="1"/>
        </a:p>
      </dgm:t>
    </dgm:pt>
    <dgm:pt modelId="{3F10541D-F8EB-4655-9AC7-4DA7090AA32D}">
      <dgm:prSet phldrT="[Texto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ES" b="1" dirty="0">
              <a:latin typeface="Century Gothic" panose="020B0502020202020204" pitchFamily="34" charset="0"/>
            </a:rPr>
            <a:t>Ilustraciones</a:t>
          </a:r>
          <a:endParaRPr lang="es-MX" b="1" dirty="0">
            <a:latin typeface="Century Gothic" panose="020B0502020202020204" pitchFamily="34" charset="0"/>
          </a:endParaRPr>
        </a:p>
        <a:p>
          <a:pPr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b="1" dirty="0">
            <a:latin typeface="Century Gothic" panose="020B0502020202020204" pitchFamily="34" charset="0"/>
          </a:endParaRPr>
        </a:p>
      </dgm:t>
    </dgm:pt>
    <dgm:pt modelId="{4CED0DB5-E1D4-4719-B1E1-5CAF5ED6AFA7}" type="parTrans" cxnId="{9271D47F-5B94-4B87-B4BD-09F2CF959100}">
      <dgm:prSet/>
      <dgm:spPr/>
      <dgm:t>
        <a:bodyPr/>
        <a:lstStyle/>
        <a:p>
          <a:endParaRPr lang="es-MX" b="1"/>
        </a:p>
      </dgm:t>
    </dgm:pt>
    <dgm:pt modelId="{B06649F3-C3D7-4423-B14C-23D7A510D1A7}" type="sibTrans" cxnId="{9271D47F-5B94-4B87-B4BD-09F2CF959100}">
      <dgm:prSet/>
      <dgm:spPr/>
      <dgm:t>
        <a:bodyPr/>
        <a:lstStyle/>
        <a:p>
          <a:endParaRPr lang="es-MX" b="1"/>
        </a:p>
      </dgm:t>
    </dgm:pt>
    <dgm:pt modelId="{3A28C2F0-8B5A-4AA7-B344-7F35DB7AB26C}">
      <dgm:prSet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ES" b="1" dirty="0">
              <a:latin typeface="Century Gothic" panose="020B0502020202020204" pitchFamily="34" charset="0"/>
            </a:rPr>
            <a:t>Atlas </a:t>
          </a:r>
          <a:endParaRPr lang="es-MX" b="1" dirty="0">
            <a:latin typeface="Century Gothic" panose="020B0502020202020204" pitchFamily="34" charset="0"/>
          </a:endParaRPr>
        </a:p>
        <a:p>
          <a:pPr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b="1" dirty="0">
            <a:latin typeface="Century Gothic" panose="020B0502020202020204" pitchFamily="34" charset="0"/>
          </a:endParaRPr>
        </a:p>
      </dgm:t>
    </dgm:pt>
    <dgm:pt modelId="{196AC166-F770-4C49-B11D-D0D393F20105}" type="parTrans" cxnId="{FC8BE1D3-CA00-41E8-AC3C-4391F9D02418}">
      <dgm:prSet/>
      <dgm:spPr/>
      <dgm:t>
        <a:bodyPr/>
        <a:lstStyle/>
        <a:p>
          <a:endParaRPr lang="es-MX" b="1"/>
        </a:p>
      </dgm:t>
    </dgm:pt>
    <dgm:pt modelId="{81B15BFF-FD8D-4F27-8F7A-C2C0FA18EA32}" type="sibTrans" cxnId="{FC8BE1D3-CA00-41E8-AC3C-4391F9D02418}">
      <dgm:prSet/>
      <dgm:spPr/>
      <dgm:t>
        <a:bodyPr/>
        <a:lstStyle/>
        <a:p>
          <a:endParaRPr lang="es-MX" b="1"/>
        </a:p>
      </dgm:t>
    </dgm:pt>
    <dgm:pt modelId="{702C3048-0452-42C4-B9B2-32C8821DB643}">
      <dgm:prSet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ES" b="1" dirty="0">
              <a:latin typeface="Century Gothic" panose="020B0502020202020204" pitchFamily="34" charset="0"/>
            </a:rPr>
            <a:t>Mapas o planos</a:t>
          </a:r>
          <a:endParaRPr lang="es-MX" b="1" dirty="0">
            <a:latin typeface="Century Gothic" panose="020B0502020202020204" pitchFamily="34" charset="0"/>
          </a:endParaRPr>
        </a:p>
        <a:p>
          <a:pPr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b="1" dirty="0">
            <a:latin typeface="Century Gothic" panose="020B0502020202020204" pitchFamily="34" charset="0"/>
          </a:endParaRPr>
        </a:p>
      </dgm:t>
    </dgm:pt>
    <dgm:pt modelId="{281EB4FE-25C6-4135-B57E-727F6EA7F4E2}" type="parTrans" cxnId="{98FBE489-E04D-4259-946F-4747B14663D0}">
      <dgm:prSet/>
      <dgm:spPr/>
      <dgm:t>
        <a:bodyPr/>
        <a:lstStyle/>
        <a:p>
          <a:endParaRPr lang="es-MX" b="1"/>
        </a:p>
      </dgm:t>
    </dgm:pt>
    <dgm:pt modelId="{E54A7AC3-F1F2-4EA0-B145-CFA9B3623624}" type="sibTrans" cxnId="{98FBE489-E04D-4259-946F-4747B14663D0}">
      <dgm:prSet/>
      <dgm:spPr/>
      <dgm:t>
        <a:bodyPr/>
        <a:lstStyle/>
        <a:p>
          <a:endParaRPr lang="es-MX" b="1"/>
        </a:p>
      </dgm:t>
    </dgm:pt>
    <dgm:pt modelId="{6877E40C-DDD2-4902-B00E-997D032DE75D}">
      <dgm:prSet/>
      <dgm:spPr/>
      <dgm:t>
        <a:bodyPr/>
        <a:lstStyle/>
        <a:p>
          <a:r>
            <a:rPr lang="es-ES" b="1" dirty="0">
              <a:latin typeface="Century Gothic" panose="020B0502020202020204" pitchFamily="34" charset="0"/>
            </a:rPr>
            <a:t>Tesis y trabajos de grado.</a:t>
          </a:r>
          <a:endParaRPr lang="es-MX" b="1" dirty="0">
            <a:latin typeface="Century Gothic" panose="020B0502020202020204" pitchFamily="34" charset="0"/>
          </a:endParaRPr>
        </a:p>
      </dgm:t>
    </dgm:pt>
    <dgm:pt modelId="{FB837F58-0DB7-4D40-9571-CB158CFC5203}" type="parTrans" cxnId="{36645FFE-3054-49DB-99AA-5AD5BB3C74ED}">
      <dgm:prSet/>
      <dgm:spPr/>
      <dgm:t>
        <a:bodyPr/>
        <a:lstStyle/>
        <a:p>
          <a:endParaRPr lang="es-MX" b="1"/>
        </a:p>
      </dgm:t>
    </dgm:pt>
    <dgm:pt modelId="{0C9F1F3D-F18C-46F7-89AE-AC6E8FAFCF27}" type="sibTrans" cxnId="{36645FFE-3054-49DB-99AA-5AD5BB3C74ED}">
      <dgm:prSet/>
      <dgm:spPr/>
      <dgm:t>
        <a:bodyPr/>
        <a:lstStyle/>
        <a:p>
          <a:endParaRPr lang="es-MX" b="1"/>
        </a:p>
      </dgm:t>
    </dgm:pt>
    <dgm:pt modelId="{6F8ED575-3A1F-4EA9-8243-7BF5BC937561}">
      <dgm:prSet/>
      <dgm:spPr/>
      <dgm:t>
        <a:bodyPr/>
        <a:lstStyle/>
        <a:p>
          <a:r>
            <a:rPr lang="es-ES" b="1" dirty="0">
              <a:latin typeface="Century Gothic" panose="020B0502020202020204" pitchFamily="34" charset="0"/>
            </a:rPr>
            <a:t>Prensa (Hemerografía).</a:t>
          </a:r>
          <a:endParaRPr lang="es-MX" b="1" dirty="0">
            <a:latin typeface="Century Gothic" panose="020B0502020202020204" pitchFamily="34" charset="0"/>
          </a:endParaRPr>
        </a:p>
      </dgm:t>
    </dgm:pt>
    <dgm:pt modelId="{D1788032-DD72-4DEC-88A3-CC9FB16F7579}" type="parTrans" cxnId="{CA81EC8E-C0F0-481B-BC69-41477A000B30}">
      <dgm:prSet/>
      <dgm:spPr/>
      <dgm:t>
        <a:bodyPr/>
        <a:lstStyle/>
        <a:p>
          <a:endParaRPr lang="es-MX" b="1"/>
        </a:p>
      </dgm:t>
    </dgm:pt>
    <dgm:pt modelId="{0A175AFE-A548-41B9-ADC1-C61FCE48D52A}" type="sibTrans" cxnId="{CA81EC8E-C0F0-481B-BC69-41477A000B30}">
      <dgm:prSet/>
      <dgm:spPr/>
      <dgm:t>
        <a:bodyPr/>
        <a:lstStyle/>
        <a:p>
          <a:endParaRPr lang="es-MX" b="1"/>
        </a:p>
      </dgm:t>
    </dgm:pt>
    <dgm:pt modelId="{B9D10F4E-B5FF-4D78-AE2D-3CA18A3003B7}">
      <dgm:prSet/>
      <dgm:spPr/>
      <dgm:t>
        <a:bodyPr/>
        <a:lstStyle/>
        <a:p>
          <a:r>
            <a:rPr lang="es-ES" b="1" dirty="0">
              <a:latin typeface="Century Gothic" panose="020B0502020202020204" pitchFamily="34" charset="0"/>
            </a:rPr>
            <a:t>Informes de investigación.</a:t>
          </a:r>
          <a:endParaRPr lang="es-MX" b="1" dirty="0">
            <a:latin typeface="Century Gothic" panose="020B0502020202020204" pitchFamily="34" charset="0"/>
          </a:endParaRPr>
        </a:p>
      </dgm:t>
    </dgm:pt>
    <dgm:pt modelId="{6098C20C-B2AD-495D-9606-7CDB201D56FA}" type="parTrans" cxnId="{53EAED88-8C5A-4CA5-88F9-04EBD81B310D}">
      <dgm:prSet/>
      <dgm:spPr/>
      <dgm:t>
        <a:bodyPr/>
        <a:lstStyle/>
        <a:p>
          <a:endParaRPr lang="es-MX" b="1"/>
        </a:p>
      </dgm:t>
    </dgm:pt>
    <dgm:pt modelId="{DF79D11F-2A4D-4EA6-AE72-9E2A88F9F565}" type="sibTrans" cxnId="{53EAED88-8C5A-4CA5-88F9-04EBD81B310D}">
      <dgm:prSet/>
      <dgm:spPr/>
      <dgm:t>
        <a:bodyPr/>
        <a:lstStyle/>
        <a:p>
          <a:endParaRPr lang="es-MX" b="1"/>
        </a:p>
      </dgm:t>
    </dgm:pt>
    <dgm:pt modelId="{20492308-9E74-48A3-88C3-265834CE5502}" type="pres">
      <dgm:prSet presAssocID="{555FDFE6-069E-40B8-996F-F734B81F2369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158561C0-AC43-41EA-AD70-0C3113BFFAA5}" type="pres">
      <dgm:prSet presAssocID="{E6F8FDC7-BDA3-48B3-8C16-AB52551CD907}" presName="compNode" presStyleCnt="0"/>
      <dgm:spPr/>
    </dgm:pt>
    <dgm:pt modelId="{895548FA-D691-41F1-A37B-CC394BA560AC}" type="pres">
      <dgm:prSet presAssocID="{E6F8FDC7-BDA3-48B3-8C16-AB52551CD907}" presName="aNode" presStyleLbl="bgShp" presStyleIdx="0" presStyleCnt="2"/>
      <dgm:spPr/>
      <dgm:t>
        <a:bodyPr/>
        <a:lstStyle/>
        <a:p>
          <a:endParaRPr lang="es-MX"/>
        </a:p>
      </dgm:t>
    </dgm:pt>
    <dgm:pt modelId="{E0494A7F-C94D-415D-9969-295305B0685C}" type="pres">
      <dgm:prSet presAssocID="{E6F8FDC7-BDA3-48B3-8C16-AB52551CD907}" presName="textNode" presStyleLbl="bgShp" presStyleIdx="0" presStyleCnt="2"/>
      <dgm:spPr/>
      <dgm:t>
        <a:bodyPr/>
        <a:lstStyle/>
        <a:p>
          <a:endParaRPr lang="es-MX"/>
        </a:p>
      </dgm:t>
    </dgm:pt>
    <dgm:pt modelId="{29CE4DB0-B07B-4C77-9A5F-144455289618}" type="pres">
      <dgm:prSet presAssocID="{E6F8FDC7-BDA3-48B3-8C16-AB52551CD907}" presName="compChildNode" presStyleCnt="0"/>
      <dgm:spPr/>
    </dgm:pt>
    <dgm:pt modelId="{A32E9C3C-912A-4514-AC84-94D5EDC38824}" type="pres">
      <dgm:prSet presAssocID="{E6F8FDC7-BDA3-48B3-8C16-AB52551CD907}" presName="theInnerList" presStyleCnt="0"/>
      <dgm:spPr/>
    </dgm:pt>
    <dgm:pt modelId="{603574C3-7944-45C7-847E-4D4F42782E61}" type="pres">
      <dgm:prSet presAssocID="{2DB8F594-4143-4822-BE3B-7B3040ACBF5D}" presName="child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4C363D9-AF5C-48D8-8C8A-AB5012B50605}" type="pres">
      <dgm:prSet presAssocID="{2DB8F594-4143-4822-BE3B-7B3040ACBF5D}" presName="aSpace2" presStyleCnt="0"/>
      <dgm:spPr/>
    </dgm:pt>
    <dgm:pt modelId="{5B36597E-4C24-41FE-B0EC-5E8926482A1E}" type="pres">
      <dgm:prSet presAssocID="{6C1C9904-4F27-4E97-89E3-C031E7971D11}" presName="child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C5FE90F2-97A6-4F9D-8F15-E5059093E9B5}" type="pres">
      <dgm:prSet presAssocID="{6C1C9904-4F27-4E97-89E3-C031E7971D11}" presName="aSpace2" presStyleCnt="0"/>
      <dgm:spPr/>
    </dgm:pt>
    <dgm:pt modelId="{A4DCAA60-F6D1-455A-916B-38607FF5B77A}" type="pres">
      <dgm:prSet presAssocID="{6877E40C-DDD2-4902-B00E-997D032DE75D}" presName="child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20DB6298-AA60-4564-A241-DA5C9C10B06F}" type="pres">
      <dgm:prSet presAssocID="{6877E40C-DDD2-4902-B00E-997D032DE75D}" presName="aSpace2" presStyleCnt="0"/>
      <dgm:spPr/>
    </dgm:pt>
    <dgm:pt modelId="{002055FD-2698-4FFB-828C-946529E9E47C}" type="pres">
      <dgm:prSet presAssocID="{6F8ED575-3A1F-4EA9-8243-7BF5BC937561}" presName="child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3587850-D4B0-4968-B94A-7158902ADAD3}" type="pres">
      <dgm:prSet presAssocID="{6F8ED575-3A1F-4EA9-8243-7BF5BC937561}" presName="aSpace2" presStyleCnt="0"/>
      <dgm:spPr/>
    </dgm:pt>
    <dgm:pt modelId="{E84F7759-ABDD-4D25-86BD-DA75032D14FE}" type="pres">
      <dgm:prSet presAssocID="{B9D10F4E-B5FF-4D78-AE2D-3CA18A3003B7}" presName="child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EC9FB0F-5B66-4551-B27A-5D051F5C3600}" type="pres">
      <dgm:prSet presAssocID="{E6F8FDC7-BDA3-48B3-8C16-AB52551CD907}" presName="aSpace" presStyleCnt="0"/>
      <dgm:spPr/>
    </dgm:pt>
    <dgm:pt modelId="{25377D5D-9AC6-44F1-952C-E97E230BFA9D}" type="pres">
      <dgm:prSet presAssocID="{52DAC013-8370-41D2-87B5-7B9515580BC9}" presName="compNode" presStyleCnt="0"/>
      <dgm:spPr/>
    </dgm:pt>
    <dgm:pt modelId="{2CAFA6BC-E0BA-44C0-8FF4-7A1CAC2E33EF}" type="pres">
      <dgm:prSet presAssocID="{52DAC013-8370-41D2-87B5-7B9515580BC9}" presName="aNode" presStyleLbl="bgShp" presStyleIdx="1" presStyleCnt="2"/>
      <dgm:spPr/>
      <dgm:t>
        <a:bodyPr/>
        <a:lstStyle/>
        <a:p>
          <a:endParaRPr lang="es-MX"/>
        </a:p>
      </dgm:t>
    </dgm:pt>
    <dgm:pt modelId="{05632D85-D90E-4B5B-9DB6-89DC01E5C0BD}" type="pres">
      <dgm:prSet presAssocID="{52DAC013-8370-41D2-87B5-7B9515580BC9}" presName="textNode" presStyleLbl="bgShp" presStyleIdx="1" presStyleCnt="2"/>
      <dgm:spPr/>
      <dgm:t>
        <a:bodyPr/>
        <a:lstStyle/>
        <a:p>
          <a:endParaRPr lang="es-MX"/>
        </a:p>
      </dgm:t>
    </dgm:pt>
    <dgm:pt modelId="{51321265-EEA6-4E2E-A396-9F60FFCDB934}" type="pres">
      <dgm:prSet presAssocID="{52DAC013-8370-41D2-87B5-7B9515580BC9}" presName="compChildNode" presStyleCnt="0"/>
      <dgm:spPr/>
    </dgm:pt>
    <dgm:pt modelId="{EDC51BAB-8054-48A0-BB3C-10A8A3C85CA9}" type="pres">
      <dgm:prSet presAssocID="{52DAC013-8370-41D2-87B5-7B9515580BC9}" presName="theInnerList" presStyleCnt="0"/>
      <dgm:spPr/>
    </dgm:pt>
    <dgm:pt modelId="{F5D58964-0BD7-4D0D-8246-0382D6DE6243}" type="pres">
      <dgm:prSet presAssocID="{BB990366-5EC8-442B-8D5A-8EBF681CCB9B}" presName="child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3EAE757E-E7ED-4A93-9D22-9AEE278E8709}" type="pres">
      <dgm:prSet presAssocID="{BB990366-5EC8-442B-8D5A-8EBF681CCB9B}" presName="aSpace2" presStyleCnt="0"/>
      <dgm:spPr/>
    </dgm:pt>
    <dgm:pt modelId="{4DEA1F8E-4C77-438B-8F06-78A281DAB8D2}" type="pres">
      <dgm:prSet presAssocID="{3F10541D-F8EB-4655-9AC7-4DA7090AA32D}" presName="child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CE526D35-38E9-4710-83C3-4D1D85E34013}" type="pres">
      <dgm:prSet presAssocID="{3F10541D-F8EB-4655-9AC7-4DA7090AA32D}" presName="aSpace2" presStyleCnt="0"/>
      <dgm:spPr/>
    </dgm:pt>
    <dgm:pt modelId="{1C17EB59-EFFB-446F-9B16-8BE7F7C06F45}" type="pres">
      <dgm:prSet presAssocID="{3A28C2F0-8B5A-4AA7-B344-7F35DB7AB26C}" presName="child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3186D792-1219-4F12-B877-01E8EDCC3448}" type="pres">
      <dgm:prSet presAssocID="{3A28C2F0-8B5A-4AA7-B344-7F35DB7AB26C}" presName="aSpace2" presStyleCnt="0"/>
      <dgm:spPr/>
    </dgm:pt>
    <dgm:pt modelId="{B286BE54-61DB-452A-A272-0CD99E58839F}" type="pres">
      <dgm:prSet presAssocID="{702C3048-0452-42C4-B9B2-32C8821DB643}" presName="child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A80A2BAF-5A63-4713-A230-2EE73814ADB6}" srcId="{555FDFE6-069E-40B8-996F-F734B81F2369}" destId="{E6F8FDC7-BDA3-48B3-8C16-AB52551CD907}" srcOrd="0" destOrd="0" parTransId="{025E2FA0-C883-4DC8-9B16-7135A4DA98AF}" sibTransId="{648355C5-BA34-47B0-B185-AD9F3439A3BC}"/>
    <dgm:cxn modelId="{3989DB48-5844-4C19-8A1B-324B00CB2035}" type="presOf" srcId="{52DAC013-8370-41D2-87B5-7B9515580BC9}" destId="{2CAFA6BC-E0BA-44C0-8FF4-7A1CAC2E33EF}" srcOrd="0" destOrd="0" presId="urn:microsoft.com/office/officeart/2005/8/layout/lProcess2"/>
    <dgm:cxn modelId="{9D87C74B-E927-4D68-A4DE-D164BA04076F}" srcId="{555FDFE6-069E-40B8-996F-F734B81F2369}" destId="{52DAC013-8370-41D2-87B5-7B9515580BC9}" srcOrd="1" destOrd="0" parTransId="{52B4A16E-9CB3-4F45-A657-79CE3301BE3C}" sibTransId="{710F88C9-3E36-4867-88BD-559CBE34C3E9}"/>
    <dgm:cxn modelId="{D59FB9F2-6AB0-4CAB-B6D5-635002874FF5}" type="presOf" srcId="{B9D10F4E-B5FF-4D78-AE2D-3CA18A3003B7}" destId="{E84F7759-ABDD-4D25-86BD-DA75032D14FE}" srcOrd="0" destOrd="0" presId="urn:microsoft.com/office/officeart/2005/8/layout/lProcess2"/>
    <dgm:cxn modelId="{C4371324-2F00-499F-A839-C9F2DB97DBF7}" type="presOf" srcId="{E6F8FDC7-BDA3-48B3-8C16-AB52551CD907}" destId="{895548FA-D691-41F1-A37B-CC394BA560AC}" srcOrd="0" destOrd="0" presId="urn:microsoft.com/office/officeart/2005/8/layout/lProcess2"/>
    <dgm:cxn modelId="{10352096-EB99-437F-8219-D8D9E0C1DEAD}" srcId="{E6F8FDC7-BDA3-48B3-8C16-AB52551CD907}" destId="{2DB8F594-4143-4822-BE3B-7B3040ACBF5D}" srcOrd="0" destOrd="0" parTransId="{3F28858B-F48E-444E-81A3-3E889519A643}" sibTransId="{895BD40A-1A35-4E32-9D96-29926C63B114}"/>
    <dgm:cxn modelId="{4DEAE731-7533-4762-982B-27B39B7866F9}" type="presOf" srcId="{E6F8FDC7-BDA3-48B3-8C16-AB52551CD907}" destId="{E0494A7F-C94D-415D-9969-295305B0685C}" srcOrd="1" destOrd="0" presId="urn:microsoft.com/office/officeart/2005/8/layout/lProcess2"/>
    <dgm:cxn modelId="{53EAED88-8C5A-4CA5-88F9-04EBD81B310D}" srcId="{E6F8FDC7-BDA3-48B3-8C16-AB52551CD907}" destId="{B9D10F4E-B5FF-4D78-AE2D-3CA18A3003B7}" srcOrd="4" destOrd="0" parTransId="{6098C20C-B2AD-495D-9606-7CDB201D56FA}" sibTransId="{DF79D11F-2A4D-4EA6-AE72-9E2A88F9F565}"/>
    <dgm:cxn modelId="{A59A2748-9FFB-4AB1-9883-17DD59479873}" type="presOf" srcId="{702C3048-0452-42C4-B9B2-32C8821DB643}" destId="{B286BE54-61DB-452A-A272-0CD99E58839F}" srcOrd="0" destOrd="0" presId="urn:microsoft.com/office/officeart/2005/8/layout/lProcess2"/>
    <dgm:cxn modelId="{46F416F6-C48E-446E-9FFF-D24B21B1F1D9}" type="presOf" srcId="{BB990366-5EC8-442B-8D5A-8EBF681CCB9B}" destId="{F5D58964-0BD7-4D0D-8246-0382D6DE6243}" srcOrd="0" destOrd="0" presId="urn:microsoft.com/office/officeart/2005/8/layout/lProcess2"/>
    <dgm:cxn modelId="{05742942-1215-44CF-AFB9-D9F6EE261C01}" type="presOf" srcId="{52DAC013-8370-41D2-87B5-7B9515580BC9}" destId="{05632D85-D90E-4B5B-9DB6-89DC01E5C0BD}" srcOrd="1" destOrd="0" presId="urn:microsoft.com/office/officeart/2005/8/layout/lProcess2"/>
    <dgm:cxn modelId="{BCDE7EF3-16CC-4A47-93D5-A9438C5A1EA6}" type="presOf" srcId="{6877E40C-DDD2-4902-B00E-997D032DE75D}" destId="{A4DCAA60-F6D1-455A-916B-38607FF5B77A}" srcOrd="0" destOrd="0" presId="urn:microsoft.com/office/officeart/2005/8/layout/lProcess2"/>
    <dgm:cxn modelId="{E8437C96-E50E-470D-B810-DD97B9316070}" type="presOf" srcId="{6F8ED575-3A1F-4EA9-8243-7BF5BC937561}" destId="{002055FD-2698-4FFB-828C-946529E9E47C}" srcOrd="0" destOrd="0" presId="urn:microsoft.com/office/officeart/2005/8/layout/lProcess2"/>
    <dgm:cxn modelId="{584E7D05-B47B-4E96-84F3-E371FB1C9E7E}" type="presOf" srcId="{6C1C9904-4F27-4E97-89E3-C031E7971D11}" destId="{5B36597E-4C24-41FE-B0EC-5E8926482A1E}" srcOrd="0" destOrd="0" presId="urn:microsoft.com/office/officeart/2005/8/layout/lProcess2"/>
    <dgm:cxn modelId="{98FBE489-E04D-4259-946F-4747B14663D0}" srcId="{52DAC013-8370-41D2-87B5-7B9515580BC9}" destId="{702C3048-0452-42C4-B9B2-32C8821DB643}" srcOrd="3" destOrd="0" parTransId="{281EB4FE-25C6-4135-B57E-727F6EA7F4E2}" sibTransId="{E54A7AC3-F1F2-4EA0-B145-CFA9B3623624}"/>
    <dgm:cxn modelId="{36645FFE-3054-49DB-99AA-5AD5BB3C74ED}" srcId="{E6F8FDC7-BDA3-48B3-8C16-AB52551CD907}" destId="{6877E40C-DDD2-4902-B00E-997D032DE75D}" srcOrd="2" destOrd="0" parTransId="{FB837F58-0DB7-4D40-9571-CB158CFC5203}" sibTransId="{0C9F1F3D-F18C-46F7-89AE-AC6E8FAFCF27}"/>
    <dgm:cxn modelId="{5B49398C-769A-4A2D-9D68-EFBB4921A382}" type="presOf" srcId="{3A28C2F0-8B5A-4AA7-B344-7F35DB7AB26C}" destId="{1C17EB59-EFFB-446F-9B16-8BE7F7C06F45}" srcOrd="0" destOrd="0" presId="urn:microsoft.com/office/officeart/2005/8/layout/lProcess2"/>
    <dgm:cxn modelId="{B8C3BB03-B74F-4C30-9108-578E4468B85C}" srcId="{E6F8FDC7-BDA3-48B3-8C16-AB52551CD907}" destId="{6C1C9904-4F27-4E97-89E3-C031E7971D11}" srcOrd="1" destOrd="0" parTransId="{79FB8B7F-7198-4E58-BE3E-DF93194C6A05}" sibTransId="{ABA17356-C884-462D-BC60-4A602B51B509}"/>
    <dgm:cxn modelId="{A81AB1A2-2BC0-4946-904A-1DA6CACA201E}" type="presOf" srcId="{2DB8F594-4143-4822-BE3B-7B3040ACBF5D}" destId="{603574C3-7944-45C7-847E-4D4F42782E61}" srcOrd="0" destOrd="0" presId="urn:microsoft.com/office/officeart/2005/8/layout/lProcess2"/>
    <dgm:cxn modelId="{6470A490-BE6B-41F2-9449-E9D54E34BEBB}" srcId="{52DAC013-8370-41D2-87B5-7B9515580BC9}" destId="{BB990366-5EC8-442B-8D5A-8EBF681CCB9B}" srcOrd="0" destOrd="0" parTransId="{AD96AE2F-EFBD-4271-AEF7-60BDBE2E1817}" sibTransId="{5D04C730-2C39-4614-9C40-3C4594047C63}"/>
    <dgm:cxn modelId="{B3CFB77C-86ED-4611-82E0-04F52E83627C}" type="presOf" srcId="{555FDFE6-069E-40B8-996F-F734B81F2369}" destId="{20492308-9E74-48A3-88C3-265834CE5502}" srcOrd="0" destOrd="0" presId="urn:microsoft.com/office/officeart/2005/8/layout/lProcess2"/>
    <dgm:cxn modelId="{FC8BE1D3-CA00-41E8-AC3C-4391F9D02418}" srcId="{52DAC013-8370-41D2-87B5-7B9515580BC9}" destId="{3A28C2F0-8B5A-4AA7-B344-7F35DB7AB26C}" srcOrd="2" destOrd="0" parTransId="{196AC166-F770-4C49-B11D-D0D393F20105}" sibTransId="{81B15BFF-FD8D-4F27-8F7A-C2C0FA18EA32}"/>
    <dgm:cxn modelId="{9271D47F-5B94-4B87-B4BD-09F2CF959100}" srcId="{52DAC013-8370-41D2-87B5-7B9515580BC9}" destId="{3F10541D-F8EB-4655-9AC7-4DA7090AA32D}" srcOrd="1" destOrd="0" parTransId="{4CED0DB5-E1D4-4719-B1E1-5CAF5ED6AFA7}" sibTransId="{B06649F3-C3D7-4423-B14C-23D7A510D1A7}"/>
    <dgm:cxn modelId="{55D0EF07-30D9-4508-955F-11DEFF7C813E}" type="presOf" srcId="{3F10541D-F8EB-4655-9AC7-4DA7090AA32D}" destId="{4DEA1F8E-4C77-438B-8F06-78A281DAB8D2}" srcOrd="0" destOrd="0" presId="urn:microsoft.com/office/officeart/2005/8/layout/lProcess2"/>
    <dgm:cxn modelId="{CA81EC8E-C0F0-481B-BC69-41477A000B30}" srcId="{E6F8FDC7-BDA3-48B3-8C16-AB52551CD907}" destId="{6F8ED575-3A1F-4EA9-8243-7BF5BC937561}" srcOrd="3" destOrd="0" parTransId="{D1788032-DD72-4DEC-88A3-CC9FB16F7579}" sibTransId="{0A175AFE-A548-41B9-ADC1-C61FCE48D52A}"/>
    <dgm:cxn modelId="{B942FF2F-9778-4A72-89CE-40191B71D19E}" type="presParOf" srcId="{20492308-9E74-48A3-88C3-265834CE5502}" destId="{158561C0-AC43-41EA-AD70-0C3113BFFAA5}" srcOrd="0" destOrd="0" presId="urn:microsoft.com/office/officeart/2005/8/layout/lProcess2"/>
    <dgm:cxn modelId="{8EEA5E61-45DC-46D9-A14D-CE86FF4AA3BF}" type="presParOf" srcId="{158561C0-AC43-41EA-AD70-0C3113BFFAA5}" destId="{895548FA-D691-41F1-A37B-CC394BA560AC}" srcOrd="0" destOrd="0" presId="urn:microsoft.com/office/officeart/2005/8/layout/lProcess2"/>
    <dgm:cxn modelId="{D5C63CED-DEF6-4230-9A72-41B39377B387}" type="presParOf" srcId="{158561C0-AC43-41EA-AD70-0C3113BFFAA5}" destId="{E0494A7F-C94D-415D-9969-295305B0685C}" srcOrd="1" destOrd="0" presId="urn:microsoft.com/office/officeart/2005/8/layout/lProcess2"/>
    <dgm:cxn modelId="{65A1BDA7-1200-4F94-8A3F-51185F05F639}" type="presParOf" srcId="{158561C0-AC43-41EA-AD70-0C3113BFFAA5}" destId="{29CE4DB0-B07B-4C77-9A5F-144455289618}" srcOrd="2" destOrd="0" presId="urn:microsoft.com/office/officeart/2005/8/layout/lProcess2"/>
    <dgm:cxn modelId="{B973611C-1591-4041-B375-455B4C3155AF}" type="presParOf" srcId="{29CE4DB0-B07B-4C77-9A5F-144455289618}" destId="{A32E9C3C-912A-4514-AC84-94D5EDC38824}" srcOrd="0" destOrd="0" presId="urn:microsoft.com/office/officeart/2005/8/layout/lProcess2"/>
    <dgm:cxn modelId="{D7286AAA-BF0D-4E4F-9901-E99A0EFA58A7}" type="presParOf" srcId="{A32E9C3C-912A-4514-AC84-94D5EDC38824}" destId="{603574C3-7944-45C7-847E-4D4F42782E61}" srcOrd="0" destOrd="0" presId="urn:microsoft.com/office/officeart/2005/8/layout/lProcess2"/>
    <dgm:cxn modelId="{01889617-A6E2-4E9F-AF2B-3D9DFE19FBB6}" type="presParOf" srcId="{A32E9C3C-912A-4514-AC84-94D5EDC38824}" destId="{64C363D9-AF5C-48D8-8C8A-AB5012B50605}" srcOrd="1" destOrd="0" presId="urn:microsoft.com/office/officeart/2005/8/layout/lProcess2"/>
    <dgm:cxn modelId="{9A276391-A2D3-470C-9532-552CF2AE74BC}" type="presParOf" srcId="{A32E9C3C-912A-4514-AC84-94D5EDC38824}" destId="{5B36597E-4C24-41FE-B0EC-5E8926482A1E}" srcOrd="2" destOrd="0" presId="urn:microsoft.com/office/officeart/2005/8/layout/lProcess2"/>
    <dgm:cxn modelId="{558CB2A1-DF4F-4E68-953D-35708966132A}" type="presParOf" srcId="{A32E9C3C-912A-4514-AC84-94D5EDC38824}" destId="{C5FE90F2-97A6-4F9D-8F15-E5059093E9B5}" srcOrd="3" destOrd="0" presId="urn:microsoft.com/office/officeart/2005/8/layout/lProcess2"/>
    <dgm:cxn modelId="{95356EC9-A5C4-44E9-B983-423EDAB3996B}" type="presParOf" srcId="{A32E9C3C-912A-4514-AC84-94D5EDC38824}" destId="{A4DCAA60-F6D1-455A-916B-38607FF5B77A}" srcOrd="4" destOrd="0" presId="urn:microsoft.com/office/officeart/2005/8/layout/lProcess2"/>
    <dgm:cxn modelId="{23B52913-9588-452C-A6D5-EAC362E35000}" type="presParOf" srcId="{A32E9C3C-912A-4514-AC84-94D5EDC38824}" destId="{20DB6298-AA60-4564-A241-DA5C9C10B06F}" srcOrd="5" destOrd="0" presId="urn:microsoft.com/office/officeart/2005/8/layout/lProcess2"/>
    <dgm:cxn modelId="{A17B7969-54AE-4AC5-96AE-ACBD032DAB91}" type="presParOf" srcId="{A32E9C3C-912A-4514-AC84-94D5EDC38824}" destId="{002055FD-2698-4FFB-828C-946529E9E47C}" srcOrd="6" destOrd="0" presId="urn:microsoft.com/office/officeart/2005/8/layout/lProcess2"/>
    <dgm:cxn modelId="{6326ADB5-0112-4A44-B705-63658940522B}" type="presParOf" srcId="{A32E9C3C-912A-4514-AC84-94D5EDC38824}" destId="{D3587850-D4B0-4968-B94A-7158902ADAD3}" srcOrd="7" destOrd="0" presId="urn:microsoft.com/office/officeart/2005/8/layout/lProcess2"/>
    <dgm:cxn modelId="{8723BC13-85BC-4B58-8CC4-9C82B32622D8}" type="presParOf" srcId="{A32E9C3C-912A-4514-AC84-94D5EDC38824}" destId="{E84F7759-ABDD-4D25-86BD-DA75032D14FE}" srcOrd="8" destOrd="0" presId="urn:microsoft.com/office/officeart/2005/8/layout/lProcess2"/>
    <dgm:cxn modelId="{CDD8D5EB-B549-4B54-AFCD-7048FD17E54F}" type="presParOf" srcId="{20492308-9E74-48A3-88C3-265834CE5502}" destId="{BEC9FB0F-5B66-4551-B27A-5D051F5C3600}" srcOrd="1" destOrd="0" presId="urn:microsoft.com/office/officeart/2005/8/layout/lProcess2"/>
    <dgm:cxn modelId="{399621FE-D999-4EF8-B238-6DAED23382D7}" type="presParOf" srcId="{20492308-9E74-48A3-88C3-265834CE5502}" destId="{25377D5D-9AC6-44F1-952C-E97E230BFA9D}" srcOrd="2" destOrd="0" presId="urn:microsoft.com/office/officeart/2005/8/layout/lProcess2"/>
    <dgm:cxn modelId="{3ABF536A-0892-4E7C-87FE-44205894DA1A}" type="presParOf" srcId="{25377D5D-9AC6-44F1-952C-E97E230BFA9D}" destId="{2CAFA6BC-E0BA-44C0-8FF4-7A1CAC2E33EF}" srcOrd="0" destOrd="0" presId="urn:microsoft.com/office/officeart/2005/8/layout/lProcess2"/>
    <dgm:cxn modelId="{BAA4805A-CF0C-4325-A0B4-CFF0489BC697}" type="presParOf" srcId="{25377D5D-9AC6-44F1-952C-E97E230BFA9D}" destId="{05632D85-D90E-4B5B-9DB6-89DC01E5C0BD}" srcOrd="1" destOrd="0" presId="urn:microsoft.com/office/officeart/2005/8/layout/lProcess2"/>
    <dgm:cxn modelId="{F4AC6DFF-7A88-48DC-88C3-5D206577586F}" type="presParOf" srcId="{25377D5D-9AC6-44F1-952C-E97E230BFA9D}" destId="{51321265-EEA6-4E2E-A396-9F60FFCDB934}" srcOrd="2" destOrd="0" presId="urn:microsoft.com/office/officeart/2005/8/layout/lProcess2"/>
    <dgm:cxn modelId="{54BC149A-B711-4EBA-A9D3-A6FA9C0CEBE5}" type="presParOf" srcId="{51321265-EEA6-4E2E-A396-9F60FFCDB934}" destId="{EDC51BAB-8054-48A0-BB3C-10A8A3C85CA9}" srcOrd="0" destOrd="0" presId="urn:microsoft.com/office/officeart/2005/8/layout/lProcess2"/>
    <dgm:cxn modelId="{541DA001-3B28-4690-87C8-EE847F2786BD}" type="presParOf" srcId="{EDC51BAB-8054-48A0-BB3C-10A8A3C85CA9}" destId="{F5D58964-0BD7-4D0D-8246-0382D6DE6243}" srcOrd="0" destOrd="0" presId="urn:microsoft.com/office/officeart/2005/8/layout/lProcess2"/>
    <dgm:cxn modelId="{FF66BAA2-AAB3-478A-87F9-7A81226D701C}" type="presParOf" srcId="{EDC51BAB-8054-48A0-BB3C-10A8A3C85CA9}" destId="{3EAE757E-E7ED-4A93-9D22-9AEE278E8709}" srcOrd="1" destOrd="0" presId="urn:microsoft.com/office/officeart/2005/8/layout/lProcess2"/>
    <dgm:cxn modelId="{ADC92432-24C0-4512-90E9-380A5FD9BB1F}" type="presParOf" srcId="{EDC51BAB-8054-48A0-BB3C-10A8A3C85CA9}" destId="{4DEA1F8E-4C77-438B-8F06-78A281DAB8D2}" srcOrd="2" destOrd="0" presId="urn:microsoft.com/office/officeart/2005/8/layout/lProcess2"/>
    <dgm:cxn modelId="{E73F7C9B-F23C-4DB6-89D5-C7859731EB60}" type="presParOf" srcId="{EDC51BAB-8054-48A0-BB3C-10A8A3C85CA9}" destId="{CE526D35-38E9-4710-83C3-4D1D85E34013}" srcOrd="3" destOrd="0" presId="urn:microsoft.com/office/officeart/2005/8/layout/lProcess2"/>
    <dgm:cxn modelId="{4D994B1F-F8B0-40C0-9D2F-7D9C7726F70A}" type="presParOf" srcId="{EDC51BAB-8054-48A0-BB3C-10A8A3C85CA9}" destId="{1C17EB59-EFFB-446F-9B16-8BE7F7C06F45}" srcOrd="4" destOrd="0" presId="urn:microsoft.com/office/officeart/2005/8/layout/lProcess2"/>
    <dgm:cxn modelId="{A515F9B0-2C79-499B-A0C4-0AE768785193}" type="presParOf" srcId="{EDC51BAB-8054-48A0-BB3C-10A8A3C85CA9}" destId="{3186D792-1219-4F12-B877-01E8EDCC3448}" srcOrd="5" destOrd="0" presId="urn:microsoft.com/office/officeart/2005/8/layout/lProcess2"/>
    <dgm:cxn modelId="{1110562B-515B-4202-BB82-861F487C41D5}" type="presParOf" srcId="{EDC51BAB-8054-48A0-BB3C-10A8A3C85CA9}" destId="{B286BE54-61DB-452A-A272-0CD99E58839F}" srcOrd="6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55FDFE6-069E-40B8-996F-F734B81F2369}" type="doc">
      <dgm:prSet loTypeId="urn:microsoft.com/office/officeart/2005/8/layout/lProcess2" loCatId="list" qsTypeId="urn:microsoft.com/office/officeart/2005/8/quickstyle/simple3" qsCatId="simple" csTypeId="urn:microsoft.com/office/officeart/2005/8/colors/colorful1#4" csCatId="colorful" phldr="1"/>
      <dgm:spPr/>
      <dgm:t>
        <a:bodyPr/>
        <a:lstStyle/>
        <a:p>
          <a:endParaRPr lang="es-MX"/>
        </a:p>
      </dgm:t>
    </dgm:pt>
    <dgm:pt modelId="{E6F8FDC7-BDA3-48B3-8C16-AB52551CD907}">
      <dgm:prSet phldrT="[Texto]" custT="1"/>
      <dgm:spPr/>
      <dgm:t>
        <a:bodyPr/>
        <a:lstStyle/>
        <a:p>
          <a:r>
            <a:rPr lang="es-ES" sz="1800" b="1" dirty="0">
              <a:latin typeface="Century Gothic" panose="020B0502020202020204" pitchFamily="34" charset="0"/>
            </a:rPr>
            <a:t>DOCUMENTOS AUDIOVISULAES</a:t>
          </a:r>
          <a:endParaRPr lang="es-MX" sz="1800" b="1" dirty="0">
            <a:latin typeface="Century Gothic" panose="020B0502020202020204" pitchFamily="34" charset="0"/>
          </a:endParaRPr>
        </a:p>
      </dgm:t>
    </dgm:pt>
    <dgm:pt modelId="{025E2FA0-C883-4DC8-9B16-7135A4DA98AF}" type="parTrans" cxnId="{A80A2BAF-5A63-4713-A230-2EE73814ADB6}">
      <dgm:prSet/>
      <dgm:spPr/>
      <dgm:t>
        <a:bodyPr/>
        <a:lstStyle/>
        <a:p>
          <a:endParaRPr lang="es-MX" sz="1800" b="1">
            <a:latin typeface="Century Gothic" panose="020B0502020202020204" pitchFamily="34" charset="0"/>
          </a:endParaRPr>
        </a:p>
      </dgm:t>
    </dgm:pt>
    <dgm:pt modelId="{648355C5-BA34-47B0-B185-AD9F3439A3BC}" type="sibTrans" cxnId="{A80A2BAF-5A63-4713-A230-2EE73814ADB6}">
      <dgm:prSet/>
      <dgm:spPr/>
      <dgm:t>
        <a:bodyPr/>
        <a:lstStyle/>
        <a:p>
          <a:endParaRPr lang="es-MX" sz="1800" b="1">
            <a:latin typeface="Century Gothic" panose="020B0502020202020204" pitchFamily="34" charset="0"/>
          </a:endParaRPr>
        </a:p>
      </dgm:t>
    </dgm:pt>
    <dgm:pt modelId="{52DAC013-8370-41D2-87B5-7B9515580BC9}">
      <dgm:prSet phldrT="[Texto]" custT="1"/>
      <dgm:spPr/>
      <dgm:t>
        <a:bodyPr/>
        <a:lstStyle/>
        <a:p>
          <a:r>
            <a:rPr lang="es-ES" sz="1800" b="1" dirty="0">
              <a:latin typeface="Century Gothic" panose="020B0502020202020204" pitchFamily="34" charset="0"/>
            </a:rPr>
            <a:t>GRABACIONES DE AUDIO</a:t>
          </a:r>
          <a:endParaRPr lang="es-MX" sz="1800" b="1" dirty="0">
            <a:latin typeface="Century Gothic" panose="020B0502020202020204" pitchFamily="34" charset="0"/>
          </a:endParaRPr>
        </a:p>
      </dgm:t>
    </dgm:pt>
    <dgm:pt modelId="{52B4A16E-9CB3-4F45-A657-79CE3301BE3C}" type="parTrans" cxnId="{9D87C74B-E927-4D68-A4DE-D164BA04076F}">
      <dgm:prSet/>
      <dgm:spPr/>
      <dgm:t>
        <a:bodyPr/>
        <a:lstStyle/>
        <a:p>
          <a:endParaRPr lang="es-MX" sz="1800" b="1">
            <a:latin typeface="Century Gothic" panose="020B0502020202020204" pitchFamily="34" charset="0"/>
          </a:endParaRPr>
        </a:p>
      </dgm:t>
    </dgm:pt>
    <dgm:pt modelId="{710F88C9-3E36-4867-88BD-559CBE34C3E9}" type="sibTrans" cxnId="{9D87C74B-E927-4D68-A4DE-D164BA04076F}">
      <dgm:prSet/>
      <dgm:spPr/>
      <dgm:t>
        <a:bodyPr/>
        <a:lstStyle/>
        <a:p>
          <a:endParaRPr lang="es-MX" sz="1800" b="1">
            <a:latin typeface="Century Gothic" panose="020B0502020202020204" pitchFamily="34" charset="0"/>
          </a:endParaRPr>
        </a:p>
      </dgm:t>
    </dgm:pt>
    <dgm:pt modelId="{EE6EF201-2EFE-4D86-95C6-63439C7157C8}">
      <dgm:prSet custT="1"/>
      <dgm:spPr/>
      <dgm:t>
        <a:bodyPr/>
        <a:lstStyle/>
        <a:p>
          <a:r>
            <a:rPr lang="es-ES" sz="1800" b="1" dirty="0">
              <a:latin typeface="Century Gothic" panose="020B0502020202020204" pitchFamily="34" charset="0"/>
            </a:rPr>
            <a:t>Películas</a:t>
          </a:r>
          <a:endParaRPr lang="es-MX" sz="1800" b="1" dirty="0">
            <a:latin typeface="Century Gothic" panose="020B0502020202020204" pitchFamily="34" charset="0"/>
          </a:endParaRPr>
        </a:p>
      </dgm:t>
    </dgm:pt>
    <dgm:pt modelId="{6E913CCF-2704-45A7-86F2-15482417E459}" type="parTrans" cxnId="{2CA4DA20-0B00-4133-A059-CECF6B0B1582}">
      <dgm:prSet/>
      <dgm:spPr/>
      <dgm:t>
        <a:bodyPr/>
        <a:lstStyle/>
        <a:p>
          <a:endParaRPr lang="es-MX" sz="1800" b="1">
            <a:latin typeface="Century Gothic" panose="020B0502020202020204" pitchFamily="34" charset="0"/>
          </a:endParaRPr>
        </a:p>
      </dgm:t>
    </dgm:pt>
    <dgm:pt modelId="{45E4568C-6529-476B-AC39-1C0AAA86A024}" type="sibTrans" cxnId="{2CA4DA20-0B00-4133-A059-CECF6B0B1582}">
      <dgm:prSet/>
      <dgm:spPr/>
      <dgm:t>
        <a:bodyPr/>
        <a:lstStyle/>
        <a:p>
          <a:endParaRPr lang="es-MX" sz="1800" b="1">
            <a:latin typeface="Century Gothic" panose="020B0502020202020204" pitchFamily="34" charset="0"/>
          </a:endParaRPr>
        </a:p>
      </dgm:t>
    </dgm:pt>
    <dgm:pt modelId="{A5F534EE-B339-41EA-AA4B-AC3DB8A966B4}">
      <dgm:prSet custT="1"/>
      <dgm:spPr/>
      <dgm:t>
        <a:bodyPr/>
        <a:lstStyle/>
        <a:p>
          <a:r>
            <a:rPr lang="es-ES" sz="1800" b="1" dirty="0">
              <a:latin typeface="Century Gothic" panose="020B0502020202020204" pitchFamily="34" charset="0"/>
            </a:rPr>
            <a:t>Documentales</a:t>
          </a:r>
          <a:endParaRPr lang="es-MX" sz="1800" b="1" dirty="0">
            <a:latin typeface="Century Gothic" panose="020B0502020202020204" pitchFamily="34" charset="0"/>
          </a:endParaRPr>
        </a:p>
      </dgm:t>
    </dgm:pt>
    <dgm:pt modelId="{E0648CEE-0D8C-4CDD-A9A6-F90C6047A527}" type="parTrans" cxnId="{D9CE637E-C30E-49D5-870A-98A2ECB16AAB}">
      <dgm:prSet/>
      <dgm:spPr/>
      <dgm:t>
        <a:bodyPr/>
        <a:lstStyle/>
        <a:p>
          <a:endParaRPr lang="es-MX" sz="1800" b="1">
            <a:latin typeface="Century Gothic" panose="020B0502020202020204" pitchFamily="34" charset="0"/>
          </a:endParaRPr>
        </a:p>
      </dgm:t>
    </dgm:pt>
    <dgm:pt modelId="{FF0691CE-660C-4626-BE82-E7F120E59001}" type="sibTrans" cxnId="{D9CE637E-C30E-49D5-870A-98A2ECB16AAB}">
      <dgm:prSet/>
      <dgm:spPr/>
      <dgm:t>
        <a:bodyPr/>
        <a:lstStyle/>
        <a:p>
          <a:endParaRPr lang="es-MX" sz="1800" b="1">
            <a:latin typeface="Century Gothic" panose="020B0502020202020204" pitchFamily="34" charset="0"/>
          </a:endParaRPr>
        </a:p>
      </dgm:t>
    </dgm:pt>
    <dgm:pt modelId="{BC81A0AE-3D92-458D-8112-BF4697B7EB6B}">
      <dgm:prSet custT="1"/>
      <dgm:spPr/>
      <dgm:t>
        <a:bodyPr/>
        <a:lstStyle/>
        <a:p>
          <a:r>
            <a:rPr lang="es-ES" sz="1800" b="1" dirty="0">
              <a:latin typeface="Century Gothic" panose="020B0502020202020204" pitchFamily="34" charset="0"/>
            </a:rPr>
            <a:t>Videos</a:t>
          </a:r>
          <a:endParaRPr lang="es-MX" sz="1800" b="1" dirty="0">
            <a:latin typeface="Century Gothic" panose="020B0502020202020204" pitchFamily="34" charset="0"/>
          </a:endParaRPr>
        </a:p>
      </dgm:t>
    </dgm:pt>
    <dgm:pt modelId="{7B0586DF-A89E-4E7B-BC19-5493FAE75575}" type="parTrans" cxnId="{0C915E6A-1F71-4FC5-B911-EAFA2173610F}">
      <dgm:prSet/>
      <dgm:spPr/>
      <dgm:t>
        <a:bodyPr/>
        <a:lstStyle/>
        <a:p>
          <a:endParaRPr lang="es-MX" sz="1800" b="1">
            <a:latin typeface="Century Gothic" panose="020B0502020202020204" pitchFamily="34" charset="0"/>
          </a:endParaRPr>
        </a:p>
      </dgm:t>
    </dgm:pt>
    <dgm:pt modelId="{48AA59B9-4FAF-4504-92A2-C3061C0948D3}" type="sibTrans" cxnId="{0C915E6A-1F71-4FC5-B911-EAFA2173610F}">
      <dgm:prSet/>
      <dgm:spPr/>
      <dgm:t>
        <a:bodyPr/>
        <a:lstStyle/>
        <a:p>
          <a:endParaRPr lang="es-MX" sz="1800" b="1">
            <a:latin typeface="Century Gothic" panose="020B0502020202020204" pitchFamily="34" charset="0"/>
          </a:endParaRPr>
        </a:p>
      </dgm:t>
    </dgm:pt>
    <dgm:pt modelId="{76DA8593-5EB3-41D4-AE5A-3510692D40B1}">
      <dgm:prSet custT="1"/>
      <dgm:spPr/>
      <dgm:t>
        <a:bodyPr/>
        <a:lstStyle/>
        <a:p>
          <a:r>
            <a:rPr lang="es-ES" sz="1800" b="1" dirty="0">
              <a:latin typeface="Century Gothic" panose="020B0502020202020204" pitchFamily="34" charset="0"/>
            </a:rPr>
            <a:t>Videoconferencias</a:t>
          </a:r>
          <a:endParaRPr lang="es-MX" sz="1800" b="1" dirty="0">
            <a:latin typeface="Century Gothic" panose="020B0502020202020204" pitchFamily="34" charset="0"/>
          </a:endParaRPr>
        </a:p>
      </dgm:t>
    </dgm:pt>
    <dgm:pt modelId="{7796F849-DCC2-4A78-9B8F-37DCB9F78A3B}" type="parTrans" cxnId="{AA69FAE7-3AD1-4EC7-A4BD-D14ED5ED3156}">
      <dgm:prSet/>
      <dgm:spPr/>
      <dgm:t>
        <a:bodyPr/>
        <a:lstStyle/>
        <a:p>
          <a:endParaRPr lang="es-MX" sz="1800" b="1">
            <a:latin typeface="Century Gothic" panose="020B0502020202020204" pitchFamily="34" charset="0"/>
          </a:endParaRPr>
        </a:p>
      </dgm:t>
    </dgm:pt>
    <dgm:pt modelId="{A9BC79D0-2D83-4B12-A301-3F6EE2A5AFB6}" type="sibTrans" cxnId="{AA69FAE7-3AD1-4EC7-A4BD-D14ED5ED3156}">
      <dgm:prSet/>
      <dgm:spPr/>
      <dgm:t>
        <a:bodyPr/>
        <a:lstStyle/>
        <a:p>
          <a:endParaRPr lang="es-MX" sz="1800" b="1">
            <a:latin typeface="Century Gothic" panose="020B0502020202020204" pitchFamily="34" charset="0"/>
          </a:endParaRPr>
        </a:p>
      </dgm:t>
    </dgm:pt>
    <dgm:pt modelId="{1688860D-B1C6-474F-85ED-907ED1B822AD}">
      <dgm:prSet custT="1"/>
      <dgm:spPr/>
      <dgm:t>
        <a:bodyPr/>
        <a:lstStyle/>
        <a:p>
          <a:r>
            <a:rPr lang="es-ES" sz="1800" b="1" dirty="0">
              <a:latin typeface="Century Gothic" panose="020B0502020202020204" pitchFamily="34" charset="0"/>
            </a:rPr>
            <a:t>Discursos</a:t>
          </a:r>
          <a:endParaRPr lang="es-MX" sz="1800" b="1" dirty="0">
            <a:latin typeface="Century Gothic" panose="020B0502020202020204" pitchFamily="34" charset="0"/>
          </a:endParaRPr>
        </a:p>
      </dgm:t>
    </dgm:pt>
    <dgm:pt modelId="{35992238-340C-4237-9D8D-39CFAFC84725}" type="parTrans" cxnId="{C2F74870-17AC-4648-ADA1-43ACE4EBC6A9}">
      <dgm:prSet/>
      <dgm:spPr/>
      <dgm:t>
        <a:bodyPr/>
        <a:lstStyle/>
        <a:p>
          <a:endParaRPr lang="es-MX" sz="1800" b="1">
            <a:latin typeface="Century Gothic" panose="020B0502020202020204" pitchFamily="34" charset="0"/>
          </a:endParaRPr>
        </a:p>
      </dgm:t>
    </dgm:pt>
    <dgm:pt modelId="{4998919F-AB81-4631-9797-E92491519D0A}" type="sibTrans" cxnId="{C2F74870-17AC-4648-ADA1-43ACE4EBC6A9}">
      <dgm:prSet/>
      <dgm:spPr/>
      <dgm:t>
        <a:bodyPr/>
        <a:lstStyle/>
        <a:p>
          <a:endParaRPr lang="es-MX" sz="1800" b="1">
            <a:latin typeface="Century Gothic" panose="020B0502020202020204" pitchFamily="34" charset="0"/>
          </a:endParaRPr>
        </a:p>
      </dgm:t>
    </dgm:pt>
    <dgm:pt modelId="{42CB0D8F-E588-4A35-8E42-ED6CA0A2F216}">
      <dgm:prSet custT="1"/>
      <dgm:spPr/>
      <dgm:t>
        <a:bodyPr/>
        <a:lstStyle/>
        <a:p>
          <a:r>
            <a:rPr lang="es-ES" sz="1800" b="1" dirty="0">
              <a:latin typeface="Century Gothic" panose="020B0502020202020204" pitchFamily="34" charset="0"/>
            </a:rPr>
            <a:t>Entrevistas</a:t>
          </a:r>
          <a:endParaRPr lang="es-MX" sz="1800" b="1" dirty="0">
            <a:latin typeface="Century Gothic" panose="020B0502020202020204" pitchFamily="34" charset="0"/>
          </a:endParaRPr>
        </a:p>
      </dgm:t>
    </dgm:pt>
    <dgm:pt modelId="{FD2E7376-1252-4AD3-AEAE-FFB02A5B8622}" type="parTrans" cxnId="{A4A0D8F7-9147-4D9E-9DB4-39A411AD2B79}">
      <dgm:prSet/>
      <dgm:spPr/>
      <dgm:t>
        <a:bodyPr/>
        <a:lstStyle/>
        <a:p>
          <a:endParaRPr lang="es-MX" sz="1800" b="1">
            <a:latin typeface="Century Gothic" panose="020B0502020202020204" pitchFamily="34" charset="0"/>
          </a:endParaRPr>
        </a:p>
      </dgm:t>
    </dgm:pt>
    <dgm:pt modelId="{E36125A6-F6C0-4D8C-9B47-5E76F25CBB93}" type="sibTrans" cxnId="{A4A0D8F7-9147-4D9E-9DB4-39A411AD2B79}">
      <dgm:prSet/>
      <dgm:spPr/>
      <dgm:t>
        <a:bodyPr/>
        <a:lstStyle/>
        <a:p>
          <a:endParaRPr lang="es-MX" sz="1800" b="1">
            <a:latin typeface="Century Gothic" panose="020B0502020202020204" pitchFamily="34" charset="0"/>
          </a:endParaRPr>
        </a:p>
      </dgm:t>
    </dgm:pt>
    <dgm:pt modelId="{732F1EFC-DBF9-4043-BDA0-576D25A7072F}">
      <dgm:prSet custT="1"/>
      <dgm:spPr/>
      <dgm:t>
        <a:bodyPr/>
        <a:lstStyle/>
        <a:p>
          <a:r>
            <a:rPr lang="es-ES" sz="1800" b="1" dirty="0">
              <a:latin typeface="Century Gothic" panose="020B0502020202020204" pitchFamily="34" charset="0"/>
            </a:rPr>
            <a:t>Declaraciones</a:t>
          </a:r>
          <a:endParaRPr lang="es-MX" sz="1800" b="1" dirty="0">
            <a:latin typeface="Century Gothic" panose="020B0502020202020204" pitchFamily="34" charset="0"/>
          </a:endParaRPr>
        </a:p>
      </dgm:t>
    </dgm:pt>
    <dgm:pt modelId="{7A454596-35C6-4CD1-AB99-EBEBA53E4C6F}" type="parTrans" cxnId="{BC2C7521-8FC0-42FE-997F-98C1BB2668B5}">
      <dgm:prSet/>
      <dgm:spPr/>
      <dgm:t>
        <a:bodyPr/>
        <a:lstStyle/>
        <a:p>
          <a:endParaRPr lang="es-MX" sz="1800" b="1">
            <a:latin typeface="Century Gothic" panose="020B0502020202020204" pitchFamily="34" charset="0"/>
          </a:endParaRPr>
        </a:p>
      </dgm:t>
    </dgm:pt>
    <dgm:pt modelId="{E60C0682-2E26-477F-BDE1-559A22E147C6}" type="sibTrans" cxnId="{BC2C7521-8FC0-42FE-997F-98C1BB2668B5}">
      <dgm:prSet/>
      <dgm:spPr/>
      <dgm:t>
        <a:bodyPr/>
        <a:lstStyle/>
        <a:p>
          <a:endParaRPr lang="es-MX" sz="1800" b="1">
            <a:latin typeface="Century Gothic" panose="020B0502020202020204" pitchFamily="34" charset="0"/>
          </a:endParaRPr>
        </a:p>
      </dgm:t>
    </dgm:pt>
    <dgm:pt modelId="{B512FD44-3502-41C0-974F-4E627DCDAE65}">
      <dgm:prSet custT="1"/>
      <dgm:spPr/>
      <dgm:t>
        <a:bodyPr/>
        <a:lstStyle/>
        <a:p>
          <a:r>
            <a:rPr lang="es-ES" sz="1600" b="1" dirty="0">
              <a:latin typeface="Century Gothic" panose="020B0502020202020204" pitchFamily="34" charset="0"/>
            </a:rPr>
            <a:t>Conversaciones telefónicas o en persona. </a:t>
          </a:r>
          <a:endParaRPr lang="es-MX" sz="1600" b="1" dirty="0">
            <a:latin typeface="Century Gothic" panose="020B0502020202020204" pitchFamily="34" charset="0"/>
          </a:endParaRPr>
        </a:p>
      </dgm:t>
    </dgm:pt>
    <dgm:pt modelId="{C9B3E34F-8B57-4FB0-B052-88E5D1688FD3}" type="parTrans" cxnId="{34E6100F-E6D9-44B5-9E5C-77F44E320622}">
      <dgm:prSet/>
      <dgm:spPr/>
      <dgm:t>
        <a:bodyPr/>
        <a:lstStyle/>
        <a:p>
          <a:endParaRPr lang="es-MX" sz="1800" b="1">
            <a:latin typeface="Century Gothic" panose="020B0502020202020204" pitchFamily="34" charset="0"/>
          </a:endParaRPr>
        </a:p>
      </dgm:t>
    </dgm:pt>
    <dgm:pt modelId="{09413A92-A386-4203-9C9D-B370DEF82BC4}" type="sibTrans" cxnId="{34E6100F-E6D9-44B5-9E5C-77F44E320622}">
      <dgm:prSet/>
      <dgm:spPr/>
      <dgm:t>
        <a:bodyPr/>
        <a:lstStyle/>
        <a:p>
          <a:endParaRPr lang="es-MX" sz="1800" b="1">
            <a:latin typeface="Century Gothic" panose="020B0502020202020204" pitchFamily="34" charset="0"/>
          </a:endParaRPr>
        </a:p>
      </dgm:t>
    </dgm:pt>
    <dgm:pt modelId="{20492308-9E74-48A3-88C3-265834CE5502}" type="pres">
      <dgm:prSet presAssocID="{555FDFE6-069E-40B8-996F-F734B81F2369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158561C0-AC43-41EA-AD70-0C3113BFFAA5}" type="pres">
      <dgm:prSet presAssocID="{E6F8FDC7-BDA3-48B3-8C16-AB52551CD907}" presName="compNode" presStyleCnt="0"/>
      <dgm:spPr/>
    </dgm:pt>
    <dgm:pt modelId="{895548FA-D691-41F1-A37B-CC394BA560AC}" type="pres">
      <dgm:prSet presAssocID="{E6F8FDC7-BDA3-48B3-8C16-AB52551CD907}" presName="aNode" presStyleLbl="bgShp" presStyleIdx="0" presStyleCnt="2" custLinFactNeighborX="-2121"/>
      <dgm:spPr/>
      <dgm:t>
        <a:bodyPr/>
        <a:lstStyle/>
        <a:p>
          <a:endParaRPr lang="es-MX"/>
        </a:p>
      </dgm:t>
    </dgm:pt>
    <dgm:pt modelId="{E0494A7F-C94D-415D-9969-295305B0685C}" type="pres">
      <dgm:prSet presAssocID="{E6F8FDC7-BDA3-48B3-8C16-AB52551CD907}" presName="textNode" presStyleLbl="bgShp" presStyleIdx="0" presStyleCnt="2"/>
      <dgm:spPr/>
      <dgm:t>
        <a:bodyPr/>
        <a:lstStyle/>
        <a:p>
          <a:endParaRPr lang="es-MX"/>
        </a:p>
      </dgm:t>
    </dgm:pt>
    <dgm:pt modelId="{29CE4DB0-B07B-4C77-9A5F-144455289618}" type="pres">
      <dgm:prSet presAssocID="{E6F8FDC7-BDA3-48B3-8C16-AB52551CD907}" presName="compChildNode" presStyleCnt="0"/>
      <dgm:spPr/>
    </dgm:pt>
    <dgm:pt modelId="{A32E9C3C-912A-4514-AC84-94D5EDC38824}" type="pres">
      <dgm:prSet presAssocID="{E6F8FDC7-BDA3-48B3-8C16-AB52551CD907}" presName="theInnerList" presStyleCnt="0"/>
      <dgm:spPr/>
    </dgm:pt>
    <dgm:pt modelId="{5397BC88-A2C0-4D83-96FC-FFCAC0EE43B5}" type="pres">
      <dgm:prSet presAssocID="{EE6EF201-2EFE-4D86-95C6-63439C7157C8}" presName="child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EDDAF5F0-A08F-47A3-8C37-CA2C970AA352}" type="pres">
      <dgm:prSet presAssocID="{EE6EF201-2EFE-4D86-95C6-63439C7157C8}" presName="aSpace2" presStyleCnt="0"/>
      <dgm:spPr/>
    </dgm:pt>
    <dgm:pt modelId="{95247E37-E448-43F6-A578-F7B12ADABFE5}" type="pres">
      <dgm:prSet presAssocID="{A5F534EE-B339-41EA-AA4B-AC3DB8A966B4}" presName="child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403DD88-F404-4CAC-8222-351E6225953C}" type="pres">
      <dgm:prSet presAssocID="{A5F534EE-B339-41EA-AA4B-AC3DB8A966B4}" presName="aSpace2" presStyleCnt="0"/>
      <dgm:spPr/>
    </dgm:pt>
    <dgm:pt modelId="{6D2CA275-D6D8-4990-9ECA-3CEBCCBEA462}" type="pres">
      <dgm:prSet presAssocID="{BC81A0AE-3D92-458D-8112-BF4697B7EB6B}" presName="child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C4F2E59-3B5E-4CB2-8C60-3756E4A1086C}" type="pres">
      <dgm:prSet presAssocID="{BC81A0AE-3D92-458D-8112-BF4697B7EB6B}" presName="aSpace2" presStyleCnt="0"/>
      <dgm:spPr/>
    </dgm:pt>
    <dgm:pt modelId="{9DC31D78-1F6E-4826-9767-997F7F67535C}" type="pres">
      <dgm:prSet presAssocID="{76DA8593-5EB3-41D4-AE5A-3510692D40B1}" presName="child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EC9FB0F-5B66-4551-B27A-5D051F5C3600}" type="pres">
      <dgm:prSet presAssocID="{E6F8FDC7-BDA3-48B3-8C16-AB52551CD907}" presName="aSpace" presStyleCnt="0"/>
      <dgm:spPr/>
    </dgm:pt>
    <dgm:pt modelId="{25377D5D-9AC6-44F1-952C-E97E230BFA9D}" type="pres">
      <dgm:prSet presAssocID="{52DAC013-8370-41D2-87B5-7B9515580BC9}" presName="compNode" presStyleCnt="0"/>
      <dgm:spPr/>
    </dgm:pt>
    <dgm:pt modelId="{2CAFA6BC-E0BA-44C0-8FF4-7A1CAC2E33EF}" type="pres">
      <dgm:prSet presAssocID="{52DAC013-8370-41D2-87B5-7B9515580BC9}" presName="aNode" presStyleLbl="bgShp" presStyleIdx="1" presStyleCnt="2" custLinFactNeighborX="-2742"/>
      <dgm:spPr/>
      <dgm:t>
        <a:bodyPr/>
        <a:lstStyle/>
        <a:p>
          <a:endParaRPr lang="es-MX"/>
        </a:p>
      </dgm:t>
    </dgm:pt>
    <dgm:pt modelId="{05632D85-D90E-4B5B-9DB6-89DC01E5C0BD}" type="pres">
      <dgm:prSet presAssocID="{52DAC013-8370-41D2-87B5-7B9515580BC9}" presName="textNode" presStyleLbl="bgShp" presStyleIdx="1" presStyleCnt="2"/>
      <dgm:spPr/>
      <dgm:t>
        <a:bodyPr/>
        <a:lstStyle/>
        <a:p>
          <a:endParaRPr lang="es-MX"/>
        </a:p>
      </dgm:t>
    </dgm:pt>
    <dgm:pt modelId="{51321265-EEA6-4E2E-A396-9F60FFCDB934}" type="pres">
      <dgm:prSet presAssocID="{52DAC013-8370-41D2-87B5-7B9515580BC9}" presName="compChildNode" presStyleCnt="0"/>
      <dgm:spPr/>
    </dgm:pt>
    <dgm:pt modelId="{EDC51BAB-8054-48A0-BB3C-10A8A3C85CA9}" type="pres">
      <dgm:prSet presAssocID="{52DAC013-8370-41D2-87B5-7B9515580BC9}" presName="theInnerList" presStyleCnt="0"/>
      <dgm:spPr/>
    </dgm:pt>
    <dgm:pt modelId="{BC83AF4B-BA15-4056-808B-F655C59F6FE4}" type="pres">
      <dgm:prSet presAssocID="{1688860D-B1C6-474F-85ED-907ED1B822AD}" presName="child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405D1FFE-9955-42D7-B0B0-4128CAA9E9D7}" type="pres">
      <dgm:prSet presAssocID="{1688860D-B1C6-474F-85ED-907ED1B822AD}" presName="aSpace2" presStyleCnt="0"/>
      <dgm:spPr/>
    </dgm:pt>
    <dgm:pt modelId="{47226867-0ED7-4985-8603-3CFD776916AF}" type="pres">
      <dgm:prSet presAssocID="{42CB0D8F-E588-4A35-8E42-ED6CA0A2F216}" presName="child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209878A2-0952-4D0F-A7B6-CB2CEDC80057}" type="pres">
      <dgm:prSet presAssocID="{42CB0D8F-E588-4A35-8E42-ED6CA0A2F216}" presName="aSpace2" presStyleCnt="0"/>
      <dgm:spPr/>
    </dgm:pt>
    <dgm:pt modelId="{A4302503-DE30-4CA6-BB6E-93A398F73DD3}" type="pres">
      <dgm:prSet presAssocID="{732F1EFC-DBF9-4043-BDA0-576D25A7072F}" presName="child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BEF1111-CB59-46DB-9A56-8067E2D2BA96}" type="pres">
      <dgm:prSet presAssocID="{732F1EFC-DBF9-4043-BDA0-576D25A7072F}" presName="aSpace2" presStyleCnt="0"/>
      <dgm:spPr/>
    </dgm:pt>
    <dgm:pt modelId="{1E62C06F-29E9-445A-9D6B-53C8EF001DDB}" type="pres">
      <dgm:prSet presAssocID="{B512FD44-3502-41C0-974F-4E627DCDAE65}" presName="child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A80A2BAF-5A63-4713-A230-2EE73814ADB6}" srcId="{555FDFE6-069E-40B8-996F-F734B81F2369}" destId="{E6F8FDC7-BDA3-48B3-8C16-AB52551CD907}" srcOrd="0" destOrd="0" parTransId="{025E2FA0-C883-4DC8-9B16-7135A4DA98AF}" sibTransId="{648355C5-BA34-47B0-B185-AD9F3439A3BC}"/>
    <dgm:cxn modelId="{D9CE637E-C30E-49D5-870A-98A2ECB16AAB}" srcId="{E6F8FDC7-BDA3-48B3-8C16-AB52551CD907}" destId="{A5F534EE-B339-41EA-AA4B-AC3DB8A966B4}" srcOrd="1" destOrd="0" parTransId="{E0648CEE-0D8C-4CDD-A9A6-F90C6047A527}" sibTransId="{FF0691CE-660C-4626-BE82-E7F120E59001}"/>
    <dgm:cxn modelId="{BC2C7521-8FC0-42FE-997F-98C1BB2668B5}" srcId="{52DAC013-8370-41D2-87B5-7B9515580BC9}" destId="{732F1EFC-DBF9-4043-BDA0-576D25A7072F}" srcOrd="2" destOrd="0" parTransId="{7A454596-35C6-4CD1-AB99-EBEBA53E4C6F}" sibTransId="{E60C0682-2E26-477F-BDE1-559A22E147C6}"/>
    <dgm:cxn modelId="{EDA53C94-C0CF-4FA0-9F18-95C562BFDF07}" type="presOf" srcId="{1688860D-B1C6-474F-85ED-907ED1B822AD}" destId="{BC83AF4B-BA15-4056-808B-F655C59F6FE4}" srcOrd="0" destOrd="0" presId="urn:microsoft.com/office/officeart/2005/8/layout/lProcess2"/>
    <dgm:cxn modelId="{9D87C74B-E927-4D68-A4DE-D164BA04076F}" srcId="{555FDFE6-069E-40B8-996F-F734B81F2369}" destId="{52DAC013-8370-41D2-87B5-7B9515580BC9}" srcOrd="1" destOrd="0" parTransId="{52B4A16E-9CB3-4F45-A657-79CE3301BE3C}" sibTransId="{710F88C9-3E36-4867-88BD-559CBE34C3E9}"/>
    <dgm:cxn modelId="{11A27BB4-BF2D-487A-9C01-50F3371020C7}" type="presOf" srcId="{732F1EFC-DBF9-4043-BDA0-576D25A7072F}" destId="{A4302503-DE30-4CA6-BB6E-93A398F73DD3}" srcOrd="0" destOrd="0" presId="urn:microsoft.com/office/officeart/2005/8/layout/lProcess2"/>
    <dgm:cxn modelId="{1A08C0CB-2F0F-4011-88CD-D7D940B20B1F}" type="presOf" srcId="{BC81A0AE-3D92-458D-8112-BF4697B7EB6B}" destId="{6D2CA275-D6D8-4990-9ECA-3CEBCCBEA462}" srcOrd="0" destOrd="0" presId="urn:microsoft.com/office/officeart/2005/8/layout/lProcess2"/>
    <dgm:cxn modelId="{98F45F25-B5B6-4EB9-BA6A-B891BD0A681A}" type="presOf" srcId="{E6F8FDC7-BDA3-48B3-8C16-AB52551CD907}" destId="{E0494A7F-C94D-415D-9969-295305B0685C}" srcOrd="1" destOrd="0" presId="urn:microsoft.com/office/officeart/2005/8/layout/lProcess2"/>
    <dgm:cxn modelId="{EDD1A955-6879-457C-A496-02247305F556}" type="presOf" srcId="{52DAC013-8370-41D2-87B5-7B9515580BC9}" destId="{05632D85-D90E-4B5B-9DB6-89DC01E5C0BD}" srcOrd="1" destOrd="0" presId="urn:microsoft.com/office/officeart/2005/8/layout/lProcess2"/>
    <dgm:cxn modelId="{AA69FAE7-3AD1-4EC7-A4BD-D14ED5ED3156}" srcId="{E6F8FDC7-BDA3-48B3-8C16-AB52551CD907}" destId="{76DA8593-5EB3-41D4-AE5A-3510692D40B1}" srcOrd="3" destOrd="0" parTransId="{7796F849-DCC2-4A78-9B8F-37DCB9F78A3B}" sibTransId="{A9BC79D0-2D83-4B12-A301-3F6EE2A5AFB6}"/>
    <dgm:cxn modelId="{2CA4DA20-0B00-4133-A059-CECF6B0B1582}" srcId="{E6F8FDC7-BDA3-48B3-8C16-AB52551CD907}" destId="{EE6EF201-2EFE-4D86-95C6-63439C7157C8}" srcOrd="0" destOrd="0" parTransId="{6E913CCF-2704-45A7-86F2-15482417E459}" sibTransId="{45E4568C-6529-476B-AC39-1C0AAA86A024}"/>
    <dgm:cxn modelId="{A4A0D8F7-9147-4D9E-9DB4-39A411AD2B79}" srcId="{52DAC013-8370-41D2-87B5-7B9515580BC9}" destId="{42CB0D8F-E588-4A35-8E42-ED6CA0A2F216}" srcOrd="1" destOrd="0" parTransId="{FD2E7376-1252-4AD3-AEAE-FFB02A5B8622}" sibTransId="{E36125A6-F6C0-4D8C-9B47-5E76F25CBB93}"/>
    <dgm:cxn modelId="{5516E460-B549-4FAE-93D8-DC38D5BC4ABA}" type="presOf" srcId="{A5F534EE-B339-41EA-AA4B-AC3DB8A966B4}" destId="{95247E37-E448-43F6-A578-F7B12ADABFE5}" srcOrd="0" destOrd="0" presId="urn:microsoft.com/office/officeart/2005/8/layout/lProcess2"/>
    <dgm:cxn modelId="{D1267CE5-E51B-45A5-8612-54963D2449F3}" type="presOf" srcId="{42CB0D8F-E588-4A35-8E42-ED6CA0A2F216}" destId="{47226867-0ED7-4985-8603-3CFD776916AF}" srcOrd="0" destOrd="0" presId="urn:microsoft.com/office/officeart/2005/8/layout/lProcess2"/>
    <dgm:cxn modelId="{C1729014-2142-40ED-AAF4-8BF60F0AF846}" type="presOf" srcId="{B512FD44-3502-41C0-974F-4E627DCDAE65}" destId="{1E62C06F-29E9-445A-9D6B-53C8EF001DDB}" srcOrd="0" destOrd="0" presId="urn:microsoft.com/office/officeart/2005/8/layout/lProcess2"/>
    <dgm:cxn modelId="{D9A28AA3-F9CB-422C-BE9E-6B58EF29FEED}" type="presOf" srcId="{52DAC013-8370-41D2-87B5-7B9515580BC9}" destId="{2CAFA6BC-E0BA-44C0-8FF4-7A1CAC2E33EF}" srcOrd="0" destOrd="0" presId="urn:microsoft.com/office/officeart/2005/8/layout/lProcess2"/>
    <dgm:cxn modelId="{49C0A5DB-69B2-4B43-867B-FE9F5A8A2167}" type="presOf" srcId="{76DA8593-5EB3-41D4-AE5A-3510692D40B1}" destId="{9DC31D78-1F6E-4826-9767-997F7F67535C}" srcOrd="0" destOrd="0" presId="urn:microsoft.com/office/officeart/2005/8/layout/lProcess2"/>
    <dgm:cxn modelId="{2225C2EE-3ACD-495C-B7A4-EAD5020D0018}" type="presOf" srcId="{555FDFE6-069E-40B8-996F-F734B81F2369}" destId="{20492308-9E74-48A3-88C3-265834CE5502}" srcOrd="0" destOrd="0" presId="urn:microsoft.com/office/officeart/2005/8/layout/lProcess2"/>
    <dgm:cxn modelId="{0C915E6A-1F71-4FC5-B911-EAFA2173610F}" srcId="{E6F8FDC7-BDA3-48B3-8C16-AB52551CD907}" destId="{BC81A0AE-3D92-458D-8112-BF4697B7EB6B}" srcOrd="2" destOrd="0" parTransId="{7B0586DF-A89E-4E7B-BC19-5493FAE75575}" sibTransId="{48AA59B9-4FAF-4504-92A2-C3061C0948D3}"/>
    <dgm:cxn modelId="{34E6100F-E6D9-44B5-9E5C-77F44E320622}" srcId="{52DAC013-8370-41D2-87B5-7B9515580BC9}" destId="{B512FD44-3502-41C0-974F-4E627DCDAE65}" srcOrd="3" destOrd="0" parTransId="{C9B3E34F-8B57-4FB0-B052-88E5D1688FD3}" sibTransId="{09413A92-A386-4203-9C9D-B370DEF82BC4}"/>
    <dgm:cxn modelId="{3E5A6E62-CA87-42BD-B4A5-2F1E2FB0589D}" type="presOf" srcId="{E6F8FDC7-BDA3-48B3-8C16-AB52551CD907}" destId="{895548FA-D691-41F1-A37B-CC394BA560AC}" srcOrd="0" destOrd="0" presId="urn:microsoft.com/office/officeart/2005/8/layout/lProcess2"/>
    <dgm:cxn modelId="{A64DA3F5-650A-47BA-BF68-8C8FF64078B4}" type="presOf" srcId="{EE6EF201-2EFE-4D86-95C6-63439C7157C8}" destId="{5397BC88-A2C0-4D83-96FC-FFCAC0EE43B5}" srcOrd="0" destOrd="0" presId="urn:microsoft.com/office/officeart/2005/8/layout/lProcess2"/>
    <dgm:cxn modelId="{C2F74870-17AC-4648-ADA1-43ACE4EBC6A9}" srcId="{52DAC013-8370-41D2-87B5-7B9515580BC9}" destId="{1688860D-B1C6-474F-85ED-907ED1B822AD}" srcOrd="0" destOrd="0" parTransId="{35992238-340C-4237-9D8D-39CFAFC84725}" sibTransId="{4998919F-AB81-4631-9797-E92491519D0A}"/>
    <dgm:cxn modelId="{2AB328D0-6BBB-474A-8235-DD09C833403F}" type="presParOf" srcId="{20492308-9E74-48A3-88C3-265834CE5502}" destId="{158561C0-AC43-41EA-AD70-0C3113BFFAA5}" srcOrd="0" destOrd="0" presId="urn:microsoft.com/office/officeart/2005/8/layout/lProcess2"/>
    <dgm:cxn modelId="{FB3E6BFA-FD28-48B0-AA01-9DCE489439C7}" type="presParOf" srcId="{158561C0-AC43-41EA-AD70-0C3113BFFAA5}" destId="{895548FA-D691-41F1-A37B-CC394BA560AC}" srcOrd="0" destOrd="0" presId="urn:microsoft.com/office/officeart/2005/8/layout/lProcess2"/>
    <dgm:cxn modelId="{6D49EDB6-C919-4866-8727-BDB69B971081}" type="presParOf" srcId="{158561C0-AC43-41EA-AD70-0C3113BFFAA5}" destId="{E0494A7F-C94D-415D-9969-295305B0685C}" srcOrd="1" destOrd="0" presId="urn:microsoft.com/office/officeart/2005/8/layout/lProcess2"/>
    <dgm:cxn modelId="{91E97FEC-A9EC-4AEB-9401-D5B6CACE6097}" type="presParOf" srcId="{158561C0-AC43-41EA-AD70-0C3113BFFAA5}" destId="{29CE4DB0-B07B-4C77-9A5F-144455289618}" srcOrd="2" destOrd="0" presId="urn:microsoft.com/office/officeart/2005/8/layout/lProcess2"/>
    <dgm:cxn modelId="{0A7916E4-8BF5-4F95-BF72-F220B9CE7401}" type="presParOf" srcId="{29CE4DB0-B07B-4C77-9A5F-144455289618}" destId="{A32E9C3C-912A-4514-AC84-94D5EDC38824}" srcOrd="0" destOrd="0" presId="urn:microsoft.com/office/officeart/2005/8/layout/lProcess2"/>
    <dgm:cxn modelId="{AA26BA12-3D2F-437F-8660-7739E400C33C}" type="presParOf" srcId="{A32E9C3C-912A-4514-AC84-94D5EDC38824}" destId="{5397BC88-A2C0-4D83-96FC-FFCAC0EE43B5}" srcOrd="0" destOrd="0" presId="urn:microsoft.com/office/officeart/2005/8/layout/lProcess2"/>
    <dgm:cxn modelId="{80BA2163-BDF0-4235-AB86-D497F64E5046}" type="presParOf" srcId="{A32E9C3C-912A-4514-AC84-94D5EDC38824}" destId="{EDDAF5F0-A08F-47A3-8C37-CA2C970AA352}" srcOrd="1" destOrd="0" presId="urn:microsoft.com/office/officeart/2005/8/layout/lProcess2"/>
    <dgm:cxn modelId="{8A2C0AE6-A6D5-4EDF-B509-E2042967B003}" type="presParOf" srcId="{A32E9C3C-912A-4514-AC84-94D5EDC38824}" destId="{95247E37-E448-43F6-A578-F7B12ADABFE5}" srcOrd="2" destOrd="0" presId="urn:microsoft.com/office/officeart/2005/8/layout/lProcess2"/>
    <dgm:cxn modelId="{04975E32-C503-4CF6-B3AB-B358A4969F3A}" type="presParOf" srcId="{A32E9C3C-912A-4514-AC84-94D5EDC38824}" destId="{B403DD88-F404-4CAC-8222-351E6225953C}" srcOrd="3" destOrd="0" presId="urn:microsoft.com/office/officeart/2005/8/layout/lProcess2"/>
    <dgm:cxn modelId="{798B2C85-ADD7-44F0-BFA5-3577F53598F8}" type="presParOf" srcId="{A32E9C3C-912A-4514-AC84-94D5EDC38824}" destId="{6D2CA275-D6D8-4990-9ECA-3CEBCCBEA462}" srcOrd="4" destOrd="0" presId="urn:microsoft.com/office/officeart/2005/8/layout/lProcess2"/>
    <dgm:cxn modelId="{42DC77F6-CFC2-45FB-9FF7-E7D4745C210D}" type="presParOf" srcId="{A32E9C3C-912A-4514-AC84-94D5EDC38824}" destId="{6C4F2E59-3B5E-4CB2-8C60-3756E4A1086C}" srcOrd="5" destOrd="0" presId="urn:microsoft.com/office/officeart/2005/8/layout/lProcess2"/>
    <dgm:cxn modelId="{FCE5522B-4611-4193-AE72-75F7DD978A03}" type="presParOf" srcId="{A32E9C3C-912A-4514-AC84-94D5EDC38824}" destId="{9DC31D78-1F6E-4826-9767-997F7F67535C}" srcOrd="6" destOrd="0" presId="urn:microsoft.com/office/officeart/2005/8/layout/lProcess2"/>
    <dgm:cxn modelId="{BCDC923B-3CD0-4484-96D2-2015F32FEE52}" type="presParOf" srcId="{20492308-9E74-48A3-88C3-265834CE5502}" destId="{BEC9FB0F-5B66-4551-B27A-5D051F5C3600}" srcOrd="1" destOrd="0" presId="urn:microsoft.com/office/officeart/2005/8/layout/lProcess2"/>
    <dgm:cxn modelId="{77FCF24E-A4E5-470A-B250-BCB79E47A0EF}" type="presParOf" srcId="{20492308-9E74-48A3-88C3-265834CE5502}" destId="{25377D5D-9AC6-44F1-952C-E97E230BFA9D}" srcOrd="2" destOrd="0" presId="urn:microsoft.com/office/officeart/2005/8/layout/lProcess2"/>
    <dgm:cxn modelId="{40B36410-2FC8-4CDA-A2E7-753707FE3667}" type="presParOf" srcId="{25377D5D-9AC6-44F1-952C-E97E230BFA9D}" destId="{2CAFA6BC-E0BA-44C0-8FF4-7A1CAC2E33EF}" srcOrd="0" destOrd="0" presId="urn:microsoft.com/office/officeart/2005/8/layout/lProcess2"/>
    <dgm:cxn modelId="{701CD797-835A-4502-8723-403037E6CD25}" type="presParOf" srcId="{25377D5D-9AC6-44F1-952C-E97E230BFA9D}" destId="{05632D85-D90E-4B5B-9DB6-89DC01E5C0BD}" srcOrd="1" destOrd="0" presId="urn:microsoft.com/office/officeart/2005/8/layout/lProcess2"/>
    <dgm:cxn modelId="{120373CD-F1EE-48BD-B727-B40397726D98}" type="presParOf" srcId="{25377D5D-9AC6-44F1-952C-E97E230BFA9D}" destId="{51321265-EEA6-4E2E-A396-9F60FFCDB934}" srcOrd="2" destOrd="0" presId="urn:microsoft.com/office/officeart/2005/8/layout/lProcess2"/>
    <dgm:cxn modelId="{8AD50066-12E1-4E1F-8A61-AF272C4B4AF4}" type="presParOf" srcId="{51321265-EEA6-4E2E-A396-9F60FFCDB934}" destId="{EDC51BAB-8054-48A0-BB3C-10A8A3C85CA9}" srcOrd="0" destOrd="0" presId="urn:microsoft.com/office/officeart/2005/8/layout/lProcess2"/>
    <dgm:cxn modelId="{A83B965D-4962-4F0D-9694-D10065DEAAB3}" type="presParOf" srcId="{EDC51BAB-8054-48A0-BB3C-10A8A3C85CA9}" destId="{BC83AF4B-BA15-4056-808B-F655C59F6FE4}" srcOrd="0" destOrd="0" presId="urn:microsoft.com/office/officeart/2005/8/layout/lProcess2"/>
    <dgm:cxn modelId="{002E4BB7-6EE3-458B-A967-D344484479A5}" type="presParOf" srcId="{EDC51BAB-8054-48A0-BB3C-10A8A3C85CA9}" destId="{405D1FFE-9955-42D7-B0B0-4128CAA9E9D7}" srcOrd="1" destOrd="0" presId="urn:microsoft.com/office/officeart/2005/8/layout/lProcess2"/>
    <dgm:cxn modelId="{BAD34896-A20D-443C-B6A5-A8BE9D8E1CC4}" type="presParOf" srcId="{EDC51BAB-8054-48A0-BB3C-10A8A3C85CA9}" destId="{47226867-0ED7-4985-8603-3CFD776916AF}" srcOrd="2" destOrd="0" presId="urn:microsoft.com/office/officeart/2005/8/layout/lProcess2"/>
    <dgm:cxn modelId="{41E28B10-799D-47E1-8B38-F28C3E183B17}" type="presParOf" srcId="{EDC51BAB-8054-48A0-BB3C-10A8A3C85CA9}" destId="{209878A2-0952-4D0F-A7B6-CB2CEDC80057}" srcOrd="3" destOrd="0" presId="urn:microsoft.com/office/officeart/2005/8/layout/lProcess2"/>
    <dgm:cxn modelId="{5AFCC477-A082-4E1B-9C27-42FECC997036}" type="presParOf" srcId="{EDC51BAB-8054-48A0-BB3C-10A8A3C85CA9}" destId="{A4302503-DE30-4CA6-BB6E-93A398F73DD3}" srcOrd="4" destOrd="0" presId="urn:microsoft.com/office/officeart/2005/8/layout/lProcess2"/>
    <dgm:cxn modelId="{98A644E0-5D3E-4EEE-9AC1-2EB80D2A0490}" type="presParOf" srcId="{EDC51BAB-8054-48A0-BB3C-10A8A3C85CA9}" destId="{6BEF1111-CB59-46DB-9A56-8067E2D2BA96}" srcOrd="5" destOrd="0" presId="urn:microsoft.com/office/officeart/2005/8/layout/lProcess2"/>
    <dgm:cxn modelId="{CD74DAD9-D5BF-4653-9168-41FEE3523565}" type="presParOf" srcId="{EDC51BAB-8054-48A0-BB3C-10A8A3C85CA9}" destId="{1E62C06F-29E9-445A-9D6B-53C8EF001DDB}" srcOrd="6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55FDFE6-069E-40B8-996F-F734B81F2369}" type="doc">
      <dgm:prSet loTypeId="urn:microsoft.com/office/officeart/2005/8/layout/lProcess2" loCatId="list" qsTypeId="urn:microsoft.com/office/officeart/2005/8/quickstyle/simple3" qsCatId="simple" csTypeId="urn:microsoft.com/office/officeart/2005/8/colors/colorful1#5" csCatId="colorful" phldr="1"/>
      <dgm:spPr/>
      <dgm:t>
        <a:bodyPr/>
        <a:lstStyle/>
        <a:p>
          <a:endParaRPr lang="es-MX"/>
        </a:p>
      </dgm:t>
    </dgm:pt>
    <dgm:pt modelId="{E6F8FDC7-BDA3-48B3-8C16-AB52551CD907}">
      <dgm:prSet phldrT="[Texto]" custT="1"/>
      <dgm:spPr/>
      <dgm:t>
        <a:bodyPr/>
        <a:lstStyle/>
        <a:p>
          <a:r>
            <a:rPr lang="es-ES" sz="1800" b="1" dirty="0">
              <a:latin typeface="Century Gothic" panose="020B0502020202020204" pitchFamily="34" charset="0"/>
            </a:rPr>
            <a:t>DOCUMENTOS EN INTERNET</a:t>
          </a:r>
          <a:endParaRPr lang="es-MX" sz="1800" b="1" dirty="0">
            <a:latin typeface="Century Gothic" panose="020B0502020202020204" pitchFamily="34" charset="0"/>
          </a:endParaRPr>
        </a:p>
      </dgm:t>
    </dgm:pt>
    <dgm:pt modelId="{025E2FA0-C883-4DC8-9B16-7135A4DA98AF}" type="parTrans" cxnId="{A80A2BAF-5A63-4713-A230-2EE73814ADB6}">
      <dgm:prSet/>
      <dgm:spPr/>
      <dgm:t>
        <a:bodyPr/>
        <a:lstStyle/>
        <a:p>
          <a:endParaRPr lang="es-MX" sz="1800" b="1">
            <a:latin typeface="Century Gothic" panose="020B0502020202020204" pitchFamily="34" charset="0"/>
          </a:endParaRPr>
        </a:p>
      </dgm:t>
    </dgm:pt>
    <dgm:pt modelId="{648355C5-BA34-47B0-B185-AD9F3439A3BC}" type="sibTrans" cxnId="{A80A2BAF-5A63-4713-A230-2EE73814ADB6}">
      <dgm:prSet/>
      <dgm:spPr/>
      <dgm:t>
        <a:bodyPr/>
        <a:lstStyle/>
        <a:p>
          <a:endParaRPr lang="es-MX" sz="1800" b="1">
            <a:latin typeface="Century Gothic" panose="020B0502020202020204" pitchFamily="34" charset="0"/>
          </a:endParaRPr>
        </a:p>
      </dgm:t>
    </dgm:pt>
    <dgm:pt modelId="{52DAC013-8370-41D2-87B5-7B9515580BC9}">
      <dgm:prSet phldrT="[Texto]" custT="1"/>
      <dgm:spPr/>
      <dgm:t>
        <a:bodyPr/>
        <a:lstStyle/>
        <a:p>
          <a:r>
            <a:rPr lang="es-ES" sz="1800" b="1" dirty="0">
              <a:latin typeface="Century Gothic" panose="020B0502020202020204" pitchFamily="34" charset="0"/>
            </a:rPr>
            <a:t>DOCUMENTOS DIGITALIZADOS</a:t>
          </a:r>
          <a:endParaRPr lang="es-MX" sz="1800" b="1" dirty="0">
            <a:latin typeface="Century Gothic" panose="020B0502020202020204" pitchFamily="34" charset="0"/>
          </a:endParaRPr>
        </a:p>
      </dgm:t>
    </dgm:pt>
    <dgm:pt modelId="{52B4A16E-9CB3-4F45-A657-79CE3301BE3C}" type="parTrans" cxnId="{9D87C74B-E927-4D68-A4DE-D164BA04076F}">
      <dgm:prSet/>
      <dgm:spPr/>
      <dgm:t>
        <a:bodyPr/>
        <a:lstStyle/>
        <a:p>
          <a:endParaRPr lang="es-MX" sz="1800" b="1">
            <a:latin typeface="Century Gothic" panose="020B0502020202020204" pitchFamily="34" charset="0"/>
          </a:endParaRPr>
        </a:p>
      </dgm:t>
    </dgm:pt>
    <dgm:pt modelId="{710F88C9-3E36-4867-88BD-559CBE34C3E9}" type="sibTrans" cxnId="{9D87C74B-E927-4D68-A4DE-D164BA04076F}">
      <dgm:prSet/>
      <dgm:spPr/>
      <dgm:t>
        <a:bodyPr/>
        <a:lstStyle/>
        <a:p>
          <a:endParaRPr lang="es-MX" sz="1800" b="1">
            <a:latin typeface="Century Gothic" panose="020B0502020202020204" pitchFamily="34" charset="0"/>
          </a:endParaRPr>
        </a:p>
      </dgm:t>
    </dgm:pt>
    <dgm:pt modelId="{1EB5968B-FF4F-42C1-9081-C124181494BE}">
      <dgm:prSet custT="1"/>
      <dgm:spPr/>
      <dgm:t>
        <a:bodyPr/>
        <a:lstStyle/>
        <a:p>
          <a:r>
            <a:rPr lang="es-ES" sz="1800" b="1" dirty="0">
              <a:latin typeface="Century Gothic" panose="020B0502020202020204" pitchFamily="34" charset="0"/>
            </a:rPr>
            <a:t>Páginas Web</a:t>
          </a:r>
          <a:endParaRPr lang="es-MX" sz="1800" b="1" dirty="0">
            <a:latin typeface="Century Gothic" panose="020B0502020202020204" pitchFamily="34" charset="0"/>
          </a:endParaRPr>
        </a:p>
      </dgm:t>
    </dgm:pt>
    <dgm:pt modelId="{45E24CC4-236E-40EB-92C9-1C51FC6E3E85}" type="parTrans" cxnId="{11024A70-046A-4092-AAEC-02DB0083B12A}">
      <dgm:prSet/>
      <dgm:spPr/>
      <dgm:t>
        <a:bodyPr/>
        <a:lstStyle/>
        <a:p>
          <a:endParaRPr lang="es-MX" sz="1800" b="1">
            <a:latin typeface="Century Gothic" panose="020B0502020202020204" pitchFamily="34" charset="0"/>
          </a:endParaRPr>
        </a:p>
      </dgm:t>
    </dgm:pt>
    <dgm:pt modelId="{D2C289DD-0633-4D1A-A8AD-B9F4C3A5FFC3}" type="sibTrans" cxnId="{11024A70-046A-4092-AAEC-02DB0083B12A}">
      <dgm:prSet/>
      <dgm:spPr/>
      <dgm:t>
        <a:bodyPr/>
        <a:lstStyle/>
        <a:p>
          <a:endParaRPr lang="es-MX" sz="1800" b="1">
            <a:latin typeface="Century Gothic" panose="020B0502020202020204" pitchFamily="34" charset="0"/>
          </a:endParaRPr>
        </a:p>
      </dgm:t>
    </dgm:pt>
    <dgm:pt modelId="{B4F912D1-5C45-40CB-A0D3-227120A3A28C}">
      <dgm:prSet custT="1"/>
      <dgm:spPr/>
      <dgm:t>
        <a:bodyPr/>
        <a:lstStyle/>
        <a:p>
          <a:r>
            <a:rPr lang="es-ES" sz="1800" b="1" dirty="0">
              <a:latin typeface="Century Gothic" panose="020B0502020202020204" pitchFamily="34" charset="0"/>
            </a:rPr>
            <a:t>Libros, Informes, Tesis. </a:t>
          </a:r>
          <a:endParaRPr lang="es-MX" sz="1800" b="1" dirty="0">
            <a:latin typeface="Century Gothic" panose="020B0502020202020204" pitchFamily="34" charset="0"/>
          </a:endParaRPr>
        </a:p>
      </dgm:t>
    </dgm:pt>
    <dgm:pt modelId="{1C7F458E-6CDA-4946-A850-8797D2E75D30}" type="parTrans" cxnId="{E572AEED-0690-448B-825F-A1E6EBBF7298}">
      <dgm:prSet/>
      <dgm:spPr/>
      <dgm:t>
        <a:bodyPr/>
        <a:lstStyle/>
        <a:p>
          <a:endParaRPr lang="es-MX" sz="1800" b="1">
            <a:latin typeface="Century Gothic" panose="020B0502020202020204" pitchFamily="34" charset="0"/>
          </a:endParaRPr>
        </a:p>
      </dgm:t>
    </dgm:pt>
    <dgm:pt modelId="{83164727-18E8-499B-9B02-52F13CBD294A}" type="sibTrans" cxnId="{E572AEED-0690-448B-825F-A1E6EBBF7298}">
      <dgm:prSet/>
      <dgm:spPr/>
      <dgm:t>
        <a:bodyPr/>
        <a:lstStyle/>
        <a:p>
          <a:endParaRPr lang="es-MX" sz="1800" b="1">
            <a:latin typeface="Century Gothic" panose="020B0502020202020204" pitchFamily="34" charset="0"/>
          </a:endParaRPr>
        </a:p>
      </dgm:t>
    </dgm:pt>
    <dgm:pt modelId="{FAF38990-4469-42D0-94E8-78078823025A}">
      <dgm:prSet custT="1"/>
      <dgm:spPr/>
      <dgm:t>
        <a:bodyPr/>
        <a:lstStyle/>
        <a:p>
          <a:r>
            <a:rPr lang="es-ES" sz="1800" b="1" dirty="0">
              <a:latin typeface="Century Gothic" panose="020B0502020202020204" pitchFamily="34" charset="0"/>
            </a:rPr>
            <a:t>Grupos de noticias y foros de discusión.</a:t>
          </a:r>
          <a:endParaRPr lang="es-MX" sz="1800" b="1" dirty="0">
            <a:latin typeface="Century Gothic" panose="020B0502020202020204" pitchFamily="34" charset="0"/>
          </a:endParaRPr>
        </a:p>
      </dgm:t>
    </dgm:pt>
    <dgm:pt modelId="{012FDB36-5FA0-4942-A121-7DFB56540F24}" type="parTrans" cxnId="{2AAEEC71-BBD6-4E61-886F-8CAA990232E2}">
      <dgm:prSet/>
      <dgm:spPr/>
      <dgm:t>
        <a:bodyPr/>
        <a:lstStyle/>
        <a:p>
          <a:endParaRPr lang="es-MX" sz="1800" b="1">
            <a:latin typeface="Century Gothic" panose="020B0502020202020204" pitchFamily="34" charset="0"/>
          </a:endParaRPr>
        </a:p>
      </dgm:t>
    </dgm:pt>
    <dgm:pt modelId="{ACA81734-2245-4889-8648-29F223E737EA}" type="sibTrans" cxnId="{2AAEEC71-BBD6-4E61-886F-8CAA990232E2}">
      <dgm:prSet/>
      <dgm:spPr/>
      <dgm:t>
        <a:bodyPr/>
        <a:lstStyle/>
        <a:p>
          <a:endParaRPr lang="es-MX" sz="1800" b="1">
            <a:latin typeface="Century Gothic" panose="020B0502020202020204" pitchFamily="34" charset="0"/>
          </a:endParaRPr>
        </a:p>
      </dgm:t>
    </dgm:pt>
    <dgm:pt modelId="{30BA647B-99A3-4B01-B407-AF140D81EB04}">
      <dgm:prSet custT="1"/>
      <dgm:spPr/>
      <dgm:t>
        <a:bodyPr/>
        <a:lstStyle/>
        <a:p>
          <a:r>
            <a:rPr lang="es-ES" sz="1800" b="1" dirty="0">
              <a:latin typeface="Century Gothic" panose="020B0502020202020204" pitchFamily="34" charset="0"/>
            </a:rPr>
            <a:t>Archivos de disco duro.</a:t>
          </a:r>
          <a:endParaRPr lang="es-MX" sz="1800" b="1" dirty="0">
            <a:latin typeface="Century Gothic" panose="020B0502020202020204" pitchFamily="34" charset="0"/>
          </a:endParaRPr>
        </a:p>
      </dgm:t>
    </dgm:pt>
    <dgm:pt modelId="{808CC585-D37E-4DCA-830A-749D12820CD1}" type="parTrans" cxnId="{A3E30E81-9C57-43C1-A855-F6BFC4A82EF8}">
      <dgm:prSet/>
      <dgm:spPr/>
      <dgm:t>
        <a:bodyPr/>
        <a:lstStyle/>
        <a:p>
          <a:endParaRPr lang="es-MX" sz="1800" b="1">
            <a:latin typeface="Century Gothic" panose="020B0502020202020204" pitchFamily="34" charset="0"/>
          </a:endParaRPr>
        </a:p>
      </dgm:t>
    </dgm:pt>
    <dgm:pt modelId="{77E56C67-DB78-4D57-B1A2-1A53D0903B3F}" type="sibTrans" cxnId="{A3E30E81-9C57-43C1-A855-F6BFC4A82EF8}">
      <dgm:prSet/>
      <dgm:spPr/>
      <dgm:t>
        <a:bodyPr/>
        <a:lstStyle/>
        <a:p>
          <a:endParaRPr lang="es-MX" sz="1800" b="1">
            <a:latin typeface="Century Gothic" panose="020B0502020202020204" pitchFamily="34" charset="0"/>
          </a:endParaRPr>
        </a:p>
      </dgm:t>
    </dgm:pt>
    <dgm:pt modelId="{8FB3B0BD-89AB-4A07-9EBB-6299071B4534}">
      <dgm:prSet custT="1"/>
      <dgm:spPr/>
      <dgm:t>
        <a:bodyPr/>
        <a:lstStyle/>
        <a:p>
          <a:r>
            <a:rPr lang="es-ES" sz="1800" b="1" dirty="0">
              <a:latin typeface="Century Gothic" panose="020B0502020202020204" pitchFamily="34" charset="0"/>
            </a:rPr>
            <a:t>Archivos en CD.</a:t>
          </a:r>
          <a:endParaRPr lang="es-MX" sz="1800" b="1" dirty="0">
            <a:latin typeface="Century Gothic" panose="020B0502020202020204" pitchFamily="34" charset="0"/>
          </a:endParaRPr>
        </a:p>
      </dgm:t>
    </dgm:pt>
    <dgm:pt modelId="{2060EDD5-6DBE-4CB8-9773-7C53876A98C6}" type="parTrans" cxnId="{7F8CFF3B-111C-41E9-AC38-517AA9FEEB23}">
      <dgm:prSet/>
      <dgm:spPr/>
      <dgm:t>
        <a:bodyPr/>
        <a:lstStyle/>
        <a:p>
          <a:endParaRPr lang="es-MX" sz="1800" b="1">
            <a:latin typeface="Century Gothic" panose="020B0502020202020204" pitchFamily="34" charset="0"/>
          </a:endParaRPr>
        </a:p>
      </dgm:t>
    </dgm:pt>
    <dgm:pt modelId="{8817D670-4F24-415D-A8E1-57FD497637B4}" type="sibTrans" cxnId="{7F8CFF3B-111C-41E9-AC38-517AA9FEEB23}">
      <dgm:prSet/>
      <dgm:spPr/>
      <dgm:t>
        <a:bodyPr/>
        <a:lstStyle/>
        <a:p>
          <a:endParaRPr lang="es-MX" sz="1800" b="1">
            <a:latin typeface="Century Gothic" panose="020B0502020202020204" pitchFamily="34" charset="0"/>
          </a:endParaRPr>
        </a:p>
      </dgm:t>
    </dgm:pt>
    <dgm:pt modelId="{778789F4-BCDF-419F-BF50-088B681CC0F6}">
      <dgm:prSet custT="1"/>
      <dgm:spPr/>
      <dgm:t>
        <a:bodyPr/>
        <a:lstStyle/>
        <a:p>
          <a:r>
            <a:rPr lang="es-ES" sz="1800" b="1" dirty="0">
              <a:latin typeface="Century Gothic" panose="020B0502020202020204" pitchFamily="34" charset="0"/>
            </a:rPr>
            <a:t>Archivos en usb</a:t>
          </a:r>
          <a:endParaRPr lang="es-MX" sz="1800" b="1" dirty="0">
            <a:latin typeface="Century Gothic" panose="020B0502020202020204" pitchFamily="34" charset="0"/>
          </a:endParaRPr>
        </a:p>
      </dgm:t>
    </dgm:pt>
    <dgm:pt modelId="{6F212F13-2285-456D-9CA4-28B4C519DC04}" type="parTrans" cxnId="{543E0083-2AC3-4FAF-B1C1-0E4253AA8FEE}">
      <dgm:prSet/>
      <dgm:spPr/>
      <dgm:t>
        <a:bodyPr/>
        <a:lstStyle/>
        <a:p>
          <a:endParaRPr lang="es-MX" sz="1800" b="1">
            <a:latin typeface="Century Gothic" panose="020B0502020202020204" pitchFamily="34" charset="0"/>
          </a:endParaRPr>
        </a:p>
      </dgm:t>
    </dgm:pt>
    <dgm:pt modelId="{AA0B9B15-4C4A-4CDB-B7F4-310C1DF88039}" type="sibTrans" cxnId="{543E0083-2AC3-4FAF-B1C1-0E4253AA8FEE}">
      <dgm:prSet/>
      <dgm:spPr/>
      <dgm:t>
        <a:bodyPr/>
        <a:lstStyle/>
        <a:p>
          <a:endParaRPr lang="es-MX" sz="1800" b="1">
            <a:latin typeface="Century Gothic" panose="020B0502020202020204" pitchFamily="34" charset="0"/>
          </a:endParaRPr>
        </a:p>
      </dgm:t>
    </dgm:pt>
    <dgm:pt modelId="{20492308-9E74-48A3-88C3-265834CE5502}" type="pres">
      <dgm:prSet presAssocID="{555FDFE6-069E-40B8-996F-F734B81F2369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158561C0-AC43-41EA-AD70-0C3113BFFAA5}" type="pres">
      <dgm:prSet presAssocID="{E6F8FDC7-BDA3-48B3-8C16-AB52551CD907}" presName="compNode" presStyleCnt="0"/>
      <dgm:spPr/>
    </dgm:pt>
    <dgm:pt modelId="{895548FA-D691-41F1-A37B-CC394BA560AC}" type="pres">
      <dgm:prSet presAssocID="{E6F8FDC7-BDA3-48B3-8C16-AB52551CD907}" presName="aNode" presStyleLbl="bgShp" presStyleIdx="0" presStyleCnt="2"/>
      <dgm:spPr/>
      <dgm:t>
        <a:bodyPr/>
        <a:lstStyle/>
        <a:p>
          <a:endParaRPr lang="es-MX"/>
        </a:p>
      </dgm:t>
    </dgm:pt>
    <dgm:pt modelId="{E0494A7F-C94D-415D-9969-295305B0685C}" type="pres">
      <dgm:prSet presAssocID="{E6F8FDC7-BDA3-48B3-8C16-AB52551CD907}" presName="textNode" presStyleLbl="bgShp" presStyleIdx="0" presStyleCnt="2"/>
      <dgm:spPr/>
      <dgm:t>
        <a:bodyPr/>
        <a:lstStyle/>
        <a:p>
          <a:endParaRPr lang="es-MX"/>
        </a:p>
      </dgm:t>
    </dgm:pt>
    <dgm:pt modelId="{29CE4DB0-B07B-4C77-9A5F-144455289618}" type="pres">
      <dgm:prSet presAssocID="{E6F8FDC7-BDA3-48B3-8C16-AB52551CD907}" presName="compChildNode" presStyleCnt="0"/>
      <dgm:spPr/>
    </dgm:pt>
    <dgm:pt modelId="{A32E9C3C-912A-4514-AC84-94D5EDC38824}" type="pres">
      <dgm:prSet presAssocID="{E6F8FDC7-BDA3-48B3-8C16-AB52551CD907}" presName="theInnerList" presStyleCnt="0"/>
      <dgm:spPr/>
    </dgm:pt>
    <dgm:pt modelId="{750013E2-95AB-4B10-BDEF-32E0D4EAD74D}" type="pres">
      <dgm:prSet presAssocID="{1EB5968B-FF4F-42C1-9081-C124181494BE}" presName="child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93F58B2D-2C54-4DCE-A5BB-062B86C0EE99}" type="pres">
      <dgm:prSet presAssocID="{1EB5968B-FF4F-42C1-9081-C124181494BE}" presName="aSpace2" presStyleCnt="0"/>
      <dgm:spPr/>
    </dgm:pt>
    <dgm:pt modelId="{E0C90497-DDFE-4C60-B5E4-BA011797DE58}" type="pres">
      <dgm:prSet presAssocID="{B4F912D1-5C45-40CB-A0D3-227120A3A28C}" presName="child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A7B8D5B-3482-4FC8-B80A-FD66DA04DFAE}" type="pres">
      <dgm:prSet presAssocID="{B4F912D1-5C45-40CB-A0D3-227120A3A28C}" presName="aSpace2" presStyleCnt="0"/>
      <dgm:spPr/>
    </dgm:pt>
    <dgm:pt modelId="{222794C5-641D-4829-8E6E-A81C8D232BA0}" type="pres">
      <dgm:prSet presAssocID="{FAF38990-4469-42D0-94E8-78078823025A}" presName="child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EC9FB0F-5B66-4551-B27A-5D051F5C3600}" type="pres">
      <dgm:prSet presAssocID="{E6F8FDC7-BDA3-48B3-8C16-AB52551CD907}" presName="aSpace" presStyleCnt="0"/>
      <dgm:spPr/>
    </dgm:pt>
    <dgm:pt modelId="{25377D5D-9AC6-44F1-952C-E97E230BFA9D}" type="pres">
      <dgm:prSet presAssocID="{52DAC013-8370-41D2-87B5-7B9515580BC9}" presName="compNode" presStyleCnt="0"/>
      <dgm:spPr/>
    </dgm:pt>
    <dgm:pt modelId="{2CAFA6BC-E0BA-44C0-8FF4-7A1CAC2E33EF}" type="pres">
      <dgm:prSet presAssocID="{52DAC013-8370-41D2-87B5-7B9515580BC9}" presName="aNode" presStyleLbl="bgShp" presStyleIdx="1" presStyleCnt="2"/>
      <dgm:spPr/>
      <dgm:t>
        <a:bodyPr/>
        <a:lstStyle/>
        <a:p>
          <a:endParaRPr lang="es-MX"/>
        </a:p>
      </dgm:t>
    </dgm:pt>
    <dgm:pt modelId="{05632D85-D90E-4B5B-9DB6-89DC01E5C0BD}" type="pres">
      <dgm:prSet presAssocID="{52DAC013-8370-41D2-87B5-7B9515580BC9}" presName="textNode" presStyleLbl="bgShp" presStyleIdx="1" presStyleCnt="2"/>
      <dgm:spPr/>
      <dgm:t>
        <a:bodyPr/>
        <a:lstStyle/>
        <a:p>
          <a:endParaRPr lang="es-MX"/>
        </a:p>
      </dgm:t>
    </dgm:pt>
    <dgm:pt modelId="{51321265-EEA6-4E2E-A396-9F60FFCDB934}" type="pres">
      <dgm:prSet presAssocID="{52DAC013-8370-41D2-87B5-7B9515580BC9}" presName="compChildNode" presStyleCnt="0"/>
      <dgm:spPr/>
    </dgm:pt>
    <dgm:pt modelId="{EDC51BAB-8054-48A0-BB3C-10A8A3C85CA9}" type="pres">
      <dgm:prSet presAssocID="{52DAC013-8370-41D2-87B5-7B9515580BC9}" presName="theInnerList" presStyleCnt="0"/>
      <dgm:spPr/>
    </dgm:pt>
    <dgm:pt modelId="{44CD61F4-C4B8-462B-992F-6284A3590BFF}" type="pres">
      <dgm:prSet presAssocID="{30BA647B-99A3-4B01-B407-AF140D81EB04}" presName="child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C2786EB-197E-419F-B3B1-91B211E63F8A}" type="pres">
      <dgm:prSet presAssocID="{30BA647B-99A3-4B01-B407-AF140D81EB04}" presName="aSpace2" presStyleCnt="0"/>
      <dgm:spPr/>
    </dgm:pt>
    <dgm:pt modelId="{560F39D2-D056-4FB6-BCED-E3FBAA0C0AC2}" type="pres">
      <dgm:prSet presAssocID="{8FB3B0BD-89AB-4A07-9EBB-6299071B4534}" presName="child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CB523472-314D-4FA8-9D10-9B14DC8A1DA5}" type="pres">
      <dgm:prSet presAssocID="{8FB3B0BD-89AB-4A07-9EBB-6299071B4534}" presName="aSpace2" presStyleCnt="0"/>
      <dgm:spPr/>
    </dgm:pt>
    <dgm:pt modelId="{873DEBEC-7BBA-49E1-978E-3EDF554DCA95}" type="pres">
      <dgm:prSet presAssocID="{778789F4-BCDF-419F-BF50-088B681CC0F6}" presName="child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E7BBDEBD-E296-4A21-A0DB-CE496F7C7FFF}" type="presOf" srcId="{1EB5968B-FF4F-42C1-9081-C124181494BE}" destId="{750013E2-95AB-4B10-BDEF-32E0D4EAD74D}" srcOrd="0" destOrd="0" presId="urn:microsoft.com/office/officeart/2005/8/layout/lProcess2"/>
    <dgm:cxn modelId="{0457C890-0915-46FF-BBA6-9525B6DA414E}" type="presOf" srcId="{E6F8FDC7-BDA3-48B3-8C16-AB52551CD907}" destId="{895548FA-D691-41F1-A37B-CC394BA560AC}" srcOrd="0" destOrd="0" presId="urn:microsoft.com/office/officeart/2005/8/layout/lProcess2"/>
    <dgm:cxn modelId="{2AAEEC71-BBD6-4E61-886F-8CAA990232E2}" srcId="{E6F8FDC7-BDA3-48B3-8C16-AB52551CD907}" destId="{FAF38990-4469-42D0-94E8-78078823025A}" srcOrd="2" destOrd="0" parTransId="{012FDB36-5FA0-4942-A121-7DFB56540F24}" sibTransId="{ACA81734-2245-4889-8648-29F223E737EA}"/>
    <dgm:cxn modelId="{C9CC6684-F01B-49CB-A2B0-E248B143C2AC}" type="presOf" srcId="{8FB3B0BD-89AB-4A07-9EBB-6299071B4534}" destId="{560F39D2-D056-4FB6-BCED-E3FBAA0C0AC2}" srcOrd="0" destOrd="0" presId="urn:microsoft.com/office/officeart/2005/8/layout/lProcess2"/>
    <dgm:cxn modelId="{6E67221F-4A89-4854-8E39-A65E4BE7FD06}" type="presOf" srcId="{52DAC013-8370-41D2-87B5-7B9515580BC9}" destId="{05632D85-D90E-4B5B-9DB6-89DC01E5C0BD}" srcOrd="1" destOrd="0" presId="urn:microsoft.com/office/officeart/2005/8/layout/lProcess2"/>
    <dgm:cxn modelId="{543E0083-2AC3-4FAF-B1C1-0E4253AA8FEE}" srcId="{52DAC013-8370-41D2-87B5-7B9515580BC9}" destId="{778789F4-BCDF-419F-BF50-088B681CC0F6}" srcOrd="2" destOrd="0" parTransId="{6F212F13-2285-456D-9CA4-28B4C519DC04}" sibTransId="{AA0B9B15-4C4A-4CDB-B7F4-310C1DF88039}"/>
    <dgm:cxn modelId="{11024A70-046A-4092-AAEC-02DB0083B12A}" srcId="{E6F8FDC7-BDA3-48B3-8C16-AB52551CD907}" destId="{1EB5968B-FF4F-42C1-9081-C124181494BE}" srcOrd="0" destOrd="0" parTransId="{45E24CC4-236E-40EB-92C9-1C51FC6E3E85}" sibTransId="{D2C289DD-0633-4D1A-A8AD-B9F4C3A5FFC3}"/>
    <dgm:cxn modelId="{2954F11A-F74C-4DB7-8B07-55C72090ABF6}" type="presOf" srcId="{B4F912D1-5C45-40CB-A0D3-227120A3A28C}" destId="{E0C90497-DDFE-4C60-B5E4-BA011797DE58}" srcOrd="0" destOrd="0" presId="urn:microsoft.com/office/officeart/2005/8/layout/lProcess2"/>
    <dgm:cxn modelId="{3B29CFF3-0565-4FB6-B883-D59DCFE8129C}" type="presOf" srcId="{52DAC013-8370-41D2-87B5-7B9515580BC9}" destId="{2CAFA6BC-E0BA-44C0-8FF4-7A1CAC2E33EF}" srcOrd="0" destOrd="0" presId="urn:microsoft.com/office/officeart/2005/8/layout/lProcess2"/>
    <dgm:cxn modelId="{B0E8E88A-9FEE-4391-8157-A868F3CBF015}" type="presOf" srcId="{555FDFE6-069E-40B8-996F-F734B81F2369}" destId="{20492308-9E74-48A3-88C3-265834CE5502}" srcOrd="0" destOrd="0" presId="urn:microsoft.com/office/officeart/2005/8/layout/lProcess2"/>
    <dgm:cxn modelId="{B2986CCE-A874-4F6A-8B6A-A4A21F201DB0}" type="presOf" srcId="{E6F8FDC7-BDA3-48B3-8C16-AB52551CD907}" destId="{E0494A7F-C94D-415D-9969-295305B0685C}" srcOrd="1" destOrd="0" presId="urn:microsoft.com/office/officeart/2005/8/layout/lProcess2"/>
    <dgm:cxn modelId="{E572AEED-0690-448B-825F-A1E6EBBF7298}" srcId="{E6F8FDC7-BDA3-48B3-8C16-AB52551CD907}" destId="{B4F912D1-5C45-40CB-A0D3-227120A3A28C}" srcOrd="1" destOrd="0" parTransId="{1C7F458E-6CDA-4946-A850-8797D2E75D30}" sibTransId="{83164727-18E8-499B-9B02-52F13CBD294A}"/>
    <dgm:cxn modelId="{7F8CFF3B-111C-41E9-AC38-517AA9FEEB23}" srcId="{52DAC013-8370-41D2-87B5-7B9515580BC9}" destId="{8FB3B0BD-89AB-4A07-9EBB-6299071B4534}" srcOrd="1" destOrd="0" parTransId="{2060EDD5-6DBE-4CB8-9773-7C53876A98C6}" sibTransId="{8817D670-4F24-415D-A8E1-57FD497637B4}"/>
    <dgm:cxn modelId="{06DB5BF5-114D-4EE9-941C-9DE0EE1FF10A}" type="presOf" srcId="{30BA647B-99A3-4B01-B407-AF140D81EB04}" destId="{44CD61F4-C4B8-462B-992F-6284A3590BFF}" srcOrd="0" destOrd="0" presId="urn:microsoft.com/office/officeart/2005/8/layout/lProcess2"/>
    <dgm:cxn modelId="{A80A2BAF-5A63-4713-A230-2EE73814ADB6}" srcId="{555FDFE6-069E-40B8-996F-F734B81F2369}" destId="{E6F8FDC7-BDA3-48B3-8C16-AB52551CD907}" srcOrd="0" destOrd="0" parTransId="{025E2FA0-C883-4DC8-9B16-7135A4DA98AF}" sibTransId="{648355C5-BA34-47B0-B185-AD9F3439A3BC}"/>
    <dgm:cxn modelId="{A3E30E81-9C57-43C1-A855-F6BFC4A82EF8}" srcId="{52DAC013-8370-41D2-87B5-7B9515580BC9}" destId="{30BA647B-99A3-4B01-B407-AF140D81EB04}" srcOrd="0" destOrd="0" parTransId="{808CC585-D37E-4DCA-830A-749D12820CD1}" sibTransId="{77E56C67-DB78-4D57-B1A2-1A53D0903B3F}"/>
    <dgm:cxn modelId="{B7CF92F4-1315-41F3-BBA0-B1044ED87E8E}" type="presOf" srcId="{778789F4-BCDF-419F-BF50-088B681CC0F6}" destId="{873DEBEC-7BBA-49E1-978E-3EDF554DCA95}" srcOrd="0" destOrd="0" presId="urn:microsoft.com/office/officeart/2005/8/layout/lProcess2"/>
    <dgm:cxn modelId="{9D87C74B-E927-4D68-A4DE-D164BA04076F}" srcId="{555FDFE6-069E-40B8-996F-F734B81F2369}" destId="{52DAC013-8370-41D2-87B5-7B9515580BC9}" srcOrd="1" destOrd="0" parTransId="{52B4A16E-9CB3-4F45-A657-79CE3301BE3C}" sibTransId="{710F88C9-3E36-4867-88BD-559CBE34C3E9}"/>
    <dgm:cxn modelId="{8C37B21D-E9B9-42B2-B89E-C753E642722C}" type="presOf" srcId="{FAF38990-4469-42D0-94E8-78078823025A}" destId="{222794C5-641D-4829-8E6E-A81C8D232BA0}" srcOrd="0" destOrd="0" presId="urn:microsoft.com/office/officeart/2005/8/layout/lProcess2"/>
    <dgm:cxn modelId="{98ED3C5B-3BD3-49E6-89C0-6E4D125DBC43}" type="presParOf" srcId="{20492308-9E74-48A3-88C3-265834CE5502}" destId="{158561C0-AC43-41EA-AD70-0C3113BFFAA5}" srcOrd="0" destOrd="0" presId="urn:microsoft.com/office/officeart/2005/8/layout/lProcess2"/>
    <dgm:cxn modelId="{225E1767-F044-42C1-9A5B-7CA646020765}" type="presParOf" srcId="{158561C0-AC43-41EA-AD70-0C3113BFFAA5}" destId="{895548FA-D691-41F1-A37B-CC394BA560AC}" srcOrd="0" destOrd="0" presId="urn:microsoft.com/office/officeart/2005/8/layout/lProcess2"/>
    <dgm:cxn modelId="{10C47838-742C-49EC-8B12-572393B4E6AB}" type="presParOf" srcId="{158561C0-AC43-41EA-AD70-0C3113BFFAA5}" destId="{E0494A7F-C94D-415D-9969-295305B0685C}" srcOrd="1" destOrd="0" presId="urn:microsoft.com/office/officeart/2005/8/layout/lProcess2"/>
    <dgm:cxn modelId="{93E864B4-19A7-412A-87C4-52AC87E98CDB}" type="presParOf" srcId="{158561C0-AC43-41EA-AD70-0C3113BFFAA5}" destId="{29CE4DB0-B07B-4C77-9A5F-144455289618}" srcOrd="2" destOrd="0" presId="urn:microsoft.com/office/officeart/2005/8/layout/lProcess2"/>
    <dgm:cxn modelId="{B501779E-D794-4E9A-A838-B066235BC7B8}" type="presParOf" srcId="{29CE4DB0-B07B-4C77-9A5F-144455289618}" destId="{A32E9C3C-912A-4514-AC84-94D5EDC38824}" srcOrd="0" destOrd="0" presId="urn:microsoft.com/office/officeart/2005/8/layout/lProcess2"/>
    <dgm:cxn modelId="{C3BAD321-0DC6-44B3-A0AB-360F7345B695}" type="presParOf" srcId="{A32E9C3C-912A-4514-AC84-94D5EDC38824}" destId="{750013E2-95AB-4B10-BDEF-32E0D4EAD74D}" srcOrd="0" destOrd="0" presId="urn:microsoft.com/office/officeart/2005/8/layout/lProcess2"/>
    <dgm:cxn modelId="{6B44DB5E-3A05-4EE3-A05C-CE740403B3D2}" type="presParOf" srcId="{A32E9C3C-912A-4514-AC84-94D5EDC38824}" destId="{93F58B2D-2C54-4DCE-A5BB-062B86C0EE99}" srcOrd="1" destOrd="0" presId="urn:microsoft.com/office/officeart/2005/8/layout/lProcess2"/>
    <dgm:cxn modelId="{FA155096-FCEE-46FB-93E2-7137696749B4}" type="presParOf" srcId="{A32E9C3C-912A-4514-AC84-94D5EDC38824}" destId="{E0C90497-DDFE-4C60-B5E4-BA011797DE58}" srcOrd="2" destOrd="0" presId="urn:microsoft.com/office/officeart/2005/8/layout/lProcess2"/>
    <dgm:cxn modelId="{EBCAA750-4188-40D5-B86D-ABE7F9265B1A}" type="presParOf" srcId="{A32E9C3C-912A-4514-AC84-94D5EDC38824}" destId="{6A7B8D5B-3482-4FC8-B80A-FD66DA04DFAE}" srcOrd="3" destOrd="0" presId="urn:microsoft.com/office/officeart/2005/8/layout/lProcess2"/>
    <dgm:cxn modelId="{B7BF37E9-7099-4784-BCE6-A429C318CC86}" type="presParOf" srcId="{A32E9C3C-912A-4514-AC84-94D5EDC38824}" destId="{222794C5-641D-4829-8E6E-A81C8D232BA0}" srcOrd="4" destOrd="0" presId="urn:microsoft.com/office/officeart/2005/8/layout/lProcess2"/>
    <dgm:cxn modelId="{4117468B-D34D-498C-B8A4-F6F341B70D3A}" type="presParOf" srcId="{20492308-9E74-48A3-88C3-265834CE5502}" destId="{BEC9FB0F-5B66-4551-B27A-5D051F5C3600}" srcOrd="1" destOrd="0" presId="urn:microsoft.com/office/officeart/2005/8/layout/lProcess2"/>
    <dgm:cxn modelId="{A77E8186-547F-4385-B7DB-CD3E2B9D7ABF}" type="presParOf" srcId="{20492308-9E74-48A3-88C3-265834CE5502}" destId="{25377D5D-9AC6-44F1-952C-E97E230BFA9D}" srcOrd="2" destOrd="0" presId="urn:microsoft.com/office/officeart/2005/8/layout/lProcess2"/>
    <dgm:cxn modelId="{FC8CED42-12EF-4867-A1AB-AA68EF362AFB}" type="presParOf" srcId="{25377D5D-9AC6-44F1-952C-E97E230BFA9D}" destId="{2CAFA6BC-E0BA-44C0-8FF4-7A1CAC2E33EF}" srcOrd="0" destOrd="0" presId="urn:microsoft.com/office/officeart/2005/8/layout/lProcess2"/>
    <dgm:cxn modelId="{993C1D24-E26F-4FDE-8344-FEE3BA143AA4}" type="presParOf" srcId="{25377D5D-9AC6-44F1-952C-E97E230BFA9D}" destId="{05632D85-D90E-4B5B-9DB6-89DC01E5C0BD}" srcOrd="1" destOrd="0" presId="urn:microsoft.com/office/officeart/2005/8/layout/lProcess2"/>
    <dgm:cxn modelId="{A57424A4-0551-42C1-8746-C2AF2D085FFC}" type="presParOf" srcId="{25377D5D-9AC6-44F1-952C-E97E230BFA9D}" destId="{51321265-EEA6-4E2E-A396-9F60FFCDB934}" srcOrd="2" destOrd="0" presId="urn:microsoft.com/office/officeart/2005/8/layout/lProcess2"/>
    <dgm:cxn modelId="{6739E1B5-A29A-4FB0-9837-0101831306DF}" type="presParOf" srcId="{51321265-EEA6-4E2E-A396-9F60FFCDB934}" destId="{EDC51BAB-8054-48A0-BB3C-10A8A3C85CA9}" srcOrd="0" destOrd="0" presId="urn:microsoft.com/office/officeart/2005/8/layout/lProcess2"/>
    <dgm:cxn modelId="{2B0146C4-2BBF-4A3B-8771-13837A74868B}" type="presParOf" srcId="{EDC51BAB-8054-48A0-BB3C-10A8A3C85CA9}" destId="{44CD61F4-C4B8-462B-992F-6284A3590BFF}" srcOrd="0" destOrd="0" presId="urn:microsoft.com/office/officeart/2005/8/layout/lProcess2"/>
    <dgm:cxn modelId="{7157C1BA-7C29-4802-97E0-6761F7617EE1}" type="presParOf" srcId="{EDC51BAB-8054-48A0-BB3C-10A8A3C85CA9}" destId="{1C2786EB-197E-419F-B3B1-91B211E63F8A}" srcOrd="1" destOrd="0" presId="urn:microsoft.com/office/officeart/2005/8/layout/lProcess2"/>
    <dgm:cxn modelId="{934795D1-8173-43E0-833F-B6501FC8D467}" type="presParOf" srcId="{EDC51BAB-8054-48A0-BB3C-10A8A3C85CA9}" destId="{560F39D2-D056-4FB6-BCED-E3FBAA0C0AC2}" srcOrd="2" destOrd="0" presId="urn:microsoft.com/office/officeart/2005/8/layout/lProcess2"/>
    <dgm:cxn modelId="{9FED3B9F-69DD-49C3-9A9A-32B23D38EDBE}" type="presParOf" srcId="{EDC51BAB-8054-48A0-BB3C-10A8A3C85CA9}" destId="{CB523472-314D-4FA8-9D10-9B14DC8A1DA5}" srcOrd="3" destOrd="0" presId="urn:microsoft.com/office/officeart/2005/8/layout/lProcess2"/>
    <dgm:cxn modelId="{1D779366-0469-4DB4-9E6C-DD55225D21EA}" type="presParOf" srcId="{EDC51BAB-8054-48A0-BB3C-10A8A3C85CA9}" destId="{873DEBEC-7BBA-49E1-978E-3EDF554DCA95}" srcOrd="4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81A9B46-8C85-455D-9E56-221107250122}">
      <dsp:nvSpPr>
        <dsp:cNvPr id="0" name=""/>
        <dsp:cNvSpPr/>
      </dsp:nvSpPr>
      <dsp:spPr>
        <a:xfrm>
          <a:off x="2140" y="470644"/>
          <a:ext cx="2147275" cy="858910"/>
        </a:xfrm>
        <a:prstGeom prst="homePlat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4676" tIns="37338" rIns="18669" bIns="3733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b="1" kern="1200" dirty="0"/>
            <a:t>Proceso personal</a:t>
          </a:r>
        </a:p>
      </dsp:txBody>
      <dsp:txXfrm>
        <a:off x="2140" y="470644"/>
        <a:ext cx="2147275" cy="858910"/>
      </dsp:txXfrm>
    </dsp:sp>
    <dsp:sp modelId="{EA76A53E-1894-451E-8054-C237B28351AB}">
      <dsp:nvSpPr>
        <dsp:cNvPr id="0" name=""/>
        <dsp:cNvSpPr/>
      </dsp:nvSpPr>
      <dsp:spPr>
        <a:xfrm>
          <a:off x="1719960" y="470644"/>
          <a:ext cx="2147275" cy="858910"/>
        </a:xfrm>
        <a:prstGeom prst="chevron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6007" tIns="37338" rIns="18669" bIns="3733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b="1" kern="1200" dirty="0"/>
            <a:t>de construcción de estructuras mentales </a:t>
          </a:r>
        </a:p>
      </dsp:txBody>
      <dsp:txXfrm>
        <a:off x="1719960" y="470644"/>
        <a:ext cx="2147275" cy="858910"/>
      </dsp:txXfrm>
    </dsp:sp>
    <dsp:sp modelId="{E8B03B93-EB62-4F62-9CF8-3AEE11087A54}">
      <dsp:nvSpPr>
        <dsp:cNvPr id="0" name=""/>
        <dsp:cNvSpPr/>
      </dsp:nvSpPr>
      <dsp:spPr>
        <a:xfrm>
          <a:off x="3437780" y="470644"/>
          <a:ext cx="2147275" cy="858910"/>
        </a:xfrm>
        <a:prstGeom prst="chevr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6007" tIns="37338" rIns="18669" bIns="3733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b="1" kern="1200" dirty="0"/>
            <a:t>que permiten entender </a:t>
          </a:r>
        </a:p>
      </dsp:txBody>
      <dsp:txXfrm>
        <a:off x="3437780" y="470644"/>
        <a:ext cx="2147275" cy="858910"/>
      </dsp:txXfrm>
    </dsp:sp>
    <dsp:sp modelId="{A868C8D7-59AF-4C15-A33D-C74191151E40}">
      <dsp:nvSpPr>
        <dsp:cNvPr id="0" name=""/>
        <dsp:cNvSpPr/>
      </dsp:nvSpPr>
      <dsp:spPr>
        <a:xfrm>
          <a:off x="5155601" y="470644"/>
          <a:ext cx="2147275" cy="858910"/>
        </a:xfrm>
        <a:prstGeom prst="chevron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6007" tIns="37338" rIns="18669" bIns="3733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b="1" kern="1200" dirty="0"/>
            <a:t>y actuar en el mundo en el que vivimos.</a:t>
          </a:r>
        </a:p>
      </dsp:txBody>
      <dsp:txXfrm>
        <a:off x="5155601" y="470644"/>
        <a:ext cx="2147275" cy="85891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3376D23-691A-4C38-A520-E9968C6EBE95}">
      <dsp:nvSpPr>
        <dsp:cNvPr id="0" name=""/>
        <dsp:cNvSpPr/>
      </dsp:nvSpPr>
      <dsp:spPr>
        <a:xfrm>
          <a:off x="0" y="750296"/>
          <a:ext cx="6984776" cy="123480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D5A702C-A816-4007-B34E-81A1462562DE}">
      <dsp:nvSpPr>
        <dsp:cNvPr id="0" name=""/>
        <dsp:cNvSpPr/>
      </dsp:nvSpPr>
      <dsp:spPr>
        <a:xfrm>
          <a:off x="349238" y="27055"/>
          <a:ext cx="4889343" cy="144648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806" tIns="0" rIns="184806" bIns="0" numCol="1" spcCol="1270" anchor="ctr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ES" sz="2000" kern="1200" dirty="0">
              <a:latin typeface="Century Gothic" panose="020B0502020202020204" pitchFamily="34" charset="0"/>
            </a:rPr>
            <a:t>Son todos aquellos instrumentos o documentos  que aportan </a:t>
          </a:r>
          <a:r>
            <a:rPr lang="es-MX" sz="2000" kern="1200" dirty="0">
              <a:latin typeface="Century Gothic" panose="020B0502020202020204" pitchFamily="34" charset="0"/>
            </a:rPr>
            <a:t>noticias, datos, instrucciones o testimonios.</a:t>
          </a:r>
        </a:p>
      </dsp:txBody>
      <dsp:txXfrm>
        <a:off x="349238" y="27055"/>
        <a:ext cx="4889343" cy="1446480"/>
      </dsp:txXfrm>
    </dsp:sp>
    <dsp:sp modelId="{8E179F9C-09ED-4CB2-A5C8-F58DBAA4F711}">
      <dsp:nvSpPr>
        <dsp:cNvPr id="0" name=""/>
        <dsp:cNvSpPr/>
      </dsp:nvSpPr>
      <dsp:spPr>
        <a:xfrm>
          <a:off x="0" y="2972936"/>
          <a:ext cx="6984776" cy="123480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C4B3372-A9E9-4093-9A4B-7489E0899945}">
      <dsp:nvSpPr>
        <dsp:cNvPr id="0" name=""/>
        <dsp:cNvSpPr/>
      </dsp:nvSpPr>
      <dsp:spPr>
        <a:xfrm>
          <a:off x="349238" y="2249696"/>
          <a:ext cx="4889343" cy="144648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806" tIns="0" rIns="184806" bIns="0" numCol="1" spcCol="1270" anchor="ctr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MX" sz="2000" kern="1200" dirty="0">
              <a:latin typeface="Century Gothic" panose="020B0502020202020204" pitchFamily="34" charset="0"/>
            </a:rPr>
            <a:t>a través de los cuales se accede al conocimiento y están a disposición del investigador.</a:t>
          </a:r>
        </a:p>
        <a:p>
          <a:pPr lvl="0" algn="l">
            <a:spcBef>
              <a:spcPct val="0"/>
            </a:spcBef>
          </a:pPr>
          <a:endParaRPr lang="es-MX" sz="1600" kern="1200" dirty="0">
            <a:latin typeface="Century Gothic" panose="020B0502020202020204" pitchFamily="34" charset="0"/>
          </a:endParaRPr>
        </a:p>
      </dsp:txBody>
      <dsp:txXfrm>
        <a:off x="349238" y="2249696"/>
        <a:ext cx="4889343" cy="144648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6BF8A7F-B373-44ED-8E95-5574729456DF}">
      <dsp:nvSpPr>
        <dsp:cNvPr id="0" name=""/>
        <dsp:cNvSpPr/>
      </dsp:nvSpPr>
      <dsp:spPr>
        <a:xfrm>
          <a:off x="6558" y="1954206"/>
          <a:ext cx="1578774" cy="124747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kern="1200" dirty="0">
              <a:solidFill>
                <a:schemeClr val="tx1"/>
              </a:solidFill>
              <a:latin typeface="Century Gothic" panose="020B0502020202020204" pitchFamily="34" charset="0"/>
            </a:rPr>
            <a:t>Clasificación de las fuentes de información</a:t>
          </a:r>
          <a:endParaRPr lang="es-MX" sz="1600" b="1" kern="1200" dirty="0">
            <a:solidFill>
              <a:schemeClr val="tx1"/>
            </a:solidFill>
            <a:latin typeface="Century Gothic" panose="020B0502020202020204" pitchFamily="34" charset="0"/>
          </a:endParaRPr>
        </a:p>
      </dsp:txBody>
      <dsp:txXfrm>
        <a:off x="6558" y="1954206"/>
        <a:ext cx="1578774" cy="1247470"/>
      </dsp:txXfrm>
    </dsp:sp>
    <dsp:sp modelId="{3BD07444-F6B0-49D5-B316-F870E15DFBE8}">
      <dsp:nvSpPr>
        <dsp:cNvPr id="0" name=""/>
        <dsp:cNvSpPr/>
      </dsp:nvSpPr>
      <dsp:spPr>
        <a:xfrm rot="18289469">
          <a:off x="1210535" y="1838870"/>
          <a:ext cx="1747572" cy="43551"/>
        </a:xfrm>
        <a:custGeom>
          <a:avLst/>
          <a:gdLst/>
          <a:ahLst/>
          <a:cxnLst/>
          <a:rect l="0" t="0" r="0" b="0"/>
          <a:pathLst>
            <a:path>
              <a:moveTo>
                <a:pt x="0" y="21775"/>
              </a:moveTo>
              <a:lnTo>
                <a:pt x="1747572" y="21775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b="1" kern="1200" dirty="0">
            <a:solidFill>
              <a:schemeClr val="tx1"/>
            </a:solidFill>
            <a:latin typeface="Century Gothic" panose="020B0502020202020204" pitchFamily="34" charset="0"/>
          </a:endParaRPr>
        </a:p>
      </dsp:txBody>
      <dsp:txXfrm rot="18289469">
        <a:off x="2040632" y="1816956"/>
        <a:ext cx="87378" cy="87378"/>
      </dsp:txXfrm>
    </dsp:sp>
    <dsp:sp modelId="{D68010F9-03EE-456D-84FE-9790757213F5}">
      <dsp:nvSpPr>
        <dsp:cNvPr id="0" name=""/>
        <dsp:cNvSpPr/>
      </dsp:nvSpPr>
      <dsp:spPr>
        <a:xfrm>
          <a:off x="2583309" y="519614"/>
          <a:ext cx="1657564" cy="124747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kern="1200" dirty="0">
              <a:solidFill>
                <a:schemeClr val="tx1"/>
              </a:solidFill>
              <a:latin typeface="Century Gothic" panose="020B0502020202020204" pitchFamily="34" charset="0"/>
            </a:rPr>
            <a:t>Primarias o directas</a:t>
          </a:r>
          <a:endParaRPr lang="es-MX" sz="1600" b="1" kern="1200" dirty="0">
            <a:solidFill>
              <a:schemeClr val="tx1"/>
            </a:solidFill>
            <a:latin typeface="Century Gothic" panose="020B0502020202020204" pitchFamily="34" charset="0"/>
          </a:endParaRPr>
        </a:p>
      </dsp:txBody>
      <dsp:txXfrm>
        <a:off x="2583309" y="519614"/>
        <a:ext cx="1657564" cy="1247470"/>
      </dsp:txXfrm>
    </dsp:sp>
    <dsp:sp modelId="{21CE75EE-B682-412B-AFC0-0B42F2F9B86A}">
      <dsp:nvSpPr>
        <dsp:cNvPr id="0" name=""/>
        <dsp:cNvSpPr/>
      </dsp:nvSpPr>
      <dsp:spPr>
        <a:xfrm>
          <a:off x="4240874" y="1121574"/>
          <a:ext cx="997976" cy="43551"/>
        </a:xfrm>
        <a:custGeom>
          <a:avLst/>
          <a:gdLst/>
          <a:ahLst/>
          <a:cxnLst/>
          <a:rect l="0" t="0" r="0" b="0"/>
          <a:pathLst>
            <a:path>
              <a:moveTo>
                <a:pt x="0" y="21775"/>
              </a:moveTo>
              <a:lnTo>
                <a:pt x="997976" y="21775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400" b="1" kern="1200" dirty="0">
            <a:solidFill>
              <a:schemeClr val="tx1"/>
            </a:solidFill>
            <a:latin typeface="Century Gothic" panose="020B0502020202020204" pitchFamily="34" charset="0"/>
          </a:endParaRPr>
        </a:p>
      </dsp:txBody>
      <dsp:txXfrm>
        <a:off x="4714913" y="1118400"/>
        <a:ext cx="49898" cy="49898"/>
      </dsp:txXfrm>
    </dsp:sp>
    <dsp:sp modelId="{C5E6093A-524A-4372-8548-FD74AB6504B1}">
      <dsp:nvSpPr>
        <dsp:cNvPr id="0" name=""/>
        <dsp:cNvSpPr/>
      </dsp:nvSpPr>
      <dsp:spPr>
        <a:xfrm>
          <a:off x="5238851" y="519614"/>
          <a:ext cx="2494941" cy="1247470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6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400" b="0" kern="1200" dirty="0">
              <a:solidFill>
                <a:schemeClr val="tx1"/>
              </a:solidFill>
              <a:latin typeface="Century Gothic" panose="020B0502020202020204" pitchFamily="34" charset="0"/>
            </a:rPr>
            <a:t>Son aquellas fuentes que poseen información nueva original y cuya disposición no sigue ningún esquema predeterminado</a:t>
          </a:r>
          <a:endParaRPr lang="es-MX" sz="1400" b="0" kern="1200" dirty="0">
            <a:solidFill>
              <a:schemeClr val="tx1"/>
            </a:solidFill>
            <a:latin typeface="Century Gothic" panose="020B0502020202020204" pitchFamily="34" charset="0"/>
          </a:endParaRPr>
        </a:p>
      </dsp:txBody>
      <dsp:txXfrm>
        <a:off x="5238851" y="519614"/>
        <a:ext cx="2494941" cy="1247470"/>
      </dsp:txXfrm>
    </dsp:sp>
    <dsp:sp modelId="{8EB2C8F7-46C2-4960-925B-2526CFBB305B}">
      <dsp:nvSpPr>
        <dsp:cNvPr id="0" name=""/>
        <dsp:cNvSpPr/>
      </dsp:nvSpPr>
      <dsp:spPr>
        <a:xfrm>
          <a:off x="1585333" y="2556165"/>
          <a:ext cx="997976" cy="43551"/>
        </a:xfrm>
        <a:custGeom>
          <a:avLst/>
          <a:gdLst/>
          <a:ahLst/>
          <a:cxnLst/>
          <a:rect l="0" t="0" r="0" b="0"/>
          <a:pathLst>
            <a:path>
              <a:moveTo>
                <a:pt x="0" y="21775"/>
              </a:moveTo>
              <a:lnTo>
                <a:pt x="997976" y="21775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400" b="1" kern="1200" dirty="0">
            <a:solidFill>
              <a:schemeClr val="tx1"/>
            </a:solidFill>
            <a:latin typeface="Century Gothic" panose="020B0502020202020204" pitchFamily="34" charset="0"/>
          </a:endParaRPr>
        </a:p>
      </dsp:txBody>
      <dsp:txXfrm>
        <a:off x="2059372" y="2552992"/>
        <a:ext cx="49898" cy="49898"/>
      </dsp:txXfrm>
    </dsp:sp>
    <dsp:sp modelId="{40EC1F84-BDBA-46C5-B226-A40C33E0CC59}">
      <dsp:nvSpPr>
        <dsp:cNvPr id="0" name=""/>
        <dsp:cNvSpPr/>
      </dsp:nvSpPr>
      <dsp:spPr>
        <a:xfrm>
          <a:off x="2583309" y="1954206"/>
          <a:ext cx="1657564" cy="124747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kern="1200" dirty="0">
              <a:solidFill>
                <a:schemeClr val="tx1"/>
              </a:solidFill>
              <a:latin typeface="Century Gothic" panose="020B0502020202020204" pitchFamily="34" charset="0"/>
            </a:rPr>
            <a:t>Secundarias o indirectas</a:t>
          </a:r>
          <a:endParaRPr lang="es-MX" sz="1600" b="1" kern="1200" dirty="0">
            <a:solidFill>
              <a:schemeClr val="tx1"/>
            </a:solidFill>
            <a:latin typeface="Century Gothic" panose="020B0502020202020204" pitchFamily="34" charset="0"/>
          </a:endParaRPr>
        </a:p>
      </dsp:txBody>
      <dsp:txXfrm>
        <a:off x="2583309" y="1954206"/>
        <a:ext cx="1657564" cy="1247470"/>
      </dsp:txXfrm>
    </dsp:sp>
    <dsp:sp modelId="{F52F2695-B884-4B41-AF07-4B046C5C1575}">
      <dsp:nvSpPr>
        <dsp:cNvPr id="0" name=""/>
        <dsp:cNvSpPr/>
      </dsp:nvSpPr>
      <dsp:spPr>
        <a:xfrm>
          <a:off x="4240874" y="2556165"/>
          <a:ext cx="997976" cy="43551"/>
        </a:xfrm>
        <a:custGeom>
          <a:avLst/>
          <a:gdLst/>
          <a:ahLst/>
          <a:cxnLst/>
          <a:rect l="0" t="0" r="0" b="0"/>
          <a:pathLst>
            <a:path>
              <a:moveTo>
                <a:pt x="0" y="21775"/>
              </a:moveTo>
              <a:lnTo>
                <a:pt x="997976" y="21775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400" b="1" kern="1200" dirty="0">
            <a:solidFill>
              <a:schemeClr val="tx1"/>
            </a:solidFill>
            <a:latin typeface="Century Gothic" panose="020B0502020202020204" pitchFamily="34" charset="0"/>
          </a:endParaRPr>
        </a:p>
      </dsp:txBody>
      <dsp:txXfrm>
        <a:off x="4714913" y="2552992"/>
        <a:ext cx="49898" cy="49898"/>
      </dsp:txXfrm>
    </dsp:sp>
    <dsp:sp modelId="{CABD2273-97A7-428D-82B2-CE230C86B112}">
      <dsp:nvSpPr>
        <dsp:cNvPr id="0" name=""/>
        <dsp:cNvSpPr/>
      </dsp:nvSpPr>
      <dsp:spPr>
        <a:xfrm>
          <a:off x="5238851" y="1954206"/>
          <a:ext cx="2494941" cy="1247470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6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b="0" kern="1200" dirty="0">
              <a:solidFill>
                <a:schemeClr val="tx1"/>
              </a:solidFill>
              <a:latin typeface="Century Gothic" panose="020B0502020202020204" pitchFamily="34" charset="0"/>
            </a:rPr>
            <a:t>Contienen información primaria, sintetizada y reorganizada</a:t>
          </a:r>
          <a:r>
            <a:rPr lang="es-MX" sz="1050" b="0" kern="1200" dirty="0">
              <a:solidFill>
                <a:schemeClr val="tx1"/>
              </a:solidFill>
              <a:latin typeface="Century Gothic" panose="020B0502020202020204" pitchFamily="34" charset="0"/>
            </a:rPr>
            <a:t>. </a:t>
          </a:r>
        </a:p>
      </dsp:txBody>
      <dsp:txXfrm>
        <a:off x="5238851" y="1954206"/>
        <a:ext cx="2494941" cy="1247470"/>
      </dsp:txXfrm>
    </dsp:sp>
    <dsp:sp modelId="{4B4AAAEF-C4B7-4436-B83F-BF9A72C7FAD3}">
      <dsp:nvSpPr>
        <dsp:cNvPr id="0" name=""/>
        <dsp:cNvSpPr/>
      </dsp:nvSpPr>
      <dsp:spPr>
        <a:xfrm rot="3310531">
          <a:off x="1210535" y="3273461"/>
          <a:ext cx="1747572" cy="43551"/>
        </a:xfrm>
        <a:custGeom>
          <a:avLst/>
          <a:gdLst/>
          <a:ahLst/>
          <a:cxnLst/>
          <a:rect l="0" t="0" r="0" b="0"/>
          <a:pathLst>
            <a:path>
              <a:moveTo>
                <a:pt x="0" y="21775"/>
              </a:moveTo>
              <a:lnTo>
                <a:pt x="1747572" y="21775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b="1" kern="1200" dirty="0">
            <a:solidFill>
              <a:schemeClr val="tx1"/>
            </a:solidFill>
            <a:latin typeface="Century Gothic" panose="020B0502020202020204" pitchFamily="34" charset="0"/>
          </a:endParaRPr>
        </a:p>
      </dsp:txBody>
      <dsp:txXfrm rot="3310531">
        <a:off x="2040632" y="3251547"/>
        <a:ext cx="87378" cy="87378"/>
      </dsp:txXfrm>
    </dsp:sp>
    <dsp:sp modelId="{5DC00D9F-682D-4329-857B-1221DEE82287}">
      <dsp:nvSpPr>
        <dsp:cNvPr id="0" name=""/>
        <dsp:cNvSpPr/>
      </dsp:nvSpPr>
      <dsp:spPr>
        <a:xfrm>
          <a:off x="2583309" y="3388797"/>
          <a:ext cx="1657564" cy="124747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kern="1200" dirty="0">
              <a:solidFill>
                <a:schemeClr val="tx1"/>
              </a:solidFill>
              <a:latin typeface="Century Gothic" panose="020B0502020202020204" pitchFamily="34" charset="0"/>
            </a:rPr>
            <a:t>Terciarias</a:t>
          </a:r>
          <a:endParaRPr lang="es-MX" sz="1600" b="1" kern="1200" dirty="0">
            <a:solidFill>
              <a:schemeClr val="tx1"/>
            </a:solidFill>
            <a:latin typeface="Century Gothic" panose="020B0502020202020204" pitchFamily="34" charset="0"/>
          </a:endParaRPr>
        </a:p>
      </dsp:txBody>
      <dsp:txXfrm>
        <a:off x="2583309" y="3388797"/>
        <a:ext cx="1657564" cy="1247470"/>
      </dsp:txXfrm>
    </dsp:sp>
    <dsp:sp modelId="{E1A6EF50-3270-489A-BD5A-87E827071C71}">
      <dsp:nvSpPr>
        <dsp:cNvPr id="0" name=""/>
        <dsp:cNvSpPr/>
      </dsp:nvSpPr>
      <dsp:spPr>
        <a:xfrm>
          <a:off x="4240874" y="3990757"/>
          <a:ext cx="997976" cy="43551"/>
        </a:xfrm>
        <a:custGeom>
          <a:avLst/>
          <a:gdLst/>
          <a:ahLst/>
          <a:cxnLst/>
          <a:rect l="0" t="0" r="0" b="0"/>
          <a:pathLst>
            <a:path>
              <a:moveTo>
                <a:pt x="0" y="21775"/>
              </a:moveTo>
              <a:lnTo>
                <a:pt x="997976" y="21775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400" b="1" kern="1200" dirty="0">
            <a:solidFill>
              <a:schemeClr val="tx1"/>
            </a:solidFill>
            <a:latin typeface="Century Gothic" panose="020B0502020202020204" pitchFamily="34" charset="0"/>
          </a:endParaRPr>
        </a:p>
      </dsp:txBody>
      <dsp:txXfrm>
        <a:off x="4714913" y="3987583"/>
        <a:ext cx="49898" cy="49898"/>
      </dsp:txXfrm>
    </dsp:sp>
    <dsp:sp modelId="{739D1A58-943A-46F1-83D5-E3CDE067FA9B}">
      <dsp:nvSpPr>
        <dsp:cNvPr id="0" name=""/>
        <dsp:cNvSpPr/>
      </dsp:nvSpPr>
      <dsp:spPr>
        <a:xfrm>
          <a:off x="5238851" y="3388797"/>
          <a:ext cx="2494941" cy="1247470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6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b="0" kern="1200" dirty="0">
              <a:solidFill>
                <a:schemeClr val="tx1"/>
              </a:solidFill>
              <a:latin typeface="Century Gothic" panose="020B0502020202020204" pitchFamily="34" charset="0"/>
            </a:rPr>
            <a:t>Son guías físicas o virtuales que contienen información sobre las fuentes secundarias. Forman parte de la colección de referencia de la biblioteca</a:t>
          </a:r>
          <a:r>
            <a:rPr lang="es-MX" sz="1100" b="0" kern="1200" dirty="0">
              <a:solidFill>
                <a:schemeClr val="tx1"/>
              </a:solidFill>
              <a:latin typeface="Century Gothic" panose="020B0502020202020204" pitchFamily="34" charset="0"/>
            </a:rPr>
            <a:t>. </a:t>
          </a:r>
        </a:p>
      </dsp:txBody>
      <dsp:txXfrm>
        <a:off x="5238851" y="3388797"/>
        <a:ext cx="2494941" cy="124747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05B54B3-24FB-4F78-8F46-5CE0114F205F}">
      <dsp:nvSpPr>
        <dsp:cNvPr id="0" name=""/>
        <dsp:cNvSpPr/>
      </dsp:nvSpPr>
      <dsp:spPr>
        <a:xfrm>
          <a:off x="1153436" y="1984"/>
          <a:ext cx="2018466" cy="680056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chilly" dir="t"/>
        </a:scene3d>
        <a:sp3d>
          <a:bevelT w="63500" h="25400"/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kern="1200">
              <a:solidFill>
                <a:schemeClr val="tx1"/>
              </a:solidFill>
              <a:latin typeface="Century Gothic" panose="020B0502020202020204" pitchFamily="34" charset="0"/>
            </a:rPr>
            <a:t>Primarias</a:t>
          </a:r>
          <a:endParaRPr lang="es-MX" sz="1800" b="1" kern="1200" dirty="0">
            <a:solidFill>
              <a:schemeClr val="tx1"/>
            </a:solidFill>
            <a:latin typeface="Century Gothic" panose="020B0502020202020204" pitchFamily="34" charset="0"/>
          </a:endParaRPr>
        </a:p>
      </dsp:txBody>
      <dsp:txXfrm>
        <a:off x="1153436" y="1984"/>
        <a:ext cx="2018466" cy="680056"/>
      </dsp:txXfrm>
    </dsp:sp>
    <dsp:sp modelId="{D3CE6655-D520-42D9-9942-58FDF493169A}">
      <dsp:nvSpPr>
        <dsp:cNvPr id="0" name=""/>
        <dsp:cNvSpPr/>
      </dsp:nvSpPr>
      <dsp:spPr>
        <a:xfrm>
          <a:off x="1355283" y="682040"/>
          <a:ext cx="302450" cy="5172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17202"/>
              </a:lnTo>
              <a:lnTo>
                <a:pt x="302450" y="517202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DB117B-0152-4EC6-9717-0EE761054006}">
      <dsp:nvSpPr>
        <dsp:cNvPr id="0" name=""/>
        <dsp:cNvSpPr/>
      </dsp:nvSpPr>
      <dsp:spPr>
        <a:xfrm>
          <a:off x="1657733" y="830346"/>
          <a:ext cx="1356610" cy="73779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0" kern="1200">
              <a:latin typeface="Century Gothic" panose="020B0502020202020204" pitchFamily="34" charset="0"/>
            </a:rPr>
            <a:t>Libros</a:t>
          </a:r>
          <a:endParaRPr lang="es-MX" sz="1400" b="0" kern="1200" dirty="0">
            <a:latin typeface="Century Gothic" panose="020B0502020202020204" pitchFamily="34" charset="0"/>
          </a:endParaRPr>
        </a:p>
      </dsp:txBody>
      <dsp:txXfrm>
        <a:off x="1657733" y="830346"/>
        <a:ext cx="1356610" cy="737794"/>
      </dsp:txXfrm>
    </dsp:sp>
    <dsp:sp modelId="{545543B4-AC05-41EE-BB9F-F7E19EA93B3A}">
      <dsp:nvSpPr>
        <dsp:cNvPr id="0" name=""/>
        <dsp:cNvSpPr/>
      </dsp:nvSpPr>
      <dsp:spPr>
        <a:xfrm>
          <a:off x="1355283" y="682040"/>
          <a:ext cx="302450" cy="14027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02788"/>
              </a:lnTo>
              <a:lnTo>
                <a:pt x="302450" y="1402788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DA98B7-32E7-41FF-8FC2-E0F5FF87F5DF}">
      <dsp:nvSpPr>
        <dsp:cNvPr id="0" name=""/>
        <dsp:cNvSpPr/>
      </dsp:nvSpPr>
      <dsp:spPr>
        <a:xfrm>
          <a:off x="1657733" y="1715931"/>
          <a:ext cx="1356610" cy="73779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b="0" kern="1200">
              <a:latin typeface="Century Gothic" panose="020B0502020202020204" pitchFamily="34" charset="0"/>
            </a:rPr>
            <a:t>Revistas Científicas</a:t>
          </a:r>
          <a:endParaRPr lang="es-MX" sz="1400" b="0" kern="1200" dirty="0">
            <a:latin typeface="Century Gothic" panose="020B0502020202020204" pitchFamily="34" charset="0"/>
          </a:endParaRPr>
        </a:p>
      </dsp:txBody>
      <dsp:txXfrm>
        <a:off x="1657733" y="1715931"/>
        <a:ext cx="1356610" cy="737794"/>
      </dsp:txXfrm>
    </dsp:sp>
    <dsp:sp modelId="{EBA06CD1-74B7-4A7C-9A3C-2A0A30069F25}">
      <dsp:nvSpPr>
        <dsp:cNvPr id="0" name=""/>
        <dsp:cNvSpPr/>
      </dsp:nvSpPr>
      <dsp:spPr>
        <a:xfrm>
          <a:off x="1355283" y="682040"/>
          <a:ext cx="302450" cy="22883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88373"/>
              </a:lnTo>
              <a:lnTo>
                <a:pt x="302450" y="228837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3C8978-F975-4712-8013-A667F9E132A4}">
      <dsp:nvSpPr>
        <dsp:cNvPr id="0" name=""/>
        <dsp:cNvSpPr/>
      </dsp:nvSpPr>
      <dsp:spPr>
        <a:xfrm>
          <a:off x="1657733" y="2601517"/>
          <a:ext cx="1356610" cy="73779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0" kern="1200">
              <a:latin typeface="Century Gothic" panose="020B0502020202020204" pitchFamily="34" charset="0"/>
            </a:rPr>
            <a:t>Informes de investigación</a:t>
          </a:r>
          <a:endParaRPr lang="es-MX" sz="1400" b="0" kern="1200" dirty="0">
            <a:latin typeface="Century Gothic" panose="020B0502020202020204" pitchFamily="34" charset="0"/>
          </a:endParaRPr>
        </a:p>
      </dsp:txBody>
      <dsp:txXfrm>
        <a:off x="1657733" y="2601517"/>
        <a:ext cx="1356610" cy="737794"/>
      </dsp:txXfrm>
    </dsp:sp>
    <dsp:sp modelId="{0C068155-C0B3-4335-A3FF-3783662204D0}">
      <dsp:nvSpPr>
        <dsp:cNvPr id="0" name=""/>
        <dsp:cNvSpPr/>
      </dsp:nvSpPr>
      <dsp:spPr>
        <a:xfrm>
          <a:off x="1355283" y="682040"/>
          <a:ext cx="302450" cy="31739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73959"/>
              </a:lnTo>
              <a:lnTo>
                <a:pt x="302450" y="3173959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125550-717C-452A-AAB9-DFDAF981F77C}">
      <dsp:nvSpPr>
        <dsp:cNvPr id="0" name=""/>
        <dsp:cNvSpPr/>
      </dsp:nvSpPr>
      <dsp:spPr>
        <a:xfrm>
          <a:off x="1657733" y="3487103"/>
          <a:ext cx="1356610" cy="73779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0" kern="1200">
              <a:latin typeface="Century Gothic" panose="020B0502020202020204" pitchFamily="34" charset="0"/>
            </a:rPr>
            <a:t>Patentes</a:t>
          </a:r>
          <a:endParaRPr lang="es-ES" sz="1400" b="0" kern="1200" dirty="0">
            <a:latin typeface="Century Gothic" panose="020B0502020202020204" pitchFamily="34" charset="0"/>
          </a:endParaRPr>
        </a:p>
      </dsp:txBody>
      <dsp:txXfrm>
        <a:off x="1657733" y="3487103"/>
        <a:ext cx="1356610" cy="737794"/>
      </dsp:txXfrm>
    </dsp:sp>
    <dsp:sp modelId="{CB93B4D9-475A-4C23-B158-B958E05B15F3}">
      <dsp:nvSpPr>
        <dsp:cNvPr id="0" name=""/>
        <dsp:cNvSpPr/>
      </dsp:nvSpPr>
      <dsp:spPr>
        <a:xfrm>
          <a:off x="1355283" y="682040"/>
          <a:ext cx="302450" cy="39862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86229"/>
              </a:lnTo>
              <a:lnTo>
                <a:pt x="302450" y="3986229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D01ABB-74E2-4CF2-BA38-6E500AC2E626}">
      <dsp:nvSpPr>
        <dsp:cNvPr id="0" name=""/>
        <dsp:cNvSpPr/>
      </dsp:nvSpPr>
      <dsp:spPr>
        <a:xfrm>
          <a:off x="1657733" y="4372688"/>
          <a:ext cx="1273620" cy="59116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0" kern="1200">
              <a:latin typeface="Century Gothic" panose="020B0502020202020204" pitchFamily="34" charset="0"/>
            </a:rPr>
            <a:t>Tesis doctorales</a:t>
          </a:r>
          <a:endParaRPr lang="es-ES" sz="1400" b="0" kern="1200" dirty="0">
            <a:latin typeface="Century Gothic" panose="020B0502020202020204" pitchFamily="34" charset="0"/>
          </a:endParaRPr>
        </a:p>
      </dsp:txBody>
      <dsp:txXfrm>
        <a:off x="1657733" y="4372688"/>
        <a:ext cx="1273620" cy="591162"/>
      </dsp:txXfrm>
    </dsp:sp>
    <dsp:sp modelId="{3A5AE8C6-C51D-49D6-A23B-AC3D0D3DC530}">
      <dsp:nvSpPr>
        <dsp:cNvPr id="0" name=""/>
        <dsp:cNvSpPr/>
      </dsp:nvSpPr>
      <dsp:spPr>
        <a:xfrm>
          <a:off x="3568088" y="2499"/>
          <a:ext cx="2018466" cy="68005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kern="1200">
              <a:solidFill>
                <a:schemeClr val="tx1"/>
              </a:solidFill>
              <a:latin typeface="Century Gothic" panose="020B0502020202020204" pitchFamily="34" charset="0"/>
            </a:rPr>
            <a:t>Secundarias</a:t>
          </a:r>
          <a:endParaRPr lang="es-MX" sz="1800" b="1" kern="1200" dirty="0">
            <a:solidFill>
              <a:schemeClr val="tx1"/>
            </a:solidFill>
            <a:latin typeface="Century Gothic" panose="020B0502020202020204" pitchFamily="34" charset="0"/>
          </a:endParaRPr>
        </a:p>
      </dsp:txBody>
      <dsp:txXfrm>
        <a:off x="3568088" y="2499"/>
        <a:ext cx="2018466" cy="680056"/>
      </dsp:txXfrm>
    </dsp:sp>
    <dsp:sp modelId="{9BB13732-1026-48EF-8FC0-92BA8D8A1E04}">
      <dsp:nvSpPr>
        <dsp:cNvPr id="0" name=""/>
        <dsp:cNvSpPr/>
      </dsp:nvSpPr>
      <dsp:spPr>
        <a:xfrm>
          <a:off x="3769935" y="682555"/>
          <a:ext cx="201846" cy="5166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16688"/>
              </a:lnTo>
              <a:lnTo>
                <a:pt x="201846" y="516688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50929A-D381-49EC-8565-C5C4D71971E2}">
      <dsp:nvSpPr>
        <dsp:cNvPr id="0" name=""/>
        <dsp:cNvSpPr/>
      </dsp:nvSpPr>
      <dsp:spPr>
        <a:xfrm>
          <a:off x="3971781" y="830346"/>
          <a:ext cx="1356610" cy="73779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0" kern="1200">
              <a:latin typeface="Century Gothic" panose="020B0502020202020204" pitchFamily="34" charset="0"/>
            </a:rPr>
            <a:t>Revistas de resúmenes</a:t>
          </a:r>
          <a:endParaRPr lang="es-MX" sz="1400" b="0" kern="1200" dirty="0">
            <a:latin typeface="Century Gothic" panose="020B0502020202020204" pitchFamily="34" charset="0"/>
          </a:endParaRPr>
        </a:p>
      </dsp:txBody>
      <dsp:txXfrm>
        <a:off x="3971781" y="830346"/>
        <a:ext cx="1356610" cy="737794"/>
      </dsp:txXfrm>
    </dsp:sp>
    <dsp:sp modelId="{C5E4DEF2-8C72-4FFA-8788-72F928228966}">
      <dsp:nvSpPr>
        <dsp:cNvPr id="0" name=""/>
        <dsp:cNvSpPr/>
      </dsp:nvSpPr>
      <dsp:spPr>
        <a:xfrm>
          <a:off x="3769935" y="682555"/>
          <a:ext cx="201846" cy="14022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02273"/>
              </a:lnTo>
              <a:lnTo>
                <a:pt x="201846" y="140227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D7E8EA-83F2-475B-A627-60B43018F478}">
      <dsp:nvSpPr>
        <dsp:cNvPr id="0" name=""/>
        <dsp:cNvSpPr/>
      </dsp:nvSpPr>
      <dsp:spPr>
        <a:xfrm>
          <a:off x="3971781" y="1715931"/>
          <a:ext cx="1356610" cy="73779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0" kern="1200">
              <a:latin typeface="Century Gothic" panose="020B0502020202020204" pitchFamily="34" charset="0"/>
            </a:rPr>
            <a:t>Índices bibliográficos</a:t>
          </a:r>
          <a:endParaRPr lang="es-MX" sz="1400" b="0" kern="1200" dirty="0">
            <a:latin typeface="Century Gothic" panose="020B0502020202020204" pitchFamily="34" charset="0"/>
          </a:endParaRPr>
        </a:p>
      </dsp:txBody>
      <dsp:txXfrm>
        <a:off x="3971781" y="1715931"/>
        <a:ext cx="1356610" cy="737794"/>
      </dsp:txXfrm>
    </dsp:sp>
    <dsp:sp modelId="{D2109EDD-A5C4-4033-AB56-F1479C88C15C}">
      <dsp:nvSpPr>
        <dsp:cNvPr id="0" name=""/>
        <dsp:cNvSpPr/>
      </dsp:nvSpPr>
      <dsp:spPr>
        <a:xfrm>
          <a:off x="3769935" y="682555"/>
          <a:ext cx="201846" cy="22878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87859"/>
              </a:lnTo>
              <a:lnTo>
                <a:pt x="201846" y="2287859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3FFDA8-F77D-4E7D-91D0-D07B42D4C65C}">
      <dsp:nvSpPr>
        <dsp:cNvPr id="0" name=""/>
        <dsp:cNvSpPr/>
      </dsp:nvSpPr>
      <dsp:spPr>
        <a:xfrm>
          <a:off x="3971781" y="2601517"/>
          <a:ext cx="1356610" cy="73779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0" kern="1200">
              <a:latin typeface="Century Gothic" panose="020B0502020202020204" pitchFamily="34" charset="0"/>
            </a:rPr>
            <a:t>Enciclopedias</a:t>
          </a:r>
          <a:endParaRPr lang="es-MX" sz="1400" b="0" kern="1200" dirty="0">
            <a:latin typeface="Century Gothic" panose="020B0502020202020204" pitchFamily="34" charset="0"/>
          </a:endParaRPr>
        </a:p>
      </dsp:txBody>
      <dsp:txXfrm>
        <a:off x="3971781" y="2601517"/>
        <a:ext cx="1356610" cy="737794"/>
      </dsp:txXfrm>
    </dsp:sp>
    <dsp:sp modelId="{C7479432-F35B-464C-B12C-8BEB0D829838}">
      <dsp:nvSpPr>
        <dsp:cNvPr id="0" name=""/>
        <dsp:cNvSpPr/>
      </dsp:nvSpPr>
      <dsp:spPr>
        <a:xfrm>
          <a:off x="3769935" y="682555"/>
          <a:ext cx="201846" cy="31734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73445"/>
              </a:lnTo>
              <a:lnTo>
                <a:pt x="201846" y="3173445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0A1BC3-219F-40F2-9803-39C0FB5CCA1C}">
      <dsp:nvSpPr>
        <dsp:cNvPr id="0" name=""/>
        <dsp:cNvSpPr/>
      </dsp:nvSpPr>
      <dsp:spPr>
        <a:xfrm>
          <a:off x="3971781" y="3487103"/>
          <a:ext cx="1356610" cy="73779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0" kern="1200">
              <a:latin typeface="Century Gothic" panose="020B0502020202020204" pitchFamily="34" charset="0"/>
            </a:rPr>
            <a:t>Almanaques</a:t>
          </a:r>
          <a:endParaRPr lang="es-MX" sz="1400" b="0" kern="1200" dirty="0">
            <a:latin typeface="Century Gothic" panose="020B0502020202020204" pitchFamily="34" charset="0"/>
          </a:endParaRPr>
        </a:p>
      </dsp:txBody>
      <dsp:txXfrm>
        <a:off x="3971781" y="3487103"/>
        <a:ext cx="1356610" cy="737794"/>
      </dsp:txXfrm>
    </dsp:sp>
    <dsp:sp modelId="{18C01DE3-7838-4084-86E8-82CAEF52C52E}">
      <dsp:nvSpPr>
        <dsp:cNvPr id="0" name=""/>
        <dsp:cNvSpPr/>
      </dsp:nvSpPr>
      <dsp:spPr>
        <a:xfrm>
          <a:off x="3769935" y="682555"/>
          <a:ext cx="201846" cy="40590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59031"/>
              </a:lnTo>
              <a:lnTo>
                <a:pt x="201846" y="4059031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461E17-205C-4ADD-80C4-A7685BCBC517}">
      <dsp:nvSpPr>
        <dsp:cNvPr id="0" name=""/>
        <dsp:cNvSpPr/>
      </dsp:nvSpPr>
      <dsp:spPr>
        <a:xfrm>
          <a:off x="3971781" y="4372688"/>
          <a:ext cx="1356610" cy="73779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0" kern="1200">
              <a:latin typeface="Century Gothic" panose="020B0502020202020204" pitchFamily="34" charset="0"/>
            </a:rPr>
            <a:t>Diccionarios</a:t>
          </a:r>
          <a:endParaRPr lang="es-MX" sz="1400" b="0" kern="1200" dirty="0">
            <a:latin typeface="Century Gothic" panose="020B0502020202020204" pitchFamily="34" charset="0"/>
          </a:endParaRPr>
        </a:p>
      </dsp:txBody>
      <dsp:txXfrm>
        <a:off x="3971781" y="4372688"/>
        <a:ext cx="1356610" cy="737794"/>
      </dsp:txXfrm>
    </dsp:sp>
    <dsp:sp modelId="{000FED8F-A491-4055-8157-411AB8DA2C09}">
      <dsp:nvSpPr>
        <dsp:cNvPr id="0" name=""/>
        <dsp:cNvSpPr/>
      </dsp:nvSpPr>
      <dsp:spPr>
        <a:xfrm>
          <a:off x="5882136" y="2499"/>
          <a:ext cx="2018466" cy="68005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kern="1200" dirty="0">
              <a:solidFill>
                <a:schemeClr val="tx1"/>
              </a:solidFill>
              <a:latin typeface="Century Gothic" panose="020B0502020202020204" pitchFamily="34" charset="0"/>
            </a:rPr>
            <a:t>Terciarias</a:t>
          </a:r>
          <a:endParaRPr lang="es-MX" sz="1800" b="1" kern="1200" dirty="0">
            <a:solidFill>
              <a:schemeClr val="tx1"/>
            </a:solidFill>
            <a:latin typeface="Century Gothic" panose="020B0502020202020204" pitchFamily="34" charset="0"/>
          </a:endParaRPr>
        </a:p>
      </dsp:txBody>
      <dsp:txXfrm>
        <a:off x="5882136" y="2499"/>
        <a:ext cx="2018466" cy="680056"/>
      </dsp:txXfrm>
    </dsp:sp>
    <dsp:sp modelId="{B2AE0FCA-811A-4FDC-9507-3DB9AA4C3AC5}">
      <dsp:nvSpPr>
        <dsp:cNvPr id="0" name=""/>
        <dsp:cNvSpPr/>
      </dsp:nvSpPr>
      <dsp:spPr>
        <a:xfrm>
          <a:off x="6083983" y="682555"/>
          <a:ext cx="201846" cy="5166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16688"/>
              </a:lnTo>
              <a:lnTo>
                <a:pt x="201846" y="516688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ABAA0C-4DAD-482C-B6F4-BD4BE793E576}">
      <dsp:nvSpPr>
        <dsp:cNvPr id="0" name=""/>
        <dsp:cNvSpPr/>
      </dsp:nvSpPr>
      <dsp:spPr>
        <a:xfrm>
          <a:off x="6285830" y="830346"/>
          <a:ext cx="1356610" cy="73779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0" kern="1200">
              <a:latin typeface="Century Gothic" panose="020B0502020202020204" pitchFamily="34" charset="0"/>
            </a:rPr>
            <a:t>Bibliografías</a:t>
          </a:r>
          <a:endParaRPr lang="es-MX" sz="1400" b="0" kern="1200" dirty="0">
            <a:latin typeface="Century Gothic" panose="020B0502020202020204" pitchFamily="34" charset="0"/>
          </a:endParaRPr>
        </a:p>
      </dsp:txBody>
      <dsp:txXfrm>
        <a:off x="6285830" y="830346"/>
        <a:ext cx="1356610" cy="737794"/>
      </dsp:txXfrm>
    </dsp:sp>
    <dsp:sp modelId="{59FA111F-FFE9-4300-B38E-F19C22D51F21}">
      <dsp:nvSpPr>
        <dsp:cNvPr id="0" name=""/>
        <dsp:cNvSpPr/>
      </dsp:nvSpPr>
      <dsp:spPr>
        <a:xfrm>
          <a:off x="6083983" y="682555"/>
          <a:ext cx="201846" cy="14022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02273"/>
              </a:lnTo>
              <a:lnTo>
                <a:pt x="201846" y="140227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B9909C-DB82-4579-A0AB-60E369B93878}">
      <dsp:nvSpPr>
        <dsp:cNvPr id="0" name=""/>
        <dsp:cNvSpPr/>
      </dsp:nvSpPr>
      <dsp:spPr>
        <a:xfrm>
          <a:off x="6285830" y="1715931"/>
          <a:ext cx="1356610" cy="73779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0" kern="1200">
              <a:latin typeface="Century Gothic" panose="020B0502020202020204" pitchFamily="34" charset="0"/>
            </a:rPr>
            <a:t>Guías de obras de referencias</a:t>
          </a:r>
          <a:endParaRPr lang="es-MX" sz="1400" b="0" kern="1200" dirty="0">
            <a:latin typeface="Century Gothic" panose="020B0502020202020204" pitchFamily="34" charset="0"/>
          </a:endParaRPr>
        </a:p>
      </dsp:txBody>
      <dsp:txXfrm>
        <a:off x="6285830" y="1715931"/>
        <a:ext cx="1356610" cy="737794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48C8957-CE7B-4A65-ACA4-7DC921DA9C01}">
      <dsp:nvSpPr>
        <dsp:cNvPr id="0" name=""/>
        <dsp:cNvSpPr/>
      </dsp:nvSpPr>
      <dsp:spPr>
        <a:xfrm>
          <a:off x="3600399" y="1743497"/>
          <a:ext cx="2547309" cy="4420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1047"/>
              </a:lnTo>
              <a:lnTo>
                <a:pt x="2547309" y="221047"/>
              </a:lnTo>
              <a:lnTo>
                <a:pt x="2547309" y="442095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F3F834-EDF9-4CFA-BEC4-C1DD2ECD52B5}">
      <dsp:nvSpPr>
        <dsp:cNvPr id="0" name=""/>
        <dsp:cNvSpPr/>
      </dsp:nvSpPr>
      <dsp:spPr>
        <a:xfrm>
          <a:off x="3554679" y="1743497"/>
          <a:ext cx="91440" cy="44209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42095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FA2E25-4CC7-4E33-9283-1FC8AEB26B6D}">
      <dsp:nvSpPr>
        <dsp:cNvPr id="0" name=""/>
        <dsp:cNvSpPr/>
      </dsp:nvSpPr>
      <dsp:spPr>
        <a:xfrm>
          <a:off x="1053090" y="1743497"/>
          <a:ext cx="2547309" cy="442095"/>
        </a:xfrm>
        <a:custGeom>
          <a:avLst/>
          <a:gdLst/>
          <a:ahLst/>
          <a:cxnLst/>
          <a:rect l="0" t="0" r="0" b="0"/>
          <a:pathLst>
            <a:path>
              <a:moveTo>
                <a:pt x="2547309" y="0"/>
              </a:moveTo>
              <a:lnTo>
                <a:pt x="2547309" y="221047"/>
              </a:lnTo>
              <a:lnTo>
                <a:pt x="0" y="221047"/>
              </a:lnTo>
              <a:lnTo>
                <a:pt x="0" y="442095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3B10B0-6161-410D-B57A-8422537CCC19}">
      <dsp:nvSpPr>
        <dsp:cNvPr id="0" name=""/>
        <dsp:cNvSpPr/>
      </dsp:nvSpPr>
      <dsp:spPr>
        <a:xfrm>
          <a:off x="2547792" y="690890"/>
          <a:ext cx="2105214" cy="105260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kern="1200" dirty="0">
              <a:solidFill>
                <a:schemeClr val="tx1"/>
              </a:solidFill>
              <a:latin typeface="Century Gothic" panose="020B0502020202020204" pitchFamily="34" charset="0"/>
            </a:rPr>
            <a:t>Tipos de fuentes de información</a:t>
          </a:r>
          <a:endParaRPr lang="es-MX" sz="1800" b="1" kern="1200" dirty="0">
            <a:solidFill>
              <a:schemeClr val="tx1"/>
            </a:solidFill>
            <a:latin typeface="Century Gothic" panose="020B0502020202020204" pitchFamily="34" charset="0"/>
          </a:endParaRPr>
        </a:p>
      </dsp:txBody>
      <dsp:txXfrm>
        <a:off x="2547792" y="690890"/>
        <a:ext cx="2105214" cy="1052607"/>
      </dsp:txXfrm>
    </dsp:sp>
    <dsp:sp modelId="{569FB54A-92F0-4ED4-8569-0ADDEB2A3B5C}">
      <dsp:nvSpPr>
        <dsp:cNvPr id="0" name=""/>
        <dsp:cNvSpPr/>
      </dsp:nvSpPr>
      <dsp:spPr>
        <a:xfrm>
          <a:off x="483" y="2185592"/>
          <a:ext cx="2105214" cy="1052607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0" kern="1200" dirty="0">
              <a:solidFill>
                <a:schemeClr val="tx1"/>
              </a:solidFill>
              <a:latin typeface="Century Gothic" panose="020B0502020202020204" pitchFamily="34" charset="0"/>
            </a:rPr>
            <a:t>FUENTES IMPRESAS</a:t>
          </a:r>
          <a:endParaRPr lang="es-MX" sz="1600" b="0" kern="1200" dirty="0">
            <a:solidFill>
              <a:schemeClr val="tx1"/>
            </a:solidFill>
            <a:latin typeface="Century Gothic" panose="020B0502020202020204" pitchFamily="34" charset="0"/>
          </a:endParaRPr>
        </a:p>
      </dsp:txBody>
      <dsp:txXfrm>
        <a:off x="483" y="2185592"/>
        <a:ext cx="2105214" cy="1052607"/>
      </dsp:txXfrm>
    </dsp:sp>
    <dsp:sp modelId="{C1FFCFEA-AE1C-4D44-AFC9-F3815A56E600}">
      <dsp:nvSpPr>
        <dsp:cNvPr id="0" name=""/>
        <dsp:cNvSpPr/>
      </dsp:nvSpPr>
      <dsp:spPr>
        <a:xfrm>
          <a:off x="2547792" y="2185592"/>
          <a:ext cx="2105214" cy="1052607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0" kern="1200" dirty="0">
              <a:solidFill>
                <a:schemeClr val="tx1"/>
              </a:solidFill>
              <a:latin typeface="Century Gothic" panose="020B0502020202020204" pitchFamily="34" charset="0"/>
            </a:rPr>
            <a:t>FUENTES AUDIO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0" kern="1200" dirty="0">
              <a:solidFill>
                <a:schemeClr val="tx1"/>
              </a:solidFill>
              <a:latin typeface="Century Gothic" panose="020B0502020202020204" pitchFamily="34" charset="0"/>
            </a:rPr>
            <a:t>VISUALES</a:t>
          </a:r>
          <a:endParaRPr lang="es-MX" sz="1800" b="0" kern="1200" dirty="0">
            <a:solidFill>
              <a:schemeClr val="tx1"/>
            </a:solidFill>
            <a:latin typeface="Century Gothic" panose="020B0502020202020204" pitchFamily="34" charset="0"/>
          </a:endParaRPr>
        </a:p>
      </dsp:txBody>
      <dsp:txXfrm>
        <a:off x="2547792" y="2185592"/>
        <a:ext cx="2105214" cy="1052607"/>
      </dsp:txXfrm>
    </dsp:sp>
    <dsp:sp modelId="{C7372C1B-7285-4DE8-9FA0-4D46CF219950}">
      <dsp:nvSpPr>
        <dsp:cNvPr id="0" name=""/>
        <dsp:cNvSpPr/>
      </dsp:nvSpPr>
      <dsp:spPr>
        <a:xfrm>
          <a:off x="5095102" y="2185592"/>
          <a:ext cx="2105214" cy="1052607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0" kern="1200" dirty="0">
              <a:solidFill>
                <a:schemeClr val="tx1"/>
              </a:solidFill>
              <a:latin typeface="Century Gothic" panose="020B0502020202020204" pitchFamily="34" charset="0"/>
            </a:rPr>
            <a:t>FUENTES ELECTRÓNICAS</a:t>
          </a:r>
          <a:endParaRPr lang="es-MX" sz="1800" b="0" kern="1200" dirty="0">
            <a:solidFill>
              <a:schemeClr val="tx1"/>
            </a:solidFill>
            <a:latin typeface="Century Gothic" panose="020B0502020202020204" pitchFamily="34" charset="0"/>
          </a:endParaRPr>
        </a:p>
      </dsp:txBody>
      <dsp:txXfrm>
        <a:off x="5095102" y="2185592"/>
        <a:ext cx="2105214" cy="1052607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95548FA-D691-41F1-A37B-CC394BA560AC}">
      <dsp:nvSpPr>
        <dsp:cNvPr id="0" name=""/>
        <dsp:cNvSpPr/>
      </dsp:nvSpPr>
      <dsp:spPr>
        <a:xfrm>
          <a:off x="3639" y="0"/>
          <a:ext cx="3501459" cy="4417407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b="1" kern="1200" dirty="0">
              <a:latin typeface="Century Gothic" panose="020B0502020202020204" pitchFamily="34" charset="0"/>
            </a:rPr>
            <a:t>DOCUMENTOS ESCRITOS</a:t>
          </a:r>
          <a:endParaRPr lang="es-MX" sz="2400" b="1" kern="1200" dirty="0">
            <a:latin typeface="Century Gothic" panose="020B0502020202020204" pitchFamily="34" charset="0"/>
          </a:endParaRPr>
        </a:p>
      </dsp:txBody>
      <dsp:txXfrm>
        <a:off x="3639" y="0"/>
        <a:ext cx="3501459" cy="1325222"/>
      </dsp:txXfrm>
    </dsp:sp>
    <dsp:sp modelId="{603574C3-7944-45C7-847E-4D4F42782E61}">
      <dsp:nvSpPr>
        <dsp:cNvPr id="0" name=""/>
        <dsp:cNvSpPr/>
      </dsp:nvSpPr>
      <dsp:spPr>
        <a:xfrm>
          <a:off x="353785" y="1326057"/>
          <a:ext cx="2801167" cy="51103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kern="1200" dirty="0">
              <a:latin typeface="Century Gothic" panose="020B0502020202020204" pitchFamily="34" charset="0"/>
            </a:rPr>
            <a:t>Libros (fuentes bibliográficas)</a:t>
          </a:r>
          <a:endParaRPr lang="es-MX" sz="1600" b="1" kern="1200" dirty="0">
            <a:latin typeface="Century Gothic" panose="020B0502020202020204" pitchFamily="34" charset="0"/>
          </a:endParaRPr>
        </a:p>
      </dsp:txBody>
      <dsp:txXfrm>
        <a:off x="353785" y="1326057"/>
        <a:ext cx="2801167" cy="511032"/>
      </dsp:txXfrm>
    </dsp:sp>
    <dsp:sp modelId="{5B36597E-4C24-41FE-B0EC-5E8926482A1E}">
      <dsp:nvSpPr>
        <dsp:cNvPr id="0" name=""/>
        <dsp:cNvSpPr/>
      </dsp:nvSpPr>
      <dsp:spPr>
        <a:xfrm>
          <a:off x="353785" y="1915710"/>
          <a:ext cx="2801167" cy="51103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kern="1200" dirty="0">
              <a:latin typeface="Century Gothic" panose="020B0502020202020204" pitchFamily="34" charset="0"/>
            </a:rPr>
            <a:t>Revistas</a:t>
          </a:r>
          <a:endParaRPr lang="es-MX" sz="1600" b="1" kern="1200" dirty="0">
            <a:latin typeface="Century Gothic" panose="020B0502020202020204" pitchFamily="34" charset="0"/>
          </a:endParaRPr>
        </a:p>
      </dsp:txBody>
      <dsp:txXfrm>
        <a:off x="353785" y="1915710"/>
        <a:ext cx="2801167" cy="511032"/>
      </dsp:txXfrm>
    </dsp:sp>
    <dsp:sp modelId="{A4DCAA60-F6D1-455A-916B-38607FF5B77A}">
      <dsp:nvSpPr>
        <dsp:cNvPr id="0" name=""/>
        <dsp:cNvSpPr/>
      </dsp:nvSpPr>
      <dsp:spPr>
        <a:xfrm>
          <a:off x="353785" y="2505363"/>
          <a:ext cx="2801167" cy="51103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kern="1200" dirty="0">
              <a:latin typeface="Century Gothic" panose="020B0502020202020204" pitchFamily="34" charset="0"/>
            </a:rPr>
            <a:t>Tesis y trabajos de grado.</a:t>
          </a:r>
          <a:endParaRPr lang="es-MX" sz="1600" b="1" kern="1200" dirty="0">
            <a:latin typeface="Century Gothic" panose="020B0502020202020204" pitchFamily="34" charset="0"/>
          </a:endParaRPr>
        </a:p>
      </dsp:txBody>
      <dsp:txXfrm>
        <a:off x="353785" y="2505363"/>
        <a:ext cx="2801167" cy="511032"/>
      </dsp:txXfrm>
    </dsp:sp>
    <dsp:sp modelId="{002055FD-2698-4FFB-828C-946529E9E47C}">
      <dsp:nvSpPr>
        <dsp:cNvPr id="0" name=""/>
        <dsp:cNvSpPr/>
      </dsp:nvSpPr>
      <dsp:spPr>
        <a:xfrm>
          <a:off x="353785" y="3095015"/>
          <a:ext cx="2801167" cy="51103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kern="1200" dirty="0">
              <a:latin typeface="Century Gothic" panose="020B0502020202020204" pitchFamily="34" charset="0"/>
            </a:rPr>
            <a:t>Prensa (Hemerografía).</a:t>
          </a:r>
          <a:endParaRPr lang="es-MX" sz="1600" b="1" kern="1200" dirty="0">
            <a:latin typeface="Century Gothic" panose="020B0502020202020204" pitchFamily="34" charset="0"/>
          </a:endParaRPr>
        </a:p>
      </dsp:txBody>
      <dsp:txXfrm>
        <a:off x="353785" y="3095015"/>
        <a:ext cx="2801167" cy="511032"/>
      </dsp:txXfrm>
    </dsp:sp>
    <dsp:sp modelId="{E84F7759-ABDD-4D25-86BD-DA75032D14FE}">
      <dsp:nvSpPr>
        <dsp:cNvPr id="0" name=""/>
        <dsp:cNvSpPr/>
      </dsp:nvSpPr>
      <dsp:spPr>
        <a:xfrm>
          <a:off x="353785" y="3684668"/>
          <a:ext cx="2801167" cy="51103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kern="1200" dirty="0">
              <a:latin typeface="Century Gothic" panose="020B0502020202020204" pitchFamily="34" charset="0"/>
            </a:rPr>
            <a:t>Informes de investigación.</a:t>
          </a:r>
          <a:endParaRPr lang="es-MX" sz="1600" b="1" kern="1200" dirty="0">
            <a:latin typeface="Century Gothic" panose="020B0502020202020204" pitchFamily="34" charset="0"/>
          </a:endParaRPr>
        </a:p>
      </dsp:txBody>
      <dsp:txXfrm>
        <a:off x="353785" y="3684668"/>
        <a:ext cx="2801167" cy="511032"/>
      </dsp:txXfrm>
    </dsp:sp>
    <dsp:sp modelId="{2CAFA6BC-E0BA-44C0-8FF4-7A1CAC2E33EF}">
      <dsp:nvSpPr>
        <dsp:cNvPr id="0" name=""/>
        <dsp:cNvSpPr/>
      </dsp:nvSpPr>
      <dsp:spPr>
        <a:xfrm>
          <a:off x="3767708" y="0"/>
          <a:ext cx="3501459" cy="4417407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b="1" kern="1200" dirty="0">
              <a:latin typeface="Century Gothic" panose="020B0502020202020204" pitchFamily="34" charset="0"/>
            </a:rPr>
            <a:t>DOCUMENTOS GRÁFICOS</a:t>
          </a:r>
          <a:endParaRPr lang="es-MX" sz="2400" b="1" kern="1200" dirty="0">
            <a:latin typeface="Century Gothic" panose="020B0502020202020204" pitchFamily="34" charset="0"/>
          </a:endParaRPr>
        </a:p>
      </dsp:txBody>
      <dsp:txXfrm>
        <a:off x="3767708" y="0"/>
        <a:ext cx="3501459" cy="1325222"/>
      </dsp:txXfrm>
    </dsp:sp>
    <dsp:sp modelId="{F5D58964-0BD7-4D0D-8246-0382D6DE6243}">
      <dsp:nvSpPr>
        <dsp:cNvPr id="0" name=""/>
        <dsp:cNvSpPr/>
      </dsp:nvSpPr>
      <dsp:spPr>
        <a:xfrm>
          <a:off x="4117854" y="1325329"/>
          <a:ext cx="2801167" cy="64352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kern="1200" dirty="0">
              <a:latin typeface="Century Gothic" panose="020B0502020202020204" pitchFamily="34" charset="0"/>
            </a:rPr>
            <a:t>F</a:t>
          </a:r>
          <a:r>
            <a:rPr lang="es-ES" sz="1800" b="1" kern="1200" dirty="0">
              <a:latin typeface="Century Gothic" panose="020B0502020202020204" pitchFamily="34" charset="0"/>
            </a:rPr>
            <a:t>otografías</a:t>
          </a:r>
          <a:endParaRPr lang="es-MX" sz="1800" b="1" kern="1200" dirty="0">
            <a:latin typeface="Century Gothic" panose="020B0502020202020204" pitchFamily="34" charset="0"/>
          </a:endParaRPr>
        </a:p>
      </dsp:txBody>
      <dsp:txXfrm>
        <a:off x="4117854" y="1325329"/>
        <a:ext cx="2801167" cy="643522"/>
      </dsp:txXfrm>
    </dsp:sp>
    <dsp:sp modelId="{4DEA1F8E-4C77-438B-8F06-78A281DAB8D2}">
      <dsp:nvSpPr>
        <dsp:cNvPr id="0" name=""/>
        <dsp:cNvSpPr/>
      </dsp:nvSpPr>
      <dsp:spPr>
        <a:xfrm>
          <a:off x="4117854" y="2067855"/>
          <a:ext cx="2801167" cy="64352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ES" sz="1600" b="1" kern="1200" dirty="0">
              <a:latin typeface="Century Gothic" panose="020B0502020202020204" pitchFamily="34" charset="0"/>
            </a:rPr>
            <a:t>Ilustraciones</a:t>
          </a:r>
          <a:endParaRPr lang="es-MX" sz="1600" b="1" kern="1200" dirty="0">
            <a:latin typeface="Century Gothic" panose="020B0502020202020204" pitchFamily="34" charset="0"/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600" b="1" kern="1200" dirty="0">
            <a:latin typeface="Century Gothic" panose="020B0502020202020204" pitchFamily="34" charset="0"/>
          </a:endParaRPr>
        </a:p>
      </dsp:txBody>
      <dsp:txXfrm>
        <a:off x="4117854" y="2067855"/>
        <a:ext cx="2801167" cy="643522"/>
      </dsp:txXfrm>
    </dsp:sp>
    <dsp:sp modelId="{1C17EB59-EFFB-446F-9B16-8BE7F7C06F45}">
      <dsp:nvSpPr>
        <dsp:cNvPr id="0" name=""/>
        <dsp:cNvSpPr/>
      </dsp:nvSpPr>
      <dsp:spPr>
        <a:xfrm>
          <a:off x="4117854" y="2810381"/>
          <a:ext cx="2801167" cy="64352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ES" sz="1600" b="1" kern="1200" dirty="0">
              <a:latin typeface="Century Gothic" panose="020B0502020202020204" pitchFamily="34" charset="0"/>
            </a:rPr>
            <a:t>Atlas </a:t>
          </a:r>
          <a:endParaRPr lang="es-MX" sz="1600" b="1" kern="1200" dirty="0">
            <a:latin typeface="Century Gothic" panose="020B0502020202020204" pitchFamily="34" charset="0"/>
          </a:endParaRP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600" b="1" kern="1200" dirty="0">
            <a:latin typeface="Century Gothic" panose="020B0502020202020204" pitchFamily="34" charset="0"/>
          </a:endParaRPr>
        </a:p>
      </dsp:txBody>
      <dsp:txXfrm>
        <a:off x="4117854" y="2810381"/>
        <a:ext cx="2801167" cy="643522"/>
      </dsp:txXfrm>
    </dsp:sp>
    <dsp:sp modelId="{B286BE54-61DB-452A-A272-0CD99E58839F}">
      <dsp:nvSpPr>
        <dsp:cNvPr id="0" name=""/>
        <dsp:cNvSpPr/>
      </dsp:nvSpPr>
      <dsp:spPr>
        <a:xfrm>
          <a:off x="4117854" y="3552906"/>
          <a:ext cx="2801167" cy="64352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ES" sz="1600" b="1" kern="1200" dirty="0">
              <a:latin typeface="Century Gothic" panose="020B0502020202020204" pitchFamily="34" charset="0"/>
            </a:rPr>
            <a:t>Mapas o planos</a:t>
          </a:r>
          <a:endParaRPr lang="es-MX" sz="1600" b="1" kern="1200" dirty="0">
            <a:latin typeface="Century Gothic" panose="020B0502020202020204" pitchFamily="34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600" b="1" kern="1200" dirty="0">
            <a:latin typeface="Century Gothic" panose="020B0502020202020204" pitchFamily="34" charset="0"/>
          </a:endParaRPr>
        </a:p>
      </dsp:txBody>
      <dsp:txXfrm>
        <a:off x="4117854" y="3552906"/>
        <a:ext cx="2801167" cy="643522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403648" y="2130425"/>
            <a:ext cx="7054552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7088832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01/06/2017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3563577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01/06/2017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68310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608" y="4077072"/>
            <a:ext cx="7772400" cy="2016224"/>
          </a:xfrm>
        </p:spPr>
        <p:txBody>
          <a:bodyPr anchor="t"/>
          <a:lstStyle>
            <a:lvl1pPr algn="ctr">
              <a:defRPr sz="36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115616" y="220486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01/06/2017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1748085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75656" y="1600200"/>
            <a:ext cx="3456384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20072" y="1600200"/>
            <a:ext cx="346672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01/06/2017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145849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31640" y="1535113"/>
            <a:ext cx="352839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1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331640" y="2174875"/>
            <a:ext cx="352839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5004048" y="1535113"/>
            <a:ext cx="3682752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004048" y="2174875"/>
            <a:ext cx="368275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01/06/2017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2934294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01/06/2017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4409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01/06/2017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1575729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01/06/2017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165340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09936" y="4800600"/>
            <a:ext cx="5486400" cy="566738"/>
          </a:xfrm>
        </p:spPr>
        <p:txBody>
          <a:bodyPr anchor="b"/>
          <a:lstStyle>
            <a:lvl1pPr algn="ctr">
              <a:defRPr sz="2000" b="0"/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109936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109936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01/06/2017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2873338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31640" y="1600200"/>
            <a:ext cx="735516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971600" y="65202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fld id="{1757F3E5-681C-4C9D-BD31-99541B831678}" type="datetimeFigureOut">
              <a:rPr lang="es-MX" smtClean="0"/>
              <a:pPr/>
              <a:t>01/06/2017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476600" y="652534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804248" y="652534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2088449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rgbClr val="6A221D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Berlin Sans FB" panose="020E0602020502020306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://3.bp.blogspot.com/-LpYbkO2s7kg/VqJD0qUI7mI/AAAAAAAAACo/QKgsdc0N4Z8/s1600/medios+electronicos.jpg" TargetMode="External"/><Relationship Id="rId3" Type="http://schemas.openxmlformats.org/officeDocument/2006/relationships/hyperlink" Target="https://infobibresources.files.wordpress.com/2015/09/fuentes-de-informacion-power-1-728.jpg?w=300&amp;h=225" TargetMode="External"/><Relationship Id="rId7" Type="http://schemas.openxmlformats.org/officeDocument/2006/relationships/hyperlink" Target="http://3.bp.blogspot.com/_RyEwl-lmKFo/TKd3FJkI08I/AAAAAAAAAEo/V9fBrpQHwgE/s1600/Medios%20y%20materiales.jpg" TargetMode="External"/><Relationship Id="rId2" Type="http://schemas.openxmlformats.org/officeDocument/2006/relationships/hyperlink" Target="http://rusplt.ru/netcat_files/122/103/lori_0001744850_smallwww.jpg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projazz.cl/projazz/wp-content/uploads/catalogo.jpg" TargetMode="External"/><Relationship Id="rId5" Type="http://schemas.openxmlformats.org/officeDocument/2006/relationships/hyperlink" Target="https://sites.google.com/a/correo.unimet.edu.ve/11-faggiano_martin_eac-fgtce04/_/rsrc/1432144855100/tipos-de-fuentes-de-informacion/fuentes.jpg?height=237&amp;width=320" TargetMode="External"/><Relationship Id="rId4" Type="http://schemas.openxmlformats.org/officeDocument/2006/relationships/hyperlink" Target="https://alfredoquiroz.files.wordpress.com/2011/07/fuentes1.jpg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competenciashg.files.wordpress.com/2012/10/sampieri-et-al-metodologia-de-la-investigacion-4ta-edicion-sampieri-2006_ocr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2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diagramLayout" Target="../diagrams/layout3.xml"/><Relationship Id="rId7" Type="http://schemas.openxmlformats.org/officeDocument/2006/relationships/image" Target="../media/image3.jpe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5.jpe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diagramLayout" Target="../diagrams/layout5.xml"/><Relationship Id="rId7" Type="http://schemas.openxmlformats.org/officeDocument/2006/relationships/image" Target="../media/image6.jpe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1403648" y="1785926"/>
            <a:ext cx="7054552" cy="1470025"/>
          </a:xfrm>
        </p:spPr>
        <p:txBody>
          <a:bodyPr/>
          <a:lstStyle/>
          <a:p>
            <a:r>
              <a:rPr lang="es-ES" dirty="0">
                <a:latin typeface="Arial" pitchFamily="34" charset="0"/>
                <a:cs typeface="Arial" pitchFamily="34" charset="0"/>
              </a:rPr>
              <a:t>UNIVERSIDAD AUTÓNOMA DEL ESTADO DE HIDALGO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1371600" y="4105292"/>
            <a:ext cx="7088832" cy="1752600"/>
          </a:xfrm>
        </p:spPr>
        <p:txBody>
          <a:bodyPr/>
          <a:lstStyle/>
          <a:p>
            <a:r>
              <a:rPr lang="es-ES" b="1" dirty="0">
                <a:latin typeface="Arial" pitchFamily="34" charset="0"/>
                <a:cs typeface="Arial" pitchFamily="34" charset="0"/>
              </a:rPr>
              <a:t>Instituto de Ciencias Económico Administrativas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442562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Fuentes Impresas</a:t>
            </a:r>
          </a:p>
        </p:txBody>
      </p:sp>
      <p:graphicFrame>
        <p:nvGraphicFramePr>
          <p:cNvPr id="3" name="5 Diagrama"/>
          <p:cNvGraphicFramePr/>
          <p:nvPr>
            <p:extLst>
              <p:ext uri="{D42A27DB-BD31-4B8C-83A1-F6EECF244321}">
                <p14:modId xmlns:p14="http://schemas.microsoft.com/office/powerpoint/2010/main" xmlns="" val="4217380644"/>
              </p:ext>
            </p:extLst>
          </p:nvPr>
        </p:nvGraphicFramePr>
        <p:xfrm>
          <a:off x="1691680" y="1628800"/>
          <a:ext cx="7272808" cy="44174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7959930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Fuentes Audiovisuales</a:t>
            </a:r>
          </a:p>
        </p:txBody>
      </p:sp>
      <p:graphicFrame>
        <p:nvGraphicFramePr>
          <p:cNvPr id="3" name="2 Diagrama"/>
          <p:cNvGraphicFramePr/>
          <p:nvPr>
            <p:extLst>
              <p:ext uri="{D42A27DB-BD31-4B8C-83A1-F6EECF244321}">
                <p14:modId xmlns:p14="http://schemas.microsoft.com/office/powerpoint/2010/main" xmlns="" val="706150377"/>
              </p:ext>
            </p:extLst>
          </p:nvPr>
        </p:nvGraphicFramePr>
        <p:xfrm>
          <a:off x="1413992" y="1844824"/>
          <a:ext cx="6830416" cy="43614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1755969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Fuentes Electrónicas</a:t>
            </a:r>
          </a:p>
        </p:txBody>
      </p:sp>
      <p:graphicFrame>
        <p:nvGraphicFramePr>
          <p:cNvPr id="3" name="3 Diagrama"/>
          <p:cNvGraphicFramePr/>
          <p:nvPr>
            <p:extLst>
              <p:ext uri="{D42A27DB-BD31-4B8C-83A1-F6EECF244321}">
                <p14:modId xmlns:p14="http://schemas.microsoft.com/office/powerpoint/2010/main" xmlns="" val="2252854285"/>
              </p:ext>
            </p:extLst>
          </p:nvPr>
        </p:nvGraphicFramePr>
        <p:xfrm>
          <a:off x="2411760" y="1844824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10189612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619672" y="1628800"/>
            <a:ext cx="7272809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s-MX" sz="1300" dirty="0">
                <a:latin typeface="Century Gothic" panose="020B0502020202020204" pitchFamily="34" charset="0"/>
              </a:rPr>
              <a:t>[1] </a:t>
            </a:r>
            <a:r>
              <a:rPr lang="es-MX" sz="1300" dirty="0">
                <a:latin typeface="Century Gothic" panose="020B0502020202020204" pitchFamily="34" charset="0"/>
                <a:hlinkClick r:id="rId2"/>
              </a:rPr>
              <a:t>http://rusplt.ru/netcat_files/122/103/lori_0001744850_smallwww.jpg</a:t>
            </a:r>
            <a:endParaRPr lang="es-MX" sz="1300" dirty="0">
              <a:latin typeface="Century Gothic" panose="020B0502020202020204" pitchFamily="34" charset="0"/>
            </a:endParaRPr>
          </a:p>
          <a:p>
            <a:pPr>
              <a:lnSpc>
                <a:spcPct val="200000"/>
              </a:lnSpc>
            </a:pPr>
            <a:r>
              <a:rPr lang="es-MX" sz="1300" dirty="0">
                <a:latin typeface="Century Gothic" panose="020B0502020202020204" pitchFamily="34" charset="0"/>
              </a:rPr>
              <a:t>[2] </a:t>
            </a:r>
            <a:r>
              <a:rPr lang="es-MX" sz="1300" dirty="0">
                <a:latin typeface="Century Gothic" panose="020B0502020202020204" pitchFamily="34" charset="0"/>
                <a:hlinkClick r:id="rId3"/>
              </a:rPr>
              <a:t>https://infobibresources.files.wordpress.com/2015/09/fuentes-de-informacion-power-1-728.jpg?w=300&amp;h=225</a:t>
            </a:r>
            <a:endParaRPr lang="es-MX" sz="1300" dirty="0">
              <a:latin typeface="Century Gothic" panose="020B0502020202020204" pitchFamily="34" charset="0"/>
            </a:endParaRPr>
          </a:p>
          <a:p>
            <a:pPr>
              <a:lnSpc>
                <a:spcPct val="200000"/>
              </a:lnSpc>
            </a:pPr>
            <a:r>
              <a:rPr lang="es-MX" sz="1300" dirty="0">
                <a:latin typeface="Century Gothic" panose="020B0502020202020204" pitchFamily="34" charset="0"/>
              </a:rPr>
              <a:t>[3] </a:t>
            </a:r>
            <a:r>
              <a:rPr lang="es-MX" sz="1300" dirty="0">
                <a:latin typeface="Century Gothic" panose="020B0502020202020204" pitchFamily="34" charset="0"/>
                <a:hlinkClick r:id="rId4"/>
              </a:rPr>
              <a:t>https://alfredoquiroz.files.wordpress.com/2011/07/fuentes1.jpg</a:t>
            </a:r>
            <a:endParaRPr lang="es-MX" sz="1300" dirty="0">
              <a:latin typeface="Century Gothic" panose="020B0502020202020204" pitchFamily="34" charset="0"/>
            </a:endParaRPr>
          </a:p>
          <a:p>
            <a:pPr>
              <a:lnSpc>
                <a:spcPct val="200000"/>
              </a:lnSpc>
            </a:pPr>
            <a:r>
              <a:rPr lang="es-MX" sz="1300" dirty="0">
                <a:latin typeface="Century Gothic" panose="020B0502020202020204" pitchFamily="34" charset="0"/>
              </a:rPr>
              <a:t>[4] </a:t>
            </a:r>
            <a:r>
              <a:rPr lang="es-MX" sz="1300" dirty="0">
                <a:latin typeface="Century Gothic" panose="020B0502020202020204" pitchFamily="34" charset="0"/>
                <a:hlinkClick r:id="rId5"/>
              </a:rPr>
              <a:t>https://sites.google.com/a/correo.unimet.edu.ve/11-faggiano_martin_eac-fgtce04/_/rsrc/1432144855100/tipos-de-fuentes-de-informacion/fuentes.jpg?height=237&amp;width=320</a:t>
            </a:r>
            <a:endParaRPr lang="es-MX" sz="1300" dirty="0">
              <a:latin typeface="Century Gothic" panose="020B0502020202020204" pitchFamily="34" charset="0"/>
            </a:endParaRPr>
          </a:p>
          <a:p>
            <a:pPr>
              <a:lnSpc>
                <a:spcPct val="200000"/>
              </a:lnSpc>
            </a:pPr>
            <a:r>
              <a:rPr lang="es-MX" sz="1300" dirty="0">
                <a:latin typeface="Century Gothic" panose="020B0502020202020204" pitchFamily="34" charset="0"/>
              </a:rPr>
              <a:t>[5] </a:t>
            </a:r>
            <a:r>
              <a:rPr lang="es-MX" sz="1300" dirty="0">
                <a:latin typeface="Century Gothic" panose="020B0502020202020204" pitchFamily="34" charset="0"/>
                <a:hlinkClick r:id="rId6"/>
              </a:rPr>
              <a:t>http://www.projazz.cl/projazz/wp-content/uploads/catalogo.jpg</a:t>
            </a:r>
            <a:endParaRPr lang="es-MX" sz="1300" dirty="0">
              <a:latin typeface="Century Gothic" panose="020B0502020202020204" pitchFamily="34" charset="0"/>
            </a:endParaRPr>
          </a:p>
          <a:p>
            <a:pPr>
              <a:lnSpc>
                <a:spcPct val="200000"/>
              </a:lnSpc>
            </a:pPr>
            <a:r>
              <a:rPr lang="es-MX" sz="1300" dirty="0">
                <a:latin typeface="Century Gothic" panose="020B0502020202020204" pitchFamily="34" charset="0"/>
              </a:rPr>
              <a:t>[6] </a:t>
            </a:r>
            <a:r>
              <a:rPr lang="es-MX" sz="1300" dirty="0">
                <a:latin typeface="Century Gothic" panose="020B0502020202020204" pitchFamily="34" charset="0"/>
                <a:hlinkClick r:id="rId7"/>
              </a:rPr>
              <a:t>http://3.bp.blogspot.com/_RyEwlpQHwgE/s1600/Medios%2520y%2520materiales.jpg</a:t>
            </a:r>
            <a:endParaRPr lang="es-MX" sz="1300" dirty="0">
              <a:latin typeface="Century Gothic" panose="020B0502020202020204" pitchFamily="34" charset="0"/>
            </a:endParaRPr>
          </a:p>
          <a:p>
            <a:pPr>
              <a:lnSpc>
                <a:spcPct val="200000"/>
              </a:lnSpc>
            </a:pPr>
            <a:r>
              <a:rPr lang="es-MX" sz="1300" dirty="0">
                <a:latin typeface="Century Gothic" panose="020B0502020202020204" pitchFamily="34" charset="0"/>
              </a:rPr>
              <a:t>[7] </a:t>
            </a:r>
            <a:r>
              <a:rPr lang="es-MX" sz="1300" dirty="0">
                <a:latin typeface="Century Gothic" panose="020B0502020202020204" pitchFamily="34" charset="0"/>
                <a:hlinkClick r:id="rId8"/>
              </a:rPr>
              <a:t>http://3.bp.blogspot.com/-LpYbkO2s7kg/VqJD08/s1600/medios%2Belectronicos.jpg</a:t>
            </a:r>
            <a:endParaRPr lang="es-MX" sz="1300" dirty="0">
              <a:latin typeface="Century Gothic" panose="020B0502020202020204" pitchFamily="34" charset="0"/>
            </a:endParaRPr>
          </a:p>
          <a:p>
            <a:pPr>
              <a:lnSpc>
                <a:spcPct val="200000"/>
              </a:lnSpc>
            </a:pPr>
            <a:endParaRPr lang="es-MX" sz="1300" dirty="0">
              <a:latin typeface="Century Gothic" panose="020B0502020202020204" pitchFamily="34" charset="0"/>
            </a:endParaRPr>
          </a:p>
        </p:txBody>
      </p:sp>
      <p:sp>
        <p:nvSpPr>
          <p:cNvPr id="3" name="7 Título"/>
          <p:cNvSpPr txBox="1">
            <a:spLocks/>
          </p:cNvSpPr>
          <p:nvPr/>
        </p:nvSpPr>
        <p:spPr>
          <a:xfrm>
            <a:off x="1403648" y="548680"/>
            <a:ext cx="7128793" cy="79208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anose="020E0602020502020306" pitchFamily="34" charset="0"/>
                <a:ea typeface="+mj-ea"/>
                <a:cs typeface="+mj-cs"/>
              </a:defRPr>
            </a:lvl1pPr>
          </a:lstStyle>
          <a:p>
            <a:r>
              <a:rPr lang="es-MX" sz="3200" dirty="0">
                <a:latin typeface="Arial" pitchFamily="34" charset="0"/>
                <a:cs typeface="Arial" pitchFamily="34" charset="0"/>
              </a:rPr>
              <a:t>Referencias de imágenes</a:t>
            </a:r>
          </a:p>
        </p:txBody>
      </p:sp>
    </p:spTree>
    <p:extLst>
      <p:ext uri="{BB962C8B-B14F-4D97-AF65-F5344CB8AC3E}">
        <p14:creationId xmlns:p14="http://schemas.microsoft.com/office/powerpoint/2010/main" xmlns="" val="40521580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>
          <a:xfrm>
            <a:off x="1681336" y="485800"/>
            <a:ext cx="6995120" cy="1143000"/>
          </a:xfrm>
        </p:spPr>
        <p:txBody>
          <a:bodyPr/>
          <a:lstStyle/>
          <a:p>
            <a:pPr algn="just"/>
            <a:r>
              <a:rPr lang="es-ES" dirty="0">
                <a:latin typeface="Arial" pitchFamily="34" charset="0"/>
                <a:cs typeface="Arial" pitchFamily="34" charset="0"/>
              </a:rPr>
              <a:t>Referencias Bibliográficas y/o Electrónicas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2 CuadroTexto"/>
          <p:cNvSpPr txBox="1"/>
          <p:nvPr/>
        </p:nvSpPr>
        <p:spPr>
          <a:xfrm>
            <a:off x="1658071" y="2122978"/>
            <a:ext cx="7140327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b="1" dirty="0">
                <a:solidFill>
                  <a:srgbClr val="6A221D"/>
                </a:solidFill>
                <a:latin typeface="+mn-lt"/>
              </a:rPr>
              <a:t>Bibliográficas: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>
                <a:solidFill>
                  <a:srgbClr val="6A221D"/>
                </a:solidFill>
                <a:latin typeface="+mn-lt"/>
              </a:rPr>
              <a:t>Bernal, Cesar (2010).  </a:t>
            </a:r>
            <a:r>
              <a:rPr lang="es-ES" i="1" dirty="0">
                <a:solidFill>
                  <a:srgbClr val="6A221D"/>
                </a:solidFill>
                <a:latin typeface="+mn-lt"/>
              </a:rPr>
              <a:t>Metodología de la Investigación. </a:t>
            </a:r>
            <a:r>
              <a:rPr lang="es-ES" dirty="0">
                <a:solidFill>
                  <a:srgbClr val="6A221D"/>
                </a:solidFill>
                <a:latin typeface="+mn-lt"/>
              </a:rPr>
              <a:t>Tercera edición. Universidad de la Sabana, Colombia. Editorial Pearson.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>
              <a:solidFill>
                <a:srgbClr val="6A221D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>
                <a:solidFill>
                  <a:srgbClr val="6A221D"/>
                </a:solidFill>
                <a:latin typeface="+mn-lt"/>
              </a:rPr>
              <a:t>Martínez, Luis (2013). </a:t>
            </a:r>
            <a:r>
              <a:rPr lang="es-ES" i="1" dirty="0">
                <a:solidFill>
                  <a:srgbClr val="6A221D"/>
                </a:solidFill>
                <a:latin typeface="+mn-lt"/>
              </a:rPr>
              <a:t> Como buscar y usar información científica. </a:t>
            </a:r>
            <a:r>
              <a:rPr lang="es-ES" dirty="0">
                <a:solidFill>
                  <a:srgbClr val="6A221D"/>
                </a:solidFill>
                <a:latin typeface="+mn-lt"/>
              </a:rPr>
              <a:t>Guía para estudiantes universitarios. Santander España.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>
              <a:solidFill>
                <a:srgbClr val="6A221D"/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b="1" dirty="0">
                <a:solidFill>
                  <a:srgbClr val="6A221D"/>
                </a:solidFill>
                <a:latin typeface="+mn-lt"/>
              </a:rPr>
              <a:t>Electrónicas: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>
              <a:solidFill>
                <a:srgbClr val="6A221D"/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dirty="0">
                <a:solidFill>
                  <a:srgbClr val="6A221D"/>
                </a:solidFill>
                <a:latin typeface="+mn-lt"/>
              </a:rPr>
              <a:t>Sampieri et al. (2006). </a:t>
            </a:r>
            <a:r>
              <a:rPr lang="es-MX" i="1" dirty="0">
                <a:solidFill>
                  <a:srgbClr val="6A221D"/>
                </a:solidFill>
                <a:latin typeface="+mn-lt"/>
              </a:rPr>
              <a:t>Metodología de la Investigación. </a:t>
            </a:r>
            <a:r>
              <a:rPr lang="es-MX" dirty="0">
                <a:solidFill>
                  <a:srgbClr val="6A221D"/>
                </a:solidFill>
                <a:latin typeface="+mn-lt"/>
              </a:rPr>
              <a:t>Cuarta edición, editorial Mc Graw Hill. Recuperado y consultado </a:t>
            </a:r>
            <a:r>
              <a:rPr lang="es-MX" dirty="0">
                <a:solidFill>
                  <a:srgbClr val="6A221D"/>
                </a:solidFill>
              </a:rPr>
              <a:t>en marzo de 2017 de: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dirty="0">
                <a:solidFill>
                  <a:srgbClr val="6A221D"/>
                </a:solidFill>
                <a:hlinkClick r:id="rId2"/>
              </a:rPr>
              <a:t>https://competenciashg.files.wordpress.com/2012/10/sampieri-et-al-metodologia-de-la-investigacion-4ta-edicion-sampieri-2006_ocr.pdf</a:t>
            </a:r>
            <a:endParaRPr lang="es-MX" dirty="0">
              <a:solidFill>
                <a:srgbClr val="6A221D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MX" dirty="0">
              <a:solidFill>
                <a:srgbClr val="6A22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442562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ubtítulo"/>
          <p:cNvSpPr>
            <a:spLocks noGrp="1"/>
          </p:cNvSpPr>
          <p:nvPr>
            <p:ph idx="1"/>
          </p:nvPr>
        </p:nvSpPr>
        <p:spPr>
          <a:xfrm>
            <a:off x="1403648" y="1340768"/>
            <a:ext cx="7355160" cy="4525963"/>
          </a:xfrm>
        </p:spPr>
        <p:txBody>
          <a:bodyPr>
            <a:normAutofit fontScale="92500"/>
          </a:bodyPr>
          <a:lstStyle/>
          <a:p>
            <a:pPr lvl="1"/>
            <a:r>
              <a:rPr lang="es-MX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Área Académica:</a:t>
            </a:r>
            <a:r>
              <a:rPr lang="es-MX" dirty="0">
                <a:latin typeface="Arial" pitchFamily="34" charset="0"/>
                <a:cs typeface="Arial" pitchFamily="34" charset="0"/>
              </a:rPr>
              <a:t> Comercio Exterior</a:t>
            </a:r>
          </a:p>
          <a:p>
            <a:pPr lvl="1"/>
            <a:endParaRPr lang="es-MX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Tema:</a:t>
            </a:r>
            <a:r>
              <a:rPr lang="es-MX" dirty="0">
                <a:latin typeface="Arial" pitchFamily="34" charset="0"/>
                <a:cs typeface="Arial" pitchFamily="34" charset="0"/>
              </a:rPr>
              <a:t> Fuentes de Información</a:t>
            </a:r>
          </a:p>
          <a:p>
            <a:pPr lvl="1"/>
            <a:endParaRPr lang="es-MX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Profesor(a):</a:t>
            </a:r>
          </a:p>
          <a:p>
            <a:pPr marL="457200" lvl="1" indent="0">
              <a:buNone/>
            </a:pPr>
            <a:r>
              <a:rPr lang="es-MX" dirty="0">
                <a:latin typeface="Arial" pitchFamily="34" charset="0"/>
                <a:cs typeface="Arial" pitchFamily="34" charset="0"/>
              </a:rPr>
              <a:t>M.T.E. Sandra Luz Hernández Mendoza</a:t>
            </a:r>
          </a:p>
          <a:p>
            <a:pPr marL="457200" lvl="1" indent="0">
              <a:buNone/>
            </a:pPr>
            <a:r>
              <a:rPr lang="es-MX" dirty="0">
                <a:latin typeface="Arial" pitchFamily="34" charset="0"/>
                <a:cs typeface="Arial" pitchFamily="34" charset="0"/>
              </a:rPr>
              <a:t>M. en A. Jorge Martín Hernández Mendoza</a:t>
            </a:r>
          </a:p>
          <a:p>
            <a:pPr marL="457200" lvl="1" indent="0">
              <a:buNone/>
            </a:pPr>
            <a:endParaRPr lang="es-MX" dirty="0">
              <a:latin typeface="Arial" pitchFamily="34" charset="0"/>
              <a:cs typeface="Arial" pitchFamily="34" charset="0"/>
            </a:endParaRPr>
          </a:p>
          <a:p>
            <a:pPr marL="457200" lvl="1" indent="0">
              <a:buNone/>
            </a:pPr>
            <a:endParaRPr lang="es-MX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Periodo:</a:t>
            </a:r>
            <a:r>
              <a:rPr lang="es-MX" dirty="0">
                <a:latin typeface="Arial" pitchFamily="34" charset="0"/>
                <a:cs typeface="Arial" pitchFamily="34" charset="0"/>
              </a:rPr>
              <a:t> Enero-Junio 2017</a:t>
            </a:r>
            <a:endParaRPr lang="es-MX" sz="2000" dirty="0">
              <a:latin typeface="Arial" pitchFamily="34" charset="0"/>
              <a:cs typeface="Arial" pitchFamily="34" charset="0"/>
            </a:endParaRP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42515747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u="sng" dirty="0">
                <a:latin typeface="Arial" pitchFamily="34" charset="0"/>
                <a:cs typeface="Arial" pitchFamily="34" charset="0"/>
              </a:rPr>
              <a:t>Tema: </a:t>
            </a:r>
            <a:r>
              <a:rPr lang="fr-FR" b="1" u="sng" dirty="0" err="1">
                <a:latin typeface="Arial" pitchFamily="34" charset="0"/>
                <a:cs typeface="Arial" pitchFamily="34" charset="0"/>
              </a:rPr>
              <a:t>Tipos</a:t>
            </a:r>
            <a:r>
              <a:rPr lang="fr-FR" b="1" u="sng" dirty="0">
                <a:latin typeface="Arial" pitchFamily="34" charset="0"/>
                <a:cs typeface="Arial" pitchFamily="34" charset="0"/>
              </a:rPr>
              <a:t> de </a:t>
            </a:r>
            <a:r>
              <a:rPr lang="fr-FR" b="1" u="sng" dirty="0" err="1">
                <a:latin typeface="Arial" pitchFamily="34" charset="0"/>
                <a:cs typeface="Arial" pitchFamily="34" charset="0"/>
              </a:rPr>
              <a:t>Investigación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1475657" y="1700808"/>
            <a:ext cx="721114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MX" sz="1600" dirty="0">
                <a:solidFill>
                  <a:srgbClr val="6A221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process of searching for scientific information on a topic is important to establish the state of the issue.</a:t>
            </a:r>
          </a:p>
          <a:p>
            <a:pPr algn="just">
              <a:lnSpc>
                <a:spcPct val="150000"/>
              </a:lnSpc>
            </a:pPr>
            <a:r>
              <a:rPr lang="es-MX" sz="1600" dirty="0">
                <a:solidFill>
                  <a:srgbClr val="6A221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bibliographic and electronic review should be carried out before conducting a research project.</a:t>
            </a:r>
          </a:p>
          <a:p>
            <a:pPr algn="just">
              <a:lnSpc>
                <a:spcPct val="150000"/>
              </a:lnSpc>
            </a:pPr>
            <a:r>
              <a:rPr lang="es-MX" sz="1600" dirty="0">
                <a:solidFill>
                  <a:srgbClr val="6A221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review minimizes the possibility of unintentional duplication.</a:t>
            </a:r>
          </a:p>
          <a:p>
            <a:pPr algn="just">
              <a:lnSpc>
                <a:spcPct val="150000"/>
              </a:lnSpc>
            </a:pPr>
            <a:r>
              <a:rPr lang="es-MX" sz="1600" dirty="0">
                <a:solidFill>
                  <a:srgbClr val="6A221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And </a:t>
            </a:r>
            <a:r>
              <a:rPr lang="es-MX" sz="1600" dirty="0" err="1">
                <a:solidFill>
                  <a:srgbClr val="6A221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</a:t>
            </a:r>
            <a:r>
              <a:rPr lang="es-MX" sz="1600" dirty="0">
                <a:solidFill>
                  <a:srgbClr val="6A221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 useful for: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s-MX" sz="1600" dirty="0">
                <a:solidFill>
                  <a:srgbClr val="6A221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Identify strategies and research methods.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s-MX" sz="1600" dirty="0">
                <a:solidFill>
                  <a:srgbClr val="6A221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Identify research procedures.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s-MX" sz="1600" dirty="0">
                <a:solidFill>
                  <a:srgbClr val="6A221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Identify measuring instruments</a:t>
            </a:r>
          </a:p>
          <a:p>
            <a:pPr algn="just">
              <a:lnSpc>
                <a:spcPct val="150000"/>
              </a:lnSpc>
            </a:pPr>
            <a:r>
              <a:rPr lang="es-MX" sz="1600" dirty="0">
                <a:solidFill>
                  <a:srgbClr val="6A221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Therefore, the whole information search process must be thorough and very careful.</a:t>
            </a:r>
          </a:p>
          <a:p>
            <a:endParaRPr lang="es-MX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4454583" y="1412776"/>
            <a:ext cx="1253292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  <a:buNone/>
            </a:pPr>
            <a:r>
              <a:rPr lang="fr-FR" b="1" u="sng" dirty="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Abstract:</a:t>
            </a:r>
          </a:p>
        </p:txBody>
      </p:sp>
      <p:sp>
        <p:nvSpPr>
          <p:cNvPr id="9" name="Rectángulo 8"/>
          <p:cNvSpPr/>
          <p:nvPr/>
        </p:nvSpPr>
        <p:spPr>
          <a:xfrm>
            <a:off x="1581304" y="5877272"/>
            <a:ext cx="5067413" cy="3277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  <a:buNone/>
            </a:pPr>
            <a:r>
              <a:rPr lang="fr-FR" sz="1700" b="1" u="sng" dirty="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Keywords: </a:t>
            </a:r>
            <a:r>
              <a:rPr lang="fr-FR" sz="1700" dirty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information, investigation, knowledge.</a:t>
            </a:r>
          </a:p>
        </p:txBody>
      </p:sp>
    </p:spTree>
    <p:extLst>
      <p:ext uri="{BB962C8B-B14F-4D97-AF65-F5344CB8AC3E}">
        <p14:creationId xmlns:p14="http://schemas.microsoft.com/office/powerpoint/2010/main" xmlns="" val="18393560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7 Título"/>
          <p:cNvSpPr txBox="1">
            <a:spLocks/>
          </p:cNvSpPr>
          <p:nvPr/>
        </p:nvSpPr>
        <p:spPr>
          <a:xfrm>
            <a:off x="1547664" y="341784"/>
            <a:ext cx="699512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anose="020E0602020502020306" pitchFamily="34" charset="0"/>
                <a:ea typeface="+mj-ea"/>
                <a:cs typeface="+mj-cs"/>
              </a:defRPr>
            </a:lvl1pPr>
          </a:lstStyle>
          <a:p>
            <a:r>
              <a:rPr lang="es-MX" dirty="0">
                <a:latin typeface="Arial" pitchFamily="34" charset="0"/>
                <a:cs typeface="Arial" pitchFamily="34" charset="0"/>
              </a:rPr>
              <a:t>Información y Conocimiento</a:t>
            </a:r>
          </a:p>
        </p:txBody>
      </p:sp>
      <p:sp>
        <p:nvSpPr>
          <p:cNvPr id="5" name="Marcador de contenido 2"/>
          <p:cNvSpPr txBox="1">
            <a:spLocks/>
          </p:cNvSpPr>
          <p:nvPr/>
        </p:nvSpPr>
        <p:spPr>
          <a:xfrm>
            <a:off x="1547663" y="1540025"/>
            <a:ext cx="7117365" cy="3017462"/>
          </a:xfrm>
          <a:prstGeom prst="rect">
            <a:avLst/>
          </a:prstGeom>
        </p:spPr>
        <p:txBody>
          <a:bodyPr/>
          <a:lstStyle>
            <a:lvl1pPr marL="228531" indent="-228531" algn="l" defTabSz="914126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594" indent="-228531" algn="l" defTabSz="91412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658" indent="-228531" algn="l" defTabSz="91412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720" indent="-228531" algn="l" defTabSz="91412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6782" indent="-228531" algn="l" defTabSz="91412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3846" indent="-228531" algn="l" defTabSz="91412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09" indent="-228531" algn="l" defTabSz="91412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1" indent="-228531" algn="l" defTabSz="91412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1" algn="l" defTabSz="91412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MX" sz="2000" b="1" dirty="0">
                <a:latin typeface="Century Gothic" panose="020B0502020202020204" pitchFamily="34" charset="0"/>
              </a:rPr>
              <a:t>INFORMACIÓN: </a:t>
            </a:r>
            <a:r>
              <a:rPr lang="es-MX" sz="2000" dirty="0">
                <a:latin typeface="Century Gothic" panose="020B0502020202020204" pitchFamily="34" charset="0"/>
              </a:rPr>
              <a:t>Es el conjunto de datos ordenados con un fin determinado </a:t>
            </a:r>
            <a:r>
              <a:rPr lang="es-ES" sz="2000" dirty="0">
                <a:latin typeface="Century Gothic" panose="020B0502020202020204" pitchFamily="34" charset="0"/>
              </a:rPr>
              <a:t>que constituyen un mensaje sobre un determinado ente o fenómeno.</a:t>
            </a:r>
            <a:endParaRPr lang="es-MX" sz="2000" dirty="0">
              <a:latin typeface="Century Gothic" panose="020B0502020202020204" pitchFamily="34" charset="0"/>
            </a:endParaRPr>
          </a:p>
          <a:p>
            <a:pPr marL="0" indent="0" algn="just">
              <a:buFont typeface="Arial" panose="020B0604020202020204" pitchFamily="34" charset="0"/>
              <a:buNone/>
            </a:pPr>
            <a:endParaRPr lang="es-MX" sz="2000" dirty="0">
              <a:latin typeface="Century Gothic" panose="020B0502020202020204" pitchFamily="34" charset="0"/>
            </a:endParaRPr>
          </a:p>
          <a:p>
            <a:pPr algn="just"/>
            <a:r>
              <a:rPr lang="es-MX" sz="2000" b="1" dirty="0">
                <a:latin typeface="Century Gothic" panose="020B0502020202020204" pitchFamily="34" charset="0"/>
              </a:rPr>
              <a:t>CONOCIMIENTO: </a:t>
            </a:r>
            <a:r>
              <a:rPr lang="es-MX" sz="2000" dirty="0">
                <a:latin typeface="Century Gothic" panose="020B0502020202020204" pitchFamily="34" charset="0"/>
              </a:rPr>
              <a:t>Es la forma en que esa información es asimilada y acomodada en nuestra mente. </a:t>
            </a:r>
          </a:p>
          <a:p>
            <a:pPr marL="0" indent="0" algn="just">
              <a:buFont typeface="Arial" panose="020B0604020202020204" pitchFamily="34" charset="0"/>
              <a:buNone/>
            </a:pPr>
            <a:endParaRPr lang="es-MX" sz="2400" dirty="0">
              <a:latin typeface="Century Gothic" panose="020B0502020202020204" pitchFamily="34" charset="0"/>
            </a:endParaRPr>
          </a:p>
        </p:txBody>
      </p:sp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xmlns="" val="3111615400"/>
              </p:ext>
            </p:extLst>
          </p:nvPr>
        </p:nvGraphicFramePr>
        <p:xfrm>
          <a:off x="1443447" y="4077072"/>
          <a:ext cx="7305017" cy="1800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8881320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75656" y="346348"/>
            <a:ext cx="6995120" cy="1143000"/>
          </a:xfrm>
        </p:spPr>
        <p:txBody>
          <a:bodyPr/>
          <a:lstStyle/>
          <a:p>
            <a:r>
              <a:rPr lang="es-MX" dirty="0"/>
              <a:t>¿Qué es la información y donde puedo obtener?</a:t>
            </a:r>
          </a:p>
        </p:txBody>
      </p:sp>
      <p:grpSp>
        <p:nvGrpSpPr>
          <p:cNvPr id="19" name="Grupo 18"/>
          <p:cNvGrpSpPr/>
          <p:nvPr/>
        </p:nvGrpSpPr>
        <p:grpSpPr>
          <a:xfrm>
            <a:off x="1475656" y="1844824"/>
            <a:ext cx="7056784" cy="4104456"/>
            <a:chOff x="1691680" y="1700808"/>
            <a:chExt cx="7056784" cy="4104456"/>
          </a:xfrm>
        </p:grpSpPr>
        <p:sp>
          <p:nvSpPr>
            <p:cNvPr id="3" name="Diagrama de flujo: preparación 2"/>
            <p:cNvSpPr/>
            <p:nvPr/>
          </p:nvSpPr>
          <p:spPr>
            <a:xfrm>
              <a:off x="3059832" y="1700808"/>
              <a:ext cx="3296869" cy="1368152"/>
            </a:xfrm>
            <a:prstGeom prst="flowChartPreparation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s-MX" b="1" dirty="0"/>
                <a:t>CONOCIMIENTO</a:t>
              </a:r>
            </a:p>
          </p:txBody>
        </p:sp>
        <p:sp>
          <p:nvSpPr>
            <p:cNvPr id="4" name="Diagrama de flujo: terminador 3"/>
            <p:cNvSpPr/>
            <p:nvPr/>
          </p:nvSpPr>
          <p:spPr>
            <a:xfrm>
              <a:off x="2411760" y="3789040"/>
              <a:ext cx="2088232" cy="648072"/>
            </a:xfrm>
            <a:prstGeom prst="flowChartTerminator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s-MX" dirty="0">
                  <a:latin typeface="Century Gothic" panose="020B0502020202020204" pitchFamily="34" charset="0"/>
                </a:rPr>
                <a:t>Procesamiento</a:t>
              </a:r>
            </a:p>
          </p:txBody>
        </p:sp>
        <p:sp>
          <p:nvSpPr>
            <p:cNvPr id="6" name="Diagrama de flujo: terminador 5"/>
            <p:cNvSpPr/>
            <p:nvPr/>
          </p:nvSpPr>
          <p:spPr>
            <a:xfrm>
              <a:off x="5220072" y="3789040"/>
              <a:ext cx="2088232" cy="648072"/>
            </a:xfrm>
            <a:prstGeom prst="flowChartTerminator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s-MX" dirty="0">
                  <a:latin typeface="Century Gothic" panose="020B0502020202020204" pitchFamily="34" charset="0"/>
                </a:rPr>
                <a:t>Decisión</a:t>
              </a:r>
            </a:p>
          </p:txBody>
        </p:sp>
        <p:sp>
          <p:nvSpPr>
            <p:cNvPr id="7" name="Diagrama de flujo: proceso 6"/>
            <p:cNvSpPr/>
            <p:nvPr/>
          </p:nvSpPr>
          <p:spPr>
            <a:xfrm>
              <a:off x="1691680" y="5373216"/>
              <a:ext cx="1368152" cy="360040"/>
            </a:xfrm>
            <a:prstGeom prst="flowChartProcess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s-MX" dirty="0">
                  <a:latin typeface="Century Gothic" panose="020B0502020202020204" pitchFamily="34" charset="0"/>
                </a:rPr>
                <a:t>Datos</a:t>
              </a:r>
            </a:p>
          </p:txBody>
        </p:sp>
        <p:sp>
          <p:nvSpPr>
            <p:cNvPr id="8" name="Diagrama de flujo: proceso 7"/>
            <p:cNvSpPr/>
            <p:nvPr/>
          </p:nvSpPr>
          <p:spPr>
            <a:xfrm>
              <a:off x="4355976" y="5373216"/>
              <a:ext cx="1584176" cy="360040"/>
            </a:xfrm>
            <a:prstGeom prst="flowChartProcess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s-MX" dirty="0">
                  <a:latin typeface="Century Gothic" panose="020B0502020202020204" pitchFamily="34" charset="0"/>
                </a:rPr>
                <a:t>Información</a:t>
              </a:r>
            </a:p>
          </p:txBody>
        </p:sp>
        <p:sp>
          <p:nvSpPr>
            <p:cNvPr id="9" name="Diagrama de flujo: proceso 8"/>
            <p:cNvSpPr/>
            <p:nvPr/>
          </p:nvSpPr>
          <p:spPr>
            <a:xfrm>
              <a:off x="7164288" y="5445224"/>
              <a:ext cx="1584176" cy="360040"/>
            </a:xfrm>
            <a:prstGeom prst="flowChartProcess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s-MX" dirty="0">
                  <a:latin typeface="Century Gothic" panose="020B0502020202020204" pitchFamily="34" charset="0"/>
                </a:rPr>
                <a:t>Resultado</a:t>
              </a:r>
            </a:p>
          </p:txBody>
        </p:sp>
        <p:sp>
          <p:nvSpPr>
            <p:cNvPr id="12" name="Flecha: doblada hacia arriba 11"/>
            <p:cNvSpPr/>
            <p:nvPr/>
          </p:nvSpPr>
          <p:spPr>
            <a:xfrm>
              <a:off x="3106451" y="4509120"/>
              <a:ext cx="601454" cy="1152128"/>
            </a:xfrm>
            <a:prstGeom prst="bentUpArrow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3" name="Flecha: doblada hacia arriba 12"/>
            <p:cNvSpPr/>
            <p:nvPr/>
          </p:nvSpPr>
          <p:spPr>
            <a:xfrm>
              <a:off x="5940152" y="4509120"/>
              <a:ext cx="504056" cy="1152128"/>
            </a:xfrm>
            <a:prstGeom prst="bentUpArrow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4" name="Flecha: doblada hacia arriba 13"/>
            <p:cNvSpPr/>
            <p:nvPr/>
          </p:nvSpPr>
          <p:spPr>
            <a:xfrm rot="5400000">
              <a:off x="3443181" y="4820461"/>
              <a:ext cx="1224136" cy="601454"/>
            </a:xfrm>
            <a:prstGeom prst="bentUpArrow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5" name="Flecha: doblada hacia arriba 14"/>
            <p:cNvSpPr/>
            <p:nvPr/>
          </p:nvSpPr>
          <p:spPr>
            <a:xfrm rot="5400000">
              <a:off x="6179485" y="4820461"/>
              <a:ext cx="1224136" cy="601454"/>
            </a:xfrm>
            <a:prstGeom prst="bentUpArrow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6" name="Flecha: arriba y abajo 15"/>
            <p:cNvSpPr/>
            <p:nvPr/>
          </p:nvSpPr>
          <p:spPr>
            <a:xfrm rot="2030987">
              <a:off x="3289671" y="3068960"/>
              <a:ext cx="504056" cy="720080"/>
            </a:xfrm>
            <a:prstGeom prst="upDownArrow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7" name="Flecha: arriba y abajo 16"/>
            <p:cNvSpPr/>
            <p:nvPr/>
          </p:nvSpPr>
          <p:spPr>
            <a:xfrm rot="19424339">
              <a:off x="5760512" y="3004282"/>
              <a:ext cx="504056" cy="720080"/>
            </a:xfrm>
            <a:prstGeom prst="upDownArrow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8" name="Flecha: doblada hacia arriba 17"/>
            <p:cNvSpPr/>
            <p:nvPr/>
          </p:nvSpPr>
          <p:spPr>
            <a:xfrm rot="16200000">
              <a:off x="5482717" y="3068962"/>
              <a:ext cx="3384378" cy="1368150"/>
            </a:xfrm>
            <a:prstGeom prst="bentUpArrow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0" name="Elipse 9"/>
            <p:cNvSpPr/>
            <p:nvPr/>
          </p:nvSpPr>
          <p:spPr>
            <a:xfrm>
              <a:off x="6444208" y="2852936"/>
              <a:ext cx="2304256" cy="720080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s-MX" dirty="0">
                  <a:latin typeface="Century Gothic" panose="020B0502020202020204" pitchFamily="34" charset="0"/>
                </a:rPr>
                <a:t>Aprendizaje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xmlns="" val="26784364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¿Qué es una fuente de Información?</a:t>
            </a:r>
          </a:p>
        </p:txBody>
      </p:sp>
      <p:graphicFrame>
        <p:nvGraphicFramePr>
          <p:cNvPr id="3" name="2 Diagrama"/>
          <p:cNvGraphicFramePr/>
          <p:nvPr>
            <p:extLst>
              <p:ext uri="{D42A27DB-BD31-4B8C-83A1-F6EECF244321}">
                <p14:modId xmlns:p14="http://schemas.microsoft.com/office/powerpoint/2010/main" xmlns="" val="2888224071"/>
              </p:ext>
            </p:extLst>
          </p:nvPr>
        </p:nvGraphicFramePr>
        <p:xfrm>
          <a:off x="1403648" y="1844824"/>
          <a:ext cx="6984776" cy="42347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Imagen 4" descr="Imagen que contiene electrónica&#10;&#10;Descripción generada con confianza muy alta"/>
          <p:cNvPicPr>
            <a:picLocks noChangeAspect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30838" y="2780928"/>
            <a:ext cx="2533650" cy="1809750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7452320" y="2924944"/>
            <a:ext cx="34496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b="1" dirty="0">
                <a:latin typeface="Century Gothic" panose="020B0502020202020204" pitchFamily="34" charset="0"/>
              </a:rPr>
              <a:t>[1]</a:t>
            </a:r>
          </a:p>
        </p:txBody>
      </p:sp>
    </p:spTree>
    <p:extLst>
      <p:ext uri="{BB962C8B-B14F-4D97-AF65-F5344CB8AC3E}">
        <p14:creationId xmlns:p14="http://schemas.microsoft.com/office/powerpoint/2010/main" xmlns="" val="39017007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23229" y="230497"/>
            <a:ext cx="6995120" cy="1143000"/>
          </a:xfrm>
        </p:spPr>
        <p:txBody>
          <a:bodyPr/>
          <a:lstStyle/>
          <a:p>
            <a:r>
              <a:rPr lang="es-MX" dirty="0"/>
              <a:t>Clasificación de las fuentes de información</a:t>
            </a:r>
          </a:p>
        </p:txBody>
      </p:sp>
      <p:graphicFrame>
        <p:nvGraphicFramePr>
          <p:cNvPr id="3" name="2 Diagrama"/>
          <p:cNvGraphicFramePr/>
          <p:nvPr>
            <p:extLst>
              <p:ext uri="{D42A27DB-BD31-4B8C-83A1-F6EECF244321}">
                <p14:modId xmlns:p14="http://schemas.microsoft.com/office/powerpoint/2010/main" xmlns="" val="247208121"/>
              </p:ext>
            </p:extLst>
          </p:nvPr>
        </p:nvGraphicFramePr>
        <p:xfrm>
          <a:off x="1152128" y="1182238"/>
          <a:ext cx="7740352" cy="51558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Imagen 4" descr="Imagen que contiene foto, interior, persona&#10;&#10;Descripción generada con confianza alta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19672" y="1119979"/>
            <a:ext cx="1656184" cy="122890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CuadroTexto 5"/>
          <p:cNvSpPr txBox="1"/>
          <p:nvPr/>
        </p:nvSpPr>
        <p:spPr>
          <a:xfrm>
            <a:off x="3290930" y="1294527"/>
            <a:ext cx="34015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b="1" dirty="0">
                <a:latin typeface="Century Gothic" panose="020B0502020202020204" pitchFamily="34" charset="0"/>
              </a:rPr>
              <a:t>[2]</a:t>
            </a: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44933" y="5032237"/>
            <a:ext cx="1567061" cy="130588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9" name="CuadroTexto 8"/>
          <p:cNvSpPr txBox="1"/>
          <p:nvPr/>
        </p:nvSpPr>
        <p:spPr>
          <a:xfrm>
            <a:off x="3203848" y="5631051"/>
            <a:ext cx="34015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b="1" dirty="0">
                <a:latin typeface="Century Gothic" panose="020B0502020202020204" pitchFamily="34" charset="0"/>
              </a:rPr>
              <a:t>[3]</a:t>
            </a:r>
          </a:p>
        </p:txBody>
      </p:sp>
    </p:spTree>
    <p:extLst>
      <p:ext uri="{BB962C8B-B14F-4D97-AF65-F5344CB8AC3E}">
        <p14:creationId xmlns:p14="http://schemas.microsoft.com/office/powerpoint/2010/main" xmlns="" val="17974361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91680" y="260648"/>
            <a:ext cx="6995120" cy="1143000"/>
          </a:xfrm>
        </p:spPr>
        <p:txBody>
          <a:bodyPr/>
          <a:lstStyle/>
          <a:p>
            <a:r>
              <a:rPr lang="es-MX" dirty="0"/>
              <a:t>Tipos de fuentes de información</a:t>
            </a:r>
          </a:p>
        </p:txBody>
      </p:sp>
      <p:graphicFrame>
        <p:nvGraphicFramePr>
          <p:cNvPr id="3" name="2 Diagrama"/>
          <p:cNvGraphicFramePr/>
          <p:nvPr>
            <p:extLst>
              <p:ext uri="{D42A27DB-BD31-4B8C-83A1-F6EECF244321}">
                <p14:modId xmlns:p14="http://schemas.microsoft.com/office/powerpoint/2010/main" xmlns="" val="1371990949"/>
              </p:ext>
            </p:extLst>
          </p:nvPr>
        </p:nvGraphicFramePr>
        <p:xfrm>
          <a:off x="673940" y="1412776"/>
          <a:ext cx="9154644" cy="51129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Imagen 4" descr="Imagen que contiene instrumentos de escritura, papelería, cosa, interior&#10;&#10;Descripción generada con confianza muy alta"/>
          <p:cNvPicPr>
            <a:picLocks noChangeAspect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15039" y="4293096"/>
            <a:ext cx="2333425" cy="1728192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8460432" y="5919083"/>
            <a:ext cx="34015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b="1" dirty="0">
                <a:latin typeface="Century Gothic" panose="020B0502020202020204" pitchFamily="34" charset="0"/>
              </a:rPr>
              <a:t>[4]</a:t>
            </a:r>
          </a:p>
        </p:txBody>
      </p:sp>
    </p:spTree>
    <p:extLst>
      <p:ext uri="{BB962C8B-B14F-4D97-AF65-F5344CB8AC3E}">
        <p14:creationId xmlns:p14="http://schemas.microsoft.com/office/powerpoint/2010/main" xmlns="" val="25805506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3200" dirty="0"/>
              <a:t>Clasificación en términos del recurso en el que se encuentra la información</a:t>
            </a:r>
          </a:p>
        </p:txBody>
      </p:sp>
      <p:graphicFrame>
        <p:nvGraphicFramePr>
          <p:cNvPr id="3" name="1 Diagrama"/>
          <p:cNvGraphicFramePr/>
          <p:nvPr>
            <p:extLst>
              <p:ext uri="{D42A27DB-BD31-4B8C-83A1-F6EECF244321}">
                <p14:modId xmlns:p14="http://schemas.microsoft.com/office/powerpoint/2010/main" xmlns="" val="984967961"/>
              </p:ext>
            </p:extLst>
          </p:nvPr>
        </p:nvGraphicFramePr>
        <p:xfrm>
          <a:off x="1547664" y="1268760"/>
          <a:ext cx="7200800" cy="39290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Imagen 4" descr="Imagen que contiene interior&#10;&#10;Descripción generada con confianza alta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44008" y="4725144"/>
            <a:ext cx="1206549" cy="124526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097665" y="4560767"/>
            <a:ext cx="2160240" cy="1429891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2287626" y="5517232"/>
            <a:ext cx="34015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b="1" dirty="0">
                <a:latin typeface="Century Gothic" panose="020B0502020202020204" pitchFamily="34" charset="0"/>
              </a:rPr>
              <a:t>[5]</a:t>
            </a:r>
          </a:p>
        </p:txBody>
      </p:sp>
      <p:sp>
        <p:nvSpPr>
          <p:cNvPr id="9" name="CuadroTexto 8"/>
          <p:cNvSpPr txBox="1"/>
          <p:nvPr/>
        </p:nvSpPr>
        <p:spPr>
          <a:xfrm flipH="1">
            <a:off x="5940152" y="5589240"/>
            <a:ext cx="5040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b="1" dirty="0">
                <a:latin typeface="Century Gothic" panose="020B0502020202020204" pitchFamily="34" charset="0"/>
              </a:rPr>
              <a:t>[6]</a:t>
            </a:r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092280" y="4682603"/>
            <a:ext cx="1426804" cy="1152858"/>
          </a:xfrm>
          <a:prstGeom prst="rect">
            <a:avLst/>
          </a:prstGeom>
        </p:spPr>
      </p:pic>
      <p:sp>
        <p:nvSpPr>
          <p:cNvPr id="12" name="CuadroTexto 11"/>
          <p:cNvSpPr txBox="1"/>
          <p:nvPr/>
        </p:nvSpPr>
        <p:spPr>
          <a:xfrm flipH="1">
            <a:off x="7812360" y="5775067"/>
            <a:ext cx="5040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b="1" dirty="0">
                <a:latin typeface="Century Gothic" panose="020B0502020202020204" pitchFamily="34" charset="0"/>
              </a:rPr>
              <a:t>[7]</a:t>
            </a:r>
          </a:p>
        </p:txBody>
      </p:sp>
    </p:spTree>
    <p:extLst>
      <p:ext uri="{BB962C8B-B14F-4D97-AF65-F5344CB8AC3E}">
        <p14:creationId xmlns:p14="http://schemas.microsoft.com/office/powerpoint/2010/main" xmlns="" val="397926962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413</TotalTime>
  <Words>589</Words>
  <Application>Microsoft Office PowerPoint</Application>
  <PresentationFormat>Presentación en pantalla (4:3)</PresentationFormat>
  <Paragraphs>129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5" baseType="lpstr">
      <vt:lpstr>Tema de Office</vt:lpstr>
      <vt:lpstr>UNIVERSIDAD AUTÓNOMA DEL ESTADO DE HIDALGO</vt:lpstr>
      <vt:lpstr>Diapositiva 2</vt:lpstr>
      <vt:lpstr>Tema: Tipos de Investigación</vt:lpstr>
      <vt:lpstr>Diapositiva 4</vt:lpstr>
      <vt:lpstr>¿Qué es la información y donde puedo obtener?</vt:lpstr>
      <vt:lpstr>¿Qué es una fuente de Información?</vt:lpstr>
      <vt:lpstr>Clasificación de las fuentes de información</vt:lpstr>
      <vt:lpstr>Tipos de fuentes de información</vt:lpstr>
      <vt:lpstr>Clasificación en términos del recurso en el que se encuentra la información</vt:lpstr>
      <vt:lpstr>Fuentes Impresas</vt:lpstr>
      <vt:lpstr>Fuentes Audiovisuales</vt:lpstr>
      <vt:lpstr>Fuentes Electrónicas</vt:lpstr>
      <vt:lpstr>Diapositiva 13</vt:lpstr>
      <vt:lpstr>Referencias Bibliográficas y/o Electrónicas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uaeh</dc:creator>
  <cp:lastModifiedBy>End_user</cp:lastModifiedBy>
  <cp:revision>74</cp:revision>
  <dcterms:created xsi:type="dcterms:W3CDTF">2014-12-12T16:57:31Z</dcterms:created>
  <dcterms:modified xsi:type="dcterms:W3CDTF">2017-06-01T13:25:31Z</dcterms:modified>
</cp:coreProperties>
</file>