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embeddedFontLst>
    <p:embeddedFont>
      <p:font typeface="Overlock" charset="0"/>
      <p:regular r:id="rId23"/>
      <p:bold r:id="rId24"/>
      <p:italic r:id="rId25"/>
      <p:boldItalic r:id="rId26"/>
    </p:embeddedFont>
    <p:embeddedFont>
      <p:font typeface="Calibri"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rgbClr val="000000"/>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‹Nº›</a:t>
            </a:fld>
            <a:endParaRPr lang="en-US" sz="12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87" name="Shape 87"/>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Calibri"/>
              <a:buNone/>
            </a:pPr>
            <a:fld id="{00000000-1234-1234-1234-123412341234}" type="slidenum">
              <a:rPr lang="en-US"/>
              <a:pPr lvl="0">
                <a:spcBef>
                  <a:spcPts val="0"/>
                </a:spcBef>
                <a:buClr>
                  <a:srgbClr val="000000"/>
                </a:buClr>
                <a:buSzPct val="25000"/>
                <a:buFont typeface="Calibri"/>
                <a:buNone/>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94" name="Shape 94"/>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Calibri"/>
              <a:buNone/>
            </a:pPr>
            <a:fld id="{00000000-1234-1234-1234-123412341234}" type="slidenum">
              <a:rPr lang="en-US"/>
              <a:pPr lvl="0">
                <a:spcBef>
                  <a:spcPts val="0"/>
                </a:spcBef>
                <a:buClr>
                  <a:srgbClr val="000000"/>
                </a:buClr>
                <a:buSzPct val="25000"/>
                <a:buFont typeface="Calibri"/>
                <a:buNone/>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403648" y="2130425"/>
            <a:ext cx="7054552"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600" b="0" i="0" u="none" strike="noStrike" cap="none">
                <a:solidFill>
                  <a:srgbClr val="6A221D"/>
                </a:solidFill>
                <a:latin typeface="Overlock"/>
                <a:ea typeface="Overlock"/>
                <a:cs typeface="Overlock"/>
                <a:sym typeface="Overlock"/>
              </a:defRPr>
            </a:lvl1pPr>
            <a:lvl2pPr marL="0" marR="0" lvl="1" indent="0" algn="ctr" rtl="0">
              <a:spcBef>
                <a:spcPts val="0"/>
              </a:spcBef>
              <a:spcAft>
                <a:spcPts val="0"/>
              </a:spcAft>
              <a:buNone/>
              <a:defRPr sz="3600" b="0" i="0" u="none" strike="noStrike" cap="none">
                <a:solidFill>
                  <a:srgbClr val="6A221D"/>
                </a:solidFill>
                <a:latin typeface="Overlock"/>
                <a:ea typeface="Overlock"/>
                <a:cs typeface="Overlock"/>
                <a:sym typeface="Overlock"/>
              </a:defRPr>
            </a:lvl2pPr>
            <a:lvl3pPr marL="0" marR="0" lvl="2" indent="0" algn="ctr" rtl="0">
              <a:spcBef>
                <a:spcPts val="0"/>
              </a:spcBef>
              <a:spcAft>
                <a:spcPts val="0"/>
              </a:spcAft>
              <a:buNone/>
              <a:defRPr sz="3600" b="0" i="0" u="none" strike="noStrike" cap="none">
                <a:solidFill>
                  <a:srgbClr val="6A221D"/>
                </a:solidFill>
                <a:latin typeface="Overlock"/>
                <a:ea typeface="Overlock"/>
                <a:cs typeface="Overlock"/>
                <a:sym typeface="Overlock"/>
              </a:defRPr>
            </a:lvl3pPr>
            <a:lvl4pPr marL="0" marR="0" lvl="3" indent="0" algn="ctr" rtl="0">
              <a:spcBef>
                <a:spcPts val="0"/>
              </a:spcBef>
              <a:spcAft>
                <a:spcPts val="0"/>
              </a:spcAft>
              <a:buNone/>
              <a:defRPr sz="3600" b="0" i="0" u="none" strike="noStrike" cap="none">
                <a:solidFill>
                  <a:srgbClr val="6A221D"/>
                </a:solidFill>
                <a:latin typeface="Overlock"/>
                <a:ea typeface="Overlock"/>
                <a:cs typeface="Overlock"/>
                <a:sym typeface="Overlock"/>
              </a:defRPr>
            </a:lvl4pPr>
            <a:lvl5pPr marL="0" marR="0" lvl="4" indent="0" algn="ctr" rtl="0">
              <a:spcBef>
                <a:spcPts val="0"/>
              </a:spcBef>
              <a:spcAft>
                <a:spcPts val="0"/>
              </a:spcAft>
              <a:buNone/>
              <a:defRPr sz="3600" b="0" i="0" u="none" strike="noStrike" cap="none">
                <a:solidFill>
                  <a:srgbClr val="6A221D"/>
                </a:solidFill>
                <a:latin typeface="Overlock"/>
                <a:ea typeface="Overlock"/>
                <a:cs typeface="Overlock"/>
                <a:sym typeface="Overlock"/>
              </a:defRPr>
            </a:lvl5pPr>
            <a:lvl6pPr marL="457200" marR="0" lvl="5" indent="0" algn="ctr" rtl="0">
              <a:spcBef>
                <a:spcPts val="0"/>
              </a:spcBef>
              <a:spcAft>
                <a:spcPts val="0"/>
              </a:spcAft>
              <a:buNone/>
              <a:defRPr sz="3600" b="0" i="0" u="none" strike="noStrike" cap="none">
                <a:solidFill>
                  <a:srgbClr val="6A221D"/>
                </a:solidFill>
                <a:latin typeface="Overlock"/>
                <a:ea typeface="Overlock"/>
                <a:cs typeface="Overlock"/>
                <a:sym typeface="Overlock"/>
              </a:defRPr>
            </a:lvl6pPr>
            <a:lvl7pPr marL="914400" marR="0" lvl="6" indent="0" algn="ctr" rtl="0">
              <a:spcBef>
                <a:spcPts val="0"/>
              </a:spcBef>
              <a:spcAft>
                <a:spcPts val="0"/>
              </a:spcAft>
              <a:buNone/>
              <a:defRPr sz="3600" b="0" i="0" u="none" strike="noStrike" cap="none">
                <a:solidFill>
                  <a:srgbClr val="6A221D"/>
                </a:solidFill>
                <a:latin typeface="Overlock"/>
                <a:ea typeface="Overlock"/>
                <a:cs typeface="Overlock"/>
                <a:sym typeface="Overlock"/>
              </a:defRPr>
            </a:lvl7pPr>
            <a:lvl8pPr marL="1371600" marR="0" lvl="7" indent="0" algn="ctr" rtl="0">
              <a:spcBef>
                <a:spcPts val="0"/>
              </a:spcBef>
              <a:spcAft>
                <a:spcPts val="0"/>
              </a:spcAft>
              <a:buNone/>
              <a:defRPr sz="3600" b="0" i="0" u="none" strike="noStrike" cap="none">
                <a:solidFill>
                  <a:srgbClr val="6A221D"/>
                </a:solidFill>
                <a:latin typeface="Overlock"/>
                <a:ea typeface="Overlock"/>
                <a:cs typeface="Overlock"/>
                <a:sym typeface="Overlock"/>
              </a:defRPr>
            </a:lvl8pPr>
            <a:lvl9pPr marL="1828800" marR="0" lvl="8" indent="0" algn="ctr" rtl="0">
              <a:spcBef>
                <a:spcPts val="0"/>
              </a:spcBef>
              <a:spcAft>
                <a:spcPts val="0"/>
              </a:spcAft>
              <a:buNone/>
              <a:defRPr sz="3600" b="0" i="0" u="none" strike="noStrike" cap="none">
                <a:solidFill>
                  <a:srgbClr val="6A221D"/>
                </a:solidFill>
                <a:latin typeface="Overlock"/>
                <a:ea typeface="Overlock"/>
                <a:cs typeface="Overlock"/>
                <a:sym typeface="Overlock"/>
              </a:defRPr>
            </a:lvl9pPr>
          </a:lstStyle>
          <a:p>
            <a:endParaRPr/>
          </a:p>
        </p:txBody>
      </p:sp>
      <p:sp>
        <p:nvSpPr>
          <p:cNvPr id="17" name="Shape 17"/>
          <p:cNvSpPr txBox="1">
            <a:spLocks noGrp="1"/>
          </p:cNvSpPr>
          <p:nvPr>
            <p:ph type="subTitle" idx="1"/>
          </p:nvPr>
        </p:nvSpPr>
        <p:spPr>
          <a:xfrm>
            <a:off x="1371600" y="3886200"/>
            <a:ext cx="7088831"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0C0C0C"/>
              </a:buClr>
              <a:buFont typeface="Arial"/>
              <a:buNone/>
              <a:defRPr sz="3200" b="0" i="0" u="none" strike="noStrike" cap="none">
                <a:solidFill>
                  <a:srgbClr val="0C0C0C"/>
                </a:solidFill>
                <a:latin typeface="Overlock"/>
                <a:ea typeface="Overlock"/>
                <a:cs typeface="Overlock"/>
                <a:sym typeface="Overlock"/>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Overlock"/>
                <a:ea typeface="Overlock"/>
                <a:cs typeface="Overlock"/>
                <a:sym typeface="Overlock"/>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Overlock"/>
                <a:ea typeface="Overlock"/>
                <a:cs typeface="Overlock"/>
                <a:sym typeface="Overlock"/>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Overlock"/>
                <a:ea typeface="Overlock"/>
                <a:cs typeface="Overlock"/>
                <a:sym typeface="Overlock"/>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Overlock"/>
                <a:ea typeface="Overlock"/>
                <a:cs typeface="Overlock"/>
                <a:sym typeface="Overlock"/>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971550" y="6519862"/>
            <a:ext cx="2133599"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800" b="0" i="0" u="none" strike="noStrike" cap="none">
                <a:solidFill>
                  <a:srgbClr val="898989"/>
                </a:solidFill>
                <a:latin typeface="Overlock"/>
                <a:ea typeface="Overlock"/>
                <a:cs typeface="Overlock"/>
                <a:sym typeface="Overlock"/>
              </a:defRPr>
            </a:lvl1pPr>
            <a:lvl2pPr marL="457200" marR="0" lvl="1"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476625" y="6524625"/>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804025" y="6524625"/>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Overlock"/>
              <a:buNone/>
            </a:pPr>
            <a:fld id="{00000000-1234-1234-1234-123412341234}" type="slidenum">
              <a:rPr lang="en-US" sz="1000" b="0" i="0" u="none" strike="noStrike" cap="none">
                <a:solidFill>
                  <a:srgbClr val="898989"/>
                </a:solidFill>
                <a:latin typeface="Overlock"/>
                <a:ea typeface="Overlock"/>
                <a:cs typeface="Overlock"/>
                <a:sym typeface="Overlock"/>
              </a:rPr>
              <a:pPr marL="0" marR="0" lvl="0" indent="0" algn="r" rtl="0">
                <a:lnSpc>
                  <a:spcPct val="100000"/>
                </a:lnSpc>
                <a:spcBef>
                  <a:spcPts val="0"/>
                </a:spcBef>
                <a:spcAft>
                  <a:spcPts val="0"/>
                </a:spcAft>
                <a:buClr>
                  <a:srgbClr val="898989"/>
                </a:buClr>
                <a:buSzPct val="25000"/>
                <a:buFont typeface="Overlock"/>
                <a:buNone/>
              </a:pPr>
              <a:t>‹Nº›</a:t>
            </a:fld>
            <a:endParaRPr lang="en-US" sz="1000" b="0" i="0" u="none" strike="noStrike" cap="none">
              <a:solidFill>
                <a:srgbClr val="898989"/>
              </a:solidFill>
              <a:latin typeface="Overlock"/>
              <a:ea typeface="Overlock"/>
              <a:cs typeface="Overlock"/>
              <a:sym typeface="Overlock"/>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692275" y="274637"/>
            <a:ext cx="6994525"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600" b="0" i="0" u="none" strike="noStrike" cap="none">
                <a:solidFill>
                  <a:srgbClr val="6A221D"/>
                </a:solidFill>
                <a:latin typeface="Overlock"/>
                <a:ea typeface="Overlock"/>
                <a:cs typeface="Overlock"/>
                <a:sym typeface="Overlock"/>
              </a:defRPr>
            </a:lvl1pPr>
            <a:lvl2pPr marL="0" marR="0" lvl="1" indent="0" algn="ctr" rtl="0">
              <a:spcBef>
                <a:spcPts val="0"/>
              </a:spcBef>
              <a:spcAft>
                <a:spcPts val="0"/>
              </a:spcAft>
              <a:buNone/>
              <a:defRPr sz="3600" b="0" i="0" u="none" strike="noStrike" cap="none">
                <a:solidFill>
                  <a:srgbClr val="6A221D"/>
                </a:solidFill>
                <a:latin typeface="Overlock"/>
                <a:ea typeface="Overlock"/>
                <a:cs typeface="Overlock"/>
                <a:sym typeface="Overlock"/>
              </a:defRPr>
            </a:lvl2pPr>
            <a:lvl3pPr marL="0" marR="0" lvl="2" indent="0" algn="ctr" rtl="0">
              <a:spcBef>
                <a:spcPts val="0"/>
              </a:spcBef>
              <a:spcAft>
                <a:spcPts val="0"/>
              </a:spcAft>
              <a:buNone/>
              <a:defRPr sz="3600" b="0" i="0" u="none" strike="noStrike" cap="none">
                <a:solidFill>
                  <a:srgbClr val="6A221D"/>
                </a:solidFill>
                <a:latin typeface="Overlock"/>
                <a:ea typeface="Overlock"/>
                <a:cs typeface="Overlock"/>
                <a:sym typeface="Overlock"/>
              </a:defRPr>
            </a:lvl3pPr>
            <a:lvl4pPr marL="0" marR="0" lvl="3" indent="0" algn="ctr" rtl="0">
              <a:spcBef>
                <a:spcPts val="0"/>
              </a:spcBef>
              <a:spcAft>
                <a:spcPts val="0"/>
              </a:spcAft>
              <a:buNone/>
              <a:defRPr sz="3600" b="0" i="0" u="none" strike="noStrike" cap="none">
                <a:solidFill>
                  <a:srgbClr val="6A221D"/>
                </a:solidFill>
                <a:latin typeface="Overlock"/>
                <a:ea typeface="Overlock"/>
                <a:cs typeface="Overlock"/>
                <a:sym typeface="Overlock"/>
              </a:defRPr>
            </a:lvl4pPr>
            <a:lvl5pPr marL="0" marR="0" lvl="4" indent="0" algn="ctr" rtl="0">
              <a:spcBef>
                <a:spcPts val="0"/>
              </a:spcBef>
              <a:spcAft>
                <a:spcPts val="0"/>
              </a:spcAft>
              <a:buNone/>
              <a:defRPr sz="3600" b="0" i="0" u="none" strike="noStrike" cap="none">
                <a:solidFill>
                  <a:srgbClr val="6A221D"/>
                </a:solidFill>
                <a:latin typeface="Overlock"/>
                <a:ea typeface="Overlock"/>
                <a:cs typeface="Overlock"/>
                <a:sym typeface="Overlock"/>
              </a:defRPr>
            </a:lvl5pPr>
            <a:lvl6pPr marL="457200" marR="0" lvl="5" indent="0" algn="ctr" rtl="0">
              <a:spcBef>
                <a:spcPts val="0"/>
              </a:spcBef>
              <a:spcAft>
                <a:spcPts val="0"/>
              </a:spcAft>
              <a:buNone/>
              <a:defRPr sz="3600" b="0" i="0" u="none" strike="noStrike" cap="none">
                <a:solidFill>
                  <a:srgbClr val="6A221D"/>
                </a:solidFill>
                <a:latin typeface="Overlock"/>
                <a:ea typeface="Overlock"/>
                <a:cs typeface="Overlock"/>
                <a:sym typeface="Overlock"/>
              </a:defRPr>
            </a:lvl6pPr>
            <a:lvl7pPr marL="914400" marR="0" lvl="6" indent="0" algn="ctr" rtl="0">
              <a:spcBef>
                <a:spcPts val="0"/>
              </a:spcBef>
              <a:spcAft>
                <a:spcPts val="0"/>
              </a:spcAft>
              <a:buNone/>
              <a:defRPr sz="3600" b="0" i="0" u="none" strike="noStrike" cap="none">
                <a:solidFill>
                  <a:srgbClr val="6A221D"/>
                </a:solidFill>
                <a:latin typeface="Overlock"/>
                <a:ea typeface="Overlock"/>
                <a:cs typeface="Overlock"/>
                <a:sym typeface="Overlock"/>
              </a:defRPr>
            </a:lvl7pPr>
            <a:lvl8pPr marL="1371600" marR="0" lvl="7" indent="0" algn="ctr" rtl="0">
              <a:spcBef>
                <a:spcPts val="0"/>
              </a:spcBef>
              <a:spcAft>
                <a:spcPts val="0"/>
              </a:spcAft>
              <a:buNone/>
              <a:defRPr sz="3600" b="0" i="0" u="none" strike="noStrike" cap="none">
                <a:solidFill>
                  <a:srgbClr val="6A221D"/>
                </a:solidFill>
                <a:latin typeface="Overlock"/>
                <a:ea typeface="Overlock"/>
                <a:cs typeface="Overlock"/>
                <a:sym typeface="Overlock"/>
              </a:defRPr>
            </a:lvl8pPr>
            <a:lvl9pPr marL="1828800" marR="0" lvl="8" indent="0" algn="ctr" rtl="0">
              <a:spcBef>
                <a:spcPts val="0"/>
              </a:spcBef>
              <a:spcAft>
                <a:spcPts val="0"/>
              </a:spcAft>
              <a:buNone/>
              <a:defRPr sz="3600" b="0" i="0" u="none" strike="noStrike" cap="none">
                <a:solidFill>
                  <a:srgbClr val="6A221D"/>
                </a:solidFill>
                <a:latin typeface="Overlock"/>
                <a:ea typeface="Overlock"/>
                <a:cs typeface="Overlock"/>
                <a:sym typeface="Overlock"/>
              </a:defRPr>
            </a:lvl9pPr>
          </a:lstStyle>
          <a:p>
            <a:endParaRPr/>
          </a:p>
        </p:txBody>
      </p:sp>
      <p:sp>
        <p:nvSpPr>
          <p:cNvPr id="23" name="Shape 23"/>
          <p:cNvSpPr txBox="1">
            <a:spLocks noGrp="1"/>
          </p:cNvSpPr>
          <p:nvPr>
            <p:ph type="body" idx="1"/>
          </p:nvPr>
        </p:nvSpPr>
        <p:spPr>
          <a:xfrm>
            <a:off x="1331912" y="1600200"/>
            <a:ext cx="7354886"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6A221D"/>
              </a:buClr>
              <a:buSzPct val="100000"/>
              <a:buFont typeface="Arial"/>
              <a:buChar char="•"/>
              <a:defRPr sz="3200" b="0" i="0" u="none" strike="noStrike" cap="none">
                <a:solidFill>
                  <a:srgbClr val="6A221D"/>
                </a:solidFill>
                <a:latin typeface="Overlock"/>
                <a:ea typeface="Overlock"/>
                <a:cs typeface="Overlock"/>
                <a:sym typeface="Overlock"/>
              </a:defRPr>
            </a:lvl1pPr>
            <a:lvl2pPr marL="742950" marR="0" lvl="1" indent="-107950" algn="l" rtl="0">
              <a:spcBef>
                <a:spcPts val="560"/>
              </a:spcBef>
              <a:spcAft>
                <a:spcPts val="0"/>
              </a:spcAft>
              <a:buClr>
                <a:srgbClr val="6A221D"/>
              </a:buClr>
              <a:buSzPct val="100000"/>
              <a:buFont typeface="Arial"/>
              <a:buChar char="–"/>
              <a:defRPr sz="2800" b="0" i="0" u="none" strike="noStrike" cap="none">
                <a:solidFill>
                  <a:srgbClr val="6A221D"/>
                </a:solidFill>
                <a:latin typeface="Overlock"/>
                <a:ea typeface="Overlock"/>
                <a:cs typeface="Overlock"/>
                <a:sym typeface="Overlock"/>
              </a:defRPr>
            </a:lvl2pPr>
            <a:lvl3pPr marL="1143000" marR="0" lvl="2" indent="-76200" algn="l" rtl="0">
              <a:spcBef>
                <a:spcPts val="480"/>
              </a:spcBef>
              <a:spcAft>
                <a:spcPts val="0"/>
              </a:spcAft>
              <a:buClr>
                <a:srgbClr val="6A221D"/>
              </a:buClr>
              <a:buSzPct val="100000"/>
              <a:buFont typeface="Arial"/>
              <a:buChar char="•"/>
              <a:defRPr sz="2400" b="0" i="0" u="none" strike="noStrike" cap="none">
                <a:solidFill>
                  <a:srgbClr val="6A221D"/>
                </a:solidFill>
                <a:latin typeface="Overlock"/>
                <a:ea typeface="Overlock"/>
                <a:cs typeface="Overlock"/>
                <a:sym typeface="Overlock"/>
              </a:defRPr>
            </a:lvl3pPr>
            <a:lvl4pPr marL="1600200" marR="0" lvl="3" indent="-101600" algn="l" rtl="0">
              <a:spcBef>
                <a:spcPts val="400"/>
              </a:spcBef>
              <a:spcAft>
                <a:spcPts val="0"/>
              </a:spcAft>
              <a:buClr>
                <a:srgbClr val="6A221D"/>
              </a:buClr>
              <a:buSzPct val="100000"/>
              <a:buFont typeface="Arial"/>
              <a:buChar char="–"/>
              <a:defRPr sz="2000" b="0" i="0" u="none" strike="noStrike" cap="none">
                <a:solidFill>
                  <a:srgbClr val="6A221D"/>
                </a:solidFill>
                <a:latin typeface="Overlock"/>
                <a:ea typeface="Overlock"/>
                <a:cs typeface="Overlock"/>
                <a:sym typeface="Overlock"/>
              </a:defRPr>
            </a:lvl4pPr>
            <a:lvl5pPr marL="2057400" marR="0" lvl="4" indent="-101600" algn="l" rtl="0">
              <a:spcBef>
                <a:spcPts val="400"/>
              </a:spcBef>
              <a:spcAft>
                <a:spcPts val="0"/>
              </a:spcAft>
              <a:buClr>
                <a:srgbClr val="6A221D"/>
              </a:buClr>
              <a:buSzPct val="100000"/>
              <a:buFont typeface="Arial"/>
              <a:buChar char="»"/>
              <a:defRPr sz="2000" b="0" i="0" u="none" strike="noStrike" cap="none">
                <a:solidFill>
                  <a:srgbClr val="6A221D"/>
                </a:solidFill>
                <a:latin typeface="Overlock"/>
                <a:ea typeface="Overlock"/>
                <a:cs typeface="Overlock"/>
                <a:sym typeface="Overlock"/>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971550" y="6519862"/>
            <a:ext cx="2133599"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800" b="0" i="0" u="none" strike="noStrike" cap="none">
                <a:solidFill>
                  <a:srgbClr val="898989"/>
                </a:solidFill>
                <a:latin typeface="Overlock"/>
                <a:ea typeface="Overlock"/>
                <a:cs typeface="Overlock"/>
                <a:sym typeface="Overlock"/>
              </a:defRPr>
            </a:lvl1pPr>
            <a:lvl2pPr marL="457200" marR="0" lvl="1"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476625" y="6524625"/>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804025" y="6524625"/>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Overlock"/>
              <a:buNone/>
            </a:pPr>
            <a:fld id="{00000000-1234-1234-1234-123412341234}" type="slidenum">
              <a:rPr lang="en-US" sz="1000" b="0" i="0" u="none" strike="noStrike" cap="none">
                <a:solidFill>
                  <a:srgbClr val="898989"/>
                </a:solidFill>
                <a:latin typeface="Overlock"/>
                <a:ea typeface="Overlock"/>
                <a:cs typeface="Overlock"/>
                <a:sym typeface="Overlock"/>
              </a:rPr>
              <a:pPr marL="0" marR="0" lvl="0" indent="0" algn="r" rtl="0">
                <a:lnSpc>
                  <a:spcPct val="100000"/>
                </a:lnSpc>
                <a:spcBef>
                  <a:spcPts val="0"/>
                </a:spcBef>
                <a:spcAft>
                  <a:spcPts val="0"/>
                </a:spcAft>
                <a:buClr>
                  <a:srgbClr val="898989"/>
                </a:buClr>
                <a:buSzPct val="25000"/>
                <a:buFont typeface="Overlock"/>
                <a:buNone/>
              </a:pPr>
              <a:t>‹Nº›</a:t>
            </a:fld>
            <a:endParaRPr lang="en-US" sz="1000" b="0" i="0" u="none" strike="noStrike" cap="none">
              <a:solidFill>
                <a:srgbClr val="898989"/>
              </a:solidFill>
              <a:latin typeface="Overlock"/>
              <a:ea typeface="Overlock"/>
              <a:cs typeface="Overlock"/>
              <a:sym typeface="Overloc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27"/>
        <p:cNvGrpSpPr/>
        <p:nvPr/>
      </p:nvGrpSpPr>
      <p:grpSpPr>
        <a:xfrm>
          <a:off x="0" y="0"/>
          <a:ext cx="0" cy="0"/>
          <a:chOff x="0" y="0"/>
          <a:chExt cx="0" cy="0"/>
        </a:xfrm>
      </p:grpSpPr>
      <p:sp>
        <p:nvSpPr>
          <p:cNvPr id="28" name="Shape 28"/>
          <p:cNvSpPr txBox="1">
            <a:spLocks noGrp="1"/>
          </p:cNvSpPr>
          <p:nvPr>
            <p:ph type="dt" idx="10"/>
          </p:nvPr>
        </p:nvSpPr>
        <p:spPr>
          <a:xfrm>
            <a:off x="971550" y="6519862"/>
            <a:ext cx="2133599"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800" b="0" i="0" u="none">
                <a:solidFill>
                  <a:srgbClr val="898989"/>
                </a:solidFill>
                <a:latin typeface="Overlock"/>
                <a:ea typeface="Overlock"/>
                <a:cs typeface="Overlock"/>
                <a:sym typeface="Overlock"/>
              </a:defRPr>
            </a:lvl1pPr>
            <a:lvl2pPr marL="457200" marR="0" lvl="1"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476625" y="6524625"/>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804025" y="6524625"/>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Overlock"/>
              <a:buNone/>
            </a:pPr>
            <a:fld id="{00000000-1234-1234-1234-123412341234}" type="slidenum">
              <a:rPr lang="en-US" sz="1000" b="0" i="0" u="none">
                <a:solidFill>
                  <a:srgbClr val="898989"/>
                </a:solidFill>
                <a:latin typeface="Overlock"/>
                <a:ea typeface="Overlock"/>
                <a:cs typeface="Overlock"/>
                <a:sym typeface="Overlock"/>
              </a:rPr>
              <a:pPr marL="0" marR="0" lvl="0" indent="0" algn="r" rtl="0">
                <a:lnSpc>
                  <a:spcPct val="100000"/>
                </a:lnSpc>
                <a:spcBef>
                  <a:spcPts val="0"/>
                </a:spcBef>
                <a:spcAft>
                  <a:spcPts val="0"/>
                </a:spcAft>
                <a:buClr>
                  <a:srgbClr val="898989"/>
                </a:buClr>
                <a:buSzPct val="25000"/>
                <a:buFont typeface="Overlock"/>
                <a:buNone/>
              </a:pPr>
              <a:t>‹Nº›</a:t>
            </a:fld>
            <a:endParaRPr lang="en-US" sz="1000" b="0" i="0" u="none">
              <a:solidFill>
                <a:srgbClr val="898989"/>
              </a:solidFill>
              <a:latin typeface="Overlock"/>
              <a:ea typeface="Overlock"/>
              <a:cs typeface="Overlock"/>
              <a:sym typeface="Overlock"/>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2109935" y="4800600"/>
            <a:ext cx="5486399" cy="566737"/>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2000" b="0" i="0" u="none" strike="noStrike" cap="none">
                <a:solidFill>
                  <a:srgbClr val="6A221D"/>
                </a:solidFill>
                <a:latin typeface="Overlock"/>
                <a:ea typeface="Overlock"/>
                <a:cs typeface="Overlock"/>
                <a:sym typeface="Overlock"/>
              </a:defRPr>
            </a:lvl1pPr>
            <a:lvl2pPr marL="0" marR="0" lvl="1" indent="0" algn="ctr" rtl="0">
              <a:spcBef>
                <a:spcPts val="0"/>
              </a:spcBef>
              <a:spcAft>
                <a:spcPts val="0"/>
              </a:spcAft>
              <a:buNone/>
              <a:defRPr sz="3600" b="0" i="0" u="none" strike="noStrike" cap="none">
                <a:solidFill>
                  <a:srgbClr val="6A221D"/>
                </a:solidFill>
                <a:latin typeface="Overlock"/>
                <a:ea typeface="Overlock"/>
                <a:cs typeface="Overlock"/>
                <a:sym typeface="Overlock"/>
              </a:defRPr>
            </a:lvl2pPr>
            <a:lvl3pPr marL="0" marR="0" lvl="2" indent="0" algn="ctr" rtl="0">
              <a:spcBef>
                <a:spcPts val="0"/>
              </a:spcBef>
              <a:spcAft>
                <a:spcPts val="0"/>
              </a:spcAft>
              <a:buNone/>
              <a:defRPr sz="3600" b="0" i="0" u="none" strike="noStrike" cap="none">
                <a:solidFill>
                  <a:srgbClr val="6A221D"/>
                </a:solidFill>
                <a:latin typeface="Overlock"/>
                <a:ea typeface="Overlock"/>
                <a:cs typeface="Overlock"/>
                <a:sym typeface="Overlock"/>
              </a:defRPr>
            </a:lvl3pPr>
            <a:lvl4pPr marL="0" marR="0" lvl="3" indent="0" algn="ctr" rtl="0">
              <a:spcBef>
                <a:spcPts val="0"/>
              </a:spcBef>
              <a:spcAft>
                <a:spcPts val="0"/>
              </a:spcAft>
              <a:buNone/>
              <a:defRPr sz="3600" b="0" i="0" u="none" strike="noStrike" cap="none">
                <a:solidFill>
                  <a:srgbClr val="6A221D"/>
                </a:solidFill>
                <a:latin typeface="Overlock"/>
                <a:ea typeface="Overlock"/>
                <a:cs typeface="Overlock"/>
                <a:sym typeface="Overlock"/>
              </a:defRPr>
            </a:lvl4pPr>
            <a:lvl5pPr marL="0" marR="0" lvl="4" indent="0" algn="ctr" rtl="0">
              <a:spcBef>
                <a:spcPts val="0"/>
              </a:spcBef>
              <a:spcAft>
                <a:spcPts val="0"/>
              </a:spcAft>
              <a:buNone/>
              <a:defRPr sz="3600" b="0" i="0" u="none" strike="noStrike" cap="none">
                <a:solidFill>
                  <a:srgbClr val="6A221D"/>
                </a:solidFill>
                <a:latin typeface="Overlock"/>
                <a:ea typeface="Overlock"/>
                <a:cs typeface="Overlock"/>
                <a:sym typeface="Overlock"/>
              </a:defRPr>
            </a:lvl5pPr>
            <a:lvl6pPr marL="457200" marR="0" lvl="5" indent="0" algn="ctr" rtl="0">
              <a:spcBef>
                <a:spcPts val="0"/>
              </a:spcBef>
              <a:spcAft>
                <a:spcPts val="0"/>
              </a:spcAft>
              <a:buNone/>
              <a:defRPr sz="3600" b="0" i="0" u="none" strike="noStrike" cap="none">
                <a:solidFill>
                  <a:srgbClr val="6A221D"/>
                </a:solidFill>
                <a:latin typeface="Overlock"/>
                <a:ea typeface="Overlock"/>
                <a:cs typeface="Overlock"/>
                <a:sym typeface="Overlock"/>
              </a:defRPr>
            </a:lvl6pPr>
            <a:lvl7pPr marL="914400" marR="0" lvl="6" indent="0" algn="ctr" rtl="0">
              <a:spcBef>
                <a:spcPts val="0"/>
              </a:spcBef>
              <a:spcAft>
                <a:spcPts val="0"/>
              </a:spcAft>
              <a:buNone/>
              <a:defRPr sz="3600" b="0" i="0" u="none" strike="noStrike" cap="none">
                <a:solidFill>
                  <a:srgbClr val="6A221D"/>
                </a:solidFill>
                <a:latin typeface="Overlock"/>
                <a:ea typeface="Overlock"/>
                <a:cs typeface="Overlock"/>
                <a:sym typeface="Overlock"/>
              </a:defRPr>
            </a:lvl7pPr>
            <a:lvl8pPr marL="1371600" marR="0" lvl="7" indent="0" algn="ctr" rtl="0">
              <a:spcBef>
                <a:spcPts val="0"/>
              </a:spcBef>
              <a:spcAft>
                <a:spcPts val="0"/>
              </a:spcAft>
              <a:buNone/>
              <a:defRPr sz="3600" b="0" i="0" u="none" strike="noStrike" cap="none">
                <a:solidFill>
                  <a:srgbClr val="6A221D"/>
                </a:solidFill>
                <a:latin typeface="Overlock"/>
                <a:ea typeface="Overlock"/>
                <a:cs typeface="Overlock"/>
                <a:sym typeface="Overlock"/>
              </a:defRPr>
            </a:lvl8pPr>
            <a:lvl9pPr marL="1828800" marR="0" lvl="8" indent="0" algn="ctr" rtl="0">
              <a:spcBef>
                <a:spcPts val="0"/>
              </a:spcBef>
              <a:spcAft>
                <a:spcPts val="0"/>
              </a:spcAft>
              <a:buNone/>
              <a:defRPr sz="3600" b="0" i="0" u="none" strike="noStrike" cap="none">
                <a:solidFill>
                  <a:srgbClr val="6A221D"/>
                </a:solidFill>
                <a:latin typeface="Overlock"/>
                <a:ea typeface="Overlock"/>
                <a:cs typeface="Overlock"/>
                <a:sym typeface="Overlock"/>
              </a:defRPr>
            </a:lvl9pPr>
          </a:lstStyle>
          <a:p>
            <a:endParaRPr/>
          </a:p>
        </p:txBody>
      </p:sp>
      <p:sp>
        <p:nvSpPr>
          <p:cNvPr id="33" name="Shape 33"/>
          <p:cNvSpPr>
            <a:spLocks noGrp="1"/>
          </p:cNvSpPr>
          <p:nvPr>
            <p:ph type="pic" idx="2"/>
          </p:nvPr>
        </p:nvSpPr>
        <p:spPr>
          <a:xfrm>
            <a:off x="2109935"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rgbClr val="6A221D"/>
              </a:buClr>
              <a:buFont typeface="Arial"/>
              <a:buNone/>
              <a:defRPr sz="3200">
                <a:solidFill>
                  <a:srgbClr val="6A221D"/>
                </a:solidFill>
                <a:latin typeface="Overlock"/>
                <a:ea typeface="Overlock"/>
                <a:cs typeface="Overlock"/>
                <a:sym typeface="Overlock"/>
              </a:defRPr>
            </a:lvl1pPr>
            <a:lvl2pPr marL="457200" marR="0" lvl="1" indent="0" algn="l" rtl="0">
              <a:spcBef>
                <a:spcPts val="560"/>
              </a:spcBef>
              <a:spcAft>
                <a:spcPts val="0"/>
              </a:spcAft>
              <a:buClr>
                <a:srgbClr val="6A221D"/>
              </a:buClr>
              <a:buFont typeface="Arial"/>
              <a:buNone/>
              <a:defRPr sz="2800" b="0" i="0" u="none" strike="noStrike" cap="none">
                <a:solidFill>
                  <a:srgbClr val="6A221D"/>
                </a:solidFill>
                <a:latin typeface="Overlock"/>
                <a:ea typeface="Overlock"/>
                <a:cs typeface="Overlock"/>
                <a:sym typeface="Overlock"/>
              </a:defRPr>
            </a:lvl2pPr>
            <a:lvl3pPr marL="914400" marR="0" lvl="2" indent="0" algn="l" rtl="0">
              <a:spcBef>
                <a:spcPts val="480"/>
              </a:spcBef>
              <a:spcAft>
                <a:spcPts val="0"/>
              </a:spcAft>
              <a:buClr>
                <a:srgbClr val="6A221D"/>
              </a:buClr>
              <a:buFont typeface="Arial"/>
              <a:buNone/>
              <a:defRPr sz="2400" b="0" i="0" u="none" strike="noStrike" cap="none">
                <a:solidFill>
                  <a:srgbClr val="6A221D"/>
                </a:solidFill>
                <a:latin typeface="Overlock"/>
                <a:ea typeface="Overlock"/>
                <a:cs typeface="Overlock"/>
                <a:sym typeface="Overlock"/>
              </a:defRPr>
            </a:lvl3pPr>
            <a:lvl4pPr marL="1371600" marR="0" lvl="3" indent="0" algn="l" rtl="0">
              <a:spcBef>
                <a:spcPts val="400"/>
              </a:spcBef>
              <a:spcAft>
                <a:spcPts val="0"/>
              </a:spcAft>
              <a:buClr>
                <a:srgbClr val="6A221D"/>
              </a:buClr>
              <a:buFont typeface="Arial"/>
              <a:buNone/>
              <a:defRPr sz="2000" b="0" i="0" u="none" strike="noStrike" cap="none">
                <a:solidFill>
                  <a:srgbClr val="6A221D"/>
                </a:solidFill>
                <a:latin typeface="Overlock"/>
                <a:ea typeface="Overlock"/>
                <a:cs typeface="Overlock"/>
                <a:sym typeface="Overlock"/>
              </a:defRPr>
            </a:lvl4pPr>
            <a:lvl5pPr marL="1828800" marR="0" lvl="4" indent="0" algn="l" rtl="0">
              <a:spcBef>
                <a:spcPts val="400"/>
              </a:spcBef>
              <a:spcAft>
                <a:spcPts val="0"/>
              </a:spcAft>
              <a:buClr>
                <a:srgbClr val="6A221D"/>
              </a:buClr>
              <a:buFont typeface="Arial"/>
              <a:buNone/>
              <a:defRPr sz="2000" b="0" i="0" u="none" strike="noStrike" cap="none">
                <a:solidFill>
                  <a:srgbClr val="6A221D"/>
                </a:solidFill>
                <a:latin typeface="Overlock"/>
                <a:ea typeface="Overlock"/>
                <a:cs typeface="Overlock"/>
                <a:sym typeface="Overlock"/>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1"/>
          </p:nvPr>
        </p:nvSpPr>
        <p:spPr>
          <a:xfrm>
            <a:off x="2109935"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rgbClr val="6A221D"/>
              </a:buClr>
              <a:buFont typeface="Arial"/>
              <a:buNone/>
              <a:defRPr sz="1400">
                <a:solidFill>
                  <a:srgbClr val="6A221D"/>
                </a:solidFill>
                <a:latin typeface="Overlock"/>
                <a:ea typeface="Overlock"/>
                <a:cs typeface="Overlock"/>
                <a:sym typeface="Overlock"/>
              </a:defRPr>
            </a:lvl1pPr>
            <a:lvl2pPr marL="457200" marR="0" lvl="1" indent="0" algn="l" rtl="0">
              <a:spcBef>
                <a:spcPts val="240"/>
              </a:spcBef>
              <a:spcAft>
                <a:spcPts val="0"/>
              </a:spcAft>
              <a:buClr>
                <a:srgbClr val="6A221D"/>
              </a:buClr>
              <a:buFont typeface="Arial"/>
              <a:buNone/>
              <a:defRPr sz="1200" b="0" i="0" u="none" strike="noStrike" cap="none">
                <a:solidFill>
                  <a:srgbClr val="6A221D"/>
                </a:solidFill>
                <a:latin typeface="Overlock"/>
                <a:ea typeface="Overlock"/>
                <a:cs typeface="Overlock"/>
                <a:sym typeface="Overlock"/>
              </a:defRPr>
            </a:lvl2pPr>
            <a:lvl3pPr marL="914400" marR="0" lvl="2" indent="0" algn="l" rtl="0">
              <a:spcBef>
                <a:spcPts val="200"/>
              </a:spcBef>
              <a:spcAft>
                <a:spcPts val="0"/>
              </a:spcAft>
              <a:buClr>
                <a:srgbClr val="6A221D"/>
              </a:buClr>
              <a:buFont typeface="Arial"/>
              <a:buNone/>
              <a:defRPr sz="1000" b="0" i="0" u="none" strike="noStrike" cap="none">
                <a:solidFill>
                  <a:srgbClr val="6A221D"/>
                </a:solidFill>
                <a:latin typeface="Overlock"/>
                <a:ea typeface="Overlock"/>
                <a:cs typeface="Overlock"/>
                <a:sym typeface="Overlock"/>
              </a:defRPr>
            </a:lvl3pPr>
            <a:lvl4pPr marL="1371600" marR="0" lvl="3" indent="0" algn="l" rtl="0">
              <a:spcBef>
                <a:spcPts val="180"/>
              </a:spcBef>
              <a:spcAft>
                <a:spcPts val="0"/>
              </a:spcAft>
              <a:buClr>
                <a:srgbClr val="6A221D"/>
              </a:buClr>
              <a:buFont typeface="Arial"/>
              <a:buNone/>
              <a:defRPr sz="900" b="0" i="0" u="none" strike="noStrike" cap="none">
                <a:solidFill>
                  <a:srgbClr val="6A221D"/>
                </a:solidFill>
                <a:latin typeface="Overlock"/>
                <a:ea typeface="Overlock"/>
                <a:cs typeface="Overlock"/>
                <a:sym typeface="Overlock"/>
              </a:defRPr>
            </a:lvl4pPr>
            <a:lvl5pPr marL="1828800" marR="0" lvl="4" indent="0" algn="l" rtl="0">
              <a:spcBef>
                <a:spcPts val="180"/>
              </a:spcBef>
              <a:spcAft>
                <a:spcPts val="0"/>
              </a:spcAft>
              <a:buClr>
                <a:srgbClr val="6A221D"/>
              </a:buClr>
              <a:buFont typeface="Arial"/>
              <a:buNone/>
              <a:defRPr sz="900" b="0" i="0" u="none" strike="noStrike" cap="none">
                <a:solidFill>
                  <a:srgbClr val="6A221D"/>
                </a:solidFill>
                <a:latin typeface="Overlock"/>
                <a:ea typeface="Overlock"/>
                <a:cs typeface="Overlock"/>
                <a:sym typeface="Overlock"/>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971550" y="6519862"/>
            <a:ext cx="2133599"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800" b="0" i="0" u="none">
                <a:solidFill>
                  <a:srgbClr val="898989"/>
                </a:solidFill>
                <a:latin typeface="Overlock"/>
                <a:ea typeface="Overlock"/>
                <a:cs typeface="Overlock"/>
                <a:sym typeface="Overlock"/>
              </a:defRPr>
            </a:lvl1pPr>
            <a:lvl2pPr marL="457200" marR="0" lvl="1"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3476625" y="6524625"/>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6804025" y="6524625"/>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Overlock"/>
              <a:buNone/>
            </a:pPr>
            <a:fld id="{00000000-1234-1234-1234-123412341234}" type="slidenum">
              <a:rPr lang="en-US" sz="1000" b="0" i="0" u="none">
                <a:solidFill>
                  <a:srgbClr val="898989"/>
                </a:solidFill>
                <a:latin typeface="Overlock"/>
                <a:ea typeface="Overlock"/>
                <a:cs typeface="Overlock"/>
                <a:sym typeface="Overlock"/>
              </a:rPr>
              <a:pPr marL="0" marR="0" lvl="0" indent="0" algn="r" rtl="0">
                <a:lnSpc>
                  <a:spcPct val="100000"/>
                </a:lnSpc>
                <a:spcBef>
                  <a:spcPts val="0"/>
                </a:spcBef>
                <a:spcAft>
                  <a:spcPts val="0"/>
                </a:spcAft>
                <a:buClr>
                  <a:srgbClr val="898989"/>
                </a:buClr>
                <a:buSzPct val="25000"/>
                <a:buFont typeface="Overlock"/>
                <a:buNone/>
              </a:pPr>
              <a:t>‹Nº›</a:t>
            </a:fld>
            <a:endParaRPr lang="en-US" sz="1000" b="0" i="0" u="none">
              <a:solidFill>
                <a:srgbClr val="898989"/>
              </a:solidFill>
              <a:latin typeface="Overlock"/>
              <a:ea typeface="Overlock"/>
              <a:cs typeface="Overlock"/>
              <a:sym typeface="Overlock"/>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6A221D"/>
                </a:solidFill>
                <a:latin typeface="Overlock"/>
                <a:ea typeface="Overlock"/>
                <a:cs typeface="Overlock"/>
                <a:sym typeface="Overlock"/>
              </a:defRPr>
            </a:lvl1pPr>
            <a:lvl2pPr marL="0" marR="0" lvl="1" indent="0" algn="ctr" rtl="0">
              <a:spcBef>
                <a:spcPts val="0"/>
              </a:spcBef>
              <a:spcAft>
                <a:spcPts val="0"/>
              </a:spcAft>
              <a:buNone/>
              <a:defRPr sz="3600" b="0" i="0" u="none" strike="noStrike" cap="none">
                <a:solidFill>
                  <a:srgbClr val="6A221D"/>
                </a:solidFill>
                <a:latin typeface="Overlock"/>
                <a:ea typeface="Overlock"/>
                <a:cs typeface="Overlock"/>
                <a:sym typeface="Overlock"/>
              </a:defRPr>
            </a:lvl2pPr>
            <a:lvl3pPr marL="0" marR="0" lvl="2" indent="0" algn="ctr" rtl="0">
              <a:spcBef>
                <a:spcPts val="0"/>
              </a:spcBef>
              <a:spcAft>
                <a:spcPts val="0"/>
              </a:spcAft>
              <a:buNone/>
              <a:defRPr sz="3600" b="0" i="0" u="none" strike="noStrike" cap="none">
                <a:solidFill>
                  <a:srgbClr val="6A221D"/>
                </a:solidFill>
                <a:latin typeface="Overlock"/>
                <a:ea typeface="Overlock"/>
                <a:cs typeface="Overlock"/>
                <a:sym typeface="Overlock"/>
              </a:defRPr>
            </a:lvl3pPr>
            <a:lvl4pPr marL="0" marR="0" lvl="3" indent="0" algn="ctr" rtl="0">
              <a:spcBef>
                <a:spcPts val="0"/>
              </a:spcBef>
              <a:spcAft>
                <a:spcPts val="0"/>
              </a:spcAft>
              <a:buNone/>
              <a:defRPr sz="3600" b="0" i="0" u="none" strike="noStrike" cap="none">
                <a:solidFill>
                  <a:srgbClr val="6A221D"/>
                </a:solidFill>
                <a:latin typeface="Overlock"/>
                <a:ea typeface="Overlock"/>
                <a:cs typeface="Overlock"/>
                <a:sym typeface="Overlock"/>
              </a:defRPr>
            </a:lvl4pPr>
            <a:lvl5pPr marL="0" marR="0" lvl="4" indent="0" algn="ctr" rtl="0">
              <a:spcBef>
                <a:spcPts val="0"/>
              </a:spcBef>
              <a:spcAft>
                <a:spcPts val="0"/>
              </a:spcAft>
              <a:buNone/>
              <a:defRPr sz="3600" b="0" i="0" u="none" strike="noStrike" cap="none">
                <a:solidFill>
                  <a:srgbClr val="6A221D"/>
                </a:solidFill>
                <a:latin typeface="Overlock"/>
                <a:ea typeface="Overlock"/>
                <a:cs typeface="Overlock"/>
                <a:sym typeface="Overlock"/>
              </a:defRPr>
            </a:lvl5pPr>
            <a:lvl6pPr marL="457200" marR="0" lvl="5" indent="0" algn="ctr" rtl="0">
              <a:spcBef>
                <a:spcPts val="0"/>
              </a:spcBef>
              <a:spcAft>
                <a:spcPts val="0"/>
              </a:spcAft>
              <a:buNone/>
              <a:defRPr sz="3600" b="0" i="0" u="none" strike="noStrike" cap="none">
                <a:solidFill>
                  <a:srgbClr val="6A221D"/>
                </a:solidFill>
                <a:latin typeface="Overlock"/>
                <a:ea typeface="Overlock"/>
                <a:cs typeface="Overlock"/>
                <a:sym typeface="Overlock"/>
              </a:defRPr>
            </a:lvl6pPr>
            <a:lvl7pPr marL="914400" marR="0" lvl="6" indent="0" algn="ctr" rtl="0">
              <a:spcBef>
                <a:spcPts val="0"/>
              </a:spcBef>
              <a:spcAft>
                <a:spcPts val="0"/>
              </a:spcAft>
              <a:buNone/>
              <a:defRPr sz="3600" b="0" i="0" u="none" strike="noStrike" cap="none">
                <a:solidFill>
                  <a:srgbClr val="6A221D"/>
                </a:solidFill>
                <a:latin typeface="Overlock"/>
                <a:ea typeface="Overlock"/>
                <a:cs typeface="Overlock"/>
                <a:sym typeface="Overlock"/>
              </a:defRPr>
            </a:lvl7pPr>
            <a:lvl8pPr marL="1371600" marR="0" lvl="7" indent="0" algn="ctr" rtl="0">
              <a:spcBef>
                <a:spcPts val="0"/>
              </a:spcBef>
              <a:spcAft>
                <a:spcPts val="0"/>
              </a:spcAft>
              <a:buNone/>
              <a:defRPr sz="3600" b="0" i="0" u="none" strike="noStrike" cap="none">
                <a:solidFill>
                  <a:srgbClr val="6A221D"/>
                </a:solidFill>
                <a:latin typeface="Overlock"/>
                <a:ea typeface="Overlock"/>
                <a:cs typeface="Overlock"/>
                <a:sym typeface="Overlock"/>
              </a:defRPr>
            </a:lvl8pPr>
            <a:lvl9pPr marL="1828800" marR="0" lvl="8" indent="0" algn="ctr" rtl="0">
              <a:spcBef>
                <a:spcPts val="0"/>
              </a:spcBef>
              <a:spcAft>
                <a:spcPts val="0"/>
              </a:spcAft>
              <a:buNone/>
              <a:defRPr sz="3600" b="0" i="0" u="none" strike="noStrike" cap="none">
                <a:solidFill>
                  <a:srgbClr val="6A221D"/>
                </a:solidFill>
                <a:latin typeface="Overlock"/>
                <a:ea typeface="Overlock"/>
                <a:cs typeface="Overlock"/>
                <a:sym typeface="Overlock"/>
              </a:defRPr>
            </a:lvl9pPr>
          </a:lstStyle>
          <a:p>
            <a:endParaRPr/>
          </a:p>
        </p:txBody>
      </p:sp>
      <p:sp>
        <p:nvSpPr>
          <p:cNvPr id="40" name="Shape 4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6A221D"/>
              </a:buClr>
              <a:buSzPct val="100000"/>
              <a:buFont typeface="Arial"/>
              <a:buChar char="•"/>
              <a:defRPr sz="3200">
                <a:solidFill>
                  <a:srgbClr val="6A221D"/>
                </a:solidFill>
                <a:latin typeface="Overlock"/>
                <a:ea typeface="Overlock"/>
                <a:cs typeface="Overlock"/>
                <a:sym typeface="Overlock"/>
              </a:defRPr>
            </a:lvl1pPr>
            <a:lvl2pPr marL="742950" marR="0" lvl="1" indent="-107950" algn="l" rtl="0">
              <a:spcBef>
                <a:spcPts val="560"/>
              </a:spcBef>
              <a:spcAft>
                <a:spcPts val="0"/>
              </a:spcAft>
              <a:buClr>
                <a:srgbClr val="6A221D"/>
              </a:buClr>
              <a:buSzPct val="100000"/>
              <a:buFont typeface="Arial"/>
              <a:buChar char="–"/>
              <a:defRPr sz="2800" b="0" i="0" u="none" strike="noStrike" cap="none">
                <a:solidFill>
                  <a:srgbClr val="6A221D"/>
                </a:solidFill>
                <a:latin typeface="Overlock"/>
                <a:ea typeface="Overlock"/>
                <a:cs typeface="Overlock"/>
                <a:sym typeface="Overlock"/>
              </a:defRPr>
            </a:lvl2pPr>
            <a:lvl3pPr marL="1143000" marR="0" lvl="2" indent="-76200" algn="l" rtl="0">
              <a:spcBef>
                <a:spcPts val="480"/>
              </a:spcBef>
              <a:spcAft>
                <a:spcPts val="0"/>
              </a:spcAft>
              <a:buClr>
                <a:srgbClr val="6A221D"/>
              </a:buClr>
              <a:buSzPct val="100000"/>
              <a:buFont typeface="Arial"/>
              <a:buChar char="•"/>
              <a:defRPr sz="2400" b="0" i="0" u="none" strike="noStrike" cap="none">
                <a:solidFill>
                  <a:srgbClr val="6A221D"/>
                </a:solidFill>
                <a:latin typeface="Overlock"/>
                <a:ea typeface="Overlock"/>
                <a:cs typeface="Overlock"/>
                <a:sym typeface="Overlock"/>
              </a:defRPr>
            </a:lvl3pPr>
            <a:lvl4pPr marL="1600200" marR="0" lvl="3" indent="-101600" algn="l" rtl="0">
              <a:spcBef>
                <a:spcPts val="400"/>
              </a:spcBef>
              <a:spcAft>
                <a:spcPts val="0"/>
              </a:spcAft>
              <a:buClr>
                <a:srgbClr val="6A221D"/>
              </a:buClr>
              <a:buSzPct val="100000"/>
              <a:buFont typeface="Arial"/>
              <a:buChar char="–"/>
              <a:defRPr sz="2000" b="0" i="0" u="none" strike="noStrike" cap="none">
                <a:solidFill>
                  <a:srgbClr val="6A221D"/>
                </a:solidFill>
                <a:latin typeface="Overlock"/>
                <a:ea typeface="Overlock"/>
                <a:cs typeface="Overlock"/>
                <a:sym typeface="Overlock"/>
              </a:defRPr>
            </a:lvl4pPr>
            <a:lvl5pPr marL="2057400" marR="0" lvl="4" indent="-101600" algn="l" rtl="0">
              <a:spcBef>
                <a:spcPts val="400"/>
              </a:spcBef>
              <a:spcAft>
                <a:spcPts val="0"/>
              </a:spcAft>
              <a:buClr>
                <a:srgbClr val="6A221D"/>
              </a:buClr>
              <a:buSzPct val="100000"/>
              <a:buFont typeface="Arial"/>
              <a:buChar char="»"/>
              <a:defRPr sz="2000" b="0" i="0" u="none" strike="noStrike" cap="none">
                <a:solidFill>
                  <a:srgbClr val="6A221D"/>
                </a:solidFill>
                <a:latin typeface="Overlock"/>
                <a:ea typeface="Overlock"/>
                <a:cs typeface="Overlock"/>
                <a:sym typeface="Overlock"/>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rgbClr val="6A221D"/>
              </a:buClr>
              <a:buFont typeface="Arial"/>
              <a:buNone/>
              <a:defRPr sz="1400">
                <a:solidFill>
                  <a:srgbClr val="6A221D"/>
                </a:solidFill>
                <a:latin typeface="Overlock"/>
                <a:ea typeface="Overlock"/>
                <a:cs typeface="Overlock"/>
                <a:sym typeface="Overlock"/>
              </a:defRPr>
            </a:lvl1pPr>
            <a:lvl2pPr marL="457200" marR="0" lvl="1" indent="0" algn="l" rtl="0">
              <a:spcBef>
                <a:spcPts val="240"/>
              </a:spcBef>
              <a:spcAft>
                <a:spcPts val="0"/>
              </a:spcAft>
              <a:buClr>
                <a:srgbClr val="6A221D"/>
              </a:buClr>
              <a:buFont typeface="Arial"/>
              <a:buNone/>
              <a:defRPr sz="1200" b="0" i="0" u="none" strike="noStrike" cap="none">
                <a:solidFill>
                  <a:srgbClr val="6A221D"/>
                </a:solidFill>
                <a:latin typeface="Overlock"/>
                <a:ea typeface="Overlock"/>
                <a:cs typeface="Overlock"/>
                <a:sym typeface="Overlock"/>
              </a:defRPr>
            </a:lvl2pPr>
            <a:lvl3pPr marL="914400" marR="0" lvl="2" indent="0" algn="l" rtl="0">
              <a:spcBef>
                <a:spcPts val="200"/>
              </a:spcBef>
              <a:spcAft>
                <a:spcPts val="0"/>
              </a:spcAft>
              <a:buClr>
                <a:srgbClr val="6A221D"/>
              </a:buClr>
              <a:buFont typeface="Arial"/>
              <a:buNone/>
              <a:defRPr sz="1000" b="0" i="0" u="none" strike="noStrike" cap="none">
                <a:solidFill>
                  <a:srgbClr val="6A221D"/>
                </a:solidFill>
                <a:latin typeface="Overlock"/>
                <a:ea typeface="Overlock"/>
                <a:cs typeface="Overlock"/>
                <a:sym typeface="Overlock"/>
              </a:defRPr>
            </a:lvl3pPr>
            <a:lvl4pPr marL="1371600" marR="0" lvl="3" indent="0" algn="l" rtl="0">
              <a:spcBef>
                <a:spcPts val="180"/>
              </a:spcBef>
              <a:spcAft>
                <a:spcPts val="0"/>
              </a:spcAft>
              <a:buClr>
                <a:srgbClr val="6A221D"/>
              </a:buClr>
              <a:buFont typeface="Arial"/>
              <a:buNone/>
              <a:defRPr sz="900" b="0" i="0" u="none" strike="noStrike" cap="none">
                <a:solidFill>
                  <a:srgbClr val="6A221D"/>
                </a:solidFill>
                <a:latin typeface="Overlock"/>
                <a:ea typeface="Overlock"/>
                <a:cs typeface="Overlock"/>
                <a:sym typeface="Overlock"/>
              </a:defRPr>
            </a:lvl4pPr>
            <a:lvl5pPr marL="1828800" marR="0" lvl="4" indent="0" algn="l" rtl="0">
              <a:spcBef>
                <a:spcPts val="180"/>
              </a:spcBef>
              <a:spcAft>
                <a:spcPts val="0"/>
              </a:spcAft>
              <a:buClr>
                <a:srgbClr val="6A221D"/>
              </a:buClr>
              <a:buFont typeface="Arial"/>
              <a:buNone/>
              <a:defRPr sz="900" b="0" i="0" u="none" strike="noStrike" cap="none">
                <a:solidFill>
                  <a:srgbClr val="6A221D"/>
                </a:solidFill>
                <a:latin typeface="Overlock"/>
                <a:ea typeface="Overlock"/>
                <a:cs typeface="Overlock"/>
                <a:sym typeface="Overlock"/>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971550" y="6519862"/>
            <a:ext cx="2133599"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800" b="0" i="0" u="none">
                <a:solidFill>
                  <a:srgbClr val="898989"/>
                </a:solidFill>
                <a:latin typeface="Overlock"/>
                <a:ea typeface="Overlock"/>
                <a:cs typeface="Overlock"/>
                <a:sym typeface="Overlock"/>
              </a:defRPr>
            </a:lvl1pPr>
            <a:lvl2pPr marL="457200" marR="0" lvl="1"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476625" y="6524625"/>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804025" y="6524625"/>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Overlock"/>
              <a:buNone/>
            </a:pPr>
            <a:fld id="{00000000-1234-1234-1234-123412341234}" type="slidenum">
              <a:rPr lang="en-US" sz="1000" b="0" i="0" u="none">
                <a:solidFill>
                  <a:srgbClr val="898989"/>
                </a:solidFill>
                <a:latin typeface="Overlock"/>
                <a:ea typeface="Overlock"/>
                <a:cs typeface="Overlock"/>
                <a:sym typeface="Overlock"/>
              </a:rPr>
              <a:pPr marL="0" marR="0" lvl="0" indent="0" algn="r" rtl="0">
                <a:lnSpc>
                  <a:spcPct val="100000"/>
                </a:lnSpc>
                <a:spcBef>
                  <a:spcPts val="0"/>
                </a:spcBef>
                <a:spcAft>
                  <a:spcPts val="0"/>
                </a:spcAft>
                <a:buClr>
                  <a:srgbClr val="898989"/>
                </a:buClr>
                <a:buSzPct val="25000"/>
                <a:buFont typeface="Overlock"/>
                <a:buNone/>
              </a:pPr>
              <a:t>‹Nº›</a:t>
            </a:fld>
            <a:endParaRPr lang="en-US" sz="1000" b="0" i="0" u="none">
              <a:solidFill>
                <a:srgbClr val="898989"/>
              </a:solidFill>
              <a:latin typeface="Overlock"/>
              <a:ea typeface="Overlock"/>
              <a:cs typeface="Overlock"/>
              <a:sym typeface="Overlock"/>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692275" y="274637"/>
            <a:ext cx="6994525"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600" b="0" i="0" u="none" strike="noStrike" cap="none">
                <a:solidFill>
                  <a:srgbClr val="6A221D"/>
                </a:solidFill>
                <a:latin typeface="Overlock"/>
                <a:ea typeface="Overlock"/>
                <a:cs typeface="Overlock"/>
                <a:sym typeface="Overlock"/>
              </a:defRPr>
            </a:lvl1pPr>
            <a:lvl2pPr marL="0" marR="0" lvl="1" indent="0" algn="ctr" rtl="0">
              <a:spcBef>
                <a:spcPts val="0"/>
              </a:spcBef>
              <a:spcAft>
                <a:spcPts val="0"/>
              </a:spcAft>
              <a:buNone/>
              <a:defRPr sz="3600" b="0" i="0" u="none" strike="noStrike" cap="none">
                <a:solidFill>
                  <a:srgbClr val="6A221D"/>
                </a:solidFill>
                <a:latin typeface="Overlock"/>
                <a:ea typeface="Overlock"/>
                <a:cs typeface="Overlock"/>
                <a:sym typeface="Overlock"/>
              </a:defRPr>
            </a:lvl2pPr>
            <a:lvl3pPr marL="0" marR="0" lvl="2" indent="0" algn="ctr" rtl="0">
              <a:spcBef>
                <a:spcPts val="0"/>
              </a:spcBef>
              <a:spcAft>
                <a:spcPts val="0"/>
              </a:spcAft>
              <a:buNone/>
              <a:defRPr sz="3600" b="0" i="0" u="none" strike="noStrike" cap="none">
                <a:solidFill>
                  <a:srgbClr val="6A221D"/>
                </a:solidFill>
                <a:latin typeface="Overlock"/>
                <a:ea typeface="Overlock"/>
                <a:cs typeface="Overlock"/>
                <a:sym typeface="Overlock"/>
              </a:defRPr>
            </a:lvl3pPr>
            <a:lvl4pPr marL="0" marR="0" lvl="3" indent="0" algn="ctr" rtl="0">
              <a:spcBef>
                <a:spcPts val="0"/>
              </a:spcBef>
              <a:spcAft>
                <a:spcPts val="0"/>
              </a:spcAft>
              <a:buNone/>
              <a:defRPr sz="3600" b="0" i="0" u="none" strike="noStrike" cap="none">
                <a:solidFill>
                  <a:srgbClr val="6A221D"/>
                </a:solidFill>
                <a:latin typeface="Overlock"/>
                <a:ea typeface="Overlock"/>
                <a:cs typeface="Overlock"/>
                <a:sym typeface="Overlock"/>
              </a:defRPr>
            </a:lvl4pPr>
            <a:lvl5pPr marL="0" marR="0" lvl="4" indent="0" algn="ctr" rtl="0">
              <a:spcBef>
                <a:spcPts val="0"/>
              </a:spcBef>
              <a:spcAft>
                <a:spcPts val="0"/>
              </a:spcAft>
              <a:buNone/>
              <a:defRPr sz="3600" b="0" i="0" u="none" strike="noStrike" cap="none">
                <a:solidFill>
                  <a:srgbClr val="6A221D"/>
                </a:solidFill>
                <a:latin typeface="Overlock"/>
                <a:ea typeface="Overlock"/>
                <a:cs typeface="Overlock"/>
                <a:sym typeface="Overlock"/>
              </a:defRPr>
            </a:lvl5pPr>
            <a:lvl6pPr marL="457200" marR="0" lvl="5" indent="0" algn="ctr" rtl="0">
              <a:spcBef>
                <a:spcPts val="0"/>
              </a:spcBef>
              <a:spcAft>
                <a:spcPts val="0"/>
              </a:spcAft>
              <a:buNone/>
              <a:defRPr sz="3600" b="0" i="0" u="none" strike="noStrike" cap="none">
                <a:solidFill>
                  <a:srgbClr val="6A221D"/>
                </a:solidFill>
                <a:latin typeface="Overlock"/>
                <a:ea typeface="Overlock"/>
                <a:cs typeface="Overlock"/>
                <a:sym typeface="Overlock"/>
              </a:defRPr>
            </a:lvl6pPr>
            <a:lvl7pPr marL="914400" marR="0" lvl="6" indent="0" algn="ctr" rtl="0">
              <a:spcBef>
                <a:spcPts val="0"/>
              </a:spcBef>
              <a:spcAft>
                <a:spcPts val="0"/>
              </a:spcAft>
              <a:buNone/>
              <a:defRPr sz="3600" b="0" i="0" u="none" strike="noStrike" cap="none">
                <a:solidFill>
                  <a:srgbClr val="6A221D"/>
                </a:solidFill>
                <a:latin typeface="Overlock"/>
                <a:ea typeface="Overlock"/>
                <a:cs typeface="Overlock"/>
                <a:sym typeface="Overlock"/>
              </a:defRPr>
            </a:lvl7pPr>
            <a:lvl8pPr marL="1371600" marR="0" lvl="7" indent="0" algn="ctr" rtl="0">
              <a:spcBef>
                <a:spcPts val="0"/>
              </a:spcBef>
              <a:spcAft>
                <a:spcPts val="0"/>
              </a:spcAft>
              <a:buNone/>
              <a:defRPr sz="3600" b="0" i="0" u="none" strike="noStrike" cap="none">
                <a:solidFill>
                  <a:srgbClr val="6A221D"/>
                </a:solidFill>
                <a:latin typeface="Overlock"/>
                <a:ea typeface="Overlock"/>
                <a:cs typeface="Overlock"/>
                <a:sym typeface="Overlock"/>
              </a:defRPr>
            </a:lvl8pPr>
            <a:lvl9pPr marL="1828800" marR="0" lvl="8" indent="0" algn="ctr" rtl="0">
              <a:spcBef>
                <a:spcPts val="0"/>
              </a:spcBef>
              <a:spcAft>
                <a:spcPts val="0"/>
              </a:spcAft>
              <a:buNone/>
              <a:defRPr sz="3600" b="0" i="0" u="none" strike="noStrike" cap="none">
                <a:solidFill>
                  <a:srgbClr val="6A221D"/>
                </a:solidFill>
                <a:latin typeface="Overlock"/>
                <a:ea typeface="Overlock"/>
                <a:cs typeface="Overlock"/>
                <a:sym typeface="Overlock"/>
              </a:defRPr>
            </a:lvl9pPr>
          </a:lstStyle>
          <a:p>
            <a:endParaRPr/>
          </a:p>
        </p:txBody>
      </p:sp>
      <p:sp>
        <p:nvSpPr>
          <p:cNvPr id="47" name="Shape 47"/>
          <p:cNvSpPr txBox="1">
            <a:spLocks noGrp="1"/>
          </p:cNvSpPr>
          <p:nvPr>
            <p:ph type="dt" idx="10"/>
          </p:nvPr>
        </p:nvSpPr>
        <p:spPr>
          <a:xfrm>
            <a:off x="971550" y="6519862"/>
            <a:ext cx="2133599"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800" b="0" i="0" u="none">
                <a:solidFill>
                  <a:srgbClr val="898989"/>
                </a:solidFill>
                <a:latin typeface="Overlock"/>
                <a:ea typeface="Overlock"/>
                <a:cs typeface="Overlock"/>
                <a:sym typeface="Overlock"/>
              </a:defRPr>
            </a:lvl1pPr>
            <a:lvl2pPr marL="457200" marR="0" lvl="1"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476625" y="6524625"/>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804025" y="6524625"/>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Overlock"/>
              <a:buNone/>
            </a:pPr>
            <a:fld id="{00000000-1234-1234-1234-123412341234}" type="slidenum">
              <a:rPr lang="en-US" sz="1000" b="0" i="0" u="none">
                <a:solidFill>
                  <a:srgbClr val="898989"/>
                </a:solidFill>
                <a:latin typeface="Overlock"/>
                <a:ea typeface="Overlock"/>
                <a:cs typeface="Overlock"/>
                <a:sym typeface="Overlock"/>
              </a:rPr>
              <a:pPr marL="0" marR="0" lvl="0" indent="0" algn="r" rtl="0">
                <a:lnSpc>
                  <a:spcPct val="100000"/>
                </a:lnSpc>
                <a:spcBef>
                  <a:spcPts val="0"/>
                </a:spcBef>
                <a:spcAft>
                  <a:spcPts val="0"/>
                </a:spcAft>
                <a:buClr>
                  <a:srgbClr val="898989"/>
                </a:buClr>
                <a:buSzPct val="25000"/>
                <a:buFont typeface="Overlock"/>
                <a:buNone/>
              </a:pPr>
              <a:t>‹Nº›</a:t>
            </a:fld>
            <a:endParaRPr lang="en-US" sz="1000" b="0" i="0" u="none">
              <a:solidFill>
                <a:srgbClr val="898989"/>
              </a:solidFill>
              <a:latin typeface="Overlock"/>
              <a:ea typeface="Overlock"/>
              <a:cs typeface="Overlock"/>
              <a:sym typeface="Overlock"/>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1692275" y="274637"/>
            <a:ext cx="6994525"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600" b="0" i="0" u="none" strike="noStrike" cap="none">
                <a:solidFill>
                  <a:srgbClr val="6A221D"/>
                </a:solidFill>
                <a:latin typeface="Overlock"/>
                <a:ea typeface="Overlock"/>
                <a:cs typeface="Overlock"/>
                <a:sym typeface="Overlock"/>
              </a:defRPr>
            </a:lvl1pPr>
            <a:lvl2pPr marL="0" marR="0" lvl="1" indent="0" algn="ctr" rtl="0">
              <a:spcBef>
                <a:spcPts val="0"/>
              </a:spcBef>
              <a:spcAft>
                <a:spcPts val="0"/>
              </a:spcAft>
              <a:buNone/>
              <a:defRPr sz="3600" b="0" i="0" u="none" strike="noStrike" cap="none">
                <a:solidFill>
                  <a:srgbClr val="6A221D"/>
                </a:solidFill>
                <a:latin typeface="Overlock"/>
                <a:ea typeface="Overlock"/>
                <a:cs typeface="Overlock"/>
                <a:sym typeface="Overlock"/>
              </a:defRPr>
            </a:lvl2pPr>
            <a:lvl3pPr marL="0" marR="0" lvl="2" indent="0" algn="ctr" rtl="0">
              <a:spcBef>
                <a:spcPts val="0"/>
              </a:spcBef>
              <a:spcAft>
                <a:spcPts val="0"/>
              </a:spcAft>
              <a:buNone/>
              <a:defRPr sz="3600" b="0" i="0" u="none" strike="noStrike" cap="none">
                <a:solidFill>
                  <a:srgbClr val="6A221D"/>
                </a:solidFill>
                <a:latin typeface="Overlock"/>
                <a:ea typeface="Overlock"/>
                <a:cs typeface="Overlock"/>
                <a:sym typeface="Overlock"/>
              </a:defRPr>
            </a:lvl3pPr>
            <a:lvl4pPr marL="0" marR="0" lvl="3" indent="0" algn="ctr" rtl="0">
              <a:spcBef>
                <a:spcPts val="0"/>
              </a:spcBef>
              <a:spcAft>
                <a:spcPts val="0"/>
              </a:spcAft>
              <a:buNone/>
              <a:defRPr sz="3600" b="0" i="0" u="none" strike="noStrike" cap="none">
                <a:solidFill>
                  <a:srgbClr val="6A221D"/>
                </a:solidFill>
                <a:latin typeface="Overlock"/>
                <a:ea typeface="Overlock"/>
                <a:cs typeface="Overlock"/>
                <a:sym typeface="Overlock"/>
              </a:defRPr>
            </a:lvl4pPr>
            <a:lvl5pPr marL="0" marR="0" lvl="4" indent="0" algn="ctr" rtl="0">
              <a:spcBef>
                <a:spcPts val="0"/>
              </a:spcBef>
              <a:spcAft>
                <a:spcPts val="0"/>
              </a:spcAft>
              <a:buNone/>
              <a:defRPr sz="3600" b="0" i="0" u="none" strike="noStrike" cap="none">
                <a:solidFill>
                  <a:srgbClr val="6A221D"/>
                </a:solidFill>
                <a:latin typeface="Overlock"/>
                <a:ea typeface="Overlock"/>
                <a:cs typeface="Overlock"/>
                <a:sym typeface="Overlock"/>
              </a:defRPr>
            </a:lvl5pPr>
            <a:lvl6pPr marL="457200" marR="0" lvl="5" indent="0" algn="ctr" rtl="0">
              <a:spcBef>
                <a:spcPts val="0"/>
              </a:spcBef>
              <a:spcAft>
                <a:spcPts val="0"/>
              </a:spcAft>
              <a:buNone/>
              <a:defRPr sz="3600" b="0" i="0" u="none" strike="noStrike" cap="none">
                <a:solidFill>
                  <a:srgbClr val="6A221D"/>
                </a:solidFill>
                <a:latin typeface="Overlock"/>
                <a:ea typeface="Overlock"/>
                <a:cs typeface="Overlock"/>
                <a:sym typeface="Overlock"/>
              </a:defRPr>
            </a:lvl6pPr>
            <a:lvl7pPr marL="914400" marR="0" lvl="6" indent="0" algn="ctr" rtl="0">
              <a:spcBef>
                <a:spcPts val="0"/>
              </a:spcBef>
              <a:spcAft>
                <a:spcPts val="0"/>
              </a:spcAft>
              <a:buNone/>
              <a:defRPr sz="3600" b="0" i="0" u="none" strike="noStrike" cap="none">
                <a:solidFill>
                  <a:srgbClr val="6A221D"/>
                </a:solidFill>
                <a:latin typeface="Overlock"/>
                <a:ea typeface="Overlock"/>
                <a:cs typeface="Overlock"/>
                <a:sym typeface="Overlock"/>
              </a:defRPr>
            </a:lvl7pPr>
            <a:lvl8pPr marL="1371600" marR="0" lvl="7" indent="0" algn="ctr" rtl="0">
              <a:spcBef>
                <a:spcPts val="0"/>
              </a:spcBef>
              <a:spcAft>
                <a:spcPts val="0"/>
              </a:spcAft>
              <a:buNone/>
              <a:defRPr sz="3600" b="0" i="0" u="none" strike="noStrike" cap="none">
                <a:solidFill>
                  <a:srgbClr val="6A221D"/>
                </a:solidFill>
                <a:latin typeface="Overlock"/>
                <a:ea typeface="Overlock"/>
                <a:cs typeface="Overlock"/>
                <a:sym typeface="Overlock"/>
              </a:defRPr>
            </a:lvl8pPr>
            <a:lvl9pPr marL="1828800" marR="0" lvl="8" indent="0" algn="ctr" rtl="0">
              <a:spcBef>
                <a:spcPts val="0"/>
              </a:spcBef>
              <a:spcAft>
                <a:spcPts val="0"/>
              </a:spcAft>
              <a:buNone/>
              <a:defRPr sz="3600" b="0" i="0" u="none" strike="noStrike" cap="none">
                <a:solidFill>
                  <a:srgbClr val="6A221D"/>
                </a:solidFill>
                <a:latin typeface="Overlock"/>
                <a:ea typeface="Overlock"/>
                <a:cs typeface="Overlock"/>
                <a:sym typeface="Overlock"/>
              </a:defRPr>
            </a:lvl9pPr>
          </a:lstStyle>
          <a:p>
            <a:endParaRPr/>
          </a:p>
        </p:txBody>
      </p:sp>
      <p:sp>
        <p:nvSpPr>
          <p:cNvPr id="52" name="Shape 52"/>
          <p:cNvSpPr txBox="1">
            <a:spLocks noGrp="1"/>
          </p:cNvSpPr>
          <p:nvPr>
            <p:ph type="body" idx="1"/>
          </p:nvPr>
        </p:nvSpPr>
        <p:spPr>
          <a:xfrm>
            <a:off x="1331640" y="1535112"/>
            <a:ext cx="3528391" cy="639762"/>
          </a:xfrm>
          <a:prstGeom prst="rect">
            <a:avLst/>
          </a:prstGeom>
          <a:noFill/>
          <a:ln>
            <a:noFill/>
          </a:ln>
        </p:spPr>
        <p:txBody>
          <a:bodyPr lIns="91425" tIns="91425" rIns="91425" bIns="91425" anchor="b" anchorCtr="0"/>
          <a:lstStyle>
            <a:lvl1pPr marL="0" marR="0" lvl="0" indent="0" algn="ctr" rtl="0">
              <a:spcBef>
                <a:spcPts val="360"/>
              </a:spcBef>
              <a:spcAft>
                <a:spcPts val="0"/>
              </a:spcAft>
              <a:buClr>
                <a:srgbClr val="6A221D"/>
              </a:buClr>
              <a:buFont typeface="Arial"/>
              <a:buNone/>
              <a:defRPr sz="1800" b="0">
                <a:solidFill>
                  <a:srgbClr val="6A221D"/>
                </a:solidFill>
                <a:latin typeface="Overlock"/>
                <a:ea typeface="Overlock"/>
                <a:cs typeface="Overlock"/>
                <a:sym typeface="Overlock"/>
              </a:defRPr>
            </a:lvl1pPr>
            <a:lvl2pPr marL="457200" marR="0" lvl="1" indent="0" algn="l" rtl="0">
              <a:spcBef>
                <a:spcPts val="400"/>
              </a:spcBef>
              <a:spcAft>
                <a:spcPts val="0"/>
              </a:spcAft>
              <a:buClr>
                <a:srgbClr val="6A221D"/>
              </a:buClr>
              <a:buFont typeface="Arial"/>
              <a:buNone/>
              <a:defRPr sz="2000" b="1" i="0" u="none" strike="noStrike" cap="none">
                <a:solidFill>
                  <a:srgbClr val="6A221D"/>
                </a:solidFill>
                <a:latin typeface="Overlock"/>
                <a:ea typeface="Overlock"/>
                <a:cs typeface="Overlock"/>
                <a:sym typeface="Overlock"/>
              </a:defRPr>
            </a:lvl2pPr>
            <a:lvl3pPr marL="914400" marR="0" lvl="2" indent="0" algn="l" rtl="0">
              <a:spcBef>
                <a:spcPts val="360"/>
              </a:spcBef>
              <a:spcAft>
                <a:spcPts val="0"/>
              </a:spcAft>
              <a:buClr>
                <a:srgbClr val="6A221D"/>
              </a:buClr>
              <a:buFont typeface="Arial"/>
              <a:buNone/>
              <a:defRPr sz="1800" b="1" i="0" u="none" strike="noStrike" cap="none">
                <a:solidFill>
                  <a:srgbClr val="6A221D"/>
                </a:solidFill>
                <a:latin typeface="Overlock"/>
                <a:ea typeface="Overlock"/>
                <a:cs typeface="Overlock"/>
                <a:sym typeface="Overlock"/>
              </a:defRPr>
            </a:lvl3pPr>
            <a:lvl4pPr marL="1371600" marR="0" lvl="3" indent="0" algn="l" rtl="0">
              <a:spcBef>
                <a:spcPts val="320"/>
              </a:spcBef>
              <a:spcAft>
                <a:spcPts val="0"/>
              </a:spcAft>
              <a:buClr>
                <a:srgbClr val="6A221D"/>
              </a:buClr>
              <a:buFont typeface="Arial"/>
              <a:buNone/>
              <a:defRPr sz="1600" b="1" i="0" u="none" strike="noStrike" cap="none">
                <a:solidFill>
                  <a:srgbClr val="6A221D"/>
                </a:solidFill>
                <a:latin typeface="Overlock"/>
                <a:ea typeface="Overlock"/>
                <a:cs typeface="Overlock"/>
                <a:sym typeface="Overlock"/>
              </a:defRPr>
            </a:lvl4pPr>
            <a:lvl5pPr marL="1828800" marR="0" lvl="4" indent="0" algn="l" rtl="0">
              <a:spcBef>
                <a:spcPts val="320"/>
              </a:spcBef>
              <a:spcAft>
                <a:spcPts val="0"/>
              </a:spcAft>
              <a:buClr>
                <a:srgbClr val="6A221D"/>
              </a:buClr>
              <a:buFont typeface="Arial"/>
              <a:buNone/>
              <a:defRPr sz="1600" b="1" i="0" u="none" strike="noStrike" cap="none">
                <a:solidFill>
                  <a:srgbClr val="6A221D"/>
                </a:solidFill>
                <a:latin typeface="Overlock"/>
                <a:ea typeface="Overlock"/>
                <a:cs typeface="Overlock"/>
                <a:sym typeface="Overlock"/>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2"/>
          </p:nvPr>
        </p:nvSpPr>
        <p:spPr>
          <a:xfrm>
            <a:off x="1331640" y="2174875"/>
            <a:ext cx="3528391"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6A221D"/>
              </a:buClr>
              <a:buSzPct val="100000"/>
              <a:buFont typeface="Arial"/>
              <a:buChar char="•"/>
              <a:defRPr sz="2400">
                <a:solidFill>
                  <a:srgbClr val="6A221D"/>
                </a:solidFill>
                <a:latin typeface="Overlock"/>
                <a:ea typeface="Overlock"/>
                <a:cs typeface="Overlock"/>
                <a:sym typeface="Overlock"/>
              </a:defRPr>
            </a:lvl1pPr>
            <a:lvl2pPr marL="742950" marR="0" lvl="1" indent="-158750" algn="l" rtl="0">
              <a:spcBef>
                <a:spcPts val="400"/>
              </a:spcBef>
              <a:spcAft>
                <a:spcPts val="0"/>
              </a:spcAft>
              <a:buClr>
                <a:srgbClr val="6A221D"/>
              </a:buClr>
              <a:buSzPct val="100000"/>
              <a:buFont typeface="Arial"/>
              <a:buChar char="–"/>
              <a:defRPr sz="2000" b="0" i="0" u="none" strike="noStrike" cap="none">
                <a:solidFill>
                  <a:srgbClr val="6A221D"/>
                </a:solidFill>
                <a:latin typeface="Overlock"/>
                <a:ea typeface="Overlock"/>
                <a:cs typeface="Overlock"/>
                <a:sym typeface="Overlock"/>
              </a:defRPr>
            </a:lvl2pPr>
            <a:lvl3pPr marL="1143000" marR="0" lvl="2" indent="-114300" algn="l" rtl="0">
              <a:spcBef>
                <a:spcPts val="360"/>
              </a:spcBef>
              <a:spcAft>
                <a:spcPts val="0"/>
              </a:spcAft>
              <a:buClr>
                <a:srgbClr val="6A221D"/>
              </a:buClr>
              <a:buSzPct val="100000"/>
              <a:buFont typeface="Arial"/>
              <a:buChar char="•"/>
              <a:defRPr sz="1800" b="0" i="0" u="none" strike="noStrike" cap="none">
                <a:solidFill>
                  <a:srgbClr val="6A221D"/>
                </a:solidFill>
                <a:latin typeface="Overlock"/>
                <a:ea typeface="Overlock"/>
                <a:cs typeface="Overlock"/>
                <a:sym typeface="Overlock"/>
              </a:defRPr>
            </a:lvl3pPr>
            <a:lvl4pPr marL="1600200" marR="0" lvl="3" indent="-127000" algn="l" rtl="0">
              <a:spcBef>
                <a:spcPts val="320"/>
              </a:spcBef>
              <a:spcAft>
                <a:spcPts val="0"/>
              </a:spcAft>
              <a:buClr>
                <a:srgbClr val="6A221D"/>
              </a:buClr>
              <a:buSzPct val="100000"/>
              <a:buFont typeface="Arial"/>
              <a:buChar char="–"/>
              <a:defRPr sz="1600" b="0" i="0" u="none" strike="noStrike" cap="none">
                <a:solidFill>
                  <a:srgbClr val="6A221D"/>
                </a:solidFill>
                <a:latin typeface="Overlock"/>
                <a:ea typeface="Overlock"/>
                <a:cs typeface="Overlock"/>
                <a:sym typeface="Overlock"/>
              </a:defRPr>
            </a:lvl4pPr>
            <a:lvl5pPr marL="2057400" marR="0" lvl="4" indent="-127000" algn="l" rtl="0">
              <a:spcBef>
                <a:spcPts val="320"/>
              </a:spcBef>
              <a:spcAft>
                <a:spcPts val="0"/>
              </a:spcAft>
              <a:buClr>
                <a:srgbClr val="6A221D"/>
              </a:buClr>
              <a:buSzPct val="100000"/>
              <a:buFont typeface="Arial"/>
              <a:buChar char="»"/>
              <a:defRPr sz="1600" b="0" i="0" u="none" strike="noStrike" cap="none">
                <a:solidFill>
                  <a:srgbClr val="6A221D"/>
                </a:solidFill>
                <a:latin typeface="Overlock"/>
                <a:ea typeface="Overlock"/>
                <a:cs typeface="Overlock"/>
                <a:sym typeface="Overlock"/>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3"/>
          </p:nvPr>
        </p:nvSpPr>
        <p:spPr>
          <a:xfrm>
            <a:off x="5004048" y="1535112"/>
            <a:ext cx="3682752" cy="639762"/>
          </a:xfrm>
          <a:prstGeom prst="rect">
            <a:avLst/>
          </a:prstGeom>
          <a:noFill/>
          <a:ln>
            <a:noFill/>
          </a:ln>
        </p:spPr>
        <p:txBody>
          <a:bodyPr lIns="91425" tIns="91425" rIns="91425" bIns="91425" anchor="b" anchorCtr="0"/>
          <a:lstStyle>
            <a:lvl1pPr marL="0" marR="0" lvl="0" indent="0" algn="l" rtl="0">
              <a:spcBef>
                <a:spcPts val="360"/>
              </a:spcBef>
              <a:spcAft>
                <a:spcPts val="0"/>
              </a:spcAft>
              <a:buClr>
                <a:srgbClr val="6A221D"/>
              </a:buClr>
              <a:buFont typeface="Arial"/>
              <a:buNone/>
              <a:defRPr sz="1800" b="0">
                <a:solidFill>
                  <a:srgbClr val="6A221D"/>
                </a:solidFill>
                <a:latin typeface="Overlock"/>
                <a:ea typeface="Overlock"/>
                <a:cs typeface="Overlock"/>
                <a:sym typeface="Overlock"/>
              </a:defRPr>
            </a:lvl1pPr>
            <a:lvl2pPr marL="457200" marR="0" lvl="1" indent="0" algn="l" rtl="0">
              <a:spcBef>
                <a:spcPts val="400"/>
              </a:spcBef>
              <a:spcAft>
                <a:spcPts val="0"/>
              </a:spcAft>
              <a:buClr>
                <a:srgbClr val="6A221D"/>
              </a:buClr>
              <a:buFont typeface="Arial"/>
              <a:buNone/>
              <a:defRPr sz="2000" b="1" i="0" u="none" strike="noStrike" cap="none">
                <a:solidFill>
                  <a:srgbClr val="6A221D"/>
                </a:solidFill>
                <a:latin typeface="Overlock"/>
                <a:ea typeface="Overlock"/>
                <a:cs typeface="Overlock"/>
                <a:sym typeface="Overlock"/>
              </a:defRPr>
            </a:lvl2pPr>
            <a:lvl3pPr marL="914400" marR="0" lvl="2" indent="0" algn="l" rtl="0">
              <a:spcBef>
                <a:spcPts val="360"/>
              </a:spcBef>
              <a:spcAft>
                <a:spcPts val="0"/>
              </a:spcAft>
              <a:buClr>
                <a:srgbClr val="6A221D"/>
              </a:buClr>
              <a:buFont typeface="Arial"/>
              <a:buNone/>
              <a:defRPr sz="1800" b="1" i="0" u="none" strike="noStrike" cap="none">
                <a:solidFill>
                  <a:srgbClr val="6A221D"/>
                </a:solidFill>
                <a:latin typeface="Overlock"/>
                <a:ea typeface="Overlock"/>
                <a:cs typeface="Overlock"/>
                <a:sym typeface="Overlock"/>
              </a:defRPr>
            </a:lvl3pPr>
            <a:lvl4pPr marL="1371600" marR="0" lvl="3" indent="0" algn="l" rtl="0">
              <a:spcBef>
                <a:spcPts val="320"/>
              </a:spcBef>
              <a:spcAft>
                <a:spcPts val="0"/>
              </a:spcAft>
              <a:buClr>
                <a:srgbClr val="6A221D"/>
              </a:buClr>
              <a:buFont typeface="Arial"/>
              <a:buNone/>
              <a:defRPr sz="1600" b="1" i="0" u="none" strike="noStrike" cap="none">
                <a:solidFill>
                  <a:srgbClr val="6A221D"/>
                </a:solidFill>
                <a:latin typeface="Overlock"/>
                <a:ea typeface="Overlock"/>
                <a:cs typeface="Overlock"/>
                <a:sym typeface="Overlock"/>
              </a:defRPr>
            </a:lvl4pPr>
            <a:lvl5pPr marL="1828800" marR="0" lvl="4" indent="0" algn="l" rtl="0">
              <a:spcBef>
                <a:spcPts val="320"/>
              </a:spcBef>
              <a:spcAft>
                <a:spcPts val="0"/>
              </a:spcAft>
              <a:buClr>
                <a:srgbClr val="6A221D"/>
              </a:buClr>
              <a:buFont typeface="Arial"/>
              <a:buNone/>
              <a:defRPr sz="1600" b="1" i="0" u="none" strike="noStrike" cap="none">
                <a:solidFill>
                  <a:srgbClr val="6A221D"/>
                </a:solidFill>
                <a:latin typeface="Overlock"/>
                <a:ea typeface="Overlock"/>
                <a:cs typeface="Overlock"/>
                <a:sym typeface="Overlock"/>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4"/>
          </p:nvPr>
        </p:nvSpPr>
        <p:spPr>
          <a:xfrm>
            <a:off x="5004048" y="2174875"/>
            <a:ext cx="3682752"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6A221D"/>
              </a:buClr>
              <a:buSzPct val="100000"/>
              <a:buFont typeface="Arial"/>
              <a:buChar char="•"/>
              <a:defRPr sz="2400">
                <a:solidFill>
                  <a:srgbClr val="6A221D"/>
                </a:solidFill>
                <a:latin typeface="Overlock"/>
                <a:ea typeface="Overlock"/>
                <a:cs typeface="Overlock"/>
                <a:sym typeface="Overlock"/>
              </a:defRPr>
            </a:lvl1pPr>
            <a:lvl2pPr marL="742950" marR="0" lvl="1" indent="-158750" algn="l" rtl="0">
              <a:spcBef>
                <a:spcPts val="400"/>
              </a:spcBef>
              <a:spcAft>
                <a:spcPts val="0"/>
              </a:spcAft>
              <a:buClr>
                <a:srgbClr val="6A221D"/>
              </a:buClr>
              <a:buSzPct val="100000"/>
              <a:buFont typeface="Arial"/>
              <a:buChar char="–"/>
              <a:defRPr sz="2000" b="0" i="0" u="none" strike="noStrike" cap="none">
                <a:solidFill>
                  <a:srgbClr val="6A221D"/>
                </a:solidFill>
                <a:latin typeface="Overlock"/>
                <a:ea typeface="Overlock"/>
                <a:cs typeface="Overlock"/>
                <a:sym typeface="Overlock"/>
              </a:defRPr>
            </a:lvl2pPr>
            <a:lvl3pPr marL="1143000" marR="0" lvl="2" indent="-114300" algn="l" rtl="0">
              <a:spcBef>
                <a:spcPts val="360"/>
              </a:spcBef>
              <a:spcAft>
                <a:spcPts val="0"/>
              </a:spcAft>
              <a:buClr>
                <a:srgbClr val="6A221D"/>
              </a:buClr>
              <a:buSzPct val="100000"/>
              <a:buFont typeface="Arial"/>
              <a:buChar char="•"/>
              <a:defRPr sz="1800" b="0" i="0" u="none" strike="noStrike" cap="none">
                <a:solidFill>
                  <a:srgbClr val="6A221D"/>
                </a:solidFill>
                <a:latin typeface="Overlock"/>
                <a:ea typeface="Overlock"/>
                <a:cs typeface="Overlock"/>
                <a:sym typeface="Overlock"/>
              </a:defRPr>
            </a:lvl3pPr>
            <a:lvl4pPr marL="1600200" marR="0" lvl="3" indent="-127000" algn="l" rtl="0">
              <a:spcBef>
                <a:spcPts val="320"/>
              </a:spcBef>
              <a:spcAft>
                <a:spcPts val="0"/>
              </a:spcAft>
              <a:buClr>
                <a:srgbClr val="6A221D"/>
              </a:buClr>
              <a:buSzPct val="100000"/>
              <a:buFont typeface="Arial"/>
              <a:buChar char="–"/>
              <a:defRPr sz="1600" b="0" i="0" u="none" strike="noStrike" cap="none">
                <a:solidFill>
                  <a:srgbClr val="6A221D"/>
                </a:solidFill>
                <a:latin typeface="Overlock"/>
                <a:ea typeface="Overlock"/>
                <a:cs typeface="Overlock"/>
                <a:sym typeface="Overlock"/>
              </a:defRPr>
            </a:lvl4pPr>
            <a:lvl5pPr marL="2057400" marR="0" lvl="4" indent="-127000" algn="l" rtl="0">
              <a:spcBef>
                <a:spcPts val="320"/>
              </a:spcBef>
              <a:spcAft>
                <a:spcPts val="0"/>
              </a:spcAft>
              <a:buClr>
                <a:srgbClr val="6A221D"/>
              </a:buClr>
              <a:buSzPct val="100000"/>
              <a:buFont typeface="Arial"/>
              <a:buChar char="»"/>
              <a:defRPr sz="1600" b="0" i="0" u="none" strike="noStrike" cap="none">
                <a:solidFill>
                  <a:srgbClr val="6A221D"/>
                </a:solidFill>
                <a:latin typeface="Overlock"/>
                <a:ea typeface="Overlock"/>
                <a:cs typeface="Overlock"/>
                <a:sym typeface="Overlock"/>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dt" idx="10"/>
          </p:nvPr>
        </p:nvSpPr>
        <p:spPr>
          <a:xfrm>
            <a:off x="971550" y="6519862"/>
            <a:ext cx="2133599"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800" b="0" i="0" u="none">
                <a:solidFill>
                  <a:srgbClr val="898989"/>
                </a:solidFill>
                <a:latin typeface="Overlock"/>
                <a:ea typeface="Overlock"/>
                <a:cs typeface="Overlock"/>
                <a:sym typeface="Overlock"/>
              </a:defRPr>
            </a:lvl1pPr>
            <a:lvl2pPr marL="457200" marR="0" lvl="1"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3476625" y="6524625"/>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6804025" y="6524625"/>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Overlock"/>
              <a:buNone/>
            </a:pPr>
            <a:fld id="{00000000-1234-1234-1234-123412341234}" type="slidenum">
              <a:rPr lang="en-US" sz="1000" b="0" i="0" u="none">
                <a:solidFill>
                  <a:srgbClr val="898989"/>
                </a:solidFill>
                <a:latin typeface="Overlock"/>
                <a:ea typeface="Overlock"/>
                <a:cs typeface="Overlock"/>
                <a:sym typeface="Overlock"/>
              </a:rPr>
              <a:pPr marL="0" marR="0" lvl="0" indent="0" algn="r" rtl="0">
                <a:lnSpc>
                  <a:spcPct val="100000"/>
                </a:lnSpc>
                <a:spcBef>
                  <a:spcPts val="0"/>
                </a:spcBef>
                <a:spcAft>
                  <a:spcPts val="0"/>
                </a:spcAft>
                <a:buClr>
                  <a:srgbClr val="898989"/>
                </a:buClr>
                <a:buSzPct val="25000"/>
                <a:buFont typeface="Overlock"/>
                <a:buNone/>
              </a:pPr>
              <a:t>‹Nº›</a:t>
            </a:fld>
            <a:endParaRPr lang="en-US" sz="1000" b="0" i="0" u="none">
              <a:solidFill>
                <a:srgbClr val="898989"/>
              </a:solidFill>
              <a:latin typeface="Overlock"/>
              <a:ea typeface="Overlock"/>
              <a:cs typeface="Overlock"/>
              <a:sym typeface="Overlock"/>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692275" y="274637"/>
            <a:ext cx="6994525"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600" b="0" i="0" u="none" strike="noStrike" cap="none">
                <a:solidFill>
                  <a:srgbClr val="6A221D"/>
                </a:solidFill>
                <a:latin typeface="Overlock"/>
                <a:ea typeface="Overlock"/>
                <a:cs typeface="Overlock"/>
                <a:sym typeface="Overlock"/>
              </a:defRPr>
            </a:lvl1pPr>
            <a:lvl2pPr marL="0" marR="0" lvl="1" indent="0" algn="ctr" rtl="0">
              <a:spcBef>
                <a:spcPts val="0"/>
              </a:spcBef>
              <a:spcAft>
                <a:spcPts val="0"/>
              </a:spcAft>
              <a:buNone/>
              <a:defRPr sz="3600" b="0" i="0" u="none" strike="noStrike" cap="none">
                <a:solidFill>
                  <a:srgbClr val="6A221D"/>
                </a:solidFill>
                <a:latin typeface="Overlock"/>
                <a:ea typeface="Overlock"/>
                <a:cs typeface="Overlock"/>
                <a:sym typeface="Overlock"/>
              </a:defRPr>
            </a:lvl2pPr>
            <a:lvl3pPr marL="0" marR="0" lvl="2" indent="0" algn="ctr" rtl="0">
              <a:spcBef>
                <a:spcPts val="0"/>
              </a:spcBef>
              <a:spcAft>
                <a:spcPts val="0"/>
              </a:spcAft>
              <a:buNone/>
              <a:defRPr sz="3600" b="0" i="0" u="none" strike="noStrike" cap="none">
                <a:solidFill>
                  <a:srgbClr val="6A221D"/>
                </a:solidFill>
                <a:latin typeface="Overlock"/>
                <a:ea typeface="Overlock"/>
                <a:cs typeface="Overlock"/>
                <a:sym typeface="Overlock"/>
              </a:defRPr>
            </a:lvl3pPr>
            <a:lvl4pPr marL="0" marR="0" lvl="3" indent="0" algn="ctr" rtl="0">
              <a:spcBef>
                <a:spcPts val="0"/>
              </a:spcBef>
              <a:spcAft>
                <a:spcPts val="0"/>
              </a:spcAft>
              <a:buNone/>
              <a:defRPr sz="3600" b="0" i="0" u="none" strike="noStrike" cap="none">
                <a:solidFill>
                  <a:srgbClr val="6A221D"/>
                </a:solidFill>
                <a:latin typeface="Overlock"/>
                <a:ea typeface="Overlock"/>
                <a:cs typeface="Overlock"/>
                <a:sym typeface="Overlock"/>
              </a:defRPr>
            </a:lvl4pPr>
            <a:lvl5pPr marL="0" marR="0" lvl="4" indent="0" algn="ctr" rtl="0">
              <a:spcBef>
                <a:spcPts val="0"/>
              </a:spcBef>
              <a:spcAft>
                <a:spcPts val="0"/>
              </a:spcAft>
              <a:buNone/>
              <a:defRPr sz="3600" b="0" i="0" u="none" strike="noStrike" cap="none">
                <a:solidFill>
                  <a:srgbClr val="6A221D"/>
                </a:solidFill>
                <a:latin typeface="Overlock"/>
                <a:ea typeface="Overlock"/>
                <a:cs typeface="Overlock"/>
                <a:sym typeface="Overlock"/>
              </a:defRPr>
            </a:lvl5pPr>
            <a:lvl6pPr marL="457200" marR="0" lvl="5" indent="0" algn="ctr" rtl="0">
              <a:spcBef>
                <a:spcPts val="0"/>
              </a:spcBef>
              <a:spcAft>
                <a:spcPts val="0"/>
              </a:spcAft>
              <a:buNone/>
              <a:defRPr sz="3600" b="0" i="0" u="none" strike="noStrike" cap="none">
                <a:solidFill>
                  <a:srgbClr val="6A221D"/>
                </a:solidFill>
                <a:latin typeface="Overlock"/>
                <a:ea typeface="Overlock"/>
                <a:cs typeface="Overlock"/>
                <a:sym typeface="Overlock"/>
              </a:defRPr>
            </a:lvl6pPr>
            <a:lvl7pPr marL="914400" marR="0" lvl="6" indent="0" algn="ctr" rtl="0">
              <a:spcBef>
                <a:spcPts val="0"/>
              </a:spcBef>
              <a:spcAft>
                <a:spcPts val="0"/>
              </a:spcAft>
              <a:buNone/>
              <a:defRPr sz="3600" b="0" i="0" u="none" strike="noStrike" cap="none">
                <a:solidFill>
                  <a:srgbClr val="6A221D"/>
                </a:solidFill>
                <a:latin typeface="Overlock"/>
                <a:ea typeface="Overlock"/>
                <a:cs typeface="Overlock"/>
                <a:sym typeface="Overlock"/>
              </a:defRPr>
            </a:lvl7pPr>
            <a:lvl8pPr marL="1371600" marR="0" lvl="7" indent="0" algn="ctr" rtl="0">
              <a:spcBef>
                <a:spcPts val="0"/>
              </a:spcBef>
              <a:spcAft>
                <a:spcPts val="0"/>
              </a:spcAft>
              <a:buNone/>
              <a:defRPr sz="3600" b="0" i="0" u="none" strike="noStrike" cap="none">
                <a:solidFill>
                  <a:srgbClr val="6A221D"/>
                </a:solidFill>
                <a:latin typeface="Overlock"/>
                <a:ea typeface="Overlock"/>
                <a:cs typeface="Overlock"/>
                <a:sym typeface="Overlock"/>
              </a:defRPr>
            </a:lvl8pPr>
            <a:lvl9pPr marL="1828800" marR="0" lvl="8" indent="0" algn="ctr" rtl="0">
              <a:spcBef>
                <a:spcPts val="0"/>
              </a:spcBef>
              <a:spcAft>
                <a:spcPts val="0"/>
              </a:spcAft>
              <a:buNone/>
              <a:defRPr sz="3600" b="0" i="0" u="none" strike="noStrike" cap="none">
                <a:solidFill>
                  <a:srgbClr val="6A221D"/>
                </a:solidFill>
                <a:latin typeface="Overlock"/>
                <a:ea typeface="Overlock"/>
                <a:cs typeface="Overlock"/>
                <a:sym typeface="Overlock"/>
              </a:defRPr>
            </a:lvl9pPr>
          </a:lstStyle>
          <a:p>
            <a:endParaRPr/>
          </a:p>
        </p:txBody>
      </p:sp>
      <p:sp>
        <p:nvSpPr>
          <p:cNvPr id="61" name="Shape 61"/>
          <p:cNvSpPr txBox="1">
            <a:spLocks noGrp="1"/>
          </p:cNvSpPr>
          <p:nvPr>
            <p:ph type="body" idx="1"/>
          </p:nvPr>
        </p:nvSpPr>
        <p:spPr>
          <a:xfrm>
            <a:off x="1475655" y="1600200"/>
            <a:ext cx="3456383"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rgbClr val="6A221D"/>
              </a:buClr>
              <a:buSzPct val="100000"/>
              <a:buFont typeface="Arial"/>
              <a:buChar char="•"/>
              <a:defRPr sz="2800">
                <a:solidFill>
                  <a:srgbClr val="6A221D"/>
                </a:solidFill>
                <a:latin typeface="Overlock"/>
                <a:ea typeface="Overlock"/>
                <a:cs typeface="Overlock"/>
                <a:sym typeface="Overlock"/>
              </a:defRPr>
            </a:lvl1pPr>
            <a:lvl2pPr marL="742950" marR="0" lvl="1" indent="-133350" algn="l" rtl="0">
              <a:spcBef>
                <a:spcPts val="480"/>
              </a:spcBef>
              <a:spcAft>
                <a:spcPts val="0"/>
              </a:spcAft>
              <a:buClr>
                <a:srgbClr val="6A221D"/>
              </a:buClr>
              <a:buSzPct val="100000"/>
              <a:buFont typeface="Arial"/>
              <a:buChar char="–"/>
              <a:defRPr sz="2400" b="0" i="0" u="none" strike="noStrike" cap="none">
                <a:solidFill>
                  <a:srgbClr val="6A221D"/>
                </a:solidFill>
                <a:latin typeface="Overlock"/>
                <a:ea typeface="Overlock"/>
                <a:cs typeface="Overlock"/>
                <a:sym typeface="Overlock"/>
              </a:defRPr>
            </a:lvl2pPr>
            <a:lvl3pPr marL="1143000" marR="0" lvl="2" indent="-101600" algn="l" rtl="0">
              <a:spcBef>
                <a:spcPts val="400"/>
              </a:spcBef>
              <a:spcAft>
                <a:spcPts val="0"/>
              </a:spcAft>
              <a:buClr>
                <a:srgbClr val="6A221D"/>
              </a:buClr>
              <a:buSzPct val="100000"/>
              <a:buFont typeface="Arial"/>
              <a:buChar char="•"/>
              <a:defRPr sz="2000" b="0" i="0" u="none" strike="noStrike" cap="none">
                <a:solidFill>
                  <a:srgbClr val="6A221D"/>
                </a:solidFill>
                <a:latin typeface="Overlock"/>
                <a:ea typeface="Overlock"/>
                <a:cs typeface="Overlock"/>
                <a:sym typeface="Overlock"/>
              </a:defRPr>
            </a:lvl3pPr>
            <a:lvl4pPr marL="1600200" marR="0" lvl="3" indent="-114300" algn="l" rtl="0">
              <a:spcBef>
                <a:spcPts val="360"/>
              </a:spcBef>
              <a:spcAft>
                <a:spcPts val="0"/>
              </a:spcAft>
              <a:buClr>
                <a:srgbClr val="6A221D"/>
              </a:buClr>
              <a:buSzPct val="100000"/>
              <a:buFont typeface="Arial"/>
              <a:buChar char="–"/>
              <a:defRPr sz="1800" b="0" i="0" u="none" strike="noStrike" cap="none">
                <a:solidFill>
                  <a:srgbClr val="6A221D"/>
                </a:solidFill>
                <a:latin typeface="Overlock"/>
                <a:ea typeface="Overlock"/>
                <a:cs typeface="Overlock"/>
                <a:sym typeface="Overlock"/>
              </a:defRPr>
            </a:lvl4pPr>
            <a:lvl5pPr marL="2057400" marR="0" lvl="4" indent="-114300" algn="l" rtl="0">
              <a:spcBef>
                <a:spcPts val="360"/>
              </a:spcBef>
              <a:spcAft>
                <a:spcPts val="0"/>
              </a:spcAft>
              <a:buClr>
                <a:srgbClr val="6A221D"/>
              </a:buClr>
              <a:buSzPct val="100000"/>
              <a:buFont typeface="Arial"/>
              <a:buChar char="»"/>
              <a:defRPr sz="1800" b="0" i="0" u="none" strike="noStrike" cap="none">
                <a:solidFill>
                  <a:srgbClr val="6A221D"/>
                </a:solidFill>
                <a:latin typeface="Overlock"/>
                <a:ea typeface="Overlock"/>
                <a:cs typeface="Overlock"/>
                <a:sym typeface="Overlock"/>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2"/>
          </p:nvPr>
        </p:nvSpPr>
        <p:spPr>
          <a:xfrm>
            <a:off x="5220071" y="1600200"/>
            <a:ext cx="3466727"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rgbClr val="6A221D"/>
              </a:buClr>
              <a:buSzPct val="100000"/>
              <a:buFont typeface="Arial"/>
              <a:buChar char="•"/>
              <a:defRPr sz="2800">
                <a:solidFill>
                  <a:srgbClr val="6A221D"/>
                </a:solidFill>
                <a:latin typeface="Overlock"/>
                <a:ea typeface="Overlock"/>
                <a:cs typeface="Overlock"/>
                <a:sym typeface="Overlock"/>
              </a:defRPr>
            </a:lvl1pPr>
            <a:lvl2pPr marL="742950" marR="0" lvl="1" indent="-133350" algn="l" rtl="0">
              <a:spcBef>
                <a:spcPts val="480"/>
              </a:spcBef>
              <a:spcAft>
                <a:spcPts val="0"/>
              </a:spcAft>
              <a:buClr>
                <a:srgbClr val="6A221D"/>
              </a:buClr>
              <a:buSzPct val="100000"/>
              <a:buFont typeface="Arial"/>
              <a:buChar char="–"/>
              <a:defRPr sz="2400" b="0" i="0" u="none" strike="noStrike" cap="none">
                <a:solidFill>
                  <a:srgbClr val="6A221D"/>
                </a:solidFill>
                <a:latin typeface="Overlock"/>
                <a:ea typeface="Overlock"/>
                <a:cs typeface="Overlock"/>
                <a:sym typeface="Overlock"/>
              </a:defRPr>
            </a:lvl2pPr>
            <a:lvl3pPr marL="1143000" marR="0" lvl="2" indent="-101600" algn="l" rtl="0">
              <a:spcBef>
                <a:spcPts val="400"/>
              </a:spcBef>
              <a:spcAft>
                <a:spcPts val="0"/>
              </a:spcAft>
              <a:buClr>
                <a:srgbClr val="6A221D"/>
              </a:buClr>
              <a:buSzPct val="100000"/>
              <a:buFont typeface="Arial"/>
              <a:buChar char="•"/>
              <a:defRPr sz="2000" b="0" i="0" u="none" strike="noStrike" cap="none">
                <a:solidFill>
                  <a:srgbClr val="6A221D"/>
                </a:solidFill>
                <a:latin typeface="Overlock"/>
                <a:ea typeface="Overlock"/>
                <a:cs typeface="Overlock"/>
                <a:sym typeface="Overlock"/>
              </a:defRPr>
            </a:lvl3pPr>
            <a:lvl4pPr marL="1600200" marR="0" lvl="3" indent="-114300" algn="l" rtl="0">
              <a:spcBef>
                <a:spcPts val="360"/>
              </a:spcBef>
              <a:spcAft>
                <a:spcPts val="0"/>
              </a:spcAft>
              <a:buClr>
                <a:srgbClr val="6A221D"/>
              </a:buClr>
              <a:buSzPct val="100000"/>
              <a:buFont typeface="Arial"/>
              <a:buChar char="–"/>
              <a:defRPr sz="1800" b="0" i="0" u="none" strike="noStrike" cap="none">
                <a:solidFill>
                  <a:srgbClr val="6A221D"/>
                </a:solidFill>
                <a:latin typeface="Overlock"/>
                <a:ea typeface="Overlock"/>
                <a:cs typeface="Overlock"/>
                <a:sym typeface="Overlock"/>
              </a:defRPr>
            </a:lvl4pPr>
            <a:lvl5pPr marL="2057400" marR="0" lvl="4" indent="-114300" algn="l" rtl="0">
              <a:spcBef>
                <a:spcPts val="360"/>
              </a:spcBef>
              <a:spcAft>
                <a:spcPts val="0"/>
              </a:spcAft>
              <a:buClr>
                <a:srgbClr val="6A221D"/>
              </a:buClr>
              <a:buSzPct val="100000"/>
              <a:buFont typeface="Arial"/>
              <a:buChar char="»"/>
              <a:defRPr sz="1800" b="0" i="0" u="none" strike="noStrike" cap="none">
                <a:solidFill>
                  <a:srgbClr val="6A221D"/>
                </a:solidFill>
                <a:latin typeface="Overlock"/>
                <a:ea typeface="Overlock"/>
                <a:cs typeface="Overlock"/>
                <a:sym typeface="Overlock"/>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971550" y="6519862"/>
            <a:ext cx="2133599"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800" b="0" i="0" u="none">
                <a:solidFill>
                  <a:srgbClr val="898989"/>
                </a:solidFill>
                <a:latin typeface="Overlock"/>
                <a:ea typeface="Overlock"/>
                <a:cs typeface="Overlock"/>
                <a:sym typeface="Overlock"/>
              </a:defRPr>
            </a:lvl1pPr>
            <a:lvl2pPr marL="457200" marR="0" lvl="1"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3476625" y="6524625"/>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6804025" y="6524625"/>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Overlock"/>
              <a:buNone/>
            </a:pPr>
            <a:fld id="{00000000-1234-1234-1234-123412341234}" type="slidenum">
              <a:rPr lang="en-US" sz="1000" b="0" i="0" u="none">
                <a:solidFill>
                  <a:srgbClr val="898989"/>
                </a:solidFill>
                <a:latin typeface="Overlock"/>
                <a:ea typeface="Overlock"/>
                <a:cs typeface="Overlock"/>
                <a:sym typeface="Overlock"/>
              </a:rPr>
              <a:pPr marL="0" marR="0" lvl="0" indent="0" algn="r" rtl="0">
                <a:lnSpc>
                  <a:spcPct val="100000"/>
                </a:lnSpc>
                <a:spcBef>
                  <a:spcPts val="0"/>
                </a:spcBef>
                <a:spcAft>
                  <a:spcPts val="0"/>
                </a:spcAft>
                <a:buClr>
                  <a:srgbClr val="898989"/>
                </a:buClr>
                <a:buSzPct val="25000"/>
                <a:buFont typeface="Overlock"/>
                <a:buNone/>
              </a:pPr>
              <a:t>‹Nº›</a:t>
            </a:fld>
            <a:endParaRPr lang="en-US" sz="1000" b="0" i="0" u="none">
              <a:solidFill>
                <a:srgbClr val="898989"/>
              </a:solidFill>
              <a:latin typeface="Overlock"/>
              <a:ea typeface="Overlock"/>
              <a:cs typeface="Overlock"/>
              <a:sym typeface="Overlock"/>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1043608" y="4077071"/>
            <a:ext cx="7772400" cy="2016224"/>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3600" b="1" i="0" u="none" strike="noStrike" cap="none">
                <a:solidFill>
                  <a:srgbClr val="6A221D"/>
                </a:solidFill>
                <a:latin typeface="Overlock"/>
                <a:ea typeface="Overlock"/>
                <a:cs typeface="Overlock"/>
                <a:sym typeface="Overlock"/>
              </a:defRPr>
            </a:lvl1pPr>
            <a:lvl2pPr marL="0" marR="0" lvl="1" indent="0" algn="ctr" rtl="0">
              <a:spcBef>
                <a:spcPts val="0"/>
              </a:spcBef>
              <a:spcAft>
                <a:spcPts val="0"/>
              </a:spcAft>
              <a:buNone/>
              <a:defRPr sz="3600" b="0" i="0" u="none" strike="noStrike" cap="none">
                <a:solidFill>
                  <a:srgbClr val="6A221D"/>
                </a:solidFill>
                <a:latin typeface="Overlock"/>
                <a:ea typeface="Overlock"/>
                <a:cs typeface="Overlock"/>
                <a:sym typeface="Overlock"/>
              </a:defRPr>
            </a:lvl2pPr>
            <a:lvl3pPr marL="0" marR="0" lvl="2" indent="0" algn="ctr" rtl="0">
              <a:spcBef>
                <a:spcPts val="0"/>
              </a:spcBef>
              <a:spcAft>
                <a:spcPts val="0"/>
              </a:spcAft>
              <a:buNone/>
              <a:defRPr sz="3600" b="0" i="0" u="none" strike="noStrike" cap="none">
                <a:solidFill>
                  <a:srgbClr val="6A221D"/>
                </a:solidFill>
                <a:latin typeface="Overlock"/>
                <a:ea typeface="Overlock"/>
                <a:cs typeface="Overlock"/>
                <a:sym typeface="Overlock"/>
              </a:defRPr>
            </a:lvl3pPr>
            <a:lvl4pPr marL="0" marR="0" lvl="3" indent="0" algn="ctr" rtl="0">
              <a:spcBef>
                <a:spcPts val="0"/>
              </a:spcBef>
              <a:spcAft>
                <a:spcPts val="0"/>
              </a:spcAft>
              <a:buNone/>
              <a:defRPr sz="3600" b="0" i="0" u="none" strike="noStrike" cap="none">
                <a:solidFill>
                  <a:srgbClr val="6A221D"/>
                </a:solidFill>
                <a:latin typeface="Overlock"/>
                <a:ea typeface="Overlock"/>
                <a:cs typeface="Overlock"/>
                <a:sym typeface="Overlock"/>
              </a:defRPr>
            </a:lvl4pPr>
            <a:lvl5pPr marL="0" marR="0" lvl="4" indent="0" algn="ctr" rtl="0">
              <a:spcBef>
                <a:spcPts val="0"/>
              </a:spcBef>
              <a:spcAft>
                <a:spcPts val="0"/>
              </a:spcAft>
              <a:buNone/>
              <a:defRPr sz="3600" b="0" i="0" u="none" strike="noStrike" cap="none">
                <a:solidFill>
                  <a:srgbClr val="6A221D"/>
                </a:solidFill>
                <a:latin typeface="Overlock"/>
                <a:ea typeface="Overlock"/>
                <a:cs typeface="Overlock"/>
                <a:sym typeface="Overlock"/>
              </a:defRPr>
            </a:lvl5pPr>
            <a:lvl6pPr marL="457200" marR="0" lvl="5" indent="0" algn="ctr" rtl="0">
              <a:spcBef>
                <a:spcPts val="0"/>
              </a:spcBef>
              <a:spcAft>
                <a:spcPts val="0"/>
              </a:spcAft>
              <a:buNone/>
              <a:defRPr sz="3600" b="0" i="0" u="none" strike="noStrike" cap="none">
                <a:solidFill>
                  <a:srgbClr val="6A221D"/>
                </a:solidFill>
                <a:latin typeface="Overlock"/>
                <a:ea typeface="Overlock"/>
                <a:cs typeface="Overlock"/>
                <a:sym typeface="Overlock"/>
              </a:defRPr>
            </a:lvl6pPr>
            <a:lvl7pPr marL="914400" marR="0" lvl="6" indent="0" algn="ctr" rtl="0">
              <a:spcBef>
                <a:spcPts val="0"/>
              </a:spcBef>
              <a:spcAft>
                <a:spcPts val="0"/>
              </a:spcAft>
              <a:buNone/>
              <a:defRPr sz="3600" b="0" i="0" u="none" strike="noStrike" cap="none">
                <a:solidFill>
                  <a:srgbClr val="6A221D"/>
                </a:solidFill>
                <a:latin typeface="Overlock"/>
                <a:ea typeface="Overlock"/>
                <a:cs typeface="Overlock"/>
                <a:sym typeface="Overlock"/>
              </a:defRPr>
            </a:lvl7pPr>
            <a:lvl8pPr marL="1371600" marR="0" lvl="7" indent="0" algn="ctr" rtl="0">
              <a:spcBef>
                <a:spcPts val="0"/>
              </a:spcBef>
              <a:spcAft>
                <a:spcPts val="0"/>
              </a:spcAft>
              <a:buNone/>
              <a:defRPr sz="3600" b="0" i="0" u="none" strike="noStrike" cap="none">
                <a:solidFill>
                  <a:srgbClr val="6A221D"/>
                </a:solidFill>
                <a:latin typeface="Overlock"/>
                <a:ea typeface="Overlock"/>
                <a:cs typeface="Overlock"/>
                <a:sym typeface="Overlock"/>
              </a:defRPr>
            </a:lvl8pPr>
            <a:lvl9pPr marL="1828800" marR="0" lvl="8" indent="0" algn="ctr" rtl="0">
              <a:spcBef>
                <a:spcPts val="0"/>
              </a:spcBef>
              <a:spcAft>
                <a:spcPts val="0"/>
              </a:spcAft>
              <a:buNone/>
              <a:defRPr sz="3600" b="0" i="0" u="none" strike="noStrike" cap="none">
                <a:solidFill>
                  <a:srgbClr val="6A221D"/>
                </a:solidFill>
                <a:latin typeface="Overlock"/>
                <a:ea typeface="Overlock"/>
                <a:cs typeface="Overlock"/>
                <a:sym typeface="Overlock"/>
              </a:defRPr>
            </a:lvl9pPr>
          </a:lstStyle>
          <a:p>
            <a:endParaRPr/>
          </a:p>
        </p:txBody>
      </p:sp>
      <p:sp>
        <p:nvSpPr>
          <p:cNvPr id="68" name="Shape 68"/>
          <p:cNvSpPr txBox="1">
            <a:spLocks noGrp="1"/>
          </p:cNvSpPr>
          <p:nvPr>
            <p:ph type="body" idx="1"/>
          </p:nvPr>
        </p:nvSpPr>
        <p:spPr>
          <a:xfrm>
            <a:off x="1115616" y="2204864"/>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888"/>
              </a:buClr>
              <a:buFont typeface="Arial"/>
              <a:buNone/>
              <a:defRPr sz="2000">
                <a:solidFill>
                  <a:srgbClr val="888888"/>
                </a:solidFill>
                <a:latin typeface="Overlock"/>
                <a:ea typeface="Overlock"/>
                <a:cs typeface="Overlock"/>
                <a:sym typeface="Overlock"/>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Overlock"/>
                <a:ea typeface="Overlock"/>
                <a:cs typeface="Overlock"/>
                <a:sym typeface="Overlock"/>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Overlock"/>
                <a:ea typeface="Overlock"/>
                <a:cs typeface="Overlock"/>
                <a:sym typeface="Overlock"/>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Overlock"/>
                <a:ea typeface="Overlock"/>
                <a:cs typeface="Overlock"/>
                <a:sym typeface="Overlock"/>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Overlock"/>
                <a:ea typeface="Overlock"/>
                <a:cs typeface="Overlock"/>
                <a:sym typeface="Overlock"/>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971550" y="6519862"/>
            <a:ext cx="2133599"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800" b="0" i="0" u="none">
                <a:solidFill>
                  <a:srgbClr val="898989"/>
                </a:solidFill>
                <a:latin typeface="Overlock"/>
                <a:ea typeface="Overlock"/>
                <a:cs typeface="Overlock"/>
                <a:sym typeface="Overlock"/>
              </a:defRPr>
            </a:lvl1pPr>
            <a:lvl2pPr marL="457200" marR="0" lvl="1"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476625" y="6524625"/>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804025" y="6524625"/>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Overlock"/>
              <a:buNone/>
            </a:pPr>
            <a:fld id="{00000000-1234-1234-1234-123412341234}" type="slidenum">
              <a:rPr lang="en-US" sz="1000" b="0" i="0" u="none">
                <a:solidFill>
                  <a:srgbClr val="898989"/>
                </a:solidFill>
                <a:latin typeface="Overlock"/>
                <a:ea typeface="Overlock"/>
                <a:cs typeface="Overlock"/>
                <a:sym typeface="Overlock"/>
              </a:rPr>
              <a:pPr marL="0" marR="0" lvl="0" indent="0" algn="r" rtl="0">
                <a:lnSpc>
                  <a:spcPct val="100000"/>
                </a:lnSpc>
                <a:spcBef>
                  <a:spcPts val="0"/>
                </a:spcBef>
                <a:spcAft>
                  <a:spcPts val="0"/>
                </a:spcAft>
                <a:buClr>
                  <a:srgbClr val="898989"/>
                </a:buClr>
                <a:buSzPct val="25000"/>
                <a:buFont typeface="Overlock"/>
                <a:buNone/>
              </a:pPr>
              <a:t>‹Nº›</a:t>
            </a:fld>
            <a:endParaRPr lang="en-US" sz="1000" b="0" i="0" u="none">
              <a:solidFill>
                <a:srgbClr val="898989"/>
              </a:solidFill>
              <a:latin typeface="Overlock"/>
              <a:ea typeface="Overlock"/>
              <a:cs typeface="Overlock"/>
              <a:sym typeface="Overlock"/>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692275" y="274637"/>
            <a:ext cx="6994525"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600" b="0" i="0" u="none" strike="noStrike" cap="none">
                <a:solidFill>
                  <a:srgbClr val="6A221D"/>
                </a:solidFill>
                <a:latin typeface="Overlock"/>
                <a:ea typeface="Overlock"/>
                <a:cs typeface="Overlock"/>
                <a:sym typeface="Overlock"/>
              </a:defRPr>
            </a:lvl1pPr>
            <a:lvl2pPr marL="0" marR="0" lvl="1" indent="0" algn="ctr" rtl="0">
              <a:spcBef>
                <a:spcPts val="0"/>
              </a:spcBef>
              <a:spcAft>
                <a:spcPts val="0"/>
              </a:spcAft>
              <a:buNone/>
              <a:defRPr sz="3600" b="0" i="0" u="none" strike="noStrike" cap="none">
                <a:solidFill>
                  <a:srgbClr val="6A221D"/>
                </a:solidFill>
                <a:latin typeface="Overlock"/>
                <a:ea typeface="Overlock"/>
                <a:cs typeface="Overlock"/>
                <a:sym typeface="Overlock"/>
              </a:defRPr>
            </a:lvl2pPr>
            <a:lvl3pPr marL="0" marR="0" lvl="2" indent="0" algn="ctr" rtl="0">
              <a:spcBef>
                <a:spcPts val="0"/>
              </a:spcBef>
              <a:spcAft>
                <a:spcPts val="0"/>
              </a:spcAft>
              <a:buNone/>
              <a:defRPr sz="3600" b="0" i="0" u="none" strike="noStrike" cap="none">
                <a:solidFill>
                  <a:srgbClr val="6A221D"/>
                </a:solidFill>
                <a:latin typeface="Overlock"/>
                <a:ea typeface="Overlock"/>
                <a:cs typeface="Overlock"/>
                <a:sym typeface="Overlock"/>
              </a:defRPr>
            </a:lvl3pPr>
            <a:lvl4pPr marL="0" marR="0" lvl="3" indent="0" algn="ctr" rtl="0">
              <a:spcBef>
                <a:spcPts val="0"/>
              </a:spcBef>
              <a:spcAft>
                <a:spcPts val="0"/>
              </a:spcAft>
              <a:buNone/>
              <a:defRPr sz="3600" b="0" i="0" u="none" strike="noStrike" cap="none">
                <a:solidFill>
                  <a:srgbClr val="6A221D"/>
                </a:solidFill>
                <a:latin typeface="Overlock"/>
                <a:ea typeface="Overlock"/>
                <a:cs typeface="Overlock"/>
                <a:sym typeface="Overlock"/>
              </a:defRPr>
            </a:lvl4pPr>
            <a:lvl5pPr marL="0" marR="0" lvl="4" indent="0" algn="ctr" rtl="0">
              <a:spcBef>
                <a:spcPts val="0"/>
              </a:spcBef>
              <a:spcAft>
                <a:spcPts val="0"/>
              </a:spcAft>
              <a:buNone/>
              <a:defRPr sz="3600" b="0" i="0" u="none" strike="noStrike" cap="none">
                <a:solidFill>
                  <a:srgbClr val="6A221D"/>
                </a:solidFill>
                <a:latin typeface="Overlock"/>
                <a:ea typeface="Overlock"/>
                <a:cs typeface="Overlock"/>
                <a:sym typeface="Overlock"/>
              </a:defRPr>
            </a:lvl5pPr>
            <a:lvl6pPr marL="457200" marR="0" lvl="5" indent="0" algn="ctr" rtl="0">
              <a:spcBef>
                <a:spcPts val="0"/>
              </a:spcBef>
              <a:spcAft>
                <a:spcPts val="0"/>
              </a:spcAft>
              <a:buNone/>
              <a:defRPr sz="3600" b="0" i="0" u="none" strike="noStrike" cap="none">
                <a:solidFill>
                  <a:srgbClr val="6A221D"/>
                </a:solidFill>
                <a:latin typeface="Overlock"/>
                <a:ea typeface="Overlock"/>
                <a:cs typeface="Overlock"/>
                <a:sym typeface="Overlock"/>
              </a:defRPr>
            </a:lvl6pPr>
            <a:lvl7pPr marL="914400" marR="0" lvl="6" indent="0" algn="ctr" rtl="0">
              <a:spcBef>
                <a:spcPts val="0"/>
              </a:spcBef>
              <a:spcAft>
                <a:spcPts val="0"/>
              </a:spcAft>
              <a:buNone/>
              <a:defRPr sz="3600" b="0" i="0" u="none" strike="noStrike" cap="none">
                <a:solidFill>
                  <a:srgbClr val="6A221D"/>
                </a:solidFill>
                <a:latin typeface="Overlock"/>
                <a:ea typeface="Overlock"/>
                <a:cs typeface="Overlock"/>
                <a:sym typeface="Overlock"/>
              </a:defRPr>
            </a:lvl7pPr>
            <a:lvl8pPr marL="1371600" marR="0" lvl="7" indent="0" algn="ctr" rtl="0">
              <a:spcBef>
                <a:spcPts val="0"/>
              </a:spcBef>
              <a:spcAft>
                <a:spcPts val="0"/>
              </a:spcAft>
              <a:buNone/>
              <a:defRPr sz="3600" b="0" i="0" u="none" strike="noStrike" cap="none">
                <a:solidFill>
                  <a:srgbClr val="6A221D"/>
                </a:solidFill>
                <a:latin typeface="Overlock"/>
                <a:ea typeface="Overlock"/>
                <a:cs typeface="Overlock"/>
                <a:sym typeface="Overlock"/>
              </a:defRPr>
            </a:lvl8pPr>
            <a:lvl9pPr marL="1828800" marR="0" lvl="8" indent="0" algn="ctr" rtl="0">
              <a:spcBef>
                <a:spcPts val="0"/>
              </a:spcBef>
              <a:spcAft>
                <a:spcPts val="0"/>
              </a:spcAft>
              <a:buNone/>
              <a:defRPr sz="3600" b="0" i="0" u="none" strike="noStrike" cap="none">
                <a:solidFill>
                  <a:srgbClr val="6A221D"/>
                </a:solidFill>
                <a:latin typeface="Overlock"/>
                <a:ea typeface="Overlock"/>
                <a:cs typeface="Overlock"/>
                <a:sym typeface="Overlock"/>
              </a:defRPr>
            </a:lvl9pPr>
          </a:lstStyle>
          <a:p>
            <a:endParaRPr/>
          </a:p>
        </p:txBody>
      </p:sp>
      <p:sp>
        <p:nvSpPr>
          <p:cNvPr id="11" name="Shape 11"/>
          <p:cNvSpPr txBox="1">
            <a:spLocks noGrp="1"/>
          </p:cNvSpPr>
          <p:nvPr>
            <p:ph type="body" idx="1"/>
          </p:nvPr>
        </p:nvSpPr>
        <p:spPr>
          <a:xfrm>
            <a:off x="1331912" y="1600200"/>
            <a:ext cx="7354886"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6A221D"/>
              </a:buClr>
              <a:buSzPct val="100000"/>
              <a:buFont typeface="Arial"/>
              <a:buChar char="•"/>
              <a:defRPr sz="3200" b="0" i="0" u="none" strike="noStrike" cap="none">
                <a:solidFill>
                  <a:srgbClr val="6A221D"/>
                </a:solidFill>
                <a:latin typeface="Overlock"/>
                <a:ea typeface="Overlock"/>
                <a:cs typeface="Overlock"/>
                <a:sym typeface="Overlock"/>
              </a:defRPr>
            </a:lvl1pPr>
            <a:lvl2pPr marL="742950" marR="0" lvl="1" indent="-107950" algn="l" rtl="0">
              <a:spcBef>
                <a:spcPts val="560"/>
              </a:spcBef>
              <a:spcAft>
                <a:spcPts val="0"/>
              </a:spcAft>
              <a:buClr>
                <a:srgbClr val="6A221D"/>
              </a:buClr>
              <a:buSzPct val="100000"/>
              <a:buFont typeface="Arial"/>
              <a:buChar char="–"/>
              <a:defRPr sz="2800" b="0" i="0" u="none" strike="noStrike" cap="none">
                <a:solidFill>
                  <a:srgbClr val="6A221D"/>
                </a:solidFill>
                <a:latin typeface="Overlock"/>
                <a:ea typeface="Overlock"/>
                <a:cs typeface="Overlock"/>
                <a:sym typeface="Overlock"/>
              </a:defRPr>
            </a:lvl2pPr>
            <a:lvl3pPr marL="1143000" marR="0" lvl="2" indent="-76200" algn="l" rtl="0">
              <a:spcBef>
                <a:spcPts val="480"/>
              </a:spcBef>
              <a:spcAft>
                <a:spcPts val="0"/>
              </a:spcAft>
              <a:buClr>
                <a:srgbClr val="6A221D"/>
              </a:buClr>
              <a:buSzPct val="100000"/>
              <a:buFont typeface="Arial"/>
              <a:buChar char="•"/>
              <a:defRPr sz="2400" b="0" i="0" u="none" strike="noStrike" cap="none">
                <a:solidFill>
                  <a:srgbClr val="6A221D"/>
                </a:solidFill>
                <a:latin typeface="Overlock"/>
                <a:ea typeface="Overlock"/>
                <a:cs typeface="Overlock"/>
                <a:sym typeface="Overlock"/>
              </a:defRPr>
            </a:lvl3pPr>
            <a:lvl4pPr marL="1600200" marR="0" lvl="3" indent="-101600" algn="l" rtl="0">
              <a:spcBef>
                <a:spcPts val="400"/>
              </a:spcBef>
              <a:spcAft>
                <a:spcPts val="0"/>
              </a:spcAft>
              <a:buClr>
                <a:srgbClr val="6A221D"/>
              </a:buClr>
              <a:buSzPct val="100000"/>
              <a:buFont typeface="Arial"/>
              <a:buChar char="–"/>
              <a:defRPr sz="2000" b="0" i="0" u="none" strike="noStrike" cap="none">
                <a:solidFill>
                  <a:srgbClr val="6A221D"/>
                </a:solidFill>
                <a:latin typeface="Overlock"/>
                <a:ea typeface="Overlock"/>
                <a:cs typeface="Overlock"/>
                <a:sym typeface="Overlock"/>
              </a:defRPr>
            </a:lvl4pPr>
            <a:lvl5pPr marL="2057400" marR="0" lvl="4" indent="-101600" algn="l" rtl="0">
              <a:spcBef>
                <a:spcPts val="400"/>
              </a:spcBef>
              <a:spcAft>
                <a:spcPts val="0"/>
              </a:spcAft>
              <a:buClr>
                <a:srgbClr val="6A221D"/>
              </a:buClr>
              <a:buSzPct val="100000"/>
              <a:buFont typeface="Arial"/>
              <a:buChar char="»"/>
              <a:defRPr sz="2000" b="0" i="0" u="none" strike="noStrike" cap="none">
                <a:solidFill>
                  <a:srgbClr val="6A221D"/>
                </a:solidFill>
                <a:latin typeface="Overlock"/>
                <a:ea typeface="Overlock"/>
                <a:cs typeface="Overlock"/>
                <a:sym typeface="Overlock"/>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971550" y="6519862"/>
            <a:ext cx="2133599"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800" b="0" i="0" u="none" strike="noStrike" cap="none">
                <a:solidFill>
                  <a:srgbClr val="898989"/>
                </a:solidFill>
                <a:latin typeface="Overlock"/>
                <a:ea typeface="Overlock"/>
                <a:cs typeface="Overlock"/>
                <a:sym typeface="Overlock"/>
              </a:defRPr>
            </a:lvl1pPr>
            <a:lvl2pPr marL="457200" marR="0" lvl="1"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476625" y="6524625"/>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804025" y="6524625"/>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Overlock"/>
              <a:buNone/>
            </a:pPr>
            <a:fld id="{00000000-1234-1234-1234-123412341234}" type="slidenum">
              <a:rPr lang="en-US" sz="1000" b="0" i="0" u="none" strike="noStrike" cap="none">
                <a:solidFill>
                  <a:srgbClr val="898989"/>
                </a:solidFill>
                <a:latin typeface="Overlock"/>
                <a:ea typeface="Overlock"/>
                <a:cs typeface="Overlock"/>
                <a:sym typeface="Overlock"/>
              </a:rPr>
              <a:pPr marL="0" marR="0" lvl="0" indent="0" algn="r" rtl="0">
                <a:lnSpc>
                  <a:spcPct val="100000"/>
                </a:lnSpc>
                <a:spcBef>
                  <a:spcPts val="0"/>
                </a:spcBef>
                <a:spcAft>
                  <a:spcPts val="0"/>
                </a:spcAft>
                <a:buClr>
                  <a:srgbClr val="898989"/>
                </a:buClr>
                <a:buSzPct val="25000"/>
                <a:buFont typeface="Overlock"/>
                <a:buNone/>
              </a:pPr>
              <a:t>‹Nº›</a:t>
            </a:fld>
            <a:endParaRPr lang="en-US" sz="1000" b="0" i="0" u="none" strike="noStrike" cap="none">
              <a:solidFill>
                <a:srgbClr val="898989"/>
              </a:solidFill>
              <a:latin typeface="Overlock"/>
              <a:ea typeface="Overlock"/>
              <a:cs typeface="Overlock"/>
              <a:sym typeface="Overlock"/>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T3pEONyi42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vimeo.com/103806156" TargetMode="External"/><Relationship Id="rId4" Type="http://schemas.openxmlformats.org/officeDocument/2006/relationships/hyperlink" Target="https://www.youtube.com/watch?v=pBj4R_ksBR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educaplay.com/learningresources/3080118/elementos_artes_visuales.htm" TargetMode="External"/><Relationship Id="rId7" Type="http://schemas.openxmlformats.org/officeDocument/2006/relationships/hyperlink" Target="https://www.educaplay.com/en/learningresources/3071788/artes_visuales.ht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es.educaplay.com/es/recursoseducativos/3080186/el_punto_elemento_primario.htm" TargetMode="External"/><Relationship Id="rId5" Type="http://schemas.openxmlformats.org/officeDocument/2006/relationships/hyperlink" Target="about:blank" TargetMode="External"/><Relationship Id="rId4" Type="http://schemas.openxmlformats.org/officeDocument/2006/relationships/hyperlink" Target="https://sites.google.com/a/uaeh.edu.mx/material-didactico-artes-visuales/obras-a-discutir-en-clas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ctrTitle"/>
          </p:nvPr>
        </p:nvSpPr>
        <p:spPr>
          <a:xfrm>
            <a:off x="971550" y="3200400"/>
            <a:ext cx="7713661" cy="204311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6A221D"/>
              </a:buClr>
              <a:buSzPct val="25000"/>
              <a:buFont typeface="Overlock"/>
              <a:buNone/>
            </a:pPr>
            <a:r>
              <a:rPr lang="en-US" sz="4800" b="0" i="0" u="none" strike="noStrike" cap="none">
                <a:solidFill>
                  <a:srgbClr val="6A221D"/>
                </a:solidFill>
                <a:latin typeface="Overlock"/>
                <a:ea typeface="Overlock"/>
                <a:cs typeface="Overlock"/>
                <a:sym typeface="Overlock"/>
              </a:rPr>
              <a:t>Universidad Autónoma del Estado de Hidalgo</a:t>
            </a:r>
          </a:p>
        </p:txBody>
      </p:sp>
      <p:sp>
        <p:nvSpPr>
          <p:cNvPr id="77" name="Shape 77"/>
          <p:cNvSpPr txBox="1">
            <a:spLocks noGrp="1"/>
          </p:cNvSpPr>
          <p:nvPr>
            <p:ph type="subTitle" idx="1"/>
          </p:nvPr>
        </p:nvSpPr>
        <p:spPr>
          <a:xfrm>
            <a:off x="1042987" y="5429250"/>
            <a:ext cx="7653337" cy="75723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D0D0D"/>
              </a:buClr>
              <a:buSzPct val="25000"/>
              <a:buFont typeface="Arial"/>
              <a:buNone/>
            </a:pPr>
            <a:r>
              <a:rPr lang="en-US" sz="2400" b="0" i="0" u="none" strike="noStrike" cap="none">
                <a:solidFill>
                  <a:srgbClr val="0D0D0D"/>
                </a:solidFill>
                <a:latin typeface="Overlock"/>
                <a:ea typeface="Overlock"/>
                <a:cs typeface="Overlock"/>
                <a:sym typeface="Overlock"/>
              </a:rPr>
              <a:t>Instituto de Ciencias Económico Administrativas</a:t>
            </a:r>
          </a:p>
        </p:txBody>
      </p:sp>
      <p:pic>
        <p:nvPicPr>
          <p:cNvPr id="78" name="Shape 78"/>
          <p:cNvPicPr preferRelativeResize="0"/>
          <p:nvPr/>
        </p:nvPicPr>
        <p:blipFill rotWithShape="1">
          <a:blip r:embed="rId3">
            <a:alphaModFix/>
          </a:blip>
          <a:srcRect/>
          <a:stretch/>
        </p:blipFill>
        <p:spPr>
          <a:xfrm>
            <a:off x="8383586" y="5891212"/>
            <a:ext cx="735011" cy="9667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6084887" y="274637"/>
            <a:ext cx="2601912" cy="430688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Overlock"/>
              <a:buNone/>
            </a:pPr>
            <a:r>
              <a:rPr lang="en-US" sz="3600" b="1" i="0" u="none" strike="noStrike" cap="none">
                <a:solidFill>
                  <a:srgbClr val="000000"/>
                </a:solidFill>
                <a:latin typeface="Overlock"/>
                <a:ea typeface="Overlock"/>
                <a:cs typeface="Overlock"/>
                <a:sym typeface="Overlock"/>
              </a:rPr>
              <a:t>Víctor Vasarely</a:t>
            </a:r>
          </a:p>
        </p:txBody>
      </p:sp>
      <p:sp>
        <p:nvSpPr>
          <p:cNvPr id="136" name="Shape 136"/>
          <p:cNvSpPr txBox="1"/>
          <p:nvPr/>
        </p:nvSpPr>
        <p:spPr>
          <a:xfrm>
            <a:off x="1476375" y="4581525"/>
            <a:ext cx="7208837" cy="2030412"/>
          </a:xfrm>
          <a:prstGeom prst="rect">
            <a:avLst/>
          </a:prstGeom>
          <a:noFill/>
          <a:ln>
            <a:noFill/>
          </a:ln>
        </p:spPr>
        <p:txBody>
          <a:bodyPr lIns="91425" tIns="45700" rIns="91425" bIns="45700" anchor="t" anchorCtr="0">
            <a:noAutofit/>
          </a:bodyPr>
          <a:lstStyle/>
          <a:p>
            <a:pPr marL="285750" marR="0" lvl="0" indent="-285750" algn="just" rtl="0">
              <a:lnSpc>
                <a:spcPct val="100000"/>
              </a:lnSpc>
              <a:spcBef>
                <a:spcPts val="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El resultado visual depende del tipo de instrumento utilizado para realizarlo, del soporte y del material o técnica empleados.</a:t>
            </a:r>
          </a:p>
          <a:p>
            <a:pPr marL="285750" marR="0" lvl="0" indent="-285750" algn="just" rtl="0">
              <a:lnSpc>
                <a:spcPct val="100000"/>
              </a:lnSpc>
              <a:spcBef>
                <a:spcPts val="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Al no tener dimensiones, implica la ocupación o concreción de un espacio mínimo. Pero puede aumentar su tamaño tanto como se quiera.</a:t>
            </a:r>
          </a:p>
          <a:p>
            <a:pPr marL="285750" marR="0" lvl="0" indent="-285750" algn="just" rtl="0">
              <a:lnSpc>
                <a:spcPct val="100000"/>
              </a:lnSpc>
              <a:spcBef>
                <a:spcPts val="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Puede expresar: Precisión, intersección, interrupción. Puede configurar formas (puntillismo), texturas, ornamentaciones.</a:t>
            </a:r>
          </a:p>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37" name="Shape 137"/>
          <p:cNvPicPr preferRelativeResize="0"/>
          <p:nvPr/>
        </p:nvPicPr>
        <p:blipFill rotWithShape="1">
          <a:blip r:embed="rId3">
            <a:alphaModFix/>
          </a:blip>
          <a:srcRect/>
          <a:stretch/>
        </p:blipFill>
        <p:spPr>
          <a:xfrm>
            <a:off x="1692275" y="333375"/>
            <a:ext cx="4246562" cy="42021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1692275" y="1584205"/>
            <a:ext cx="6994500" cy="624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6A221D"/>
              </a:buClr>
              <a:buSzPct val="25000"/>
              <a:buFont typeface="Overlock"/>
              <a:buNone/>
            </a:pPr>
            <a:r>
              <a:rPr lang="en-US" sz="2800" b="0" i="0" u="none" strike="noStrike" cap="none">
                <a:solidFill>
                  <a:srgbClr val="6A221D"/>
                </a:solidFill>
                <a:latin typeface="Overlock"/>
                <a:ea typeface="Overlock"/>
                <a:cs typeface="Overlock"/>
                <a:sym typeface="Overlock"/>
              </a:rPr>
              <a:t>Punto como centro geométrico o de fuga</a:t>
            </a:r>
          </a:p>
        </p:txBody>
      </p:sp>
      <p:pic>
        <p:nvPicPr>
          <p:cNvPr id="143" name="Shape 143"/>
          <p:cNvPicPr preferRelativeResize="0"/>
          <p:nvPr/>
        </p:nvPicPr>
        <p:blipFill rotWithShape="1">
          <a:blip r:embed="rId3">
            <a:alphaModFix/>
          </a:blip>
          <a:srcRect/>
          <a:stretch/>
        </p:blipFill>
        <p:spPr>
          <a:xfrm>
            <a:off x="2303461" y="2276475"/>
            <a:ext cx="2412999" cy="3556000"/>
          </a:xfrm>
          <a:prstGeom prst="rect">
            <a:avLst/>
          </a:prstGeom>
          <a:noFill/>
          <a:ln>
            <a:noFill/>
          </a:ln>
        </p:spPr>
      </p:pic>
      <p:pic>
        <p:nvPicPr>
          <p:cNvPr id="144" name="Shape 144"/>
          <p:cNvPicPr preferRelativeResize="0"/>
          <p:nvPr/>
        </p:nvPicPr>
        <p:blipFill rotWithShape="1">
          <a:blip r:embed="rId4">
            <a:alphaModFix/>
          </a:blip>
          <a:srcRect/>
          <a:stretch/>
        </p:blipFill>
        <p:spPr>
          <a:xfrm>
            <a:off x="5260975" y="2492375"/>
            <a:ext cx="3055936" cy="3055936"/>
          </a:xfrm>
          <a:prstGeom prst="rect">
            <a:avLst/>
          </a:prstGeom>
          <a:noFill/>
          <a:ln>
            <a:noFill/>
          </a:ln>
        </p:spPr>
      </p:pic>
      <p:sp>
        <p:nvSpPr>
          <p:cNvPr id="145" name="Shape 145"/>
          <p:cNvSpPr txBox="1"/>
          <p:nvPr/>
        </p:nvSpPr>
        <p:spPr>
          <a:xfrm>
            <a:off x="1587225" y="5832475"/>
            <a:ext cx="7343100" cy="856800"/>
          </a:xfrm>
          <a:prstGeom prst="rect">
            <a:avLst/>
          </a:prstGeom>
          <a:noFill/>
          <a:ln>
            <a:noFill/>
          </a:ln>
        </p:spPr>
        <p:txBody>
          <a:bodyPr lIns="91425" tIns="91425" rIns="91425" bIns="91425" anchor="t" anchorCtr="0">
            <a:noAutofit/>
          </a:bodyPr>
          <a:lstStyle/>
          <a:p>
            <a:pPr marL="457200" lvl="0" indent="-228600" rtl="0">
              <a:spcBef>
                <a:spcPts val="0"/>
              </a:spcBef>
              <a:buClr>
                <a:schemeClr val="dk1"/>
              </a:buClr>
              <a:buChar char="●"/>
            </a:pPr>
            <a:r>
              <a:rPr lang="en-US">
                <a:solidFill>
                  <a:schemeClr val="dk1"/>
                </a:solidFill>
              </a:rPr>
              <a:t>Se puede encontrar como un recurso de tensión en la image, textura, repetición, volumen u acentuación.</a:t>
            </a:r>
          </a:p>
        </p:txBody>
      </p:sp>
      <p:sp>
        <p:nvSpPr>
          <p:cNvPr id="146" name="Shape 146"/>
          <p:cNvSpPr txBox="1"/>
          <p:nvPr/>
        </p:nvSpPr>
        <p:spPr>
          <a:xfrm>
            <a:off x="2276025" y="763675"/>
            <a:ext cx="5720100" cy="856800"/>
          </a:xfrm>
          <a:prstGeom prst="rect">
            <a:avLst/>
          </a:prstGeom>
          <a:noFill/>
          <a:ln>
            <a:noFill/>
          </a:ln>
        </p:spPr>
        <p:txBody>
          <a:bodyPr lIns="91425" tIns="91425" rIns="91425" bIns="91425" anchor="t" anchorCtr="0">
            <a:noAutofit/>
          </a:bodyPr>
          <a:lstStyle/>
          <a:p>
            <a:pPr lvl="0" indent="457200">
              <a:spcBef>
                <a:spcPts val="0"/>
              </a:spcBef>
              <a:buNone/>
            </a:pPr>
            <a:r>
              <a:rPr lang="en-US" sz="3000">
                <a:solidFill>
                  <a:srgbClr val="5B0F00"/>
                </a:solidFill>
              </a:rPr>
              <a:t>Cómo identificarlo y usarlo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1736950" y="466725"/>
            <a:ext cx="6816300" cy="13257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6A221D"/>
              </a:buClr>
              <a:buSzPct val="25000"/>
              <a:buFont typeface="Overlock"/>
              <a:buNone/>
            </a:pPr>
            <a:r>
              <a:rPr lang="en-US" sz="2400" b="0" i="0" u="none" strike="noStrike" cap="none">
                <a:solidFill>
                  <a:srgbClr val="6A221D"/>
                </a:solidFill>
                <a:latin typeface="Overlock"/>
                <a:ea typeface="Overlock"/>
                <a:cs typeface="Overlock"/>
                <a:sym typeface="Overlock"/>
              </a:rPr>
              <a:t>Puntillismo: movimiento que resalta mucho al punto en su </a:t>
            </a:r>
            <a:r>
              <a:rPr lang="en-US" sz="2400"/>
              <a:t>técnica.</a:t>
            </a:r>
          </a:p>
        </p:txBody>
      </p:sp>
      <p:pic>
        <p:nvPicPr>
          <p:cNvPr id="152" name="Shape 152"/>
          <p:cNvPicPr preferRelativeResize="0"/>
          <p:nvPr/>
        </p:nvPicPr>
        <p:blipFill rotWithShape="1">
          <a:blip r:embed="rId3">
            <a:alphaModFix/>
          </a:blip>
          <a:srcRect/>
          <a:stretch/>
        </p:blipFill>
        <p:spPr>
          <a:xfrm>
            <a:off x="1331912" y="2071686"/>
            <a:ext cx="5578475" cy="3373437"/>
          </a:xfrm>
          <a:prstGeom prst="rect">
            <a:avLst/>
          </a:prstGeom>
          <a:noFill/>
          <a:ln>
            <a:noFill/>
          </a:ln>
        </p:spPr>
      </p:pic>
      <p:pic>
        <p:nvPicPr>
          <p:cNvPr id="153" name="Shape 153"/>
          <p:cNvPicPr preferRelativeResize="0"/>
          <p:nvPr/>
        </p:nvPicPr>
        <p:blipFill rotWithShape="1">
          <a:blip r:embed="rId4">
            <a:alphaModFix/>
          </a:blip>
          <a:srcRect/>
          <a:stretch/>
        </p:blipFill>
        <p:spPr>
          <a:xfrm>
            <a:off x="7092950" y="2924175"/>
            <a:ext cx="1603375" cy="1460500"/>
          </a:xfrm>
          <a:prstGeom prst="rect">
            <a:avLst/>
          </a:prstGeom>
          <a:noFill/>
          <a:ln>
            <a:noFill/>
          </a:ln>
        </p:spPr>
      </p:pic>
      <p:sp>
        <p:nvSpPr>
          <p:cNvPr id="154" name="Shape 154"/>
          <p:cNvSpPr txBox="1"/>
          <p:nvPr/>
        </p:nvSpPr>
        <p:spPr>
          <a:xfrm flipH="1">
            <a:off x="5203372" y="5546500"/>
            <a:ext cx="1707000" cy="3843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alibri"/>
              <a:buNone/>
            </a:pPr>
            <a:r>
              <a:rPr lang="en-US" sz="1800" i="1">
                <a:solidFill>
                  <a:srgbClr val="6A221D"/>
                </a:solidFill>
                <a:latin typeface="Overlock"/>
                <a:ea typeface="Overlock"/>
                <a:cs typeface="Overlock"/>
                <a:sym typeface="Overlock"/>
              </a:rPr>
              <a:t>Georges Seurat</a:t>
            </a:r>
          </a:p>
          <a:p>
            <a:pPr marL="0" marR="0" lvl="0" indent="0" algn="r" rtl="0">
              <a:lnSpc>
                <a:spcPct val="100000"/>
              </a:lnSpc>
              <a:spcBef>
                <a:spcPts val="0"/>
              </a:spcBef>
              <a:spcAft>
                <a:spcPts val="0"/>
              </a:spcAft>
              <a:buClr>
                <a:schemeClr val="dk1"/>
              </a:buClr>
              <a:buSzPct val="25000"/>
              <a:buFont typeface="Calibri"/>
              <a:buNone/>
            </a:pPr>
            <a:r>
              <a:rPr lang="en-US" sz="1800" b="0" i="1" u="none" strike="noStrike" cap="none">
                <a:solidFill>
                  <a:schemeClr val="dk1"/>
                </a:solidFill>
                <a:latin typeface="Calibri"/>
                <a:ea typeface="Calibri"/>
                <a:cs typeface="Calibri"/>
                <a:sym typeface="Calibri"/>
              </a:rPr>
              <a:t>La gran Jatte</a:t>
            </a:r>
            <a:r>
              <a:rPr lang="en-US" sz="1800" b="0" i="0" u="none" strike="noStrike" cap="none">
                <a:solidFill>
                  <a:schemeClr val="dk1"/>
                </a:solidFill>
                <a:latin typeface="Calibri"/>
                <a:ea typeface="Calibri"/>
                <a:cs typeface="Calibri"/>
                <a:sym typeface="Calibri"/>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p:nvPr/>
        </p:nvSpPr>
        <p:spPr>
          <a:xfrm>
            <a:off x="1692275" y="5032125"/>
            <a:ext cx="6880200" cy="1361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000" b="0" i="0" u="none">
                <a:solidFill>
                  <a:schemeClr val="dk1"/>
                </a:solidFill>
                <a:latin typeface="Calibri"/>
                <a:ea typeface="Calibri"/>
                <a:cs typeface="Calibri"/>
                <a:sym typeface="Calibri"/>
              </a:rPr>
              <a:t>En  el Arte </a:t>
            </a:r>
            <a:r>
              <a:rPr lang="en-US" sz="2000">
                <a:solidFill>
                  <a:schemeClr val="dk1"/>
                </a:solidFill>
                <a:latin typeface="Calibri"/>
                <a:ea typeface="Calibri"/>
                <a:cs typeface="Calibri"/>
                <a:sym typeface="Calibri"/>
              </a:rPr>
              <a:t>Contemporáneo</a:t>
            </a:r>
            <a:r>
              <a:rPr lang="en-US" sz="2000" b="0" i="0" u="none">
                <a:solidFill>
                  <a:schemeClr val="dk1"/>
                </a:solidFill>
                <a:latin typeface="Calibri"/>
                <a:ea typeface="Calibri"/>
                <a:cs typeface="Calibri"/>
                <a:sym typeface="Calibri"/>
              </a:rPr>
              <a:t> como fue</a:t>
            </a:r>
            <a:r>
              <a:rPr lang="en-US" sz="2000">
                <a:solidFill>
                  <a:schemeClr val="dk1"/>
                </a:solidFill>
                <a:latin typeface="Calibri"/>
                <a:ea typeface="Calibri"/>
                <a:cs typeface="Calibri"/>
                <a:sym typeface="Calibri"/>
              </a:rPr>
              <a:t>rte influencia en el trabajo de esta artista. En </a:t>
            </a:r>
            <a:r>
              <a:rPr lang="en-US" sz="2000" b="0" i="0" u="none">
                <a:solidFill>
                  <a:schemeClr val="dk1"/>
                </a:solidFill>
                <a:latin typeface="Calibri"/>
                <a:ea typeface="Calibri"/>
                <a:cs typeface="Calibri"/>
                <a:sym typeface="Calibri"/>
              </a:rPr>
              <a:t>2014 el mercado del arte según los informes</a:t>
            </a:r>
            <a:r>
              <a:rPr lang="en-US" sz="2000">
                <a:solidFill>
                  <a:schemeClr val="dk1"/>
                </a:solidFill>
                <a:latin typeface="Calibri"/>
                <a:ea typeface="Calibri"/>
                <a:cs typeface="Calibri"/>
                <a:sym typeface="Calibri"/>
              </a:rPr>
              <a:t> esta pieza logra </a:t>
            </a:r>
            <a:r>
              <a:rPr lang="en-US" sz="2000" b="0" i="0" u="none">
                <a:solidFill>
                  <a:schemeClr val="dk1"/>
                </a:solidFill>
                <a:latin typeface="Calibri"/>
                <a:ea typeface="Calibri"/>
                <a:cs typeface="Calibri"/>
                <a:sym typeface="Calibri"/>
              </a:rPr>
              <a:t>mov</a:t>
            </a:r>
            <a:r>
              <a:rPr lang="en-US" sz="2000">
                <a:solidFill>
                  <a:schemeClr val="dk1"/>
                </a:solidFill>
                <a:latin typeface="Calibri"/>
                <a:ea typeface="Calibri"/>
                <a:cs typeface="Calibri"/>
                <a:sym typeface="Calibri"/>
              </a:rPr>
              <a:t>er</a:t>
            </a:r>
            <a:r>
              <a:rPr lang="en-US" sz="2000" b="0" i="0" u="none">
                <a:solidFill>
                  <a:schemeClr val="dk1"/>
                </a:solidFill>
                <a:latin typeface="Calibri"/>
                <a:ea typeface="Calibri"/>
                <a:cs typeface="Calibri"/>
                <a:sym typeface="Calibri"/>
              </a:rPr>
              <a:t> 44 millones de dólares en ventas de su trabajo.</a:t>
            </a:r>
          </a:p>
        </p:txBody>
      </p:sp>
      <p:pic>
        <p:nvPicPr>
          <p:cNvPr id="160" name="Shape 160"/>
          <p:cNvPicPr preferRelativeResize="0"/>
          <p:nvPr/>
        </p:nvPicPr>
        <p:blipFill rotWithShape="1">
          <a:blip r:embed="rId3">
            <a:alphaModFix/>
          </a:blip>
          <a:srcRect/>
          <a:stretch/>
        </p:blipFill>
        <p:spPr>
          <a:xfrm>
            <a:off x="2228425" y="1141400"/>
            <a:ext cx="5393400" cy="3804600"/>
          </a:xfrm>
          <a:prstGeom prst="rect">
            <a:avLst/>
          </a:prstGeom>
          <a:noFill/>
          <a:ln>
            <a:noFill/>
          </a:ln>
        </p:spPr>
      </p:pic>
      <p:sp>
        <p:nvSpPr>
          <p:cNvPr id="161" name="Shape 161"/>
          <p:cNvSpPr txBox="1"/>
          <p:nvPr/>
        </p:nvSpPr>
        <p:spPr>
          <a:xfrm>
            <a:off x="2019300" y="476250"/>
            <a:ext cx="5792786" cy="6461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1" i="0" u="none">
                <a:solidFill>
                  <a:schemeClr val="dk1"/>
                </a:solidFill>
                <a:latin typeface="Calibri"/>
                <a:ea typeface="Calibri"/>
                <a:cs typeface="Calibri"/>
                <a:sym typeface="Calibri"/>
              </a:rPr>
              <a:t>Yayoi Kusama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1886700" y="334950"/>
            <a:ext cx="6663300" cy="9144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6A221D"/>
              </a:buClr>
              <a:buSzPct val="25000"/>
              <a:buFont typeface="Overlock"/>
              <a:buNone/>
            </a:pPr>
            <a:r>
              <a:rPr lang="en-US" sz="3600" b="0" i="0" u="none" strike="noStrike" cap="none">
                <a:solidFill>
                  <a:srgbClr val="6A221D"/>
                </a:solidFill>
                <a:latin typeface="Overlock"/>
                <a:ea typeface="Overlock"/>
                <a:cs typeface="Overlock"/>
                <a:sym typeface="Overlock"/>
              </a:rPr>
              <a:t>La Línea</a:t>
            </a:r>
          </a:p>
        </p:txBody>
      </p:sp>
      <p:sp>
        <p:nvSpPr>
          <p:cNvPr id="167" name="Shape 167"/>
          <p:cNvSpPr txBox="1"/>
          <p:nvPr/>
        </p:nvSpPr>
        <p:spPr>
          <a:xfrm>
            <a:off x="1497000" y="4858297"/>
            <a:ext cx="7416900" cy="1760100"/>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dk1"/>
              </a:buClr>
              <a:buFont typeface="Calibri"/>
              <a:buNone/>
            </a:pPr>
            <a:endParaRPr sz="2000" b="0" i="0" u="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ct val="25000"/>
              <a:buFont typeface="Calibri"/>
              <a:buNone/>
            </a:pPr>
            <a:r>
              <a:rPr lang="en-US" sz="2000" b="0" i="0" u="none">
                <a:solidFill>
                  <a:schemeClr val="dk1"/>
                </a:solidFill>
                <a:latin typeface="Calibri"/>
                <a:ea typeface="Calibri"/>
                <a:cs typeface="Calibri"/>
                <a:sym typeface="Calibri"/>
              </a:rPr>
              <a:t>Es el elemento resultante del movimiento del punto.</a:t>
            </a:r>
          </a:p>
          <a:p>
            <a:pPr marL="0" marR="0" lvl="0" indent="0" algn="just" rtl="0">
              <a:lnSpc>
                <a:spcPct val="100000"/>
              </a:lnSpc>
              <a:spcBef>
                <a:spcPts val="0"/>
              </a:spcBef>
              <a:spcAft>
                <a:spcPts val="0"/>
              </a:spcAft>
              <a:buClr>
                <a:schemeClr val="dk1"/>
              </a:buClr>
              <a:buSzPct val="25000"/>
              <a:buFont typeface="Calibri"/>
              <a:buNone/>
            </a:pPr>
            <a:r>
              <a:rPr lang="en-US" sz="2000" b="0" i="0" u="none">
                <a:solidFill>
                  <a:schemeClr val="dk1"/>
                </a:solidFill>
                <a:latin typeface="Calibri"/>
                <a:ea typeface="Calibri"/>
                <a:cs typeface="Calibri"/>
                <a:sym typeface="Calibri"/>
              </a:rPr>
              <a:t>Tiene dirección, cuando esta es invariable tenemos una línea recta.</a:t>
            </a:r>
          </a:p>
          <a:p>
            <a:pPr marL="0" marR="0" lvl="0" indent="0" algn="just" rtl="0">
              <a:lnSpc>
                <a:spcPct val="100000"/>
              </a:lnSpc>
              <a:spcBef>
                <a:spcPts val="0"/>
              </a:spcBef>
              <a:spcAft>
                <a:spcPts val="0"/>
              </a:spcAft>
              <a:buClr>
                <a:schemeClr val="dk1"/>
              </a:buClr>
              <a:buSzPct val="25000"/>
              <a:buFont typeface="Calibri"/>
              <a:buNone/>
            </a:pPr>
            <a:r>
              <a:rPr lang="en-US" sz="2000" b="0" i="0" u="none">
                <a:solidFill>
                  <a:schemeClr val="dk1"/>
                </a:solidFill>
                <a:latin typeface="Calibri"/>
                <a:ea typeface="Calibri"/>
                <a:cs typeface="Calibri"/>
                <a:sym typeface="Calibri"/>
              </a:rPr>
              <a:t>Reemplazamos la palabra "movimiento" por la palabra "tensión", que es la fuerza interior del elemento. </a:t>
            </a:r>
          </a:p>
          <a:p>
            <a:pPr marL="0" marR="0" lvl="0" indent="0" algn="l" rtl="0">
              <a:lnSpc>
                <a:spcPct val="100000"/>
              </a:lnSpc>
              <a:spcBef>
                <a:spcPts val="0"/>
              </a:spcBef>
              <a:spcAft>
                <a:spcPts val="0"/>
              </a:spcAft>
              <a:buNone/>
            </a:pPr>
            <a:endParaRPr sz="1400" b="0" i="0" u="none">
              <a:solidFill>
                <a:schemeClr val="dk1"/>
              </a:solidFill>
              <a:latin typeface="Calibri"/>
              <a:ea typeface="Calibri"/>
              <a:cs typeface="Calibri"/>
              <a:sym typeface="Calibri"/>
            </a:endParaRPr>
          </a:p>
        </p:txBody>
      </p:sp>
      <p:pic>
        <p:nvPicPr>
          <p:cNvPr id="168" name="Shape 168"/>
          <p:cNvPicPr preferRelativeResize="0"/>
          <p:nvPr/>
        </p:nvPicPr>
        <p:blipFill rotWithShape="1">
          <a:blip r:embed="rId3">
            <a:alphaModFix/>
          </a:blip>
          <a:srcRect/>
          <a:stretch/>
        </p:blipFill>
        <p:spPr>
          <a:xfrm>
            <a:off x="2268525" y="1280151"/>
            <a:ext cx="4948799" cy="3645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p:nvPr/>
        </p:nvSpPr>
        <p:spPr>
          <a:xfrm>
            <a:off x="1692275" y="476900"/>
            <a:ext cx="6662700" cy="2218500"/>
          </a:xfrm>
          <a:prstGeom prst="rect">
            <a:avLst/>
          </a:prstGeom>
          <a:noFill/>
          <a:ln>
            <a:noFill/>
          </a:ln>
        </p:spPr>
        <p:txBody>
          <a:bodyPr lIns="91425" tIns="45700" rIns="91425" bIns="45700" anchor="t" anchorCtr="0">
            <a:noAutofit/>
          </a:bodyPr>
          <a:lstStyle/>
          <a:p>
            <a:pPr marR="0" lvl="0" algn="just" rtl="0">
              <a:lnSpc>
                <a:spcPct val="120000"/>
              </a:lnSpc>
              <a:spcBef>
                <a:spcPts val="0"/>
              </a:spcBef>
              <a:spcAft>
                <a:spcPts val="0"/>
              </a:spcAft>
              <a:buNone/>
            </a:pPr>
            <a:r>
              <a:rPr lang="en-US" sz="2400" b="1">
                <a:solidFill>
                  <a:srgbClr val="5B0F00"/>
                </a:solidFill>
                <a:latin typeface="Calibri"/>
                <a:ea typeface="Calibri"/>
                <a:cs typeface="Calibri"/>
                <a:sym typeface="Calibri"/>
              </a:rPr>
              <a:t>Tipos de líneas:</a:t>
            </a:r>
          </a:p>
          <a:p>
            <a:pPr marL="285750" marR="0" lvl="0" indent="-298450" algn="just" rtl="0">
              <a:lnSpc>
                <a:spcPct val="120000"/>
              </a:lnSpc>
              <a:spcBef>
                <a:spcPts val="0"/>
              </a:spcBef>
              <a:spcAft>
                <a:spcPts val="0"/>
              </a:spcAft>
              <a:buClr>
                <a:schemeClr val="dk1"/>
              </a:buClr>
              <a:buSzPct val="100000"/>
              <a:buFont typeface="Arial"/>
              <a:buChar char="•"/>
            </a:pPr>
            <a:r>
              <a:rPr lang="en-US" sz="2000" b="0" i="0" u="none">
                <a:solidFill>
                  <a:schemeClr val="dk1"/>
                </a:solidFill>
                <a:latin typeface="Calibri"/>
                <a:ea typeface="Calibri"/>
                <a:cs typeface="Calibri"/>
                <a:sym typeface="Calibri"/>
              </a:rPr>
              <a:t>Hay líneas simples y complejas; rectas, curvas, quebradas, onduladas. </a:t>
            </a:r>
          </a:p>
          <a:p>
            <a:pPr marL="285750" marR="0" lvl="0" indent="-298450" algn="just" rtl="0">
              <a:lnSpc>
                <a:spcPct val="120000"/>
              </a:lnSpc>
              <a:spcBef>
                <a:spcPts val="0"/>
              </a:spcBef>
              <a:spcAft>
                <a:spcPts val="0"/>
              </a:spcAft>
              <a:buClr>
                <a:schemeClr val="dk1"/>
              </a:buClr>
              <a:buSzPct val="100000"/>
              <a:buFont typeface="Arial"/>
              <a:buChar char="•"/>
            </a:pPr>
            <a:r>
              <a:rPr lang="en-US" sz="2000" b="0" i="0" u="none">
                <a:solidFill>
                  <a:schemeClr val="dk1"/>
                </a:solidFill>
                <a:latin typeface="Calibri"/>
                <a:ea typeface="Calibri"/>
                <a:cs typeface="Calibri"/>
                <a:sym typeface="Calibri"/>
              </a:rPr>
              <a:t>Según su posición: vertical, horizontal, inclinada. </a:t>
            </a:r>
          </a:p>
          <a:p>
            <a:pPr marL="285750" marR="0" lvl="0" indent="-298450" algn="just" rtl="0">
              <a:lnSpc>
                <a:spcPct val="120000"/>
              </a:lnSpc>
              <a:spcBef>
                <a:spcPts val="0"/>
              </a:spcBef>
              <a:spcAft>
                <a:spcPts val="0"/>
              </a:spcAft>
              <a:buClr>
                <a:schemeClr val="dk1"/>
              </a:buClr>
              <a:buSzPct val="100000"/>
              <a:buFont typeface="Arial"/>
              <a:buChar char="•"/>
            </a:pPr>
            <a:r>
              <a:rPr lang="en-US" sz="2000" b="0" i="0" u="none">
                <a:solidFill>
                  <a:schemeClr val="dk1"/>
                </a:solidFill>
                <a:latin typeface="Calibri"/>
                <a:ea typeface="Calibri"/>
                <a:cs typeface="Calibri"/>
                <a:sym typeface="Calibri"/>
              </a:rPr>
              <a:t>Según el rastro: fina, gruesa, difusa, irregular, precisa, etc.</a:t>
            </a:r>
          </a:p>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74" name="Shape 174"/>
          <p:cNvPicPr preferRelativeResize="0"/>
          <p:nvPr/>
        </p:nvPicPr>
        <p:blipFill rotWithShape="1">
          <a:blip r:embed="rId3">
            <a:alphaModFix/>
          </a:blip>
          <a:srcRect/>
          <a:stretch/>
        </p:blipFill>
        <p:spPr>
          <a:xfrm>
            <a:off x="2167001" y="2539701"/>
            <a:ext cx="5577000" cy="3973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1763702" y="228600"/>
            <a:ext cx="7150200"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6A221D"/>
              </a:buClr>
              <a:buSzPct val="25000"/>
              <a:buFont typeface="Overlock"/>
              <a:buNone/>
            </a:pPr>
            <a:endParaRPr sz="2000"/>
          </a:p>
          <a:p>
            <a:pPr marL="0" marR="0" lvl="0" indent="0" algn="l" rtl="0">
              <a:lnSpc>
                <a:spcPct val="100000"/>
              </a:lnSpc>
              <a:spcBef>
                <a:spcPts val="0"/>
              </a:spcBef>
              <a:spcAft>
                <a:spcPts val="0"/>
              </a:spcAft>
              <a:buClr>
                <a:srgbClr val="6A221D"/>
              </a:buClr>
              <a:buSzPct val="25000"/>
              <a:buFont typeface="Overlock"/>
              <a:buNone/>
            </a:pPr>
            <a:r>
              <a:rPr lang="en-US" sz="2000"/>
              <a:t>Kandinsky es precursor  importante en el estudio de elementos como lo es el punto y la línea.  Su técnica explota estos dos elementos para la creación de sus piezas. </a:t>
            </a:r>
          </a:p>
        </p:txBody>
      </p:sp>
      <p:pic>
        <p:nvPicPr>
          <p:cNvPr id="180" name="Shape 180"/>
          <p:cNvPicPr preferRelativeResize="0"/>
          <p:nvPr/>
        </p:nvPicPr>
        <p:blipFill rotWithShape="1">
          <a:blip r:embed="rId3">
            <a:alphaModFix/>
          </a:blip>
          <a:srcRect/>
          <a:stretch/>
        </p:blipFill>
        <p:spPr>
          <a:xfrm>
            <a:off x="1763711" y="1620837"/>
            <a:ext cx="6251574" cy="4329112"/>
          </a:xfrm>
          <a:prstGeom prst="rect">
            <a:avLst/>
          </a:prstGeom>
          <a:noFill/>
          <a:ln>
            <a:noFill/>
          </a:ln>
        </p:spPr>
      </p:pic>
      <p:sp>
        <p:nvSpPr>
          <p:cNvPr id="181" name="Shape 181"/>
          <p:cNvSpPr txBox="1"/>
          <p:nvPr/>
        </p:nvSpPr>
        <p:spPr>
          <a:xfrm flipH="1">
            <a:off x="1763702" y="6081275"/>
            <a:ext cx="4594800" cy="369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1" u="none">
                <a:solidFill>
                  <a:schemeClr val="dk1"/>
                </a:solidFill>
                <a:latin typeface="Calibri"/>
                <a:ea typeface="Calibri"/>
                <a:cs typeface="Calibri"/>
                <a:sym typeface="Calibri"/>
              </a:rPr>
              <a:t>Composición Nº8’ (1923) – Vasili Kandinsky.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Shape 186"/>
          <p:cNvPicPr preferRelativeResize="0">
            <a:picLocks noGrp="1"/>
          </p:cNvPicPr>
          <p:nvPr>
            <p:ph type="body" idx="1"/>
          </p:nvPr>
        </p:nvPicPr>
        <p:blipFill rotWithShape="1">
          <a:blip r:embed="rId3">
            <a:alphaModFix/>
          </a:blip>
          <a:srcRect l="3317" r="3316"/>
          <a:stretch/>
        </p:blipFill>
        <p:spPr>
          <a:xfrm>
            <a:off x="3351600" y="774276"/>
            <a:ext cx="5335200" cy="3282600"/>
          </a:xfrm>
          <a:prstGeom prst="rect">
            <a:avLst/>
          </a:prstGeom>
          <a:noFill/>
          <a:ln>
            <a:noFill/>
          </a:ln>
        </p:spPr>
      </p:pic>
      <p:sp>
        <p:nvSpPr>
          <p:cNvPr id="187" name="Shape 187"/>
          <p:cNvSpPr txBox="1"/>
          <p:nvPr/>
        </p:nvSpPr>
        <p:spPr>
          <a:xfrm>
            <a:off x="869800" y="3405575"/>
            <a:ext cx="2436300" cy="6513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alibri"/>
              <a:buNone/>
            </a:pPr>
            <a:r>
              <a:rPr lang="en-US" sz="1600" i="1">
                <a:solidFill>
                  <a:srgbClr val="6A221D"/>
                </a:solidFill>
                <a:latin typeface="Overlock"/>
                <a:ea typeface="Overlock"/>
                <a:cs typeface="Overlock"/>
                <a:sym typeface="Overlock"/>
              </a:rPr>
              <a:t>José Guadalupe Posada</a:t>
            </a:r>
          </a:p>
          <a:p>
            <a:pPr marL="0" marR="0" lvl="0" indent="0" algn="r" rtl="0">
              <a:lnSpc>
                <a:spcPct val="100000"/>
              </a:lnSpc>
              <a:spcBef>
                <a:spcPts val="0"/>
              </a:spcBef>
              <a:spcAft>
                <a:spcPts val="0"/>
              </a:spcAft>
              <a:buClr>
                <a:schemeClr val="dk1"/>
              </a:buClr>
              <a:buSzPct val="25000"/>
              <a:buFont typeface="Calibri"/>
              <a:buNone/>
            </a:pPr>
            <a:r>
              <a:rPr lang="en-US" sz="1600" b="0" i="1" u="none">
                <a:solidFill>
                  <a:schemeClr val="dk1"/>
                </a:solidFill>
                <a:latin typeface="Calibri"/>
                <a:ea typeface="Calibri"/>
                <a:cs typeface="Calibri"/>
                <a:sym typeface="Calibri"/>
              </a:rPr>
              <a:t>El quijote</a:t>
            </a:r>
            <a:r>
              <a:rPr lang="en-US" sz="1800" b="0" i="0" u="none">
                <a:solidFill>
                  <a:schemeClr val="dk1"/>
                </a:solidFill>
                <a:latin typeface="Calibri"/>
                <a:ea typeface="Calibri"/>
                <a:cs typeface="Calibri"/>
                <a:sym typeface="Calibri"/>
              </a:rPr>
              <a:t> </a:t>
            </a:r>
          </a:p>
        </p:txBody>
      </p:sp>
      <p:sp>
        <p:nvSpPr>
          <p:cNvPr id="188" name="Shape 188"/>
          <p:cNvSpPr txBox="1"/>
          <p:nvPr/>
        </p:nvSpPr>
        <p:spPr>
          <a:xfrm>
            <a:off x="1485900" y="4472036"/>
            <a:ext cx="7200900" cy="1947600"/>
          </a:xfrm>
          <a:prstGeom prst="rect">
            <a:avLst/>
          </a:prstGeom>
          <a:noFill/>
          <a:ln>
            <a:noFill/>
          </a:ln>
        </p:spPr>
        <p:txBody>
          <a:bodyPr lIns="91425" tIns="45700" rIns="91425" bIns="45700" anchor="t" anchorCtr="0">
            <a:noAutofit/>
          </a:bodyPr>
          <a:lstStyle/>
          <a:p>
            <a:pPr marL="342900" marR="0" lvl="0" indent="-381000" algn="just" rtl="0">
              <a:lnSpc>
                <a:spcPct val="100000"/>
              </a:lnSpc>
              <a:spcBef>
                <a:spcPts val="0"/>
              </a:spcBef>
              <a:spcAft>
                <a:spcPts val="0"/>
              </a:spcAft>
              <a:buClr>
                <a:schemeClr val="dk1"/>
              </a:buClr>
              <a:buSzPct val="100000"/>
              <a:buFont typeface="Arial"/>
              <a:buChar char="•"/>
            </a:pPr>
            <a:r>
              <a:rPr lang="en-US" sz="2000" b="0" i="0" u="none">
                <a:solidFill>
                  <a:schemeClr val="dk1"/>
                </a:solidFill>
                <a:latin typeface="Overlock"/>
                <a:ea typeface="Overlock"/>
                <a:cs typeface="Overlock"/>
                <a:sym typeface="Overlock"/>
              </a:rPr>
              <a:t>Puede expresar suavidad, dulzura, agilidad rigidez, reposo, brusquedad, fragilidad, fuerza, inseguridad, imprecisión, indecisión,  temblor, movimiento, dirección, etc.</a:t>
            </a:r>
          </a:p>
          <a:p>
            <a:pPr marL="342900" marR="0" lvl="0" indent="-381000" algn="just" rtl="0">
              <a:lnSpc>
                <a:spcPct val="100000"/>
              </a:lnSpc>
              <a:spcBef>
                <a:spcPts val="280"/>
              </a:spcBef>
              <a:spcAft>
                <a:spcPts val="0"/>
              </a:spcAft>
              <a:buClr>
                <a:schemeClr val="dk1"/>
              </a:buClr>
              <a:buSzPct val="100000"/>
              <a:buFont typeface="Arial"/>
              <a:buChar char="•"/>
            </a:pPr>
            <a:r>
              <a:rPr lang="en-US" sz="2000" b="0" i="0" u="none">
                <a:solidFill>
                  <a:schemeClr val="dk1"/>
                </a:solidFill>
                <a:latin typeface="Overlock"/>
                <a:ea typeface="Overlock"/>
                <a:cs typeface="Overlock"/>
                <a:sym typeface="Overlock"/>
              </a:rPr>
              <a:t>Su función puede ser objetual, de contorno, de sombreado o formando texturas.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1116012" y="1268412"/>
            <a:ext cx="7812000" cy="8637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6A221D"/>
              </a:buClr>
              <a:buSzPct val="25000"/>
              <a:buFont typeface="Overlock"/>
              <a:buNone/>
            </a:pPr>
            <a:r>
              <a:rPr lang="en-US" sz="3600" b="1" i="0" u="none" strike="noStrike" cap="none">
                <a:solidFill>
                  <a:srgbClr val="6A221D"/>
                </a:solidFill>
                <a:latin typeface="Overlock"/>
                <a:ea typeface="Overlock"/>
                <a:cs typeface="Overlock"/>
                <a:sym typeface="Overlock"/>
              </a:rPr>
              <a:t>Links: Videos de </a:t>
            </a:r>
            <a:r>
              <a:rPr lang="en-US" b="1"/>
              <a:t>A</a:t>
            </a:r>
            <a:r>
              <a:rPr lang="en-US" sz="3600" b="1" i="0" u="none" strike="noStrike" cap="none">
                <a:solidFill>
                  <a:srgbClr val="6A221D"/>
                </a:solidFill>
                <a:latin typeface="Overlock"/>
                <a:ea typeface="Overlock"/>
                <a:cs typeface="Overlock"/>
                <a:sym typeface="Overlock"/>
              </a:rPr>
              <a:t>poyo</a:t>
            </a:r>
          </a:p>
        </p:txBody>
      </p:sp>
      <p:sp>
        <p:nvSpPr>
          <p:cNvPr id="194" name="Shape 194"/>
          <p:cNvSpPr txBox="1">
            <a:spLocks noGrp="1"/>
          </p:cNvSpPr>
          <p:nvPr>
            <p:ph type="body" idx="1"/>
          </p:nvPr>
        </p:nvSpPr>
        <p:spPr>
          <a:xfrm>
            <a:off x="1344600" y="2852730"/>
            <a:ext cx="7354800" cy="2597699"/>
          </a:xfrm>
          <a:prstGeom prst="rect">
            <a:avLst/>
          </a:prstGeom>
          <a:noFill/>
          <a:ln>
            <a:noFill/>
          </a:ln>
        </p:spPr>
        <p:txBody>
          <a:bodyPr lIns="91425" tIns="45700" rIns="91425" bIns="45700" anchor="t" anchorCtr="0">
            <a:noAutofit/>
          </a:bodyPr>
          <a:lstStyle/>
          <a:p>
            <a:pPr marL="342900" marR="0" lvl="0" indent="-292100" algn="l" rtl="0">
              <a:lnSpc>
                <a:spcPct val="100000"/>
              </a:lnSpc>
              <a:spcBef>
                <a:spcPts val="0"/>
              </a:spcBef>
              <a:spcAft>
                <a:spcPts val="0"/>
              </a:spcAft>
              <a:buClr>
                <a:srgbClr val="6A221D"/>
              </a:buClr>
              <a:buSzPct val="100000"/>
              <a:buFont typeface="Arial"/>
              <a:buChar char="•"/>
            </a:pPr>
            <a:r>
              <a:rPr lang="en-US" sz="2400" b="0" i="0" u="sng">
                <a:solidFill>
                  <a:schemeClr val="hlink"/>
                </a:solidFill>
                <a:latin typeface="Overlock"/>
                <a:ea typeface="Overlock"/>
                <a:cs typeface="Overlock"/>
                <a:sym typeface="Overlock"/>
                <a:hlinkClick r:id="rId3"/>
              </a:rPr>
              <a:t>https://www.youtube.com/watch?v=T3pEONyi42E</a:t>
            </a:r>
          </a:p>
          <a:p>
            <a:pPr marL="342900" marR="0" lvl="0" indent="-292100" algn="l" rtl="0">
              <a:lnSpc>
                <a:spcPct val="100000"/>
              </a:lnSpc>
              <a:spcBef>
                <a:spcPts val="640"/>
              </a:spcBef>
              <a:spcAft>
                <a:spcPts val="0"/>
              </a:spcAft>
              <a:buClr>
                <a:srgbClr val="6A221D"/>
              </a:buClr>
              <a:buSzPct val="100000"/>
              <a:buFont typeface="Arial"/>
              <a:buChar char="•"/>
            </a:pPr>
            <a:r>
              <a:rPr lang="en-US" sz="2400" b="0" i="0" u="sng">
                <a:solidFill>
                  <a:schemeClr val="hlink"/>
                </a:solidFill>
                <a:latin typeface="Overlock"/>
                <a:ea typeface="Overlock"/>
                <a:cs typeface="Overlock"/>
                <a:sym typeface="Overlock"/>
                <a:hlinkClick r:id="rId4"/>
              </a:rPr>
              <a:t>https://www.youtube.com/watch?v=pBj4R_ksBR0</a:t>
            </a:r>
          </a:p>
          <a:p>
            <a:pPr marL="342900" marR="0" lvl="0" indent="-292100" algn="l" rtl="0">
              <a:lnSpc>
                <a:spcPct val="100000"/>
              </a:lnSpc>
              <a:spcBef>
                <a:spcPts val="640"/>
              </a:spcBef>
              <a:spcAft>
                <a:spcPts val="0"/>
              </a:spcAft>
              <a:buClr>
                <a:srgbClr val="6A221D"/>
              </a:buClr>
              <a:buSzPct val="100000"/>
              <a:buFont typeface="Arial"/>
              <a:buChar char="•"/>
            </a:pPr>
            <a:r>
              <a:rPr lang="en-US" sz="2400" b="0" i="0" u="sng">
                <a:solidFill>
                  <a:schemeClr val="hlink"/>
                </a:solidFill>
                <a:latin typeface="Overlock"/>
                <a:ea typeface="Overlock"/>
                <a:cs typeface="Overlock"/>
                <a:sym typeface="Overlock"/>
                <a:hlinkClick r:id="rId5"/>
              </a:rPr>
              <a:t>https://vimeo.com/103806156</a:t>
            </a:r>
          </a:p>
          <a:p>
            <a:pPr marL="342900" marR="0" lvl="0" indent="-342900" algn="l" rtl="0">
              <a:lnSpc>
                <a:spcPct val="100000"/>
              </a:lnSpc>
              <a:spcBef>
                <a:spcPts val="640"/>
              </a:spcBef>
              <a:spcAft>
                <a:spcPts val="0"/>
              </a:spcAft>
              <a:buClr>
                <a:srgbClr val="6A221D"/>
              </a:buClr>
              <a:buSzPct val="100000"/>
              <a:buFont typeface="Arial"/>
              <a:buNone/>
            </a:pPr>
            <a:endParaRPr sz="3200" b="0" i="0" u="none">
              <a:solidFill>
                <a:srgbClr val="6A221D"/>
              </a:solidFill>
              <a:latin typeface="Overlock"/>
              <a:ea typeface="Overlock"/>
              <a:cs typeface="Overlock"/>
              <a:sym typeface="Overlock"/>
            </a:endParaRPr>
          </a:p>
          <a:p>
            <a:pPr marL="342900" marR="0" lvl="0" indent="-342900" algn="l" rtl="0">
              <a:lnSpc>
                <a:spcPct val="100000"/>
              </a:lnSpc>
              <a:spcBef>
                <a:spcPts val="640"/>
              </a:spcBef>
              <a:spcAft>
                <a:spcPts val="0"/>
              </a:spcAft>
              <a:buClr>
                <a:srgbClr val="6A221D"/>
              </a:buClr>
              <a:buSzPct val="25000"/>
              <a:buFont typeface="Arial"/>
              <a:buNone/>
            </a:pPr>
            <a:endParaRPr sz="3200" b="0" i="0" u="none">
              <a:solidFill>
                <a:srgbClr val="6A221D"/>
              </a:solidFill>
              <a:latin typeface="Overlock"/>
              <a:ea typeface="Overlock"/>
              <a:cs typeface="Overlock"/>
              <a:sym typeface="Overlock"/>
            </a:endParaRPr>
          </a:p>
          <a:p>
            <a:pPr marL="342900" marR="0" lvl="0" indent="-342900" algn="l" rtl="0">
              <a:spcBef>
                <a:spcPts val="640"/>
              </a:spcBef>
              <a:spcAft>
                <a:spcPts val="0"/>
              </a:spcAft>
              <a:buClr>
                <a:srgbClr val="6A221D"/>
              </a:buClr>
              <a:buSzPct val="100000"/>
              <a:buFont typeface="Arial"/>
              <a:buNone/>
            </a:pPr>
            <a:endParaRPr sz="3200" b="0" i="0" u="none">
              <a:solidFill>
                <a:srgbClr val="6A221D"/>
              </a:solidFill>
              <a:latin typeface="Overlock"/>
              <a:ea typeface="Overlock"/>
              <a:cs typeface="Overlock"/>
              <a:sym typeface="Overlock"/>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1692275" y="274637"/>
            <a:ext cx="69945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6A221D"/>
              </a:buClr>
              <a:buSzPct val="25000"/>
              <a:buFont typeface="Overlock"/>
              <a:buNone/>
            </a:pPr>
            <a:r>
              <a:rPr lang="en-US" sz="3600" b="0" i="0" u="none" strike="noStrike" cap="none">
                <a:solidFill>
                  <a:srgbClr val="6A221D"/>
                </a:solidFill>
                <a:latin typeface="Overlock"/>
                <a:ea typeface="Overlock"/>
                <a:cs typeface="Overlock"/>
                <a:sym typeface="Overlock"/>
              </a:rPr>
              <a:t>Material didáctico en línea</a:t>
            </a:r>
          </a:p>
        </p:txBody>
      </p:sp>
      <p:sp>
        <p:nvSpPr>
          <p:cNvPr id="200" name="Shape 200"/>
          <p:cNvSpPr txBox="1">
            <a:spLocks noGrp="1"/>
          </p:cNvSpPr>
          <p:nvPr>
            <p:ph type="body" idx="1"/>
          </p:nvPr>
        </p:nvSpPr>
        <p:spPr>
          <a:xfrm>
            <a:off x="1763711" y="1665286"/>
            <a:ext cx="6481800" cy="720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600" b="0" i="0" u="sng">
                <a:solidFill>
                  <a:schemeClr val="hlink"/>
                </a:solidFill>
                <a:latin typeface="Overlock"/>
                <a:ea typeface="Overlock"/>
                <a:cs typeface="Overlock"/>
                <a:sym typeface="Overlock"/>
                <a:hlinkClick r:id="rId3"/>
              </a:rPr>
              <a:t>http://www.educaplay.com/learningresources/3080118/elementos_artes_visuales.htm</a:t>
            </a:r>
          </a:p>
          <a:p>
            <a:pPr marL="0" marR="0" lvl="0" indent="0" algn="l" rtl="0">
              <a:lnSpc>
                <a:spcPct val="100000"/>
              </a:lnSpc>
              <a:spcBef>
                <a:spcPts val="640"/>
              </a:spcBef>
              <a:spcAft>
                <a:spcPts val="0"/>
              </a:spcAft>
              <a:buClr>
                <a:srgbClr val="6A221D"/>
              </a:buClr>
              <a:buSzPct val="100000"/>
              <a:buFont typeface="Arial"/>
              <a:buNone/>
            </a:pPr>
            <a:endParaRPr sz="3200" b="0" i="0" u="none">
              <a:solidFill>
                <a:srgbClr val="6A221D"/>
              </a:solidFill>
              <a:latin typeface="Overlock"/>
              <a:ea typeface="Overlock"/>
              <a:cs typeface="Overlock"/>
              <a:sym typeface="Overlock"/>
            </a:endParaRPr>
          </a:p>
          <a:p>
            <a:pPr marL="0" marR="0" lvl="0" indent="0" algn="l" rtl="0">
              <a:lnSpc>
                <a:spcPct val="100000"/>
              </a:lnSpc>
              <a:spcBef>
                <a:spcPts val="640"/>
              </a:spcBef>
              <a:spcAft>
                <a:spcPts val="0"/>
              </a:spcAft>
              <a:buClr>
                <a:srgbClr val="6A221D"/>
              </a:buClr>
              <a:buSzPct val="25000"/>
              <a:buFont typeface="Arial"/>
              <a:buNone/>
            </a:pPr>
            <a:endParaRPr sz="3200" b="0" i="0" u="none">
              <a:solidFill>
                <a:srgbClr val="6A221D"/>
              </a:solidFill>
              <a:latin typeface="Overlock"/>
              <a:ea typeface="Overlock"/>
              <a:cs typeface="Overlock"/>
              <a:sym typeface="Overlock"/>
            </a:endParaRPr>
          </a:p>
          <a:p>
            <a:pPr marL="342900" marR="0" lvl="0" indent="-342900" algn="l" rtl="0">
              <a:spcBef>
                <a:spcPts val="640"/>
              </a:spcBef>
              <a:spcAft>
                <a:spcPts val="0"/>
              </a:spcAft>
              <a:buClr>
                <a:srgbClr val="6A221D"/>
              </a:buClr>
              <a:buSzPct val="100000"/>
              <a:buFont typeface="Arial"/>
              <a:buNone/>
            </a:pPr>
            <a:endParaRPr sz="3200" b="0" i="0" u="none">
              <a:solidFill>
                <a:srgbClr val="6A221D"/>
              </a:solidFill>
              <a:latin typeface="Overlock"/>
              <a:ea typeface="Overlock"/>
              <a:cs typeface="Overlock"/>
              <a:sym typeface="Overlock"/>
            </a:endParaRPr>
          </a:p>
        </p:txBody>
      </p:sp>
      <p:sp>
        <p:nvSpPr>
          <p:cNvPr id="201" name="Shape 201"/>
          <p:cNvSpPr txBox="1"/>
          <p:nvPr/>
        </p:nvSpPr>
        <p:spPr>
          <a:xfrm>
            <a:off x="1763711" y="4652962"/>
            <a:ext cx="6840600" cy="104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4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600" b="0" i="0" u="sng">
                <a:solidFill>
                  <a:schemeClr val="hlink"/>
                </a:solidFill>
                <a:latin typeface="Calibri"/>
                <a:ea typeface="Calibri"/>
                <a:cs typeface="Calibri"/>
                <a:sym typeface="Calibri"/>
                <a:hlinkClick r:id="rId4"/>
              </a:rPr>
              <a:t>https://sites.google.com/a/uaeh.edu.mx/material-didactico-artes-visuales/obras-a-discutir-en-clase</a:t>
            </a:r>
          </a:p>
          <a:p>
            <a:pPr marL="0" marR="0" lvl="0" indent="0" algn="l" rtl="0">
              <a:lnSpc>
                <a:spcPct val="100000"/>
              </a:lnSpc>
              <a:spcBef>
                <a:spcPts val="0"/>
              </a:spcBef>
              <a:spcAft>
                <a:spcPts val="0"/>
              </a:spcAft>
              <a:buNone/>
            </a:pPr>
            <a:endParaRPr sz="1600" b="0" i="0" u="sng">
              <a:solidFill>
                <a:schemeClr val="hlink"/>
              </a:solidFill>
              <a:latin typeface="Calibri"/>
              <a:ea typeface="Calibri"/>
              <a:cs typeface="Calibri"/>
              <a:sym typeface="Calibri"/>
              <a:hlinkClick r:id="rId4"/>
            </a:endParaRPr>
          </a:p>
        </p:txBody>
      </p:sp>
      <p:sp>
        <p:nvSpPr>
          <p:cNvPr id="202" name="Shape 202"/>
          <p:cNvSpPr txBox="1"/>
          <p:nvPr/>
        </p:nvSpPr>
        <p:spPr>
          <a:xfrm>
            <a:off x="1763711" y="4076700"/>
            <a:ext cx="6912000" cy="830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600" b="0" i="0" u="sng">
                <a:solidFill>
                  <a:schemeClr val="hlink"/>
                </a:solidFill>
                <a:latin typeface="Calibri"/>
                <a:ea typeface="Calibri"/>
                <a:cs typeface="Calibri"/>
                <a:sym typeface="Calibri"/>
                <a:hlinkClick r:id="rId5"/>
              </a:rPr>
              <a:t>https://groups.google.com/a/uaeh.edu.mx/forum/?hl=es#!topic/comercio-exterior-artes-visuales/j0Hro11AU2g</a:t>
            </a:r>
          </a:p>
          <a:p>
            <a:pPr marL="0" marR="0" lvl="0" indent="0" algn="l" rtl="0">
              <a:lnSpc>
                <a:spcPct val="100000"/>
              </a:lnSpc>
              <a:spcBef>
                <a:spcPts val="0"/>
              </a:spcBef>
              <a:spcAft>
                <a:spcPts val="0"/>
              </a:spcAft>
              <a:buNone/>
            </a:pPr>
            <a:endParaRPr sz="1600" b="0" i="0" u="sng">
              <a:solidFill>
                <a:schemeClr val="hlink"/>
              </a:solidFill>
              <a:latin typeface="Calibri"/>
              <a:ea typeface="Calibri"/>
              <a:cs typeface="Calibri"/>
              <a:sym typeface="Calibri"/>
              <a:hlinkClick r:id="rId5"/>
            </a:endParaRPr>
          </a:p>
        </p:txBody>
      </p:sp>
      <p:sp>
        <p:nvSpPr>
          <p:cNvPr id="203" name="Shape 203"/>
          <p:cNvSpPr txBox="1"/>
          <p:nvPr/>
        </p:nvSpPr>
        <p:spPr>
          <a:xfrm>
            <a:off x="1763711" y="3284537"/>
            <a:ext cx="6840600" cy="830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600" b="0" i="0" u="sng">
                <a:solidFill>
                  <a:schemeClr val="hlink"/>
                </a:solidFill>
                <a:latin typeface="Calibri"/>
                <a:ea typeface="Calibri"/>
                <a:cs typeface="Calibri"/>
                <a:sym typeface="Calibri"/>
                <a:hlinkClick r:id="rId6"/>
              </a:rPr>
              <a:t>https://es.educaplay.com/es/recursoseducativos/3080186/el_punto_elemento_primario.htm</a:t>
            </a:r>
          </a:p>
          <a:p>
            <a:pPr marL="0" marR="0" lvl="0" indent="0" algn="l" rtl="0">
              <a:lnSpc>
                <a:spcPct val="100000"/>
              </a:lnSpc>
              <a:spcBef>
                <a:spcPts val="0"/>
              </a:spcBef>
              <a:spcAft>
                <a:spcPts val="0"/>
              </a:spcAft>
              <a:buNone/>
            </a:pPr>
            <a:endParaRPr sz="1600" b="0" i="0" u="sng">
              <a:solidFill>
                <a:schemeClr val="hlink"/>
              </a:solidFill>
              <a:latin typeface="Calibri"/>
              <a:ea typeface="Calibri"/>
              <a:cs typeface="Calibri"/>
              <a:sym typeface="Calibri"/>
              <a:hlinkClick r:id="rId6"/>
            </a:endParaRPr>
          </a:p>
        </p:txBody>
      </p:sp>
      <p:sp>
        <p:nvSpPr>
          <p:cNvPr id="204" name="Shape 204"/>
          <p:cNvSpPr txBox="1"/>
          <p:nvPr/>
        </p:nvSpPr>
        <p:spPr>
          <a:xfrm>
            <a:off x="1763711" y="2492375"/>
            <a:ext cx="6480300" cy="924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sng">
                <a:solidFill>
                  <a:schemeClr val="hlink"/>
                </a:solidFill>
                <a:latin typeface="Calibri"/>
                <a:ea typeface="Calibri"/>
                <a:cs typeface="Calibri"/>
                <a:sym typeface="Calibri"/>
                <a:hlinkClick r:id="rId7"/>
              </a:rPr>
              <a:t>https://www.educaplay.com/en/learningresources/3071788/artes_visuales.htm</a:t>
            </a:r>
          </a:p>
          <a:p>
            <a:pPr marL="0" marR="0" lvl="0" indent="0" algn="l" rtl="0">
              <a:lnSpc>
                <a:spcPct val="100000"/>
              </a:lnSpc>
              <a:spcBef>
                <a:spcPts val="0"/>
              </a:spcBef>
              <a:spcAft>
                <a:spcPts val="0"/>
              </a:spcAft>
              <a:buNone/>
            </a:pPr>
            <a:endParaRPr sz="1800" b="0" i="0" u="sng">
              <a:solidFill>
                <a:schemeClr val="hlink"/>
              </a:solidFill>
              <a:latin typeface="Calibri"/>
              <a:ea typeface="Calibri"/>
              <a:cs typeface="Calibri"/>
              <a:sym typeface="Calibri"/>
              <a:hlinkClick r:id="rId7"/>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1403350" y="1112600"/>
            <a:ext cx="7054800" cy="5107200"/>
          </a:xfrm>
          <a:prstGeom prst="rect">
            <a:avLst/>
          </a:prstGeom>
          <a:noFill/>
          <a:ln>
            <a:noFill/>
          </a:ln>
        </p:spPr>
        <p:txBody>
          <a:bodyPr lIns="91425" tIns="45700" rIns="91425" bIns="45700" anchor="ctr" anchorCtr="0">
            <a:noAutofit/>
          </a:bodyPr>
          <a:lstStyle/>
          <a:p>
            <a:pPr marL="742950" lvl="1" indent="-298450" algn="just" rtl="0">
              <a:lnSpc>
                <a:spcPct val="150000"/>
              </a:lnSpc>
              <a:spcBef>
                <a:spcPts val="0"/>
              </a:spcBef>
              <a:buClr>
                <a:srgbClr val="85200C"/>
              </a:buClr>
              <a:buSzPct val="100000"/>
              <a:buFont typeface="Overlock"/>
              <a:buChar char="–"/>
            </a:pPr>
            <a:r>
              <a:rPr lang="en-US" sz="3000">
                <a:solidFill>
                  <a:srgbClr val="85200C"/>
                </a:solidFill>
              </a:rPr>
              <a:t>Área Académica: Comercio Exterior </a:t>
            </a:r>
          </a:p>
          <a:p>
            <a:pPr marL="742950" lvl="1" indent="-298450" algn="just" rtl="0">
              <a:lnSpc>
                <a:spcPct val="150000"/>
              </a:lnSpc>
              <a:spcBef>
                <a:spcPts val="560"/>
              </a:spcBef>
              <a:buClr>
                <a:srgbClr val="85200C"/>
              </a:buClr>
              <a:buSzPct val="100000"/>
              <a:buChar char="–"/>
            </a:pPr>
            <a:r>
              <a:rPr lang="en-US" sz="3000">
                <a:solidFill>
                  <a:srgbClr val="85200C"/>
                </a:solidFill>
              </a:rPr>
              <a:t>Tema: El Punto y la línea </a:t>
            </a:r>
          </a:p>
          <a:p>
            <a:pPr marL="742950" lvl="1" indent="-298450" algn="just" rtl="0">
              <a:lnSpc>
                <a:spcPct val="150000"/>
              </a:lnSpc>
              <a:spcBef>
                <a:spcPts val="560"/>
              </a:spcBef>
              <a:buClr>
                <a:srgbClr val="85200C"/>
              </a:buClr>
              <a:buSzPct val="100000"/>
              <a:buChar char="–"/>
            </a:pPr>
            <a:r>
              <a:rPr lang="en-US" sz="3000">
                <a:solidFill>
                  <a:srgbClr val="85200C"/>
                </a:solidFill>
              </a:rPr>
              <a:t>Profesor(a):</a:t>
            </a:r>
          </a:p>
          <a:p>
            <a:pPr marL="457200" lvl="0" indent="0" algn="just" rtl="0">
              <a:lnSpc>
                <a:spcPct val="150000"/>
              </a:lnSpc>
              <a:spcBef>
                <a:spcPts val="560"/>
              </a:spcBef>
              <a:buNone/>
            </a:pPr>
            <a:r>
              <a:rPr lang="en-US" sz="3000">
                <a:solidFill>
                  <a:srgbClr val="85200C"/>
                </a:solidFill>
              </a:rPr>
              <a:t>LAV. Jazmín Alett Aguilar Cervantes </a:t>
            </a:r>
          </a:p>
          <a:p>
            <a:pPr marL="457200" lvl="0" indent="0" algn="just" rtl="0">
              <a:lnSpc>
                <a:spcPct val="150000"/>
              </a:lnSpc>
              <a:spcBef>
                <a:spcPts val="400"/>
              </a:spcBef>
              <a:buNone/>
            </a:pPr>
            <a:r>
              <a:rPr lang="en-US" sz="3000">
                <a:solidFill>
                  <a:srgbClr val="85200C"/>
                </a:solidFill>
              </a:rPr>
              <a:t>LAV. Dennis Vargas Hernández</a:t>
            </a:r>
          </a:p>
          <a:p>
            <a:pPr marL="457200" lvl="0" indent="0" algn="just" rtl="0">
              <a:lnSpc>
                <a:spcPct val="150000"/>
              </a:lnSpc>
              <a:spcBef>
                <a:spcPts val="400"/>
              </a:spcBef>
              <a:buNone/>
            </a:pPr>
            <a:r>
              <a:rPr lang="en-US" sz="3000">
                <a:solidFill>
                  <a:srgbClr val="85200C"/>
                </a:solidFill>
              </a:rPr>
              <a:t>LAV. Luis Iván Vargas Lazcano </a:t>
            </a:r>
          </a:p>
          <a:p>
            <a:pPr marL="742950" lvl="1" indent="-298450" algn="just" rtl="0">
              <a:lnSpc>
                <a:spcPct val="150000"/>
              </a:lnSpc>
              <a:spcBef>
                <a:spcPts val="560"/>
              </a:spcBef>
              <a:buClr>
                <a:srgbClr val="85200C"/>
              </a:buClr>
              <a:buSzPct val="100000"/>
              <a:buFont typeface="Overlock"/>
              <a:buChar char="–"/>
            </a:pPr>
            <a:r>
              <a:rPr lang="en-US" sz="3000">
                <a:solidFill>
                  <a:srgbClr val="85200C"/>
                </a:solidFill>
              </a:rPr>
              <a:t>Periodo:  Junio - Diciembre 2017</a:t>
            </a:r>
          </a:p>
          <a:p>
            <a:pPr marL="0" marR="0" lvl="0" indent="0" algn="ctr" rtl="0">
              <a:lnSpc>
                <a:spcPct val="100000"/>
              </a:lnSpc>
              <a:spcBef>
                <a:spcPts val="0"/>
              </a:spcBef>
              <a:spcAft>
                <a:spcPts val="0"/>
              </a:spcAft>
              <a:buClr>
                <a:srgbClr val="6A221D"/>
              </a:buClr>
              <a:buSzPct val="25000"/>
              <a:buFont typeface="Overlock"/>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1692275" y="333375"/>
            <a:ext cx="6994525"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6A221D"/>
              </a:buClr>
              <a:buSzPct val="25000"/>
              <a:buFont typeface="Overlock"/>
              <a:buNone/>
            </a:pPr>
            <a:r>
              <a:rPr lang="en-US"/>
              <a:t>BIBLIOGRAFÍA</a:t>
            </a:r>
            <a:r>
              <a:rPr lang="en-US" sz="3600" b="0" i="0" u="none" strike="noStrike" cap="none">
                <a:solidFill>
                  <a:srgbClr val="6A221D"/>
                </a:solidFill>
                <a:latin typeface="Overlock"/>
                <a:ea typeface="Overlock"/>
                <a:cs typeface="Overlock"/>
                <a:sym typeface="Overlock"/>
              </a:rPr>
              <a:t> </a:t>
            </a:r>
          </a:p>
        </p:txBody>
      </p:sp>
      <p:sp>
        <p:nvSpPr>
          <p:cNvPr id="210" name="Shape 210"/>
          <p:cNvSpPr txBox="1">
            <a:spLocks noGrp="1"/>
          </p:cNvSpPr>
          <p:nvPr>
            <p:ph type="body" idx="1"/>
          </p:nvPr>
        </p:nvSpPr>
        <p:spPr>
          <a:xfrm>
            <a:off x="1476375" y="1916099"/>
            <a:ext cx="7210500" cy="4387800"/>
          </a:xfrm>
          <a:prstGeom prst="rect">
            <a:avLst/>
          </a:prstGeom>
          <a:noFill/>
          <a:ln>
            <a:noFill/>
          </a:ln>
        </p:spPr>
        <p:txBody>
          <a:bodyPr lIns="91425" tIns="45700" rIns="91425" bIns="45700" anchor="t" anchorCtr="0">
            <a:noAutofit/>
          </a:bodyPr>
          <a:lstStyle/>
          <a:p>
            <a:pPr marL="342900" marR="0" lvl="0" indent="-381000" algn="l" rtl="0">
              <a:lnSpc>
                <a:spcPct val="100000"/>
              </a:lnSpc>
              <a:spcBef>
                <a:spcPts val="0"/>
              </a:spcBef>
              <a:spcAft>
                <a:spcPts val="0"/>
              </a:spcAft>
              <a:buClr>
                <a:srgbClr val="6A221D"/>
              </a:buClr>
              <a:buSzPct val="100000"/>
              <a:buFont typeface="Overlock"/>
              <a:buChar char="•"/>
            </a:pPr>
            <a:r>
              <a:rPr lang="en-US" sz="1800" i="0" u="none">
                <a:solidFill>
                  <a:srgbClr val="6A221D"/>
                </a:solidFill>
              </a:rPr>
              <a:t> Acha, Juan. Los Conceptos esenciales de las artes plásticas. México. Ediciones Coyoacán.</a:t>
            </a:r>
          </a:p>
          <a:p>
            <a:pPr marL="342900" marR="0" lvl="0" indent="-381000" algn="l" rtl="0">
              <a:lnSpc>
                <a:spcPct val="100000"/>
              </a:lnSpc>
              <a:spcBef>
                <a:spcPts val="240"/>
              </a:spcBef>
              <a:spcAft>
                <a:spcPts val="0"/>
              </a:spcAft>
              <a:buClr>
                <a:srgbClr val="6A221D"/>
              </a:buClr>
              <a:buSzPct val="100000"/>
              <a:buFont typeface="Overlock"/>
              <a:buChar char="•"/>
            </a:pPr>
            <a:r>
              <a:rPr lang="en-US" sz="1800" i="0" u="none">
                <a:solidFill>
                  <a:srgbClr val="6A221D"/>
                </a:solidFill>
              </a:rPr>
              <a:t>Sánchez, Vázquez Adolfo. Antología, Textos de estética y teoría del arte. México. Universidad Nacional Autónoma de México ° Ed.).</a:t>
            </a:r>
          </a:p>
          <a:p>
            <a:pPr marL="342900" marR="0" lvl="0" indent="-381000" algn="l" rtl="0">
              <a:lnSpc>
                <a:spcPct val="100000"/>
              </a:lnSpc>
              <a:spcBef>
                <a:spcPts val="240"/>
              </a:spcBef>
              <a:spcAft>
                <a:spcPts val="0"/>
              </a:spcAft>
              <a:buClr>
                <a:srgbClr val="6A221D"/>
              </a:buClr>
              <a:buSzPct val="100000"/>
              <a:buFont typeface="Overlock"/>
              <a:buChar char="•"/>
            </a:pPr>
            <a:r>
              <a:rPr lang="en-US" sz="1800" i="0" u="none">
                <a:solidFill>
                  <a:srgbClr val="6A221D"/>
                </a:solidFill>
              </a:rPr>
              <a:t>Kandinsky, Vasily. Punto y línea sobre el plano. México. Ediciones Coyoacán.</a:t>
            </a:r>
          </a:p>
          <a:p>
            <a:pPr marL="342900" marR="0" lvl="0" indent="-381000" algn="l" rtl="0">
              <a:lnSpc>
                <a:spcPct val="100000"/>
              </a:lnSpc>
              <a:spcBef>
                <a:spcPts val="240"/>
              </a:spcBef>
              <a:spcAft>
                <a:spcPts val="0"/>
              </a:spcAft>
              <a:buClr>
                <a:srgbClr val="6A221D"/>
              </a:buClr>
              <a:buSzPct val="100000"/>
              <a:buFont typeface="Overlock"/>
              <a:buChar char="•"/>
            </a:pPr>
            <a:r>
              <a:rPr lang="en-US" sz="1800" i="0" u="none">
                <a:solidFill>
                  <a:srgbClr val="6A221D"/>
                </a:solidFill>
              </a:rPr>
              <a:t>Panofsky, Erwin. El Significado de las artes visuales. España. Alianza Editorial. (1º Ed.).</a:t>
            </a:r>
          </a:p>
          <a:p>
            <a:pPr marL="342900" marR="0" lvl="0" indent="-381000" algn="l" rtl="0">
              <a:lnSpc>
                <a:spcPct val="100000"/>
              </a:lnSpc>
              <a:spcBef>
                <a:spcPts val="240"/>
              </a:spcBef>
              <a:spcAft>
                <a:spcPts val="0"/>
              </a:spcAft>
              <a:buClr>
                <a:srgbClr val="6A221D"/>
              </a:buClr>
              <a:buSzPct val="100000"/>
              <a:buFont typeface="Overlock"/>
              <a:buChar char="•"/>
            </a:pPr>
            <a:r>
              <a:rPr lang="en-US" sz="1800" i="0" u="none">
                <a:solidFill>
                  <a:srgbClr val="6A221D"/>
                </a:solidFill>
              </a:rPr>
              <a:t>Chilvers, Ian. Diccionario de Arte. España. Alianza Editorial</a:t>
            </a:r>
          </a:p>
          <a:p>
            <a:pPr marL="342900" marR="0" lvl="0" indent="-381000" algn="l" rtl="0">
              <a:lnSpc>
                <a:spcPct val="100000"/>
              </a:lnSpc>
              <a:spcBef>
                <a:spcPts val="240"/>
              </a:spcBef>
              <a:spcAft>
                <a:spcPts val="0"/>
              </a:spcAft>
              <a:buClr>
                <a:srgbClr val="6A221D"/>
              </a:buClr>
              <a:buSzPct val="100000"/>
              <a:buFont typeface="Overlock"/>
              <a:buChar char="•"/>
            </a:pPr>
            <a:r>
              <a:rPr lang="en-US" sz="1800" i="0" u="none">
                <a:solidFill>
                  <a:srgbClr val="6A221D"/>
                </a:solidFill>
              </a:rPr>
              <a:t>Paraíso Ilusorio Simbiosis Symbiosis. México. Consejo Estatal para la Cultura y las Artes</a:t>
            </a:r>
          </a:p>
          <a:p>
            <a:pPr marL="342900" marR="0" lvl="0" indent="-381000" algn="l" rtl="0">
              <a:lnSpc>
                <a:spcPct val="100000"/>
              </a:lnSpc>
              <a:spcBef>
                <a:spcPts val="240"/>
              </a:spcBef>
              <a:spcAft>
                <a:spcPts val="0"/>
              </a:spcAft>
              <a:buClr>
                <a:srgbClr val="6A221D"/>
              </a:buClr>
              <a:buSzPct val="100000"/>
              <a:buFont typeface="Overlock"/>
              <a:buChar char="•"/>
            </a:pPr>
            <a:r>
              <a:rPr lang="en-US" sz="1800" i="0" u="none">
                <a:solidFill>
                  <a:srgbClr val="6A221D"/>
                </a:solidFill>
              </a:rPr>
              <a:t> El abc del Arte Siglo XX. Inglaterra. Phaidon</a:t>
            </a:r>
          </a:p>
          <a:p>
            <a:pPr marL="342900" marR="0" lvl="0" indent="-342900" algn="l" rtl="0">
              <a:spcBef>
                <a:spcPts val="240"/>
              </a:spcBef>
              <a:spcAft>
                <a:spcPts val="0"/>
              </a:spcAft>
              <a:buClr>
                <a:srgbClr val="6A221D"/>
              </a:buClr>
              <a:buSzPct val="100000"/>
              <a:buFont typeface="Arial"/>
              <a:buNone/>
            </a:pPr>
            <a:endParaRPr sz="1200" b="0" i="0" u="none">
              <a:solidFill>
                <a:srgbClr val="6A221D"/>
              </a:solidFill>
              <a:latin typeface="Overlock"/>
              <a:ea typeface="Overlock"/>
              <a:cs typeface="Overlock"/>
              <a:sym typeface="Overloc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1476625" y="963100"/>
            <a:ext cx="7088700" cy="368400"/>
          </a:xfrm>
          <a:prstGeom prst="rect">
            <a:avLst/>
          </a:prstGeom>
        </p:spPr>
        <p:txBody>
          <a:bodyPr lIns="91425" tIns="91425" rIns="91425" bIns="91425" anchor="ctr" anchorCtr="0">
            <a:noAutofit/>
          </a:bodyPr>
          <a:lstStyle/>
          <a:p>
            <a:pPr lvl="0">
              <a:spcBef>
                <a:spcPts val="0"/>
              </a:spcBef>
              <a:buNone/>
            </a:pPr>
            <a:r>
              <a:rPr lang="en-US">
                <a:solidFill>
                  <a:srgbClr val="980000"/>
                </a:solidFill>
              </a:rPr>
              <a:t>Tema: El Punto y La Línea </a:t>
            </a:r>
          </a:p>
        </p:txBody>
      </p:sp>
      <p:sp>
        <p:nvSpPr>
          <p:cNvPr id="90" name="Shape 90"/>
          <p:cNvSpPr txBox="1"/>
          <p:nvPr/>
        </p:nvSpPr>
        <p:spPr>
          <a:xfrm>
            <a:off x="1842175" y="1678000"/>
            <a:ext cx="6839700" cy="4450500"/>
          </a:xfrm>
          <a:prstGeom prst="rect">
            <a:avLst/>
          </a:prstGeom>
          <a:noFill/>
          <a:ln>
            <a:noFill/>
          </a:ln>
        </p:spPr>
        <p:txBody>
          <a:bodyPr lIns="91425" tIns="91425" rIns="91425" bIns="91425" anchor="t" anchorCtr="0">
            <a:noAutofit/>
          </a:bodyPr>
          <a:lstStyle/>
          <a:p>
            <a:pPr lvl="0" algn="ctr" rtl="0">
              <a:spcBef>
                <a:spcPts val="0"/>
              </a:spcBef>
              <a:buNone/>
            </a:pPr>
            <a:r>
              <a:rPr lang="en-US" sz="2400" b="1">
                <a:solidFill>
                  <a:srgbClr val="980000"/>
                </a:solidFill>
                <a:latin typeface="Overlock"/>
                <a:ea typeface="Overlock"/>
                <a:cs typeface="Overlock"/>
                <a:sym typeface="Overlock"/>
              </a:rPr>
              <a:t>Resumen</a:t>
            </a:r>
          </a:p>
          <a:p>
            <a:pPr marL="457200" lvl="0" indent="-342900" algn="just" rtl="0">
              <a:spcBef>
                <a:spcPts val="0"/>
              </a:spcBef>
              <a:buClr>
                <a:schemeClr val="dk1"/>
              </a:buClr>
              <a:buSzPct val="100000"/>
              <a:buFont typeface="Overlock"/>
              <a:buChar char="●"/>
            </a:pPr>
            <a:r>
              <a:rPr lang="en-US" sz="1800">
                <a:solidFill>
                  <a:schemeClr val="dk1"/>
                </a:solidFill>
                <a:latin typeface="Overlock"/>
                <a:ea typeface="Overlock"/>
                <a:cs typeface="Overlock"/>
                <a:sym typeface="Overlock"/>
              </a:rPr>
              <a:t>El Punto y la Línea son elementos muy importantes para las artes visuales. Nos permiten  la comprensión de la estructura, la composición y conceptualización de las Imágenes y obras de diferentes Autores.</a:t>
            </a:r>
          </a:p>
          <a:p>
            <a:pPr lvl="0" algn="just" rtl="0">
              <a:spcBef>
                <a:spcPts val="0"/>
              </a:spcBef>
              <a:buClr>
                <a:schemeClr val="dk1"/>
              </a:buClr>
              <a:buSzPct val="61111"/>
              <a:buFont typeface="Arial"/>
              <a:buNone/>
            </a:pPr>
            <a:r>
              <a:rPr lang="en-US" sz="1800">
                <a:solidFill>
                  <a:schemeClr val="dk1"/>
                </a:solidFill>
                <a:latin typeface="Overlock"/>
                <a:ea typeface="Overlock"/>
                <a:cs typeface="Overlock"/>
                <a:sym typeface="Overlock"/>
              </a:rPr>
              <a:t> </a:t>
            </a:r>
          </a:p>
          <a:p>
            <a:pPr marL="457200" lvl="0" indent="-342900" algn="just" rtl="0">
              <a:spcBef>
                <a:spcPts val="0"/>
              </a:spcBef>
              <a:buClr>
                <a:schemeClr val="dk1"/>
              </a:buClr>
              <a:buSzPct val="100000"/>
              <a:buFont typeface="Overlock"/>
              <a:buChar char="●"/>
            </a:pPr>
            <a:r>
              <a:rPr lang="en-US" sz="1800">
                <a:solidFill>
                  <a:schemeClr val="dk1"/>
                </a:solidFill>
                <a:latin typeface="Overlock"/>
                <a:ea typeface="Overlock"/>
                <a:cs typeface="Overlock"/>
                <a:sym typeface="Overlock"/>
              </a:rPr>
              <a:t>Son elementos gráficos primordiales  que destacan en la naturaleza y los podemos apreciar con mayor énfasis en las artes y el diseño. Estos deben ser usados, observados y analizados desde una perspectiva estética que nos permite interpretar cada elemento dispuesto en la creación de las imágenes.</a:t>
            </a:r>
          </a:p>
          <a:p>
            <a:pPr lvl="0" algn="just" rtl="0">
              <a:spcBef>
                <a:spcPts val="0"/>
              </a:spcBef>
              <a:buNone/>
            </a:pPr>
            <a:endParaRPr sz="1800">
              <a:solidFill>
                <a:schemeClr val="dk1"/>
              </a:solidFill>
              <a:latin typeface="Overlock"/>
              <a:ea typeface="Overlock"/>
              <a:cs typeface="Overlock"/>
              <a:sym typeface="Overlock"/>
            </a:endParaRPr>
          </a:p>
          <a:p>
            <a:pPr lvl="0" algn="just" rtl="0">
              <a:spcBef>
                <a:spcPts val="0"/>
              </a:spcBef>
              <a:buNone/>
            </a:pPr>
            <a:endParaRPr sz="1800">
              <a:solidFill>
                <a:schemeClr val="dk1"/>
              </a:solidFill>
              <a:latin typeface="Overlock"/>
              <a:ea typeface="Overlock"/>
              <a:cs typeface="Overlock"/>
              <a:sym typeface="Overlock"/>
            </a:endParaRPr>
          </a:p>
          <a:p>
            <a:pPr lvl="0" algn="just" rtl="0">
              <a:spcBef>
                <a:spcPts val="0"/>
              </a:spcBef>
              <a:buNone/>
            </a:pPr>
            <a:endParaRPr sz="1800">
              <a:solidFill>
                <a:schemeClr val="dk1"/>
              </a:solidFill>
              <a:latin typeface="Overlock"/>
              <a:ea typeface="Overlock"/>
              <a:cs typeface="Overlock"/>
              <a:sym typeface="Overlock"/>
            </a:endParaRPr>
          </a:p>
          <a:p>
            <a:pPr lvl="0" algn="just" rtl="0">
              <a:spcBef>
                <a:spcPts val="0"/>
              </a:spcBef>
              <a:buNone/>
            </a:pPr>
            <a:r>
              <a:rPr lang="en-US" sz="1800" b="1">
                <a:solidFill>
                  <a:srgbClr val="980000"/>
                </a:solidFill>
                <a:latin typeface="Overlock"/>
                <a:ea typeface="Overlock"/>
                <a:cs typeface="Overlock"/>
                <a:sym typeface="Overlock"/>
              </a:rPr>
              <a:t>   Palabras claves: </a:t>
            </a:r>
            <a:r>
              <a:rPr lang="en-US" sz="1800" b="1">
                <a:latin typeface="Overlock"/>
                <a:ea typeface="Overlock"/>
                <a:cs typeface="Overlock"/>
                <a:sym typeface="Overlock"/>
              </a:rPr>
              <a:t>Punto, Linea, Elementos gráficos, arte y diseño.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1586049" y="1017825"/>
            <a:ext cx="7088700" cy="331800"/>
          </a:xfrm>
          <a:prstGeom prst="rect">
            <a:avLst/>
          </a:prstGeom>
        </p:spPr>
        <p:txBody>
          <a:bodyPr lIns="91425" tIns="91425" rIns="91425" bIns="91425" anchor="ctr" anchorCtr="0">
            <a:noAutofit/>
          </a:bodyPr>
          <a:lstStyle/>
          <a:p>
            <a:pPr lvl="0" rtl="0">
              <a:spcBef>
                <a:spcPts val="0"/>
              </a:spcBef>
              <a:buNone/>
            </a:pPr>
            <a:r>
              <a:rPr lang="en-US" sz="3000">
                <a:solidFill>
                  <a:srgbClr val="980000"/>
                </a:solidFill>
              </a:rPr>
              <a:t>The Point and the Line </a:t>
            </a:r>
          </a:p>
        </p:txBody>
      </p:sp>
      <p:sp>
        <p:nvSpPr>
          <p:cNvPr id="97" name="Shape 97"/>
          <p:cNvSpPr txBox="1"/>
          <p:nvPr/>
        </p:nvSpPr>
        <p:spPr>
          <a:xfrm>
            <a:off x="1696275" y="1860425"/>
            <a:ext cx="6621000" cy="4103700"/>
          </a:xfrm>
          <a:prstGeom prst="rect">
            <a:avLst/>
          </a:prstGeom>
          <a:noFill/>
          <a:ln>
            <a:noFill/>
          </a:ln>
        </p:spPr>
        <p:txBody>
          <a:bodyPr lIns="91425" tIns="91425" rIns="91425" bIns="91425" anchor="t" anchorCtr="0">
            <a:noAutofit/>
          </a:bodyPr>
          <a:lstStyle/>
          <a:p>
            <a:pPr lvl="0" algn="ctr" rtl="0">
              <a:spcBef>
                <a:spcPts val="0"/>
              </a:spcBef>
              <a:buNone/>
            </a:pPr>
            <a:r>
              <a:rPr lang="en-US" sz="2400" b="1">
                <a:solidFill>
                  <a:srgbClr val="980000"/>
                </a:solidFill>
                <a:latin typeface="Overlock"/>
                <a:ea typeface="Overlock"/>
                <a:cs typeface="Overlock"/>
                <a:sym typeface="Overlock"/>
              </a:rPr>
              <a:t> Abstract</a:t>
            </a:r>
          </a:p>
          <a:p>
            <a:pPr marL="457200" lvl="0" indent="-342900" algn="just" rtl="0">
              <a:spcBef>
                <a:spcPts val="0"/>
              </a:spcBef>
              <a:buSzPct val="100000"/>
              <a:buFont typeface="Overlock"/>
              <a:buChar char="●"/>
            </a:pPr>
            <a:r>
              <a:rPr lang="en-US" sz="1800">
                <a:latin typeface="Overlock"/>
                <a:ea typeface="Overlock"/>
                <a:cs typeface="Overlock"/>
                <a:sym typeface="Overlock"/>
              </a:rPr>
              <a:t>The Point and the Line are very important elements for the visual arts. They allow us to understand the structure, composition and conceptualization of the Images and works of different Authors.</a:t>
            </a:r>
            <a:br>
              <a:rPr lang="en-US" sz="1800">
                <a:latin typeface="Overlock"/>
                <a:ea typeface="Overlock"/>
                <a:cs typeface="Overlock"/>
                <a:sym typeface="Overlock"/>
              </a:rPr>
            </a:br>
            <a:endParaRPr lang="en-US" sz="1800">
              <a:latin typeface="Overlock"/>
              <a:ea typeface="Overlock"/>
              <a:cs typeface="Overlock"/>
              <a:sym typeface="Overlock"/>
            </a:endParaRPr>
          </a:p>
          <a:p>
            <a:pPr marL="457200" lvl="0" indent="-342900" algn="just">
              <a:spcBef>
                <a:spcPts val="0"/>
              </a:spcBef>
              <a:buSzPct val="100000"/>
              <a:buFont typeface="Overlock"/>
              <a:buChar char="●"/>
            </a:pPr>
            <a:r>
              <a:rPr lang="en-US" sz="1800">
                <a:latin typeface="Overlock"/>
                <a:ea typeface="Overlock"/>
                <a:cs typeface="Overlock"/>
                <a:sym typeface="Overlock"/>
              </a:rPr>
              <a:t>They are primordial graphic elements that stand out in the nature and we can appreciate them with greater emphasis in the arts and the design. These must be used, observed and analyzed from an aesthetic perspective that allows us to interpret each element arranged in the creation of the images.</a:t>
            </a:r>
          </a:p>
          <a:p>
            <a:pPr lvl="0">
              <a:spcBef>
                <a:spcPts val="0"/>
              </a:spcBef>
              <a:buNone/>
            </a:pPr>
            <a:endParaRPr/>
          </a:p>
          <a:p>
            <a:pPr lvl="0">
              <a:spcBef>
                <a:spcPts val="0"/>
              </a:spcBef>
              <a:buNone/>
            </a:pPr>
            <a:endParaRPr/>
          </a:p>
          <a:p>
            <a:pPr marL="342900" lvl="0" algn="just" rtl="0">
              <a:lnSpc>
                <a:spcPct val="70000"/>
              </a:lnSpc>
              <a:spcBef>
                <a:spcPts val="476"/>
              </a:spcBef>
              <a:buClr>
                <a:srgbClr val="6A221D"/>
              </a:buClr>
              <a:buSzPct val="25000"/>
              <a:buFont typeface="Arial"/>
              <a:buNone/>
            </a:pPr>
            <a:r>
              <a:rPr lang="en-US" sz="1800">
                <a:solidFill>
                  <a:srgbClr val="6A221D"/>
                </a:solidFill>
                <a:latin typeface="Overlock"/>
                <a:ea typeface="Overlock"/>
                <a:cs typeface="Overlock"/>
                <a:sym typeface="Overlock"/>
              </a:rPr>
              <a:t>        </a:t>
            </a:r>
            <a:r>
              <a:rPr lang="en-US" sz="1800" b="1">
                <a:solidFill>
                  <a:srgbClr val="6A221D"/>
                </a:solidFill>
                <a:latin typeface="Overlock"/>
                <a:ea typeface="Overlock"/>
                <a:cs typeface="Overlock"/>
                <a:sym typeface="Overlock"/>
              </a:rPr>
              <a:t> Keywords: </a:t>
            </a:r>
            <a:r>
              <a:rPr lang="en-US" sz="1800">
                <a:solidFill>
                  <a:srgbClr val="6A221D"/>
                </a:solidFill>
                <a:latin typeface="Overlock"/>
                <a:ea typeface="Overlock"/>
                <a:cs typeface="Overlock"/>
                <a:sym typeface="Overlock"/>
              </a:rPr>
              <a:t>Point, Line, Elements graphic, arts and design.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1511300" y="1700211"/>
            <a:ext cx="69945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6A221D"/>
              </a:buClr>
              <a:buSzPct val="25000"/>
              <a:buFont typeface="Overlock"/>
              <a:buNone/>
            </a:pPr>
            <a:r>
              <a:rPr lang="en-US" sz="3600" b="0" i="0" u="none" strike="noStrike" cap="none">
                <a:solidFill>
                  <a:srgbClr val="6A221D"/>
                </a:solidFill>
                <a:latin typeface="Overlock"/>
                <a:ea typeface="Overlock"/>
                <a:cs typeface="Overlock"/>
                <a:sym typeface="Overlock"/>
              </a:rPr>
              <a:t>Objetivo General</a:t>
            </a:r>
          </a:p>
        </p:txBody>
      </p:sp>
      <p:sp>
        <p:nvSpPr>
          <p:cNvPr id="103" name="Shape 103"/>
          <p:cNvSpPr txBox="1">
            <a:spLocks noGrp="1"/>
          </p:cNvSpPr>
          <p:nvPr>
            <p:ph type="body" idx="1"/>
          </p:nvPr>
        </p:nvSpPr>
        <p:spPr>
          <a:xfrm>
            <a:off x="1511300" y="3357562"/>
            <a:ext cx="7354800" cy="45260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6A221D"/>
              </a:buClr>
              <a:buSzPct val="100000"/>
              <a:buFont typeface="Arial"/>
              <a:buChar char="•"/>
            </a:pPr>
            <a:r>
              <a:rPr lang="en-US" sz="3200" b="0" i="0" u="none" strike="noStrike" cap="none">
                <a:solidFill>
                  <a:srgbClr val="6A221D"/>
                </a:solidFill>
                <a:latin typeface="Overlock"/>
                <a:ea typeface="Overlock"/>
                <a:cs typeface="Overlock"/>
                <a:sym typeface="Overlock"/>
              </a:rPr>
              <a:t>El alumno conocerá los elementos primarios que constituyen la forma en las Arte Visuales.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1116012" y="981075"/>
            <a:ext cx="69945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6A221D"/>
              </a:buClr>
              <a:buSzPct val="25000"/>
              <a:buFont typeface="Overlock"/>
              <a:buNone/>
            </a:pPr>
            <a:r>
              <a:rPr lang="en-US" sz="3600" b="0" i="0" u="none" strike="noStrike" cap="none">
                <a:solidFill>
                  <a:srgbClr val="6A221D"/>
                </a:solidFill>
                <a:latin typeface="Overlock"/>
                <a:ea typeface="Overlock"/>
                <a:cs typeface="Overlock"/>
                <a:sym typeface="Overlock"/>
              </a:rPr>
              <a:t>Objetivo Específico</a:t>
            </a:r>
          </a:p>
        </p:txBody>
      </p:sp>
      <p:sp>
        <p:nvSpPr>
          <p:cNvPr id="109" name="Shape 109"/>
          <p:cNvSpPr txBox="1">
            <a:spLocks noGrp="1"/>
          </p:cNvSpPr>
          <p:nvPr>
            <p:ph type="body" idx="1"/>
          </p:nvPr>
        </p:nvSpPr>
        <p:spPr>
          <a:xfrm>
            <a:off x="1258887" y="2781300"/>
            <a:ext cx="7354800" cy="2232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6A221D"/>
              </a:buClr>
              <a:buSzPct val="100000"/>
              <a:buFont typeface="Arial"/>
              <a:buChar char="•"/>
            </a:pPr>
            <a:r>
              <a:rPr lang="en-US" sz="3200" b="0" i="0" u="none" strike="noStrike" cap="none">
                <a:solidFill>
                  <a:srgbClr val="6A221D"/>
                </a:solidFill>
                <a:latin typeface="Overlock"/>
                <a:ea typeface="Overlock"/>
                <a:cs typeface="Overlock"/>
                <a:sym typeface="Overlock"/>
              </a:rPr>
              <a:t>Conocer los elementos primarios.</a:t>
            </a:r>
          </a:p>
          <a:p>
            <a:pPr marL="342900" marR="0" lvl="0" indent="-342900" algn="l" rtl="0">
              <a:lnSpc>
                <a:spcPct val="100000"/>
              </a:lnSpc>
              <a:spcBef>
                <a:spcPts val="640"/>
              </a:spcBef>
              <a:spcAft>
                <a:spcPts val="0"/>
              </a:spcAft>
              <a:buClr>
                <a:srgbClr val="6A221D"/>
              </a:buClr>
              <a:buSzPct val="100000"/>
              <a:buFont typeface="Arial"/>
              <a:buChar char="•"/>
            </a:pPr>
            <a:r>
              <a:rPr lang="en-US" sz="3200" b="0" i="0" u="none" strike="noStrike" cap="none">
                <a:solidFill>
                  <a:srgbClr val="6A221D"/>
                </a:solidFill>
                <a:latin typeface="Overlock"/>
                <a:ea typeface="Overlock"/>
                <a:cs typeface="Overlock"/>
                <a:sym typeface="Overlock"/>
              </a:rPr>
              <a:t>Identificar los elementos primarios en las obras de arte.</a:t>
            </a:r>
          </a:p>
          <a:p>
            <a:pPr marL="342900" marR="0" lvl="0" indent="-342900" algn="l" rtl="0">
              <a:lnSpc>
                <a:spcPct val="100000"/>
              </a:lnSpc>
              <a:spcBef>
                <a:spcPts val="640"/>
              </a:spcBef>
              <a:spcAft>
                <a:spcPts val="0"/>
              </a:spcAft>
              <a:buClr>
                <a:srgbClr val="6A221D"/>
              </a:buClr>
              <a:buSzPct val="100000"/>
              <a:buFont typeface="Arial"/>
              <a:buNone/>
            </a:pPr>
            <a:endParaRPr sz="3200" b="0" i="0" u="none" strike="noStrike" cap="none">
              <a:solidFill>
                <a:srgbClr val="6A221D"/>
              </a:solidFill>
              <a:latin typeface="Overlock"/>
              <a:ea typeface="Overlock"/>
              <a:cs typeface="Overlock"/>
              <a:sym typeface="Overlock"/>
            </a:endParaRPr>
          </a:p>
          <a:p>
            <a:pPr marL="342900" marR="0" lvl="0" indent="-342900" algn="l" rtl="0">
              <a:spcBef>
                <a:spcPts val="640"/>
              </a:spcBef>
              <a:spcAft>
                <a:spcPts val="0"/>
              </a:spcAft>
              <a:buClr>
                <a:srgbClr val="6A221D"/>
              </a:buClr>
              <a:buSzPct val="100000"/>
              <a:buFont typeface="Arial"/>
              <a:buNone/>
            </a:pPr>
            <a:endParaRPr sz="3200" b="0" i="0" u="none">
              <a:solidFill>
                <a:srgbClr val="6A221D"/>
              </a:solidFill>
              <a:latin typeface="Overlock"/>
              <a:ea typeface="Overlock"/>
              <a:cs typeface="Overlock"/>
              <a:sym typeface="Overloc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1511300" y="1052512"/>
            <a:ext cx="69945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6A221D"/>
              </a:buClr>
              <a:buSzPct val="25000"/>
              <a:buFont typeface="Overlock"/>
              <a:buNone/>
            </a:pPr>
            <a:r>
              <a:rPr lang="en-US" sz="3600" b="0" i="0" u="none" strike="noStrike" cap="none">
                <a:solidFill>
                  <a:srgbClr val="6A221D"/>
                </a:solidFill>
                <a:latin typeface="Overlock"/>
                <a:ea typeface="Overlock"/>
                <a:cs typeface="Overlock"/>
                <a:sym typeface="Overlock"/>
              </a:rPr>
              <a:t>Introducción</a:t>
            </a:r>
          </a:p>
        </p:txBody>
      </p:sp>
      <p:sp>
        <p:nvSpPr>
          <p:cNvPr id="115" name="Shape 115"/>
          <p:cNvSpPr txBox="1">
            <a:spLocks noGrp="1"/>
          </p:cNvSpPr>
          <p:nvPr>
            <p:ph type="body" idx="1"/>
          </p:nvPr>
        </p:nvSpPr>
        <p:spPr>
          <a:xfrm>
            <a:off x="1331912" y="2852736"/>
            <a:ext cx="7354800" cy="4526100"/>
          </a:xfrm>
          <a:prstGeom prst="rect">
            <a:avLst/>
          </a:prstGeom>
          <a:noFill/>
          <a:ln>
            <a:noFill/>
          </a:ln>
        </p:spPr>
        <p:txBody>
          <a:bodyPr lIns="91425" tIns="45700" rIns="91425" bIns="45700" anchor="t" anchorCtr="0">
            <a:noAutofit/>
          </a:bodyPr>
          <a:lstStyle/>
          <a:p>
            <a:pPr marL="342900" marR="0" lvl="0" indent="-342900" algn="just" rtl="0">
              <a:lnSpc>
                <a:spcPct val="100000"/>
              </a:lnSpc>
              <a:spcBef>
                <a:spcPts val="0"/>
              </a:spcBef>
              <a:spcAft>
                <a:spcPts val="0"/>
              </a:spcAft>
              <a:buClr>
                <a:srgbClr val="6A221D"/>
              </a:buClr>
              <a:buSzPct val="100000"/>
              <a:buFont typeface="Arial"/>
              <a:buChar char="•"/>
            </a:pPr>
            <a:r>
              <a:rPr lang="en-US" sz="3200" b="0" i="0" u="none">
                <a:solidFill>
                  <a:srgbClr val="6A221D"/>
                </a:solidFill>
                <a:latin typeface="Overlock"/>
                <a:ea typeface="Overlock"/>
                <a:cs typeface="Overlock"/>
                <a:sym typeface="Overlock"/>
              </a:rPr>
              <a:t>Las obras de arte ya </a:t>
            </a:r>
            <a:r>
              <a:rPr lang="en-US"/>
              <a:t>sean</a:t>
            </a:r>
            <a:r>
              <a:rPr lang="en-US" sz="3200" b="0" i="0" u="none">
                <a:solidFill>
                  <a:srgbClr val="6A221D"/>
                </a:solidFill>
                <a:latin typeface="Overlock"/>
                <a:ea typeface="Overlock"/>
                <a:cs typeface="Overlock"/>
                <a:sym typeface="Overlock"/>
              </a:rPr>
              <a:t> bidimensionales o tridimensionales están compuestas por elementos que las constituyen.</a:t>
            </a:r>
          </a:p>
          <a:p>
            <a:pPr marL="342900" marR="0" lvl="0" indent="-342900" algn="just" rtl="0">
              <a:lnSpc>
                <a:spcPct val="100000"/>
              </a:lnSpc>
              <a:spcBef>
                <a:spcPts val="640"/>
              </a:spcBef>
              <a:spcAft>
                <a:spcPts val="0"/>
              </a:spcAft>
              <a:buClr>
                <a:srgbClr val="6A221D"/>
              </a:buClr>
              <a:buSzPct val="100000"/>
              <a:buFont typeface="Arial"/>
              <a:buChar char="•"/>
            </a:pPr>
            <a:r>
              <a:rPr lang="en-US" sz="3200" b="0" i="0" u="none">
                <a:solidFill>
                  <a:srgbClr val="6A221D"/>
                </a:solidFill>
                <a:latin typeface="Overlock"/>
                <a:ea typeface="Overlock"/>
                <a:cs typeface="Overlock"/>
                <a:sym typeface="Overlock"/>
              </a:rPr>
              <a:t>Los más importantes son el Punto y la Línea.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692275" y="274637"/>
            <a:ext cx="6994525" cy="11430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6A221D"/>
              </a:buClr>
              <a:buSzPct val="25000"/>
              <a:buFont typeface="Overlock"/>
              <a:buNone/>
            </a:pPr>
            <a:r>
              <a:rPr lang="en-US" sz="3600" b="0" i="0" u="none" strike="noStrike" cap="none">
                <a:solidFill>
                  <a:srgbClr val="6A221D"/>
                </a:solidFill>
                <a:latin typeface="Overlock"/>
                <a:ea typeface="Overlock"/>
                <a:cs typeface="Overlock"/>
                <a:sym typeface="Overlock"/>
              </a:rPr>
              <a:t>El Punto</a:t>
            </a:r>
          </a:p>
        </p:txBody>
      </p:sp>
      <p:sp>
        <p:nvSpPr>
          <p:cNvPr id="121" name="Shape 121"/>
          <p:cNvSpPr txBox="1"/>
          <p:nvPr/>
        </p:nvSpPr>
        <p:spPr>
          <a:xfrm>
            <a:off x="1590675" y="4683900"/>
            <a:ext cx="7197600" cy="1799700"/>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Es el elemento gráfico básico y conforma la unidad mínima de la comunicación visual. Es de vital importancia y puede verse intensificado por medio del color, el tamaño y su posición en el plano.</a:t>
            </a:r>
          </a:p>
        </p:txBody>
      </p:sp>
      <p:pic>
        <p:nvPicPr>
          <p:cNvPr id="122" name="Shape 122"/>
          <p:cNvPicPr preferRelativeResize="0"/>
          <p:nvPr/>
        </p:nvPicPr>
        <p:blipFill rotWithShape="1">
          <a:blip r:embed="rId3">
            <a:alphaModFix/>
          </a:blip>
          <a:srcRect/>
          <a:stretch/>
        </p:blipFill>
        <p:spPr>
          <a:xfrm>
            <a:off x="5591175" y="1749425"/>
            <a:ext cx="2286000" cy="2535300"/>
          </a:xfrm>
          <a:prstGeom prst="rect">
            <a:avLst/>
          </a:prstGeom>
          <a:noFill/>
          <a:ln>
            <a:noFill/>
          </a:ln>
        </p:spPr>
      </p:pic>
      <p:sp>
        <p:nvSpPr>
          <p:cNvPr id="123" name="Shape 123"/>
          <p:cNvSpPr txBox="1"/>
          <p:nvPr/>
        </p:nvSpPr>
        <p:spPr>
          <a:xfrm>
            <a:off x="1811825" y="1960125"/>
            <a:ext cx="2201100" cy="2053500"/>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Shape 128"/>
          <p:cNvPicPr preferRelativeResize="0"/>
          <p:nvPr/>
        </p:nvPicPr>
        <p:blipFill rotWithShape="1">
          <a:blip r:embed="rId3">
            <a:alphaModFix/>
          </a:blip>
          <a:srcRect/>
          <a:stretch/>
        </p:blipFill>
        <p:spPr>
          <a:xfrm>
            <a:off x="1655761" y="1268412"/>
            <a:ext cx="6804024" cy="3827461"/>
          </a:xfrm>
          <a:prstGeom prst="rect">
            <a:avLst/>
          </a:prstGeom>
          <a:noFill/>
          <a:ln>
            <a:noFill/>
          </a:ln>
        </p:spPr>
      </p:pic>
      <p:sp>
        <p:nvSpPr>
          <p:cNvPr id="129" name="Shape 129"/>
          <p:cNvSpPr txBox="1"/>
          <p:nvPr/>
        </p:nvSpPr>
        <p:spPr>
          <a:xfrm>
            <a:off x="1763711" y="476250"/>
            <a:ext cx="6624637" cy="6461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1" i="0" u="none" strike="noStrike" cap="none">
                <a:solidFill>
                  <a:schemeClr val="dk1"/>
                </a:solidFill>
                <a:latin typeface="Calibri"/>
                <a:ea typeface="Calibri"/>
                <a:cs typeface="Calibri"/>
                <a:sym typeface="Calibri"/>
              </a:rPr>
              <a:t>Roy Lichtenstein (Sunraice) </a:t>
            </a:r>
          </a:p>
        </p:txBody>
      </p:sp>
      <p:sp>
        <p:nvSpPr>
          <p:cNvPr id="130" name="Shape 130"/>
          <p:cNvSpPr txBox="1"/>
          <p:nvPr/>
        </p:nvSpPr>
        <p:spPr>
          <a:xfrm>
            <a:off x="1619250" y="5229225"/>
            <a:ext cx="6769100" cy="1477961"/>
          </a:xfrm>
          <a:prstGeom prst="rect">
            <a:avLst/>
          </a:prstGeom>
          <a:noFill/>
          <a:ln>
            <a:noFill/>
          </a:ln>
        </p:spPr>
        <p:txBody>
          <a:bodyPr lIns="91425" tIns="45700" rIns="91425" bIns="45700" anchor="t" anchorCtr="0">
            <a:noAutofit/>
          </a:bodyPr>
          <a:lstStyle/>
          <a:p>
            <a:pPr marL="285750" marR="0" lvl="0" indent="-285750" algn="just" rtl="0">
              <a:lnSpc>
                <a:spcPct val="100000"/>
              </a:lnSpc>
              <a:spcBef>
                <a:spcPts val="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Elemento primario de la expresión plástica. </a:t>
            </a:r>
          </a:p>
          <a:p>
            <a:pPr marL="285750" marR="0" lvl="0" indent="-285750" algn="just" rtl="0">
              <a:lnSpc>
                <a:spcPct val="100000"/>
              </a:lnSpc>
              <a:spcBef>
                <a:spcPts val="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No tiene dimensiones, solo tiene posición.</a:t>
            </a:r>
          </a:p>
          <a:p>
            <a:pPr marL="285750" marR="0" lvl="0" indent="-285750" algn="just" rtl="0">
              <a:lnSpc>
                <a:spcPct val="100000"/>
              </a:lnSpc>
              <a:spcBef>
                <a:spcPts val="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El punto es consecuencia del encuentro del instrumento con la superficie material, la base o el soporte.</a:t>
            </a:r>
          </a:p>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827</Words>
  <Application>Microsoft Office PowerPoint</Application>
  <PresentationFormat>Presentación en pantalla (4:3)</PresentationFormat>
  <Paragraphs>90</Paragraphs>
  <Slides>20</Slides>
  <Notes>20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Overlock</vt:lpstr>
      <vt:lpstr>Calibri</vt:lpstr>
      <vt:lpstr>Tema de Office</vt:lpstr>
      <vt:lpstr>Universidad Autónoma del Estado de Hidalgo</vt:lpstr>
      <vt:lpstr>Área Académica: Comercio Exterior  Tema: El Punto y la línea  Profesor(a): LAV. Jazmín Alett Aguilar Cervantes  LAV. Dennis Vargas Hernández LAV. Luis Iván Vargas Lazcano  Periodo:  Junio - Diciembre 2017 </vt:lpstr>
      <vt:lpstr>Tema: El Punto y La Línea </vt:lpstr>
      <vt:lpstr>The Point and the Line </vt:lpstr>
      <vt:lpstr>Objetivo General</vt:lpstr>
      <vt:lpstr>Objetivo Específico</vt:lpstr>
      <vt:lpstr>Introducción</vt:lpstr>
      <vt:lpstr>El Punto</vt:lpstr>
      <vt:lpstr>Diapositiva 9</vt:lpstr>
      <vt:lpstr>Víctor Vasarely</vt:lpstr>
      <vt:lpstr>Punto como centro geométrico o de fuga</vt:lpstr>
      <vt:lpstr>Puntillismo: movimiento que resalta mucho al punto en su técnica.</vt:lpstr>
      <vt:lpstr>Diapositiva 13</vt:lpstr>
      <vt:lpstr>La Línea</vt:lpstr>
      <vt:lpstr>Diapositiva 15</vt:lpstr>
      <vt:lpstr> Kandinsky es precursor  importante en el estudio de elementos como lo es el punto y la línea.  Su técnica explota estos dos elementos para la creación de sus piezas. </vt:lpstr>
      <vt:lpstr>Diapositiva 17</vt:lpstr>
      <vt:lpstr>Links: Videos de Apoyo</vt:lpstr>
      <vt:lpstr>Material didáctico en línea</vt:lpstr>
      <vt:lpstr>BIBLIOGRAFÍA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Autónoma del Estado de Hidalgo</dc:title>
  <dc:creator>End_user</dc:creator>
  <cp:lastModifiedBy>End_user</cp:lastModifiedBy>
  <cp:revision>1</cp:revision>
  <dcterms:modified xsi:type="dcterms:W3CDTF">2017-07-15T05:31:45Z</dcterms:modified>
</cp:coreProperties>
</file>