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9" r:id="rId2"/>
    <p:sldId id="341" r:id="rId3"/>
    <p:sldId id="337" r:id="rId4"/>
    <p:sldId id="338" r:id="rId5"/>
    <p:sldId id="339" r:id="rId6"/>
    <p:sldId id="340" r:id="rId7"/>
    <p:sldId id="367" r:id="rId8"/>
    <p:sldId id="370" r:id="rId9"/>
    <p:sldId id="371" r:id="rId10"/>
    <p:sldId id="368" r:id="rId11"/>
    <p:sldId id="372" r:id="rId12"/>
    <p:sldId id="342" r:id="rId13"/>
    <p:sldId id="343" r:id="rId14"/>
    <p:sldId id="347" r:id="rId15"/>
    <p:sldId id="345" r:id="rId16"/>
    <p:sldId id="357" r:id="rId17"/>
    <p:sldId id="358" r:id="rId18"/>
    <p:sldId id="359" r:id="rId19"/>
    <p:sldId id="353" r:id="rId20"/>
    <p:sldId id="360" r:id="rId21"/>
    <p:sldId id="355" r:id="rId22"/>
    <p:sldId id="334" r:id="rId23"/>
    <p:sldId id="329" r:id="rId24"/>
    <p:sldId id="373" r:id="rId25"/>
  </p:sldIdLst>
  <p:sldSz cx="9144000" cy="6858000" type="screen4x3"/>
  <p:notesSz cx="7045325" cy="9345613"/>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6A22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94660"/>
  </p:normalViewPr>
  <p:slideViewPr>
    <p:cSldViewPr>
      <p:cViewPr varScale="1">
        <p:scale>
          <a:sx n="70" d="100"/>
          <a:sy n="70" d="100"/>
        </p:scale>
        <p:origin x="1392" y="72"/>
      </p:cViewPr>
      <p:guideLst>
        <p:guide orient="horz" pos="2160"/>
        <p:guide pos="2880"/>
      </p:guideLst>
    </p:cSldViewPr>
  </p:slideViewPr>
  <p:notesTextViewPr>
    <p:cViewPr>
      <p:scale>
        <a:sx n="1" d="1"/>
        <a:sy n="1" d="1"/>
      </p:scale>
      <p:origin x="0" y="0"/>
    </p:cViewPr>
  </p:notesTextViewPr>
  <p:sorterViewPr>
    <p:cViewPr>
      <p:scale>
        <a:sx n="100" d="100"/>
        <a:sy n="100" d="100"/>
      </p:scale>
      <p:origin x="0" y="701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_rels/data5.xml.rels><?xml version="1.0" encoding="UTF-8" standalone="yes"?>
<Relationships xmlns="http://schemas.openxmlformats.org/package/2006/relationships"><Relationship Id="rId1" Type="http://schemas.openxmlformats.org/officeDocument/2006/relationships/hyperlink" Target="http://definicion.de/estrategia/" TargetMode="External"/></Relationships>
</file>

<file path=ppt/diagrams/_rels/drawing5.xml.rels><?xml version="1.0" encoding="UTF-8" standalone="yes"?>
<Relationships xmlns="http://schemas.openxmlformats.org/package/2006/relationships"><Relationship Id="rId1" Type="http://schemas.openxmlformats.org/officeDocument/2006/relationships/hyperlink" Target="http://definicion.de/estrategia/"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0AAA96F-8B8B-4196-82FC-B5F77FC2B1A6}" type="doc">
      <dgm:prSet loTypeId="urn:microsoft.com/office/officeart/2005/8/layout/process2" loCatId="process" qsTypeId="urn:microsoft.com/office/officeart/2005/8/quickstyle/simple1" qsCatId="simple" csTypeId="urn:microsoft.com/office/officeart/2005/8/colors/accent1_2" csCatId="accent1" phldr="1"/>
      <dgm:spPr/>
    </dgm:pt>
    <dgm:pt modelId="{92FC84A4-7849-465C-A5F7-8820A6603B93}">
      <dgm:prSet phldrT="[Texto]" custT="1"/>
      <dgm:spPr/>
      <dgm:t>
        <a:bodyPr/>
        <a:lstStyle/>
        <a:p>
          <a:r>
            <a:rPr lang="es-MX" sz="2000" b="1" dirty="0" smtClean="0">
              <a:latin typeface="Arial" panose="020B0604020202020204" pitchFamily="34" charset="0"/>
              <a:cs typeface="Arial" panose="020B0604020202020204" pitchFamily="34" charset="0"/>
            </a:rPr>
            <a:t>UNIDAD 1</a:t>
          </a:r>
        </a:p>
        <a:p>
          <a:r>
            <a:rPr lang="es-MX" sz="2000" b="1" dirty="0" smtClean="0">
              <a:latin typeface="Arial" panose="020B0604020202020204" pitchFamily="34" charset="0"/>
              <a:cs typeface="Arial" panose="020B0604020202020204" pitchFamily="34" charset="0"/>
            </a:rPr>
            <a:t> DINÁMICA DEL ENTORNO DEL COMERCIO EXTERIOR</a:t>
          </a:r>
          <a:endParaRPr lang="es-MX" sz="2000" b="1" dirty="0">
            <a:latin typeface="Arial" panose="020B0604020202020204" pitchFamily="34" charset="0"/>
            <a:cs typeface="Arial" panose="020B0604020202020204" pitchFamily="34" charset="0"/>
          </a:endParaRPr>
        </a:p>
      </dgm:t>
    </dgm:pt>
    <dgm:pt modelId="{6591F398-1803-4F14-99BD-EDEFC698AB86}" type="parTrans" cxnId="{73708087-9A61-416F-AC7C-0BF6F38DB758}">
      <dgm:prSet/>
      <dgm:spPr/>
      <dgm:t>
        <a:bodyPr/>
        <a:lstStyle/>
        <a:p>
          <a:endParaRPr lang="es-MX"/>
        </a:p>
      </dgm:t>
    </dgm:pt>
    <dgm:pt modelId="{14727909-54A0-4C3E-BEDA-8969AC010943}" type="sibTrans" cxnId="{73708087-9A61-416F-AC7C-0BF6F38DB758}">
      <dgm:prSet/>
      <dgm:spPr/>
      <dgm:t>
        <a:bodyPr/>
        <a:lstStyle/>
        <a:p>
          <a:endParaRPr lang="es-MX"/>
        </a:p>
      </dgm:t>
    </dgm:pt>
    <dgm:pt modelId="{F3BE4F4F-6047-4DA0-B1DE-7FFF98FC6CBC}">
      <dgm:prSet phldrT="[Texto]" custT="1"/>
      <dgm:spPr/>
      <dgm:t>
        <a:bodyPr/>
        <a:lstStyle/>
        <a:p>
          <a:r>
            <a:rPr lang="es-MX" sz="2000" b="1" dirty="0" smtClean="0">
              <a:latin typeface="Arial" panose="020B0604020202020204" pitchFamily="34" charset="0"/>
              <a:cs typeface="Arial" panose="020B0604020202020204" pitchFamily="34" charset="0"/>
            </a:rPr>
            <a:t>1.2 </a:t>
          </a:r>
        </a:p>
        <a:p>
          <a:r>
            <a:rPr lang="es-MX" sz="2000" b="1" dirty="0" smtClean="0">
              <a:latin typeface="Arial" panose="020B0604020202020204" pitchFamily="34" charset="0"/>
              <a:cs typeface="Arial" panose="020B0604020202020204" pitchFamily="34" charset="0"/>
            </a:rPr>
            <a:t>POLÍTICAS COMERCIALES  DE LOS PAÍSES PERTENECIENTES A LA OMC</a:t>
          </a:r>
          <a:endParaRPr lang="es-MX" sz="2000" b="1" dirty="0">
            <a:latin typeface="Arial" panose="020B0604020202020204" pitchFamily="34" charset="0"/>
            <a:cs typeface="Arial" panose="020B0604020202020204" pitchFamily="34" charset="0"/>
          </a:endParaRPr>
        </a:p>
      </dgm:t>
    </dgm:pt>
    <dgm:pt modelId="{371E13DA-5981-4E48-A0CF-A8C6BD30AFE2}" type="sibTrans" cxnId="{F8903989-4EE5-48D8-8C47-DA7B89D0C111}">
      <dgm:prSet/>
      <dgm:spPr/>
      <dgm:t>
        <a:bodyPr/>
        <a:lstStyle/>
        <a:p>
          <a:endParaRPr lang="es-MX"/>
        </a:p>
      </dgm:t>
    </dgm:pt>
    <dgm:pt modelId="{C9EC3AAC-6879-46DB-A890-2BCBD4FB9FAF}" type="parTrans" cxnId="{F8903989-4EE5-48D8-8C47-DA7B89D0C111}">
      <dgm:prSet/>
      <dgm:spPr/>
      <dgm:t>
        <a:bodyPr/>
        <a:lstStyle/>
        <a:p>
          <a:endParaRPr lang="es-MX"/>
        </a:p>
      </dgm:t>
    </dgm:pt>
    <dgm:pt modelId="{3B56BC7B-0C9C-47FB-A6B7-E2B02F275609}">
      <dgm:prSet phldrT="[Texto]" custT="1"/>
      <dgm:spPr/>
      <dgm:t>
        <a:bodyPr/>
        <a:lstStyle/>
        <a:p>
          <a:r>
            <a:rPr lang="es-MX" sz="2000" b="1" dirty="0" smtClean="0">
              <a:latin typeface="Arial" panose="020B0604020202020204" pitchFamily="34" charset="0"/>
              <a:cs typeface="Arial" panose="020B0604020202020204" pitchFamily="34" charset="0"/>
            </a:rPr>
            <a:t>1.2.3</a:t>
          </a:r>
        </a:p>
        <a:p>
          <a:r>
            <a:rPr lang="es-MX" sz="2000" b="1" dirty="0" smtClean="0">
              <a:latin typeface="Arial" panose="020B0604020202020204" pitchFamily="34" charset="0"/>
              <a:cs typeface="Arial" panose="020B0604020202020204" pitchFamily="34" charset="0"/>
            </a:rPr>
            <a:t>ESTRATEGIAS PARA LA INTERNACIONALIZACIÓN DE LAS EMPRESAS</a:t>
          </a:r>
          <a:endParaRPr lang="es-MX" sz="2000" b="1" dirty="0">
            <a:latin typeface="Arial" panose="020B0604020202020204" pitchFamily="34" charset="0"/>
            <a:cs typeface="Arial" panose="020B0604020202020204" pitchFamily="34" charset="0"/>
          </a:endParaRPr>
        </a:p>
      </dgm:t>
    </dgm:pt>
    <dgm:pt modelId="{D1A42D00-CD6C-45DC-B567-A9529587AA0E}" type="sibTrans" cxnId="{228C8AAB-5B1A-4246-AE35-97D4942B4B38}">
      <dgm:prSet/>
      <dgm:spPr/>
      <dgm:t>
        <a:bodyPr/>
        <a:lstStyle/>
        <a:p>
          <a:endParaRPr lang="es-MX"/>
        </a:p>
      </dgm:t>
    </dgm:pt>
    <dgm:pt modelId="{A8C5C4BE-595C-4622-BF5A-8840C58B3CE0}" type="parTrans" cxnId="{228C8AAB-5B1A-4246-AE35-97D4942B4B38}">
      <dgm:prSet/>
      <dgm:spPr/>
      <dgm:t>
        <a:bodyPr/>
        <a:lstStyle/>
        <a:p>
          <a:endParaRPr lang="es-MX"/>
        </a:p>
      </dgm:t>
    </dgm:pt>
    <dgm:pt modelId="{ADDA8249-BF5B-4D7F-9245-6531B3C69C08}" type="pres">
      <dgm:prSet presAssocID="{80AAA96F-8B8B-4196-82FC-B5F77FC2B1A6}" presName="linearFlow" presStyleCnt="0">
        <dgm:presLayoutVars>
          <dgm:resizeHandles val="exact"/>
        </dgm:presLayoutVars>
      </dgm:prSet>
      <dgm:spPr/>
    </dgm:pt>
    <dgm:pt modelId="{6AB748C5-2EF4-4B1A-8DD3-2F1D92CD7BB7}" type="pres">
      <dgm:prSet presAssocID="{92FC84A4-7849-465C-A5F7-8820A6603B93}" presName="node" presStyleLbl="node1" presStyleIdx="0" presStyleCnt="3" custScaleX="208890">
        <dgm:presLayoutVars>
          <dgm:bulletEnabled val="1"/>
        </dgm:presLayoutVars>
      </dgm:prSet>
      <dgm:spPr/>
      <dgm:t>
        <a:bodyPr/>
        <a:lstStyle/>
        <a:p>
          <a:endParaRPr lang="es-MX"/>
        </a:p>
      </dgm:t>
    </dgm:pt>
    <dgm:pt modelId="{6C00AF5B-8592-4704-8E5F-5896A19C4E86}" type="pres">
      <dgm:prSet presAssocID="{14727909-54A0-4C3E-BEDA-8969AC010943}" presName="sibTrans" presStyleLbl="sibTrans2D1" presStyleIdx="0" presStyleCnt="2"/>
      <dgm:spPr/>
      <dgm:t>
        <a:bodyPr/>
        <a:lstStyle/>
        <a:p>
          <a:endParaRPr lang="es-MX"/>
        </a:p>
      </dgm:t>
    </dgm:pt>
    <dgm:pt modelId="{B2503235-8C0C-4FB6-94C5-A09F5D50F3EC}" type="pres">
      <dgm:prSet presAssocID="{14727909-54A0-4C3E-BEDA-8969AC010943}" presName="connectorText" presStyleLbl="sibTrans2D1" presStyleIdx="0" presStyleCnt="2"/>
      <dgm:spPr/>
      <dgm:t>
        <a:bodyPr/>
        <a:lstStyle/>
        <a:p>
          <a:endParaRPr lang="es-MX"/>
        </a:p>
      </dgm:t>
    </dgm:pt>
    <dgm:pt modelId="{29D15319-9E1C-4269-980D-A6DBEE943ACF}" type="pres">
      <dgm:prSet presAssocID="{F3BE4F4F-6047-4DA0-B1DE-7FFF98FC6CBC}" presName="node" presStyleLbl="node1" presStyleIdx="1" presStyleCnt="3" custScaleX="246955">
        <dgm:presLayoutVars>
          <dgm:bulletEnabled val="1"/>
        </dgm:presLayoutVars>
      </dgm:prSet>
      <dgm:spPr/>
      <dgm:t>
        <a:bodyPr/>
        <a:lstStyle/>
        <a:p>
          <a:endParaRPr lang="es-MX"/>
        </a:p>
      </dgm:t>
    </dgm:pt>
    <dgm:pt modelId="{3ECDD5AE-0F41-4F84-97C5-1161404FE67B}" type="pres">
      <dgm:prSet presAssocID="{371E13DA-5981-4E48-A0CF-A8C6BD30AFE2}" presName="sibTrans" presStyleLbl="sibTrans2D1" presStyleIdx="1" presStyleCnt="2"/>
      <dgm:spPr/>
      <dgm:t>
        <a:bodyPr/>
        <a:lstStyle/>
        <a:p>
          <a:endParaRPr lang="es-MX"/>
        </a:p>
      </dgm:t>
    </dgm:pt>
    <dgm:pt modelId="{9885797E-9CC9-492D-84D5-13BB658DB4F2}" type="pres">
      <dgm:prSet presAssocID="{371E13DA-5981-4E48-A0CF-A8C6BD30AFE2}" presName="connectorText" presStyleLbl="sibTrans2D1" presStyleIdx="1" presStyleCnt="2"/>
      <dgm:spPr/>
      <dgm:t>
        <a:bodyPr/>
        <a:lstStyle/>
        <a:p>
          <a:endParaRPr lang="es-MX"/>
        </a:p>
      </dgm:t>
    </dgm:pt>
    <dgm:pt modelId="{85B05EBB-F7DB-4D3C-9173-FF8551872E43}" type="pres">
      <dgm:prSet presAssocID="{3B56BC7B-0C9C-47FB-A6B7-E2B02F275609}" presName="node" presStyleLbl="node1" presStyleIdx="2" presStyleCnt="3" custScaleX="208890">
        <dgm:presLayoutVars>
          <dgm:bulletEnabled val="1"/>
        </dgm:presLayoutVars>
      </dgm:prSet>
      <dgm:spPr/>
      <dgm:t>
        <a:bodyPr/>
        <a:lstStyle/>
        <a:p>
          <a:endParaRPr lang="es-MX"/>
        </a:p>
      </dgm:t>
    </dgm:pt>
  </dgm:ptLst>
  <dgm:cxnLst>
    <dgm:cxn modelId="{3BD9B63B-E7FA-45BF-8946-5CFFD3C55662}" type="presOf" srcId="{371E13DA-5981-4E48-A0CF-A8C6BD30AFE2}" destId="{9885797E-9CC9-492D-84D5-13BB658DB4F2}" srcOrd="1" destOrd="0" presId="urn:microsoft.com/office/officeart/2005/8/layout/process2"/>
    <dgm:cxn modelId="{AABBEB38-ACDC-45B9-A45C-D52E969561D0}" type="presOf" srcId="{14727909-54A0-4C3E-BEDA-8969AC010943}" destId="{B2503235-8C0C-4FB6-94C5-A09F5D50F3EC}" srcOrd="1" destOrd="0" presId="urn:microsoft.com/office/officeart/2005/8/layout/process2"/>
    <dgm:cxn modelId="{73708087-9A61-416F-AC7C-0BF6F38DB758}" srcId="{80AAA96F-8B8B-4196-82FC-B5F77FC2B1A6}" destId="{92FC84A4-7849-465C-A5F7-8820A6603B93}" srcOrd="0" destOrd="0" parTransId="{6591F398-1803-4F14-99BD-EDEFC698AB86}" sibTransId="{14727909-54A0-4C3E-BEDA-8969AC010943}"/>
    <dgm:cxn modelId="{228C8AAB-5B1A-4246-AE35-97D4942B4B38}" srcId="{80AAA96F-8B8B-4196-82FC-B5F77FC2B1A6}" destId="{3B56BC7B-0C9C-47FB-A6B7-E2B02F275609}" srcOrd="2" destOrd="0" parTransId="{A8C5C4BE-595C-4622-BF5A-8840C58B3CE0}" sibTransId="{D1A42D00-CD6C-45DC-B567-A9529587AA0E}"/>
    <dgm:cxn modelId="{30DCFBC0-8D8F-41DB-8B57-45A52E02AC10}" type="presOf" srcId="{371E13DA-5981-4E48-A0CF-A8C6BD30AFE2}" destId="{3ECDD5AE-0F41-4F84-97C5-1161404FE67B}" srcOrd="0" destOrd="0" presId="urn:microsoft.com/office/officeart/2005/8/layout/process2"/>
    <dgm:cxn modelId="{42DD1635-9477-4BC4-BFEF-3FC32D72DC91}" type="presOf" srcId="{80AAA96F-8B8B-4196-82FC-B5F77FC2B1A6}" destId="{ADDA8249-BF5B-4D7F-9245-6531B3C69C08}" srcOrd="0" destOrd="0" presId="urn:microsoft.com/office/officeart/2005/8/layout/process2"/>
    <dgm:cxn modelId="{608F8F49-F15C-4159-AAE3-8EA883101E63}" type="presOf" srcId="{3B56BC7B-0C9C-47FB-A6B7-E2B02F275609}" destId="{85B05EBB-F7DB-4D3C-9173-FF8551872E43}" srcOrd="0" destOrd="0" presId="urn:microsoft.com/office/officeart/2005/8/layout/process2"/>
    <dgm:cxn modelId="{1F8C09A3-91D8-4F4D-BF03-264177E931AB}" type="presOf" srcId="{F3BE4F4F-6047-4DA0-B1DE-7FFF98FC6CBC}" destId="{29D15319-9E1C-4269-980D-A6DBEE943ACF}" srcOrd="0" destOrd="0" presId="urn:microsoft.com/office/officeart/2005/8/layout/process2"/>
    <dgm:cxn modelId="{787F3443-D480-4824-8201-EBAA8DB7D435}" type="presOf" srcId="{92FC84A4-7849-465C-A5F7-8820A6603B93}" destId="{6AB748C5-2EF4-4B1A-8DD3-2F1D92CD7BB7}" srcOrd="0" destOrd="0" presId="urn:microsoft.com/office/officeart/2005/8/layout/process2"/>
    <dgm:cxn modelId="{F8903989-4EE5-48D8-8C47-DA7B89D0C111}" srcId="{80AAA96F-8B8B-4196-82FC-B5F77FC2B1A6}" destId="{F3BE4F4F-6047-4DA0-B1DE-7FFF98FC6CBC}" srcOrd="1" destOrd="0" parTransId="{C9EC3AAC-6879-46DB-A890-2BCBD4FB9FAF}" sibTransId="{371E13DA-5981-4E48-A0CF-A8C6BD30AFE2}"/>
    <dgm:cxn modelId="{74A6F972-EFD3-4B9B-8C38-0081D1F45DF8}" type="presOf" srcId="{14727909-54A0-4C3E-BEDA-8969AC010943}" destId="{6C00AF5B-8592-4704-8E5F-5896A19C4E86}" srcOrd="0" destOrd="0" presId="urn:microsoft.com/office/officeart/2005/8/layout/process2"/>
    <dgm:cxn modelId="{21F2EDEB-E8B3-4329-958B-B1F0B2FF1780}" type="presParOf" srcId="{ADDA8249-BF5B-4D7F-9245-6531B3C69C08}" destId="{6AB748C5-2EF4-4B1A-8DD3-2F1D92CD7BB7}" srcOrd="0" destOrd="0" presId="urn:microsoft.com/office/officeart/2005/8/layout/process2"/>
    <dgm:cxn modelId="{7935C559-26BB-4FEA-B830-2765785CA15A}" type="presParOf" srcId="{ADDA8249-BF5B-4D7F-9245-6531B3C69C08}" destId="{6C00AF5B-8592-4704-8E5F-5896A19C4E86}" srcOrd="1" destOrd="0" presId="urn:microsoft.com/office/officeart/2005/8/layout/process2"/>
    <dgm:cxn modelId="{B83292D2-83F5-4D75-AED8-B417EFD83FF9}" type="presParOf" srcId="{6C00AF5B-8592-4704-8E5F-5896A19C4E86}" destId="{B2503235-8C0C-4FB6-94C5-A09F5D50F3EC}" srcOrd="0" destOrd="0" presId="urn:microsoft.com/office/officeart/2005/8/layout/process2"/>
    <dgm:cxn modelId="{D3D3ACFD-C17F-445A-B6BE-E0EB70ECE981}" type="presParOf" srcId="{ADDA8249-BF5B-4D7F-9245-6531B3C69C08}" destId="{29D15319-9E1C-4269-980D-A6DBEE943ACF}" srcOrd="2" destOrd="0" presId="urn:microsoft.com/office/officeart/2005/8/layout/process2"/>
    <dgm:cxn modelId="{091958A2-7AB9-4D44-9423-C9CECB224B68}" type="presParOf" srcId="{ADDA8249-BF5B-4D7F-9245-6531B3C69C08}" destId="{3ECDD5AE-0F41-4F84-97C5-1161404FE67B}" srcOrd="3" destOrd="0" presId="urn:microsoft.com/office/officeart/2005/8/layout/process2"/>
    <dgm:cxn modelId="{5EE7CF1E-03BF-46B2-A1DA-51A95E270D10}" type="presParOf" srcId="{3ECDD5AE-0F41-4F84-97C5-1161404FE67B}" destId="{9885797E-9CC9-492D-84D5-13BB658DB4F2}" srcOrd="0" destOrd="0" presId="urn:microsoft.com/office/officeart/2005/8/layout/process2"/>
    <dgm:cxn modelId="{AA516F5F-C5B5-4DE9-AE45-D760A01427F7}" type="presParOf" srcId="{ADDA8249-BF5B-4D7F-9245-6531B3C69C08}" destId="{85B05EBB-F7DB-4D3C-9173-FF8551872E43}" srcOrd="4"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11CE046-D5DB-4EC3-89EF-F2504DEA3CF0}"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s-MX"/>
        </a:p>
      </dgm:t>
    </dgm:pt>
    <dgm:pt modelId="{8AD4A1BE-5FAF-4FC6-86DF-3FC6D117397B}">
      <dgm:prSet phldrT="[Texto]"/>
      <dgm:spPr/>
      <dgm:t>
        <a:bodyPr/>
        <a:lstStyle/>
        <a:p>
          <a:r>
            <a:rPr lang="es-MX" dirty="0" smtClean="0"/>
            <a:t>JOINT VENTURE</a:t>
          </a:r>
          <a:endParaRPr lang="es-MX" dirty="0"/>
        </a:p>
      </dgm:t>
    </dgm:pt>
    <dgm:pt modelId="{6947C854-BA9E-4B89-B194-C367191A2DDA}" type="parTrans" cxnId="{D1A66241-BB6D-4B30-A96E-5AC1F0282BAB}">
      <dgm:prSet/>
      <dgm:spPr/>
      <dgm:t>
        <a:bodyPr/>
        <a:lstStyle/>
        <a:p>
          <a:endParaRPr lang="es-MX"/>
        </a:p>
      </dgm:t>
    </dgm:pt>
    <dgm:pt modelId="{BAD10AFC-DD55-4EE4-BF2F-322B52784596}" type="sibTrans" cxnId="{D1A66241-BB6D-4B30-A96E-5AC1F0282BAB}">
      <dgm:prSet/>
      <dgm:spPr/>
      <dgm:t>
        <a:bodyPr/>
        <a:lstStyle/>
        <a:p>
          <a:endParaRPr lang="es-MX"/>
        </a:p>
      </dgm:t>
    </dgm:pt>
    <dgm:pt modelId="{3C121ECD-FDD5-48D2-AB04-2D70DD4920E7}">
      <dgm:prSet phldrT="[Texto]"/>
      <dgm:spPr/>
      <dgm:t>
        <a:bodyPr/>
        <a:lstStyle/>
        <a:p>
          <a:r>
            <a:rPr lang="es-MX" dirty="0" smtClean="0"/>
            <a:t>FRANQUICIAS</a:t>
          </a:r>
          <a:endParaRPr lang="es-MX" dirty="0"/>
        </a:p>
      </dgm:t>
    </dgm:pt>
    <dgm:pt modelId="{41726650-707F-457C-BCD1-B6976BA44493}" type="parTrans" cxnId="{00DD1E82-116D-41AC-85BB-2D34AAACF52B}">
      <dgm:prSet/>
      <dgm:spPr/>
      <dgm:t>
        <a:bodyPr/>
        <a:lstStyle/>
        <a:p>
          <a:endParaRPr lang="es-MX"/>
        </a:p>
      </dgm:t>
    </dgm:pt>
    <dgm:pt modelId="{9688126F-CDD3-4E9A-BFA1-EF7ABCFDC1B2}" type="sibTrans" cxnId="{00DD1E82-116D-41AC-85BB-2D34AAACF52B}">
      <dgm:prSet/>
      <dgm:spPr/>
      <dgm:t>
        <a:bodyPr/>
        <a:lstStyle/>
        <a:p>
          <a:endParaRPr lang="es-MX"/>
        </a:p>
      </dgm:t>
    </dgm:pt>
    <dgm:pt modelId="{87161AE5-D142-4AC3-A572-1ADE1E07A9B5}" type="pres">
      <dgm:prSet presAssocID="{511CE046-D5DB-4EC3-89EF-F2504DEA3CF0}" presName="linear" presStyleCnt="0">
        <dgm:presLayoutVars>
          <dgm:dir/>
          <dgm:resizeHandles val="exact"/>
        </dgm:presLayoutVars>
      </dgm:prSet>
      <dgm:spPr/>
      <dgm:t>
        <a:bodyPr/>
        <a:lstStyle/>
        <a:p>
          <a:endParaRPr lang="es-MX"/>
        </a:p>
      </dgm:t>
    </dgm:pt>
    <dgm:pt modelId="{1699EFF0-417F-4131-9A87-02B65BA36AC7}" type="pres">
      <dgm:prSet presAssocID="{8AD4A1BE-5FAF-4FC6-86DF-3FC6D117397B}" presName="comp" presStyleCnt="0"/>
      <dgm:spPr/>
    </dgm:pt>
    <dgm:pt modelId="{E9C0BED2-06A3-4DDA-B23A-0DA44E1A9C3E}" type="pres">
      <dgm:prSet presAssocID="{8AD4A1BE-5FAF-4FC6-86DF-3FC6D117397B}" presName="box" presStyleLbl="node1" presStyleIdx="0" presStyleCnt="2"/>
      <dgm:spPr/>
      <dgm:t>
        <a:bodyPr/>
        <a:lstStyle/>
        <a:p>
          <a:endParaRPr lang="es-MX"/>
        </a:p>
      </dgm:t>
    </dgm:pt>
    <dgm:pt modelId="{9B83762B-A1B1-4253-B303-CE0BB39EA0B9}" type="pres">
      <dgm:prSet presAssocID="{8AD4A1BE-5FAF-4FC6-86DF-3FC6D117397B}" presName="img" presStyleLbl="fgImgPlace1" presStyleIdx="0" presStyleCnt="2" custScaleX="7695" custScaleY="8613" custLinFactNeighborX="-9771" custLinFactNeighborY="1691"/>
      <dgm:spPr/>
      <dgm:t>
        <a:bodyPr/>
        <a:lstStyle/>
        <a:p>
          <a:endParaRPr lang="es-MX"/>
        </a:p>
      </dgm:t>
    </dgm:pt>
    <dgm:pt modelId="{50EB842C-8DFC-4FCA-BCD5-002E9B03FBFA}" type="pres">
      <dgm:prSet presAssocID="{8AD4A1BE-5FAF-4FC6-86DF-3FC6D117397B}" presName="text" presStyleLbl="node1" presStyleIdx="0" presStyleCnt="2">
        <dgm:presLayoutVars>
          <dgm:bulletEnabled val="1"/>
        </dgm:presLayoutVars>
      </dgm:prSet>
      <dgm:spPr/>
      <dgm:t>
        <a:bodyPr/>
        <a:lstStyle/>
        <a:p>
          <a:endParaRPr lang="es-MX"/>
        </a:p>
      </dgm:t>
    </dgm:pt>
    <dgm:pt modelId="{F0A18431-3762-4F9D-B5BB-8BF2F20DB83B}" type="pres">
      <dgm:prSet presAssocID="{BAD10AFC-DD55-4EE4-BF2F-322B52784596}" presName="spacer" presStyleCnt="0"/>
      <dgm:spPr/>
    </dgm:pt>
    <dgm:pt modelId="{8C41C5BB-6EA5-4CAE-958C-09935ACABC5E}" type="pres">
      <dgm:prSet presAssocID="{3C121ECD-FDD5-48D2-AB04-2D70DD4920E7}" presName="comp" presStyleCnt="0"/>
      <dgm:spPr/>
    </dgm:pt>
    <dgm:pt modelId="{CF068793-CBA3-4C65-8596-D4B9313C9D07}" type="pres">
      <dgm:prSet presAssocID="{3C121ECD-FDD5-48D2-AB04-2D70DD4920E7}" presName="box" presStyleLbl="node1" presStyleIdx="1" presStyleCnt="2"/>
      <dgm:spPr/>
      <dgm:t>
        <a:bodyPr/>
        <a:lstStyle/>
        <a:p>
          <a:endParaRPr lang="es-MX"/>
        </a:p>
      </dgm:t>
    </dgm:pt>
    <dgm:pt modelId="{7A6B8040-C2D7-4D70-8033-104EE522C938}" type="pres">
      <dgm:prSet presAssocID="{3C121ECD-FDD5-48D2-AB04-2D70DD4920E7}" presName="img" presStyleLbl="fgImgPlace1" presStyleIdx="1" presStyleCnt="2" custScaleX="7734" custScaleY="4348"/>
      <dgm:spPr/>
      <dgm:t>
        <a:bodyPr/>
        <a:lstStyle/>
        <a:p>
          <a:endParaRPr lang="es-MX"/>
        </a:p>
      </dgm:t>
    </dgm:pt>
    <dgm:pt modelId="{A21597ED-783A-4F4A-B73E-F47DF8F4197E}" type="pres">
      <dgm:prSet presAssocID="{3C121ECD-FDD5-48D2-AB04-2D70DD4920E7}" presName="text" presStyleLbl="node1" presStyleIdx="1" presStyleCnt="2">
        <dgm:presLayoutVars>
          <dgm:bulletEnabled val="1"/>
        </dgm:presLayoutVars>
      </dgm:prSet>
      <dgm:spPr/>
      <dgm:t>
        <a:bodyPr/>
        <a:lstStyle/>
        <a:p>
          <a:endParaRPr lang="es-MX"/>
        </a:p>
      </dgm:t>
    </dgm:pt>
  </dgm:ptLst>
  <dgm:cxnLst>
    <dgm:cxn modelId="{7D9806C1-3FB2-48B2-AF4B-10AE8B7C153F}" type="presOf" srcId="{3C121ECD-FDD5-48D2-AB04-2D70DD4920E7}" destId="{CF068793-CBA3-4C65-8596-D4B9313C9D07}" srcOrd="0" destOrd="0" presId="urn:microsoft.com/office/officeart/2005/8/layout/vList4"/>
    <dgm:cxn modelId="{00DD1E82-116D-41AC-85BB-2D34AAACF52B}" srcId="{511CE046-D5DB-4EC3-89EF-F2504DEA3CF0}" destId="{3C121ECD-FDD5-48D2-AB04-2D70DD4920E7}" srcOrd="1" destOrd="0" parTransId="{41726650-707F-457C-BCD1-B6976BA44493}" sibTransId="{9688126F-CDD3-4E9A-BFA1-EF7ABCFDC1B2}"/>
    <dgm:cxn modelId="{2064AB24-507F-43A8-AFA6-184AE0D3DD0A}" type="presOf" srcId="{8AD4A1BE-5FAF-4FC6-86DF-3FC6D117397B}" destId="{E9C0BED2-06A3-4DDA-B23A-0DA44E1A9C3E}" srcOrd="0" destOrd="0" presId="urn:microsoft.com/office/officeart/2005/8/layout/vList4"/>
    <dgm:cxn modelId="{D1A66241-BB6D-4B30-A96E-5AC1F0282BAB}" srcId="{511CE046-D5DB-4EC3-89EF-F2504DEA3CF0}" destId="{8AD4A1BE-5FAF-4FC6-86DF-3FC6D117397B}" srcOrd="0" destOrd="0" parTransId="{6947C854-BA9E-4B89-B194-C367191A2DDA}" sibTransId="{BAD10AFC-DD55-4EE4-BF2F-322B52784596}"/>
    <dgm:cxn modelId="{7812E254-9EF7-4346-8B6D-1AE89C267257}" type="presOf" srcId="{8AD4A1BE-5FAF-4FC6-86DF-3FC6D117397B}" destId="{50EB842C-8DFC-4FCA-BCD5-002E9B03FBFA}" srcOrd="1" destOrd="0" presId="urn:microsoft.com/office/officeart/2005/8/layout/vList4"/>
    <dgm:cxn modelId="{4B9444B3-0D86-4B02-8D35-6160BDD9CF66}" type="presOf" srcId="{3C121ECD-FDD5-48D2-AB04-2D70DD4920E7}" destId="{A21597ED-783A-4F4A-B73E-F47DF8F4197E}" srcOrd="1" destOrd="0" presId="urn:microsoft.com/office/officeart/2005/8/layout/vList4"/>
    <dgm:cxn modelId="{EFF2427F-97FC-4903-85FB-48B8529A2343}" type="presOf" srcId="{511CE046-D5DB-4EC3-89EF-F2504DEA3CF0}" destId="{87161AE5-D142-4AC3-A572-1ADE1E07A9B5}" srcOrd="0" destOrd="0" presId="urn:microsoft.com/office/officeart/2005/8/layout/vList4"/>
    <dgm:cxn modelId="{F29B4DFA-7B6A-4431-8652-0910BAA342CB}" type="presParOf" srcId="{87161AE5-D142-4AC3-A572-1ADE1E07A9B5}" destId="{1699EFF0-417F-4131-9A87-02B65BA36AC7}" srcOrd="0" destOrd="0" presId="urn:microsoft.com/office/officeart/2005/8/layout/vList4"/>
    <dgm:cxn modelId="{A935CCC8-389B-48DA-88C8-70880886ED02}" type="presParOf" srcId="{1699EFF0-417F-4131-9A87-02B65BA36AC7}" destId="{E9C0BED2-06A3-4DDA-B23A-0DA44E1A9C3E}" srcOrd="0" destOrd="0" presId="urn:microsoft.com/office/officeart/2005/8/layout/vList4"/>
    <dgm:cxn modelId="{861C965F-8C75-4EDA-8DD5-97B77CF9D201}" type="presParOf" srcId="{1699EFF0-417F-4131-9A87-02B65BA36AC7}" destId="{9B83762B-A1B1-4253-B303-CE0BB39EA0B9}" srcOrd="1" destOrd="0" presId="urn:microsoft.com/office/officeart/2005/8/layout/vList4"/>
    <dgm:cxn modelId="{36301C89-D9AF-4FAA-B4F7-7A601BB6021A}" type="presParOf" srcId="{1699EFF0-417F-4131-9A87-02B65BA36AC7}" destId="{50EB842C-8DFC-4FCA-BCD5-002E9B03FBFA}" srcOrd="2" destOrd="0" presId="urn:microsoft.com/office/officeart/2005/8/layout/vList4"/>
    <dgm:cxn modelId="{736C41F0-00C0-4D55-9963-C50B6E613FC3}" type="presParOf" srcId="{87161AE5-D142-4AC3-A572-1ADE1E07A9B5}" destId="{F0A18431-3762-4F9D-B5BB-8BF2F20DB83B}" srcOrd="1" destOrd="0" presId="urn:microsoft.com/office/officeart/2005/8/layout/vList4"/>
    <dgm:cxn modelId="{97912D5D-4E7B-468D-B7E8-939B4E9DA10F}" type="presParOf" srcId="{87161AE5-D142-4AC3-A572-1ADE1E07A9B5}" destId="{8C41C5BB-6EA5-4CAE-958C-09935ACABC5E}" srcOrd="2" destOrd="0" presId="urn:microsoft.com/office/officeart/2005/8/layout/vList4"/>
    <dgm:cxn modelId="{F9FB44F5-1295-4BA9-A979-0C5BA949500E}" type="presParOf" srcId="{8C41C5BB-6EA5-4CAE-958C-09935ACABC5E}" destId="{CF068793-CBA3-4C65-8596-D4B9313C9D07}" srcOrd="0" destOrd="0" presId="urn:microsoft.com/office/officeart/2005/8/layout/vList4"/>
    <dgm:cxn modelId="{B44E6F4C-2FBF-41A8-BF1D-FD49E2483F17}" type="presParOf" srcId="{8C41C5BB-6EA5-4CAE-958C-09935ACABC5E}" destId="{7A6B8040-C2D7-4D70-8033-104EE522C938}" srcOrd="1" destOrd="0" presId="urn:microsoft.com/office/officeart/2005/8/layout/vList4"/>
    <dgm:cxn modelId="{201AB29A-E26F-4740-ABD7-034ADFD0EBAF}" type="presParOf" srcId="{8C41C5BB-6EA5-4CAE-958C-09935ACABC5E}" destId="{A21597ED-783A-4F4A-B73E-F47DF8F4197E}"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11CE046-D5DB-4EC3-89EF-F2504DEA3CF0}"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s-MX"/>
        </a:p>
      </dgm:t>
    </dgm:pt>
    <dgm:pt modelId="{8AD4A1BE-5FAF-4FC6-86DF-3FC6D117397B}">
      <dgm:prSet phldrT="[Texto]"/>
      <dgm:spPr/>
      <dgm:t>
        <a:bodyPr/>
        <a:lstStyle/>
        <a:p>
          <a:r>
            <a:rPr lang="es-MX" dirty="0" smtClean="0"/>
            <a:t>ESTÁNDARES DE CALIDAD</a:t>
          </a:r>
          <a:endParaRPr lang="es-MX" dirty="0"/>
        </a:p>
      </dgm:t>
    </dgm:pt>
    <dgm:pt modelId="{6947C854-BA9E-4B89-B194-C367191A2DDA}" type="parTrans" cxnId="{D1A66241-BB6D-4B30-A96E-5AC1F0282BAB}">
      <dgm:prSet/>
      <dgm:spPr/>
      <dgm:t>
        <a:bodyPr/>
        <a:lstStyle/>
        <a:p>
          <a:endParaRPr lang="es-MX"/>
        </a:p>
      </dgm:t>
    </dgm:pt>
    <dgm:pt modelId="{BAD10AFC-DD55-4EE4-BF2F-322B52784596}" type="sibTrans" cxnId="{D1A66241-BB6D-4B30-A96E-5AC1F0282BAB}">
      <dgm:prSet/>
      <dgm:spPr/>
      <dgm:t>
        <a:bodyPr/>
        <a:lstStyle/>
        <a:p>
          <a:endParaRPr lang="es-MX"/>
        </a:p>
      </dgm:t>
    </dgm:pt>
    <dgm:pt modelId="{3C121ECD-FDD5-48D2-AB04-2D70DD4920E7}">
      <dgm:prSet phldrT="[Texto]"/>
      <dgm:spPr/>
      <dgm:t>
        <a:bodyPr/>
        <a:lstStyle/>
        <a:p>
          <a:r>
            <a:rPr lang="es-MX" dirty="0" smtClean="0"/>
            <a:t>CLUSTERS</a:t>
          </a:r>
          <a:endParaRPr lang="es-MX" dirty="0"/>
        </a:p>
      </dgm:t>
    </dgm:pt>
    <dgm:pt modelId="{41726650-707F-457C-BCD1-B6976BA44493}" type="parTrans" cxnId="{00DD1E82-116D-41AC-85BB-2D34AAACF52B}">
      <dgm:prSet/>
      <dgm:spPr/>
      <dgm:t>
        <a:bodyPr/>
        <a:lstStyle/>
        <a:p>
          <a:endParaRPr lang="es-MX"/>
        </a:p>
      </dgm:t>
    </dgm:pt>
    <dgm:pt modelId="{9688126F-CDD3-4E9A-BFA1-EF7ABCFDC1B2}" type="sibTrans" cxnId="{00DD1E82-116D-41AC-85BB-2D34AAACF52B}">
      <dgm:prSet/>
      <dgm:spPr/>
      <dgm:t>
        <a:bodyPr/>
        <a:lstStyle/>
        <a:p>
          <a:endParaRPr lang="es-MX"/>
        </a:p>
      </dgm:t>
    </dgm:pt>
    <dgm:pt modelId="{87161AE5-D142-4AC3-A572-1ADE1E07A9B5}" type="pres">
      <dgm:prSet presAssocID="{511CE046-D5DB-4EC3-89EF-F2504DEA3CF0}" presName="linear" presStyleCnt="0">
        <dgm:presLayoutVars>
          <dgm:dir/>
          <dgm:resizeHandles val="exact"/>
        </dgm:presLayoutVars>
      </dgm:prSet>
      <dgm:spPr/>
      <dgm:t>
        <a:bodyPr/>
        <a:lstStyle/>
        <a:p>
          <a:endParaRPr lang="es-MX"/>
        </a:p>
      </dgm:t>
    </dgm:pt>
    <dgm:pt modelId="{1699EFF0-417F-4131-9A87-02B65BA36AC7}" type="pres">
      <dgm:prSet presAssocID="{8AD4A1BE-5FAF-4FC6-86DF-3FC6D117397B}" presName="comp" presStyleCnt="0"/>
      <dgm:spPr/>
    </dgm:pt>
    <dgm:pt modelId="{E9C0BED2-06A3-4DDA-B23A-0DA44E1A9C3E}" type="pres">
      <dgm:prSet presAssocID="{8AD4A1BE-5FAF-4FC6-86DF-3FC6D117397B}" presName="box" presStyleLbl="node1" presStyleIdx="0" presStyleCnt="2" custLinFactNeighborY="1327"/>
      <dgm:spPr/>
      <dgm:t>
        <a:bodyPr/>
        <a:lstStyle/>
        <a:p>
          <a:endParaRPr lang="es-MX"/>
        </a:p>
      </dgm:t>
    </dgm:pt>
    <dgm:pt modelId="{9B83762B-A1B1-4253-B303-CE0BB39EA0B9}" type="pres">
      <dgm:prSet presAssocID="{8AD4A1BE-5FAF-4FC6-86DF-3FC6D117397B}" presName="img" presStyleLbl="fgImgPlace1" presStyleIdx="0" presStyleCnt="2" custScaleX="7695" custScaleY="8613" custLinFactNeighborX="-9771" custLinFactNeighborY="1691"/>
      <dgm:spPr/>
      <dgm:t>
        <a:bodyPr/>
        <a:lstStyle/>
        <a:p>
          <a:endParaRPr lang="es-MX"/>
        </a:p>
      </dgm:t>
    </dgm:pt>
    <dgm:pt modelId="{50EB842C-8DFC-4FCA-BCD5-002E9B03FBFA}" type="pres">
      <dgm:prSet presAssocID="{8AD4A1BE-5FAF-4FC6-86DF-3FC6D117397B}" presName="text" presStyleLbl="node1" presStyleIdx="0" presStyleCnt="2">
        <dgm:presLayoutVars>
          <dgm:bulletEnabled val="1"/>
        </dgm:presLayoutVars>
      </dgm:prSet>
      <dgm:spPr/>
      <dgm:t>
        <a:bodyPr/>
        <a:lstStyle/>
        <a:p>
          <a:endParaRPr lang="es-MX"/>
        </a:p>
      </dgm:t>
    </dgm:pt>
    <dgm:pt modelId="{F0A18431-3762-4F9D-B5BB-8BF2F20DB83B}" type="pres">
      <dgm:prSet presAssocID="{BAD10AFC-DD55-4EE4-BF2F-322B52784596}" presName="spacer" presStyleCnt="0"/>
      <dgm:spPr/>
    </dgm:pt>
    <dgm:pt modelId="{8C41C5BB-6EA5-4CAE-958C-09935ACABC5E}" type="pres">
      <dgm:prSet presAssocID="{3C121ECD-FDD5-48D2-AB04-2D70DD4920E7}" presName="comp" presStyleCnt="0"/>
      <dgm:spPr/>
    </dgm:pt>
    <dgm:pt modelId="{CF068793-CBA3-4C65-8596-D4B9313C9D07}" type="pres">
      <dgm:prSet presAssocID="{3C121ECD-FDD5-48D2-AB04-2D70DD4920E7}" presName="box" presStyleLbl="node1" presStyleIdx="1" presStyleCnt="2" custLinFactNeighborY="1868"/>
      <dgm:spPr/>
      <dgm:t>
        <a:bodyPr/>
        <a:lstStyle/>
        <a:p>
          <a:endParaRPr lang="es-MX"/>
        </a:p>
      </dgm:t>
    </dgm:pt>
    <dgm:pt modelId="{7A6B8040-C2D7-4D70-8033-104EE522C938}" type="pres">
      <dgm:prSet presAssocID="{3C121ECD-FDD5-48D2-AB04-2D70DD4920E7}" presName="img" presStyleLbl="fgImgPlace1" presStyleIdx="1" presStyleCnt="2" custFlipVert="1" custFlipHor="1" custScaleX="3108" custScaleY="4007"/>
      <dgm:spPr/>
      <dgm:t>
        <a:bodyPr/>
        <a:lstStyle/>
        <a:p>
          <a:endParaRPr lang="es-MX"/>
        </a:p>
      </dgm:t>
    </dgm:pt>
    <dgm:pt modelId="{A21597ED-783A-4F4A-B73E-F47DF8F4197E}" type="pres">
      <dgm:prSet presAssocID="{3C121ECD-FDD5-48D2-AB04-2D70DD4920E7}" presName="text" presStyleLbl="node1" presStyleIdx="1" presStyleCnt="2">
        <dgm:presLayoutVars>
          <dgm:bulletEnabled val="1"/>
        </dgm:presLayoutVars>
      </dgm:prSet>
      <dgm:spPr/>
      <dgm:t>
        <a:bodyPr/>
        <a:lstStyle/>
        <a:p>
          <a:endParaRPr lang="es-MX"/>
        </a:p>
      </dgm:t>
    </dgm:pt>
  </dgm:ptLst>
  <dgm:cxnLst>
    <dgm:cxn modelId="{C651BFDF-7DAF-4F5E-909B-A04560AA366F}" type="presOf" srcId="{3C121ECD-FDD5-48D2-AB04-2D70DD4920E7}" destId="{CF068793-CBA3-4C65-8596-D4B9313C9D07}" srcOrd="0" destOrd="0" presId="urn:microsoft.com/office/officeart/2005/8/layout/vList4"/>
    <dgm:cxn modelId="{170D2F42-19C6-4C1F-BFD1-9C71E53749A0}" type="presOf" srcId="{3C121ECD-FDD5-48D2-AB04-2D70DD4920E7}" destId="{A21597ED-783A-4F4A-B73E-F47DF8F4197E}" srcOrd="1" destOrd="0" presId="urn:microsoft.com/office/officeart/2005/8/layout/vList4"/>
    <dgm:cxn modelId="{885025CF-8FA0-4D09-8BB3-7D4CA513ED99}" type="presOf" srcId="{8AD4A1BE-5FAF-4FC6-86DF-3FC6D117397B}" destId="{E9C0BED2-06A3-4DDA-B23A-0DA44E1A9C3E}" srcOrd="0" destOrd="0" presId="urn:microsoft.com/office/officeart/2005/8/layout/vList4"/>
    <dgm:cxn modelId="{D1A66241-BB6D-4B30-A96E-5AC1F0282BAB}" srcId="{511CE046-D5DB-4EC3-89EF-F2504DEA3CF0}" destId="{8AD4A1BE-5FAF-4FC6-86DF-3FC6D117397B}" srcOrd="0" destOrd="0" parTransId="{6947C854-BA9E-4B89-B194-C367191A2DDA}" sibTransId="{BAD10AFC-DD55-4EE4-BF2F-322B52784596}"/>
    <dgm:cxn modelId="{B91CB491-E1FE-49DE-9C70-91EAE2BC3871}" type="presOf" srcId="{8AD4A1BE-5FAF-4FC6-86DF-3FC6D117397B}" destId="{50EB842C-8DFC-4FCA-BCD5-002E9B03FBFA}" srcOrd="1" destOrd="0" presId="urn:microsoft.com/office/officeart/2005/8/layout/vList4"/>
    <dgm:cxn modelId="{52011229-C0E7-4CF5-9B61-DC5A1F2F7275}" type="presOf" srcId="{511CE046-D5DB-4EC3-89EF-F2504DEA3CF0}" destId="{87161AE5-D142-4AC3-A572-1ADE1E07A9B5}" srcOrd="0" destOrd="0" presId="urn:microsoft.com/office/officeart/2005/8/layout/vList4"/>
    <dgm:cxn modelId="{00DD1E82-116D-41AC-85BB-2D34AAACF52B}" srcId="{511CE046-D5DB-4EC3-89EF-F2504DEA3CF0}" destId="{3C121ECD-FDD5-48D2-AB04-2D70DD4920E7}" srcOrd="1" destOrd="0" parTransId="{41726650-707F-457C-BCD1-B6976BA44493}" sibTransId="{9688126F-CDD3-4E9A-BFA1-EF7ABCFDC1B2}"/>
    <dgm:cxn modelId="{42B32D17-0464-4F6F-B97F-7E823F2C57D2}" type="presParOf" srcId="{87161AE5-D142-4AC3-A572-1ADE1E07A9B5}" destId="{1699EFF0-417F-4131-9A87-02B65BA36AC7}" srcOrd="0" destOrd="0" presId="urn:microsoft.com/office/officeart/2005/8/layout/vList4"/>
    <dgm:cxn modelId="{FEDC62C9-E8F9-4EE9-8CF1-B5254B1861DF}" type="presParOf" srcId="{1699EFF0-417F-4131-9A87-02B65BA36AC7}" destId="{E9C0BED2-06A3-4DDA-B23A-0DA44E1A9C3E}" srcOrd="0" destOrd="0" presId="urn:microsoft.com/office/officeart/2005/8/layout/vList4"/>
    <dgm:cxn modelId="{B3601F58-78D5-400D-8678-B888FB42AE16}" type="presParOf" srcId="{1699EFF0-417F-4131-9A87-02B65BA36AC7}" destId="{9B83762B-A1B1-4253-B303-CE0BB39EA0B9}" srcOrd="1" destOrd="0" presId="urn:microsoft.com/office/officeart/2005/8/layout/vList4"/>
    <dgm:cxn modelId="{62DCA747-C3AE-4653-BE02-A457D83D06C1}" type="presParOf" srcId="{1699EFF0-417F-4131-9A87-02B65BA36AC7}" destId="{50EB842C-8DFC-4FCA-BCD5-002E9B03FBFA}" srcOrd="2" destOrd="0" presId="urn:microsoft.com/office/officeart/2005/8/layout/vList4"/>
    <dgm:cxn modelId="{B1595717-E887-424A-B4A1-26FF26B1FC0D}" type="presParOf" srcId="{87161AE5-D142-4AC3-A572-1ADE1E07A9B5}" destId="{F0A18431-3762-4F9D-B5BB-8BF2F20DB83B}" srcOrd="1" destOrd="0" presId="urn:microsoft.com/office/officeart/2005/8/layout/vList4"/>
    <dgm:cxn modelId="{1D19D686-DAA6-44C7-B74D-49CC75D5C264}" type="presParOf" srcId="{87161AE5-D142-4AC3-A572-1ADE1E07A9B5}" destId="{8C41C5BB-6EA5-4CAE-958C-09935ACABC5E}" srcOrd="2" destOrd="0" presId="urn:microsoft.com/office/officeart/2005/8/layout/vList4"/>
    <dgm:cxn modelId="{2AC90E2A-15D2-4005-A9EB-DDDDC4A0CCAA}" type="presParOf" srcId="{8C41C5BB-6EA5-4CAE-958C-09935ACABC5E}" destId="{CF068793-CBA3-4C65-8596-D4B9313C9D07}" srcOrd="0" destOrd="0" presId="urn:microsoft.com/office/officeart/2005/8/layout/vList4"/>
    <dgm:cxn modelId="{DECBF500-4B8A-479B-B253-F8D732A80F1E}" type="presParOf" srcId="{8C41C5BB-6EA5-4CAE-958C-09935ACABC5E}" destId="{7A6B8040-C2D7-4D70-8033-104EE522C938}" srcOrd="1" destOrd="0" presId="urn:microsoft.com/office/officeart/2005/8/layout/vList4"/>
    <dgm:cxn modelId="{2832ED31-AD42-4D59-AA7F-F7D7C24F4DFF}" type="presParOf" srcId="{8C41C5BB-6EA5-4CAE-958C-09935ACABC5E}" destId="{A21597ED-783A-4F4A-B73E-F47DF8F4197E}"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845C2C76-4163-4EA3-8CFD-BAA2BC4E7585}"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s-MX"/>
        </a:p>
      </dgm:t>
    </dgm:pt>
    <dgm:pt modelId="{3E25AC62-8794-4E45-88B5-895AC0B94863}">
      <dgm:prSet phldrT="[Texto]"/>
      <dgm:spPr/>
      <dgm:t>
        <a:bodyPr/>
        <a:lstStyle/>
        <a:p>
          <a:r>
            <a:rPr lang="es-MX" b="1" dirty="0" smtClean="0"/>
            <a:t>ESTRATEGIAS  DE MERCADOTECNIA</a:t>
          </a:r>
          <a:endParaRPr lang="es-MX" b="1" dirty="0"/>
        </a:p>
      </dgm:t>
    </dgm:pt>
    <dgm:pt modelId="{B49052AB-94A4-478F-ABE3-4AA482F89FD5}" type="parTrans" cxnId="{BD3035B9-37B7-4B10-AE73-CE7D0BA19837}">
      <dgm:prSet/>
      <dgm:spPr/>
      <dgm:t>
        <a:bodyPr/>
        <a:lstStyle/>
        <a:p>
          <a:endParaRPr lang="es-MX"/>
        </a:p>
      </dgm:t>
    </dgm:pt>
    <dgm:pt modelId="{036C4F8F-2D51-4668-BB34-E0AF31690E0D}" type="sibTrans" cxnId="{BD3035B9-37B7-4B10-AE73-CE7D0BA19837}">
      <dgm:prSet/>
      <dgm:spPr/>
      <dgm:t>
        <a:bodyPr/>
        <a:lstStyle/>
        <a:p>
          <a:endParaRPr lang="es-MX"/>
        </a:p>
      </dgm:t>
    </dgm:pt>
    <dgm:pt modelId="{DACD01BD-FE21-47DE-BD78-B72583FA6FE5}">
      <dgm:prSet phldrT="[Texto]"/>
      <dgm:spPr/>
      <dgm:t>
        <a:bodyPr/>
        <a:lstStyle/>
        <a:p>
          <a:r>
            <a:rPr lang="es-MX" b="1" dirty="0" smtClean="0"/>
            <a:t>INNOVACIÓN</a:t>
          </a:r>
          <a:endParaRPr lang="es-MX" b="1" dirty="0"/>
        </a:p>
      </dgm:t>
    </dgm:pt>
    <dgm:pt modelId="{AC7BE01F-82A4-4FE5-9F7A-15DAEC766843}" type="sibTrans" cxnId="{ECE813AF-CB72-4CA7-B649-104E110C156C}">
      <dgm:prSet/>
      <dgm:spPr/>
      <dgm:t>
        <a:bodyPr/>
        <a:lstStyle/>
        <a:p>
          <a:endParaRPr lang="es-MX"/>
        </a:p>
      </dgm:t>
    </dgm:pt>
    <dgm:pt modelId="{C55E0E98-4869-49D7-977B-832890116B24}" type="parTrans" cxnId="{ECE813AF-CB72-4CA7-B649-104E110C156C}">
      <dgm:prSet/>
      <dgm:spPr/>
      <dgm:t>
        <a:bodyPr/>
        <a:lstStyle/>
        <a:p>
          <a:endParaRPr lang="es-MX"/>
        </a:p>
      </dgm:t>
    </dgm:pt>
    <dgm:pt modelId="{0F6249EB-BB1F-4D49-A33F-EC581D3BC9C4}" type="pres">
      <dgm:prSet presAssocID="{845C2C76-4163-4EA3-8CFD-BAA2BC4E7585}" presName="Name0" presStyleCnt="0">
        <dgm:presLayoutVars>
          <dgm:chMax val="7"/>
          <dgm:chPref val="7"/>
          <dgm:dir/>
        </dgm:presLayoutVars>
      </dgm:prSet>
      <dgm:spPr/>
      <dgm:t>
        <a:bodyPr/>
        <a:lstStyle/>
        <a:p>
          <a:endParaRPr lang="es-MX"/>
        </a:p>
      </dgm:t>
    </dgm:pt>
    <dgm:pt modelId="{EB9EA7D7-20C3-406D-BC93-CAC0E32B8F2A}" type="pres">
      <dgm:prSet presAssocID="{845C2C76-4163-4EA3-8CFD-BAA2BC4E7585}" presName="Name1" presStyleCnt="0"/>
      <dgm:spPr/>
    </dgm:pt>
    <dgm:pt modelId="{5B847F8E-2A30-48A2-B674-96DCBF5EFA07}" type="pres">
      <dgm:prSet presAssocID="{845C2C76-4163-4EA3-8CFD-BAA2BC4E7585}" presName="cycle" presStyleCnt="0"/>
      <dgm:spPr/>
    </dgm:pt>
    <dgm:pt modelId="{7727EB5F-9FD3-4EFD-B150-6D41E709EEBD}" type="pres">
      <dgm:prSet presAssocID="{845C2C76-4163-4EA3-8CFD-BAA2BC4E7585}" presName="srcNode" presStyleLbl="node1" presStyleIdx="0" presStyleCnt="2"/>
      <dgm:spPr/>
    </dgm:pt>
    <dgm:pt modelId="{57750560-1454-4AA4-A4F3-DE78659CC8D5}" type="pres">
      <dgm:prSet presAssocID="{845C2C76-4163-4EA3-8CFD-BAA2BC4E7585}" presName="conn" presStyleLbl="parChTrans1D2" presStyleIdx="0" presStyleCnt="1"/>
      <dgm:spPr/>
      <dgm:t>
        <a:bodyPr/>
        <a:lstStyle/>
        <a:p>
          <a:endParaRPr lang="es-MX"/>
        </a:p>
      </dgm:t>
    </dgm:pt>
    <dgm:pt modelId="{0C7F5A2B-A866-4084-B79E-F3937FA0555B}" type="pres">
      <dgm:prSet presAssocID="{845C2C76-4163-4EA3-8CFD-BAA2BC4E7585}" presName="extraNode" presStyleLbl="node1" presStyleIdx="0" presStyleCnt="2"/>
      <dgm:spPr/>
    </dgm:pt>
    <dgm:pt modelId="{8FC76CBC-C88B-4B5E-9412-28F323F41BE9}" type="pres">
      <dgm:prSet presAssocID="{845C2C76-4163-4EA3-8CFD-BAA2BC4E7585}" presName="dstNode" presStyleLbl="node1" presStyleIdx="0" presStyleCnt="2"/>
      <dgm:spPr/>
    </dgm:pt>
    <dgm:pt modelId="{809BC608-8017-40FE-9E8F-8C5BF4C76071}" type="pres">
      <dgm:prSet presAssocID="{DACD01BD-FE21-47DE-BD78-B72583FA6FE5}" presName="text_1" presStyleLbl="node1" presStyleIdx="0" presStyleCnt="2">
        <dgm:presLayoutVars>
          <dgm:bulletEnabled val="1"/>
        </dgm:presLayoutVars>
      </dgm:prSet>
      <dgm:spPr/>
      <dgm:t>
        <a:bodyPr/>
        <a:lstStyle/>
        <a:p>
          <a:endParaRPr lang="es-MX"/>
        </a:p>
      </dgm:t>
    </dgm:pt>
    <dgm:pt modelId="{119AA2EF-DAF6-4CCC-9E81-5414B54CD5D1}" type="pres">
      <dgm:prSet presAssocID="{DACD01BD-FE21-47DE-BD78-B72583FA6FE5}" presName="accent_1" presStyleCnt="0"/>
      <dgm:spPr/>
    </dgm:pt>
    <dgm:pt modelId="{5BDBCC73-3F80-4785-B066-C9BFF00AA093}" type="pres">
      <dgm:prSet presAssocID="{DACD01BD-FE21-47DE-BD78-B72583FA6FE5}" presName="accentRepeatNode" presStyleLbl="solidFgAcc1" presStyleIdx="0" presStyleCnt="2" custScaleX="3940" custScaleY="12831"/>
      <dgm:spPr/>
      <dgm:t>
        <a:bodyPr/>
        <a:lstStyle/>
        <a:p>
          <a:endParaRPr lang="es-MX"/>
        </a:p>
      </dgm:t>
    </dgm:pt>
    <dgm:pt modelId="{8B457912-5AF6-48E8-A2DD-1D10C80568BF}" type="pres">
      <dgm:prSet presAssocID="{3E25AC62-8794-4E45-88B5-895AC0B94863}" presName="text_2" presStyleLbl="node1" presStyleIdx="1" presStyleCnt="2">
        <dgm:presLayoutVars>
          <dgm:bulletEnabled val="1"/>
        </dgm:presLayoutVars>
      </dgm:prSet>
      <dgm:spPr/>
      <dgm:t>
        <a:bodyPr/>
        <a:lstStyle/>
        <a:p>
          <a:endParaRPr lang="es-MX"/>
        </a:p>
      </dgm:t>
    </dgm:pt>
    <dgm:pt modelId="{652C9E4D-FFE1-4BB6-BA03-C6B759F44CA6}" type="pres">
      <dgm:prSet presAssocID="{3E25AC62-8794-4E45-88B5-895AC0B94863}" presName="accent_2" presStyleCnt="0"/>
      <dgm:spPr/>
    </dgm:pt>
    <dgm:pt modelId="{D4BFF2EA-AB01-482D-B63D-5B6D98F0120F}" type="pres">
      <dgm:prSet presAssocID="{3E25AC62-8794-4E45-88B5-895AC0B94863}" presName="accentRepeatNode" presStyleLbl="solidFgAcc1" presStyleIdx="1" presStyleCnt="2" custFlipVert="0" custFlipHor="1" custScaleX="2829" custScaleY="4448"/>
      <dgm:spPr/>
      <dgm:t>
        <a:bodyPr/>
        <a:lstStyle/>
        <a:p>
          <a:endParaRPr lang="es-MX"/>
        </a:p>
      </dgm:t>
    </dgm:pt>
  </dgm:ptLst>
  <dgm:cxnLst>
    <dgm:cxn modelId="{BD3035B9-37B7-4B10-AE73-CE7D0BA19837}" srcId="{845C2C76-4163-4EA3-8CFD-BAA2BC4E7585}" destId="{3E25AC62-8794-4E45-88B5-895AC0B94863}" srcOrd="1" destOrd="0" parTransId="{B49052AB-94A4-478F-ABE3-4AA482F89FD5}" sibTransId="{036C4F8F-2D51-4668-BB34-E0AF31690E0D}"/>
    <dgm:cxn modelId="{862DA375-6BE9-4103-9C73-52FC03D3CFFE}" type="presOf" srcId="{DACD01BD-FE21-47DE-BD78-B72583FA6FE5}" destId="{809BC608-8017-40FE-9E8F-8C5BF4C76071}" srcOrd="0" destOrd="0" presId="urn:microsoft.com/office/officeart/2008/layout/VerticalCurvedList"/>
    <dgm:cxn modelId="{3F67F32B-820D-41A6-87A6-B93EA867BEA2}" type="presOf" srcId="{3E25AC62-8794-4E45-88B5-895AC0B94863}" destId="{8B457912-5AF6-48E8-A2DD-1D10C80568BF}" srcOrd="0" destOrd="0" presId="urn:microsoft.com/office/officeart/2008/layout/VerticalCurvedList"/>
    <dgm:cxn modelId="{5A514D99-063D-4DF4-B0A7-FF88BFA13A40}" type="presOf" srcId="{845C2C76-4163-4EA3-8CFD-BAA2BC4E7585}" destId="{0F6249EB-BB1F-4D49-A33F-EC581D3BC9C4}" srcOrd="0" destOrd="0" presId="urn:microsoft.com/office/officeart/2008/layout/VerticalCurvedList"/>
    <dgm:cxn modelId="{B403F08A-B8D8-4A6D-B5F7-9E747AC5A1AA}" type="presOf" srcId="{AC7BE01F-82A4-4FE5-9F7A-15DAEC766843}" destId="{57750560-1454-4AA4-A4F3-DE78659CC8D5}" srcOrd="0" destOrd="0" presId="urn:microsoft.com/office/officeart/2008/layout/VerticalCurvedList"/>
    <dgm:cxn modelId="{ECE813AF-CB72-4CA7-B649-104E110C156C}" srcId="{845C2C76-4163-4EA3-8CFD-BAA2BC4E7585}" destId="{DACD01BD-FE21-47DE-BD78-B72583FA6FE5}" srcOrd="0" destOrd="0" parTransId="{C55E0E98-4869-49D7-977B-832890116B24}" sibTransId="{AC7BE01F-82A4-4FE5-9F7A-15DAEC766843}"/>
    <dgm:cxn modelId="{0471C8B3-E0C6-421A-9B06-FE2CB851F078}" type="presParOf" srcId="{0F6249EB-BB1F-4D49-A33F-EC581D3BC9C4}" destId="{EB9EA7D7-20C3-406D-BC93-CAC0E32B8F2A}" srcOrd="0" destOrd="0" presId="urn:microsoft.com/office/officeart/2008/layout/VerticalCurvedList"/>
    <dgm:cxn modelId="{58156989-D7A8-4622-8754-65640151B996}" type="presParOf" srcId="{EB9EA7D7-20C3-406D-BC93-CAC0E32B8F2A}" destId="{5B847F8E-2A30-48A2-B674-96DCBF5EFA07}" srcOrd="0" destOrd="0" presId="urn:microsoft.com/office/officeart/2008/layout/VerticalCurvedList"/>
    <dgm:cxn modelId="{BC0F6D28-E585-4CE7-95BF-278F888F4A2E}" type="presParOf" srcId="{5B847F8E-2A30-48A2-B674-96DCBF5EFA07}" destId="{7727EB5F-9FD3-4EFD-B150-6D41E709EEBD}" srcOrd="0" destOrd="0" presId="urn:microsoft.com/office/officeart/2008/layout/VerticalCurvedList"/>
    <dgm:cxn modelId="{C28B90BA-086C-481E-B68C-CC3126496629}" type="presParOf" srcId="{5B847F8E-2A30-48A2-B674-96DCBF5EFA07}" destId="{57750560-1454-4AA4-A4F3-DE78659CC8D5}" srcOrd="1" destOrd="0" presId="urn:microsoft.com/office/officeart/2008/layout/VerticalCurvedList"/>
    <dgm:cxn modelId="{964BFDC1-2467-4458-9394-143936DCF3D0}" type="presParOf" srcId="{5B847F8E-2A30-48A2-B674-96DCBF5EFA07}" destId="{0C7F5A2B-A866-4084-B79E-F3937FA0555B}" srcOrd="2" destOrd="0" presId="urn:microsoft.com/office/officeart/2008/layout/VerticalCurvedList"/>
    <dgm:cxn modelId="{D17B1D14-FF8F-45EF-8BA4-1F13A9786075}" type="presParOf" srcId="{5B847F8E-2A30-48A2-B674-96DCBF5EFA07}" destId="{8FC76CBC-C88B-4B5E-9412-28F323F41BE9}" srcOrd="3" destOrd="0" presId="urn:microsoft.com/office/officeart/2008/layout/VerticalCurvedList"/>
    <dgm:cxn modelId="{611FC8CF-50C5-4BD5-9F05-E54293BF3039}" type="presParOf" srcId="{EB9EA7D7-20C3-406D-BC93-CAC0E32B8F2A}" destId="{809BC608-8017-40FE-9E8F-8C5BF4C76071}" srcOrd="1" destOrd="0" presId="urn:microsoft.com/office/officeart/2008/layout/VerticalCurvedList"/>
    <dgm:cxn modelId="{F9E90685-1D85-4DB5-B89F-A5DB9D580D7E}" type="presParOf" srcId="{EB9EA7D7-20C3-406D-BC93-CAC0E32B8F2A}" destId="{119AA2EF-DAF6-4CCC-9E81-5414B54CD5D1}" srcOrd="2" destOrd="0" presId="urn:microsoft.com/office/officeart/2008/layout/VerticalCurvedList"/>
    <dgm:cxn modelId="{406930B0-306A-4854-A979-27509ECB0524}" type="presParOf" srcId="{119AA2EF-DAF6-4CCC-9E81-5414B54CD5D1}" destId="{5BDBCC73-3F80-4785-B066-C9BFF00AA093}" srcOrd="0" destOrd="0" presId="urn:microsoft.com/office/officeart/2008/layout/VerticalCurvedList"/>
    <dgm:cxn modelId="{95A53131-AE58-4509-8213-8A01A5CC3773}" type="presParOf" srcId="{EB9EA7D7-20C3-406D-BC93-CAC0E32B8F2A}" destId="{8B457912-5AF6-48E8-A2DD-1D10C80568BF}" srcOrd="3" destOrd="0" presId="urn:microsoft.com/office/officeart/2008/layout/VerticalCurvedList"/>
    <dgm:cxn modelId="{CAF2F9DF-EC8F-49AC-B737-B8CFC533B6A7}" type="presParOf" srcId="{EB9EA7D7-20C3-406D-BC93-CAC0E32B8F2A}" destId="{652C9E4D-FFE1-4BB6-BA03-C6B759F44CA6}" srcOrd="4" destOrd="0" presId="urn:microsoft.com/office/officeart/2008/layout/VerticalCurvedList"/>
    <dgm:cxn modelId="{03683D31-DE6C-43E5-A01C-94C4654231EA}" type="presParOf" srcId="{652C9E4D-FFE1-4BB6-BA03-C6B759F44CA6}" destId="{D4BFF2EA-AB01-482D-B63D-5B6D98F0120F}"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511CE046-D5DB-4EC3-89EF-F2504DEA3CF0}"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s-MX"/>
        </a:p>
      </dgm:t>
    </dgm:pt>
    <dgm:pt modelId="{8AD4A1BE-5FAF-4FC6-86DF-3FC6D117397B}">
      <dgm:prSet phldrT="[Texto]"/>
      <dgm:spPr/>
      <dgm:t>
        <a:bodyPr/>
        <a:lstStyle/>
        <a:p>
          <a:r>
            <a:rPr lang="es-MX" b="1" dirty="0" smtClean="0"/>
            <a:t>DIVERSIFICACIÓN DEL PRODUCTO</a:t>
          </a:r>
          <a:endParaRPr lang="es-MX" dirty="0"/>
        </a:p>
      </dgm:t>
    </dgm:pt>
    <dgm:pt modelId="{6947C854-BA9E-4B89-B194-C367191A2DDA}" type="parTrans" cxnId="{D1A66241-BB6D-4B30-A96E-5AC1F0282BAB}">
      <dgm:prSet/>
      <dgm:spPr/>
      <dgm:t>
        <a:bodyPr/>
        <a:lstStyle/>
        <a:p>
          <a:endParaRPr lang="es-MX"/>
        </a:p>
      </dgm:t>
    </dgm:pt>
    <dgm:pt modelId="{BAD10AFC-DD55-4EE4-BF2F-322B52784596}" type="sibTrans" cxnId="{D1A66241-BB6D-4B30-A96E-5AC1F0282BAB}">
      <dgm:prSet/>
      <dgm:spPr/>
      <dgm:t>
        <a:bodyPr/>
        <a:lstStyle/>
        <a:p>
          <a:endParaRPr lang="es-MX"/>
        </a:p>
      </dgm:t>
    </dgm:pt>
    <dgm:pt modelId="{015709A1-C23E-4081-8C06-EF0896FD3FCD}">
      <dgm:prSet phldrT="[Texto]"/>
      <dgm:spPr/>
      <dgm:t>
        <a:bodyPr/>
        <a:lstStyle/>
        <a:p>
          <a:r>
            <a:rPr lang="es-MX" dirty="0" smtClean="0"/>
            <a:t>OUTSORSING</a:t>
          </a:r>
          <a:endParaRPr lang="es-MX" dirty="0"/>
        </a:p>
      </dgm:t>
    </dgm:pt>
    <dgm:pt modelId="{B5B1A8DC-C918-4E88-9F1A-BC470167DF5A}" type="parTrans" cxnId="{0453A27E-B4D8-4674-8C5E-8F186D87605F}">
      <dgm:prSet/>
      <dgm:spPr/>
      <dgm:t>
        <a:bodyPr/>
        <a:lstStyle/>
        <a:p>
          <a:endParaRPr lang="es-MX"/>
        </a:p>
      </dgm:t>
    </dgm:pt>
    <dgm:pt modelId="{78CAE2D6-7B14-4859-8333-67A64F16C20A}" type="sibTrans" cxnId="{0453A27E-B4D8-4674-8C5E-8F186D87605F}">
      <dgm:prSet/>
      <dgm:spPr/>
      <dgm:t>
        <a:bodyPr/>
        <a:lstStyle/>
        <a:p>
          <a:endParaRPr lang="es-MX"/>
        </a:p>
      </dgm:t>
    </dgm:pt>
    <dgm:pt modelId="{87161AE5-D142-4AC3-A572-1ADE1E07A9B5}" type="pres">
      <dgm:prSet presAssocID="{511CE046-D5DB-4EC3-89EF-F2504DEA3CF0}" presName="linear" presStyleCnt="0">
        <dgm:presLayoutVars>
          <dgm:dir/>
          <dgm:resizeHandles val="exact"/>
        </dgm:presLayoutVars>
      </dgm:prSet>
      <dgm:spPr/>
      <dgm:t>
        <a:bodyPr/>
        <a:lstStyle/>
        <a:p>
          <a:endParaRPr lang="es-MX"/>
        </a:p>
      </dgm:t>
    </dgm:pt>
    <dgm:pt modelId="{1699EFF0-417F-4131-9A87-02B65BA36AC7}" type="pres">
      <dgm:prSet presAssocID="{8AD4A1BE-5FAF-4FC6-86DF-3FC6D117397B}" presName="comp" presStyleCnt="0"/>
      <dgm:spPr/>
    </dgm:pt>
    <dgm:pt modelId="{E9C0BED2-06A3-4DDA-B23A-0DA44E1A9C3E}" type="pres">
      <dgm:prSet presAssocID="{8AD4A1BE-5FAF-4FC6-86DF-3FC6D117397B}" presName="box" presStyleLbl="node1" presStyleIdx="0" presStyleCnt="2" custLinFactNeighborY="1327"/>
      <dgm:spPr/>
      <dgm:t>
        <a:bodyPr/>
        <a:lstStyle/>
        <a:p>
          <a:endParaRPr lang="es-MX"/>
        </a:p>
      </dgm:t>
    </dgm:pt>
    <dgm:pt modelId="{9B83762B-A1B1-4253-B303-CE0BB39EA0B9}" type="pres">
      <dgm:prSet presAssocID="{8AD4A1BE-5FAF-4FC6-86DF-3FC6D117397B}" presName="img" presStyleLbl="fgImgPlace1" presStyleIdx="0" presStyleCnt="2" custFlipVert="1" custFlipHor="1" custScaleX="3108" custScaleY="2652" custLinFactNeighborX="34793" custLinFactNeighborY="-17742"/>
      <dgm:spPr/>
      <dgm:t>
        <a:bodyPr/>
        <a:lstStyle/>
        <a:p>
          <a:endParaRPr lang="es-MX"/>
        </a:p>
      </dgm:t>
    </dgm:pt>
    <dgm:pt modelId="{50EB842C-8DFC-4FCA-BCD5-002E9B03FBFA}" type="pres">
      <dgm:prSet presAssocID="{8AD4A1BE-5FAF-4FC6-86DF-3FC6D117397B}" presName="text" presStyleLbl="node1" presStyleIdx="0" presStyleCnt="2">
        <dgm:presLayoutVars>
          <dgm:bulletEnabled val="1"/>
        </dgm:presLayoutVars>
      </dgm:prSet>
      <dgm:spPr/>
      <dgm:t>
        <a:bodyPr/>
        <a:lstStyle/>
        <a:p>
          <a:endParaRPr lang="es-MX"/>
        </a:p>
      </dgm:t>
    </dgm:pt>
    <dgm:pt modelId="{F0A18431-3762-4F9D-B5BB-8BF2F20DB83B}" type="pres">
      <dgm:prSet presAssocID="{BAD10AFC-DD55-4EE4-BF2F-322B52784596}" presName="spacer" presStyleCnt="0"/>
      <dgm:spPr/>
    </dgm:pt>
    <dgm:pt modelId="{DA5F8585-DBF5-43AA-910F-B00578250E9D}" type="pres">
      <dgm:prSet presAssocID="{015709A1-C23E-4081-8C06-EF0896FD3FCD}" presName="comp" presStyleCnt="0"/>
      <dgm:spPr/>
    </dgm:pt>
    <dgm:pt modelId="{D3B16E33-02B3-4B3D-9F0D-601EA9D32CFA}" type="pres">
      <dgm:prSet presAssocID="{015709A1-C23E-4081-8C06-EF0896FD3FCD}" presName="box" presStyleLbl="node1" presStyleIdx="1" presStyleCnt="2"/>
      <dgm:spPr/>
      <dgm:t>
        <a:bodyPr/>
        <a:lstStyle/>
        <a:p>
          <a:endParaRPr lang="es-MX"/>
        </a:p>
      </dgm:t>
    </dgm:pt>
    <dgm:pt modelId="{8773831B-4BE5-4C40-9BFF-5EE884785AA9}" type="pres">
      <dgm:prSet presAssocID="{015709A1-C23E-4081-8C06-EF0896FD3FCD}" presName="img" presStyleLbl="fgImgPlace1" presStyleIdx="1" presStyleCnt="2" custFlipVert="1" custFlipHor="1" custScaleX="3108" custScaleY="4007" custLinFactNeighborX="31684" custLinFactNeighborY="170"/>
      <dgm:spPr/>
      <dgm:t>
        <a:bodyPr/>
        <a:lstStyle/>
        <a:p>
          <a:endParaRPr lang="es-MX"/>
        </a:p>
      </dgm:t>
    </dgm:pt>
    <dgm:pt modelId="{5A368F3D-3589-4426-BD57-4ACC0DC80DA4}" type="pres">
      <dgm:prSet presAssocID="{015709A1-C23E-4081-8C06-EF0896FD3FCD}" presName="text" presStyleLbl="node1" presStyleIdx="1" presStyleCnt="2">
        <dgm:presLayoutVars>
          <dgm:bulletEnabled val="1"/>
        </dgm:presLayoutVars>
      </dgm:prSet>
      <dgm:spPr/>
      <dgm:t>
        <a:bodyPr/>
        <a:lstStyle/>
        <a:p>
          <a:endParaRPr lang="es-MX"/>
        </a:p>
      </dgm:t>
    </dgm:pt>
  </dgm:ptLst>
  <dgm:cxnLst>
    <dgm:cxn modelId="{6373528E-2FE2-4190-B083-B5EF92A6A4E2}" type="presOf" srcId="{8AD4A1BE-5FAF-4FC6-86DF-3FC6D117397B}" destId="{E9C0BED2-06A3-4DDA-B23A-0DA44E1A9C3E}" srcOrd="0" destOrd="0" presId="urn:microsoft.com/office/officeart/2005/8/layout/vList4"/>
    <dgm:cxn modelId="{7FAAC10C-5196-490A-A368-5516D7EB2DD0}" type="presOf" srcId="{015709A1-C23E-4081-8C06-EF0896FD3FCD}" destId="{D3B16E33-02B3-4B3D-9F0D-601EA9D32CFA}" srcOrd="0" destOrd="0" presId="urn:microsoft.com/office/officeart/2005/8/layout/vList4"/>
    <dgm:cxn modelId="{C63DF9EF-A61E-44C7-9AEF-71E2F2D58376}" type="presOf" srcId="{015709A1-C23E-4081-8C06-EF0896FD3FCD}" destId="{5A368F3D-3589-4426-BD57-4ACC0DC80DA4}" srcOrd="1" destOrd="0" presId="urn:microsoft.com/office/officeart/2005/8/layout/vList4"/>
    <dgm:cxn modelId="{76793141-3F79-4FB1-9569-D70A71718A7A}" type="presOf" srcId="{511CE046-D5DB-4EC3-89EF-F2504DEA3CF0}" destId="{87161AE5-D142-4AC3-A572-1ADE1E07A9B5}" srcOrd="0" destOrd="0" presId="urn:microsoft.com/office/officeart/2005/8/layout/vList4"/>
    <dgm:cxn modelId="{D1A66241-BB6D-4B30-A96E-5AC1F0282BAB}" srcId="{511CE046-D5DB-4EC3-89EF-F2504DEA3CF0}" destId="{8AD4A1BE-5FAF-4FC6-86DF-3FC6D117397B}" srcOrd="0" destOrd="0" parTransId="{6947C854-BA9E-4B89-B194-C367191A2DDA}" sibTransId="{BAD10AFC-DD55-4EE4-BF2F-322B52784596}"/>
    <dgm:cxn modelId="{0453A27E-B4D8-4674-8C5E-8F186D87605F}" srcId="{511CE046-D5DB-4EC3-89EF-F2504DEA3CF0}" destId="{015709A1-C23E-4081-8C06-EF0896FD3FCD}" srcOrd="1" destOrd="0" parTransId="{B5B1A8DC-C918-4E88-9F1A-BC470167DF5A}" sibTransId="{78CAE2D6-7B14-4859-8333-67A64F16C20A}"/>
    <dgm:cxn modelId="{6A598A36-3B8E-4AC7-B03F-85BF1A020F7B}" type="presOf" srcId="{8AD4A1BE-5FAF-4FC6-86DF-3FC6D117397B}" destId="{50EB842C-8DFC-4FCA-BCD5-002E9B03FBFA}" srcOrd="1" destOrd="0" presId="urn:microsoft.com/office/officeart/2005/8/layout/vList4"/>
    <dgm:cxn modelId="{196797C9-D80C-4CB1-96F4-EA30F82061AB}" type="presParOf" srcId="{87161AE5-D142-4AC3-A572-1ADE1E07A9B5}" destId="{1699EFF0-417F-4131-9A87-02B65BA36AC7}" srcOrd="0" destOrd="0" presId="urn:microsoft.com/office/officeart/2005/8/layout/vList4"/>
    <dgm:cxn modelId="{FA87B28B-F968-4372-8D8E-94DBFD5EB70B}" type="presParOf" srcId="{1699EFF0-417F-4131-9A87-02B65BA36AC7}" destId="{E9C0BED2-06A3-4DDA-B23A-0DA44E1A9C3E}" srcOrd="0" destOrd="0" presId="urn:microsoft.com/office/officeart/2005/8/layout/vList4"/>
    <dgm:cxn modelId="{81F6263F-BF78-4E37-9DC8-4825D8D64FD9}" type="presParOf" srcId="{1699EFF0-417F-4131-9A87-02B65BA36AC7}" destId="{9B83762B-A1B1-4253-B303-CE0BB39EA0B9}" srcOrd="1" destOrd="0" presId="urn:microsoft.com/office/officeart/2005/8/layout/vList4"/>
    <dgm:cxn modelId="{BCC21955-E4BC-4222-AF40-B88A5212C74B}" type="presParOf" srcId="{1699EFF0-417F-4131-9A87-02B65BA36AC7}" destId="{50EB842C-8DFC-4FCA-BCD5-002E9B03FBFA}" srcOrd="2" destOrd="0" presId="urn:microsoft.com/office/officeart/2005/8/layout/vList4"/>
    <dgm:cxn modelId="{CAE51321-B3C9-4ED4-8D0D-F96C094B3C78}" type="presParOf" srcId="{87161AE5-D142-4AC3-A572-1ADE1E07A9B5}" destId="{F0A18431-3762-4F9D-B5BB-8BF2F20DB83B}" srcOrd="1" destOrd="0" presId="urn:microsoft.com/office/officeart/2005/8/layout/vList4"/>
    <dgm:cxn modelId="{367DB1A0-3208-4D26-BCA1-15CEFB6BFC64}" type="presParOf" srcId="{87161AE5-D142-4AC3-A572-1ADE1E07A9B5}" destId="{DA5F8585-DBF5-43AA-910F-B00578250E9D}" srcOrd="2" destOrd="0" presId="urn:microsoft.com/office/officeart/2005/8/layout/vList4"/>
    <dgm:cxn modelId="{DF48E994-C8E3-4366-B9C8-2937D3EF14D2}" type="presParOf" srcId="{DA5F8585-DBF5-43AA-910F-B00578250E9D}" destId="{D3B16E33-02B3-4B3D-9F0D-601EA9D32CFA}" srcOrd="0" destOrd="0" presId="urn:microsoft.com/office/officeart/2005/8/layout/vList4"/>
    <dgm:cxn modelId="{77740F04-B227-4E06-A748-4A3B17B10E40}" type="presParOf" srcId="{DA5F8585-DBF5-43AA-910F-B00578250E9D}" destId="{8773831B-4BE5-4C40-9BFF-5EE884785AA9}" srcOrd="1" destOrd="0" presId="urn:microsoft.com/office/officeart/2005/8/layout/vList4"/>
    <dgm:cxn modelId="{46F05FC1-3A87-4DF9-89D0-4D44FFF575F0}" type="presParOf" srcId="{DA5F8585-DBF5-43AA-910F-B00578250E9D}" destId="{5A368F3D-3589-4426-BD57-4ACC0DC80DA4}"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845C2C76-4163-4EA3-8CFD-BAA2BC4E7585}"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s-MX"/>
        </a:p>
      </dgm:t>
    </dgm:pt>
    <dgm:pt modelId="{DACD01BD-FE21-47DE-BD78-B72583FA6FE5}">
      <dgm:prSet phldrT="[Texto]"/>
      <dgm:spPr/>
      <dgm:t>
        <a:bodyPr/>
        <a:lstStyle/>
        <a:p>
          <a:r>
            <a:rPr lang="es-MX" b="1" dirty="0" smtClean="0"/>
            <a:t>TRATADOS INTERNACIONALES</a:t>
          </a:r>
          <a:endParaRPr lang="es-MX" b="1" dirty="0"/>
        </a:p>
      </dgm:t>
    </dgm:pt>
    <dgm:pt modelId="{C55E0E98-4869-49D7-977B-832890116B24}" type="parTrans" cxnId="{ECE813AF-CB72-4CA7-B649-104E110C156C}">
      <dgm:prSet/>
      <dgm:spPr/>
      <dgm:t>
        <a:bodyPr/>
        <a:lstStyle/>
        <a:p>
          <a:endParaRPr lang="es-MX"/>
        </a:p>
      </dgm:t>
    </dgm:pt>
    <dgm:pt modelId="{AC7BE01F-82A4-4FE5-9F7A-15DAEC766843}" type="sibTrans" cxnId="{ECE813AF-CB72-4CA7-B649-104E110C156C}">
      <dgm:prSet/>
      <dgm:spPr/>
      <dgm:t>
        <a:bodyPr/>
        <a:lstStyle/>
        <a:p>
          <a:endParaRPr lang="es-MX"/>
        </a:p>
      </dgm:t>
    </dgm:pt>
    <dgm:pt modelId="{3E25AC62-8794-4E45-88B5-895AC0B94863}">
      <dgm:prSet phldrT="[Texto]" custT="1"/>
      <dgm:spPr/>
      <dgm:t>
        <a:bodyPr/>
        <a:lstStyle/>
        <a:p>
          <a:r>
            <a:rPr lang="es-MX" sz="3300" b="1" dirty="0" smtClean="0"/>
            <a:t>    </a:t>
          </a:r>
          <a:r>
            <a:rPr lang="es-MX" sz="4100" b="1" dirty="0" smtClean="0"/>
            <a:t>AGREGADOS       </a:t>
          </a:r>
        </a:p>
        <a:p>
          <a:r>
            <a:rPr lang="es-MX" sz="4100" b="1" dirty="0" smtClean="0"/>
            <a:t>    COMERCIAES </a:t>
          </a:r>
          <a:endParaRPr lang="es-MX" sz="4100" b="1" dirty="0"/>
        </a:p>
      </dgm:t>
    </dgm:pt>
    <dgm:pt modelId="{B49052AB-94A4-478F-ABE3-4AA482F89FD5}" type="parTrans" cxnId="{BD3035B9-37B7-4B10-AE73-CE7D0BA19837}">
      <dgm:prSet/>
      <dgm:spPr/>
      <dgm:t>
        <a:bodyPr/>
        <a:lstStyle/>
        <a:p>
          <a:endParaRPr lang="es-MX"/>
        </a:p>
      </dgm:t>
    </dgm:pt>
    <dgm:pt modelId="{036C4F8F-2D51-4668-BB34-E0AF31690E0D}" type="sibTrans" cxnId="{BD3035B9-37B7-4B10-AE73-CE7D0BA19837}">
      <dgm:prSet/>
      <dgm:spPr/>
      <dgm:t>
        <a:bodyPr/>
        <a:lstStyle/>
        <a:p>
          <a:endParaRPr lang="es-MX"/>
        </a:p>
      </dgm:t>
    </dgm:pt>
    <dgm:pt modelId="{0F6249EB-BB1F-4D49-A33F-EC581D3BC9C4}" type="pres">
      <dgm:prSet presAssocID="{845C2C76-4163-4EA3-8CFD-BAA2BC4E7585}" presName="Name0" presStyleCnt="0">
        <dgm:presLayoutVars>
          <dgm:chMax val="7"/>
          <dgm:chPref val="7"/>
          <dgm:dir/>
        </dgm:presLayoutVars>
      </dgm:prSet>
      <dgm:spPr/>
      <dgm:t>
        <a:bodyPr/>
        <a:lstStyle/>
        <a:p>
          <a:endParaRPr lang="es-MX"/>
        </a:p>
      </dgm:t>
    </dgm:pt>
    <dgm:pt modelId="{EB9EA7D7-20C3-406D-BC93-CAC0E32B8F2A}" type="pres">
      <dgm:prSet presAssocID="{845C2C76-4163-4EA3-8CFD-BAA2BC4E7585}" presName="Name1" presStyleCnt="0"/>
      <dgm:spPr/>
    </dgm:pt>
    <dgm:pt modelId="{5B847F8E-2A30-48A2-B674-96DCBF5EFA07}" type="pres">
      <dgm:prSet presAssocID="{845C2C76-4163-4EA3-8CFD-BAA2BC4E7585}" presName="cycle" presStyleCnt="0"/>
      <dgm:spPr/>
    </dgm:pt>
    <dgm:pt modelId="{7727EB5F-9FD3-4EFD-B150-6D41E709EEBD}" type="pres">
      <dgm:prSet presAssocID="{845C2C76-4163-4EA3-8CFD-BAA2BC4E7585}" presName="srcNode" presStyleLbl="node1" presStyleIdx="0" presStyleCnt="2"/>
      <dgm:spPr/>
    </dgm:pt>
    <dgm:pt modelId="{57750560-1454-4AA4-A4F3-DE78659CC8D5}" type="pres">
      <dgm:prSet presAssocID="{845C2C76-4163-4EA3-8CFD-BAA2BC4E7585}" presName="conn" presStyleLbl="parChTrans1D2" presStyleIdx="0" presStyleCnt="1"/>
      <dgm:spPr/>
      <dgm:t>
        <a:bodyPr/>
        <a:lstStyle/>
        <a:p>
          <a:endParaRPr lang="es-MX"/>
        </a:p>
      </dgm:t>
    </dgm:pt>
    <dgm:pt modelId="{0C7F5A2B-A866-4084-B79E-F3937FA0555B}" type="pres">
      <dgm:prSet presAssocID="{845C2C76-4163-4EA3-8CFD-BAA2BC4E7585}" presName="extraNode" presStyleLbl="node1" presStyleIdx="0" presStyleCnt="2"/>
      <dgm:spPr/>
    </dgm:pt>
    <dgm:pt modelId="{8FC76CBC-C88B-4B5E-9412-28F323F41BE9}" type="pres">
      <dgm:prSet presAssocID="{845C2C76-4163-4EA3-8CFD-BAA2BC4E7585}" presName="dstNode" presStyleLbl="node1" presStyleIdx="0" presStyleCnt="2"/>
      <dgm:spPr/>
    </dgm:pt>
    <dgm:pt modelId="{809BC608-8017-40FE-9E8F-8C5BF4C76071}" type="pres">
      <dgm:prSet presAssocID="{DACD01BD-FE21-47DE-BD78-B72583FA6FE5}" presName="text_1" presStyleLbl="node1" presStyleIdx="0" presStyleCnt="2">
        <dgm:presLayoutVars>
          <dgm:bulletEnabled val="1"/>
        </dgm:presLayoutVars>
      </dgm:prSet>
      <dgm:spPr/>
      <dgm:t>
        <a:bodyPr/>
        <a:lstStyle/>
        <a:p>
          <a:endParaRPr lang="es-MX"/>
        </a:p>
      </dgm:t>
    </dgm:pt>
    <dgm:pt modelId="{119AA2EF-DAF6-4CCC-9E81-5414B54CD5D1}" type="pres">
      <dgm:prSet presAssocID="{DACD01BD-FE21-47DE-BD78-B72583FA6FE5}" presName="accent_1" presStyleCnt="0"/>
      <dgm:spPr/>
    </dgm:pt>
    <dgm:pt modelId="{5BDBCC73-3F80-4785-B066-C9BFF00AA093}" type="pres">
      <dgm:prSet presAssocID="{DACD01BD-FE21-47DE-BD78-B72583FA6FE5}" presName="accentRepeatNode" presStyleLbl="solidFgAcc1" presStyleIdx="0" presStyleCnt="2" custScaleX="3940" custScaleY="6929" custLinFactNeighborY="2951"/>
      <dgm:spPr/>
      <dgm:t>
        <a:bodyPr/>
        <a:lstStyle/>
        <a:p>
          <a:endParaRPr lang="es-MX"/>
        </a:p>
      </dgm:t>
    </dgm:pt>
    <dgm:pt modelId="{8B457912-5AF6-48E8-A2DD-1D10C80568BF}" type="pres">
      <dgm:prSet presAssocID="{3E25AC62-8794-4E45-88B5-895AC0B94863}" presName="text_2" presStyleLbl="node1" presStyleIdx="1" presStyleCnt="2" custLinFactNeighborY="25188">
        <dgm:presLayoutVars>
          <dgm:bulletEnabled val="1"/>
        </dgm:presLayoutVars>
      </dgm:prSet>
      <dgm:spPr/>
      <dgm:t>
        <a:bodyPr/>
        <a:lstStyle/>
        <a:p>
          <a:endParaRPr lang="es-MX"/>
        </a:p>
      </dgm:t>
    </dgm:pt>
    <dgm:pt modelId="{652C9E4D-FFE1-4BB6-BA03-C6B759F44CA6}" type="pres">
      <dgm:prSet presAssocID="{3E25AC62-8794-4E45-88B5-895AC0B94863}" presName="accent_2" presStyleCnt="0"/>
      <dgm:spPr/>
    </dgm:pt>
    <dgm:pt modelId="{D4BFF2EA-AB01-482D-B63D-5B6D98F0120F}" type="pres">
      <dgm:prSet presAssocID="{3E25AC62-8794-4E45-88B5-895AC0B94863}" presName="accentRepeatNode" presStyleLbl="solidFgAcc1" presStyleIdx="1" presStyleCnt="2" custFlipHor="1" custScaleX="2829" custScaleY="6081" custLinFactNeighborX="895" custLinFactNeighborY="25923"/>
      <dgm:spPr/>
    </dgm:pt>
  </dgm:ptLst>
  <dgm:cxnLst>
    <dgm:cxn modelId="{F163816B-0217-4839-8543-D410B1A887AC}" type="presOf" srcId="{3E25AC62-8794-4E45-88B5-895AC0B94863}" destId="{8B457912-5AF6-48E8-A2DD-1D10C80568BF}" srcOrd="0" destOrd="0" presId="urn:microsoft.com/office/officeart/2008/layout/VerticalCurvedList"/>
    <dgm:cxn modelId="{3A4778FB-2BB5-4E2D-8108-8C7E18389FF0}" type="presOf" srcId="{DACD01BD-FE21-47DE-BD78-B72583FA6FE5}" destId="{809BC608-8017-40FE-9E8F-8C5BF4C76071}" srcOrd="0" destOrd="0" presId="urn:microsoft.com/office/officeart/2008/layout/VerticalCurvedList"/>
    <dgm:cxn modelId="{B25227A2-4FEE-4181-94AD-3C69AE46AA2F}" type="presOf" srcId="{845C2C76-4163-4EA3-8CFD-BAA2BC4E7585}" destId="{0F6249EB-BB1F-4D49-A33F-EC581D3BC9C4}" srcOrd="0" destOrd="0" presId="urn:microsoft.com/office/officeart/2008/layout/VerticalCurvedList"/>
    <dgm:cxn modelId="{ECE813AF-CB72-4CA7-B649-104E110C156C}" srcId="{845C2C76-4163-4EA3-8CFD-BAA2BC4E7585}" destId="{DACD01BD-FE21-47DE-BD78-B72583FA6FE5}" srcOrd="0" destOrd="0" parTransId="{C55E0E98-4869-49D7-977B-832890116B24}" sibTransId="{AC7BE01F-82A4-4FE5-9F7A-15DAEC766843}"/>
    <dgm:cxn modelId="{D4E8F228-2832-4768-9510-F15DFA30BDED}" type="presOf" srcId="{AC7BE01F-82A4-4FE5-9F7A-15DAEC766843}" destId="{57750560-1454-4AA4-A4F3-DE78659CC8D5}" srcOrd="0" destOrd="0" presId="urn:microsoft.com/office/officeart/2008/layout/VerticalCurvedList"/>
    <dgm:cxn modelId="{BD3035B9-37B7-4B10-AE73-CE7D0BA19837}" srcId="{845C2C76-4163-4EA3-8CFD-BAA2BC4E7585}" destId="{3E25AC62-8794-4E45-88B5-895AC0B94863}" srcOrd="1" destOrd="0" parTransId="{B49052AB-94A4-478F-ABE3-4AA482F89FD5}" sibTransId="{036C4F8F-2D51-4668-BB34-E0AF31690E0D}"/>
    <dgm:cxn modelId="{1702CA2D-2516-4972-AA6C-06BD40997C01}" type="presParOf" srcId="{0F6249EB-BB1F-4D49-A33F-EC581D3BC9C4}" destId="{EB9EA7D7-20C3-406D-BC93-CAC0E32B8F2A}" srcOrd="0" destOrd="0" presId="urn:microsoft.com/office/officeart/2008/layout/VerticalCurvedList"/>
    <dgm:cxn modelId="{987FAD22-A8B1-4323-8992-1E6B2FCADCEA}" type="presParOf" srcId="{EB9EA7D7-20C3-406D-BC93-CAC0E32B8F2A}" destId="{5B847F8E-2A30-48A2-B674-96DCBF5EFA07}" srcOrd="0" destOrd="0" presId="urn:microsoft.com/office/officeart/2008/layout/VerticalCurvedList"/>
    <dgm:cxn modelId="{A728DC17-569E-4E4D-BC9B-A8F16322B57F}" type="presParOf" srcId="{5B847F8E-2A30-48A2-B674-96DCBF5EFA07}" destId="{7727EB5F-9FD3-4EFD-B150-6D41E709EEBD}" srcOrd="0" destOrd="0" presId="urn:microsoft.com/office/officeart/2008/layout/VerticalCurvedList"/>
    <dgm:cxn modelId="{B6D61E37-BF1A-48F7-9016-776F3CA9F647}" type="presParOf" srcId="{5B847F8E-2A30-48A2-B674-96DCBF5EFA07}" destId="{57750560-1454-4AA4-A4F3-DE78659CC8D5}" srcOrd="1" destOrd="0" presId="urn:microsoft.com/office/officeart/2008/layout/VerticalCurvedList"/>
    <dgm:cxn modelId="{22567FF4-72A1-49E9-9483-E41F0576D1B3}" type="presParOf" srcId="{5B847F8E-2A30-48A2-B674-96DCBF5EFA07}" destId="{0C7F5A2B-A866-4084-B79E-F3937FA0555B}" srcOrd="2" destOrd="0" presId="urn:microsoft.com/office/officeart/2008/layout/VerticalCurvedList"/>
    <dgm:cxn modelId="{072B651C-B828-4618-8B49-5C993EAB37D6}" type="presParOf" srcId="{5B847F8E-2A30-48A2-B674-96DCBF5EFA07}" destId="{8FC76CBC-C88B-4B5E-9412-28F323F41BE9}" srcOrd="3" destOrd="0" presId="urn:microsoft.com/office/officeart/2008/layout/VerticalCurvedList"/>
    <dgm:cxn modelId="{D2E45634-22DF-4C1E-B064-1A1E10214776}" type="presParOf" srcId="{EB9EA7D7-20C3-406D-BC93-CAC0E32B8F2A}" destId="{809BC608-8017-40FE-9E8F-8C5BF4C76071}" srcOrd="1" destOrd="0" presId="urn:microsoft.com/office/officeart/2008/layout/VerticalCurvedList"/>
    <dgm:cxn modelId="{A2592E84-9B47-4C47-89D2-4A0395D5AB6D}" type="presParOf" srcId="{EB9EA7D7-20C3-406D-BC93-CAC0E32B8F2A}" destId="{119AA2EF-DAF6-4CCC-9E81-5414B54CD5D1}" srcOrd="2" destOrd="0" presId="urn:microsoft.com/office/officeart/2008/layout/VerticalCurvedList"/>
    <dgm:cxn modelId="{3969542B-4AF2-40D3-A91C-11303927BB8D}" type="presParOf" srcId="{119AA2EF-DAF6-4CCC-9E81-5414B54CD5D1}" destId="{5BDBCC73-3F80-4785-B066-C9BFF00AA093}" srcOrd="0" destOrd="0" presId="urn:microsoft.com/office/officeart/2008/layout/VerticalCurvedList"/>
    <dgm:cxn modelId="{C2AE1BD3-CA15-43CB-BACC-EBB936B4068F}" type="presParOf" srcId="{EB9EA7D7-20C3-406D-BC93-CAC0E32B8F2A}" destId="{8B457912-5AF6-48E8-A2DD-1D10C80568BF}" srcOrd="3" destOrd="0" presId="urn:microsoft.com/office/officeart/2008/layout/VerticalCurvedList"/>
    <dgm:cxn modelId="{0F8A9CCF-764E-4DEA-A1E2-08E4C7E0F9AC}" type="presParOf" srcId="{EB9EA7D7-20C3-406D-BC93-CAC0E32B8F2A}" destId="{652C9E4D-FFE1-4BB6-BA03-C6B759F44CA6}" srcOrd="4" destOrd="0" presId="urn:microsoft.com/office/officeart/2008/layout/VerticalCurvedList"/>
    <dgm:cxn modelId="{A942D25D-6BEE-4A99-B178-E885F80C869A}" type="presParOf" srcId="{652C9E4D-FFE1-4BB6-BA03-C6B759F44CA6}" destId="{D4BFF2EA-AB01-482D-B63D-5B6D98F0120F}"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C8355D2-CF48-45D5-BFC2-035AB958599E}"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es-MX"/>
        </a:p>
      </dgm:t>
    </dgm:pt>
    <dgm:pt modelId="{CB27E748-F7C9-42A0-A88A-BA4A583E7EF7}">
      <dgm:prSet phldrT="[Texto]" custT="1"/>
      <dgm:spPr>
        <a:solidFill>
          <a:schemeClr val="accent4">
            <a:lumMod val="60000"/>
            <a:lumOff val="40000"/>
            <a:alpha val="40000"/>
          </a:schemeClr>
        </a:solidFill>
      </dgm:spPr>
      <dgm:t>
        <a:bodyPr/>
        <a:lstStyle/>
        <a:p>
          <a:r>
            <a:rPr lang="es-MX" sz="2000" b="1" dirty="0" smtClean="0">
              <a:latin typeface="Arial" panose="020B0604020202020204" pitchFamily="34" charset="0"/>
              <a:cs typeface="Arial" panose="020B0604020202020204" pitchFamily="34" charset="0"/>
            </a:rPr>
            <a:t>La internacionalización de las empresas, actualmente representa una manera compleja pero no imposible de participar verdaderamente de los beneficios  de la globalización.</a:t>
          </a:r>
        </a:p>
        <a:p>
          <a:r>
            <a:rPr lang="es-MX" sz="2000" b="1" dirty="0" smtClean="0">
              <a:latin typeface="Arial" panose="020B0604020202020204" pitchFamily="34" charset="0"/>
              <a:cs typeface="Arial" panose="020B0604020202020204" pitchFamily="34" charset="0"/>
            </a:rPr>
            <a:t>Incursionar en mercados externos requiere de amplios conocimientos  primero de la empresa y luego del entorno internacional, así como también el manejo de estrategias dirigidas a hacer que las empresas logren una permanencia sustancial en dichos mercados.</a:t>
          </a:r>
          <a:endParaRPr lang="es-MX" sz="2000" b="1" dirty="0">
            <a:latin typeface="Arial" panose="020B0604020202020204" pitchFamily="34" charset="0"/>
            <a:cs typeface="Arial" panose="020B0604020202020204" pitchFamily="34" charset="0"/>
          </a:endParaRPr>
        </a:p>
      </dgm:t>
    </dgm:pt>
    <dgm:pt modelId="{7DC64B40-ED37-4A12-B6E9-84DE8B37FF64}" type="parTrans" cxnId="{7D581BAC-FA0B-4FB6-A521-2C5443BC0810}">
      <dgm:prSet/>
      <dgm:spPr/>
      <dgm:t>
        <a:bodyPr/>
        <a:lstStyle/>
        <a:p>
          <a:endParaRPr lang="es-MX"/>
        </a:p>
      </dgm:t>
    </dgm:pt>
    <dgm:pt modelId="{B1993E64-30D6-49D0-9B41-BF72FCA92C82}" type="sibTrans" cxnId="{7D581BAC-FA0B-4FB6-A521-2C5443BC0810}">
      <dgm:prSet/>
      <dgm:spPr/>
      <dgm:t>
        <a:bodyPr/>
        <a:lstStyle/>
        <a:p>
          <a:endParaRPr lang="es-MX"/>
        </a:p>
      </dgm:t>
    </dgm:pt>
    <dgm:pt modelId="{81509B48-FBE1-4C74-B35D-B95BD2149A2D}">
      <dgm:prSet phldrT="[Texto]"/>
      <dgm:spPr>
        <a:solidFill>
          <a:schemeClr val="accent4">
            <a:lumMod val="60000"/>
            <a:lumOff val="40000"/>
            <a:alpha val="40000"/>
          </a:schemeClr>
        </a:solidFill>
      </dgm:spPr>
      <dgm:t>
        <a:bodyPr/>
        <a:lstStyle/>
        <a:p>
          <a:r>
            <a:rPr lang="es-MX" dirty="0" smtClean="0"/>
            <a:t> </a:t>
          </a:r>
          <a:r>
            <a:rPr lang="es-MX" b="1" dirty="0" smtClean="0">
              <a:latin typeface="Arial" panose="020B0604020202020204" pitchFamily="34" charset="0"/>
              <a:cs typeface="Arial" panose="020B0604020202020204" pitchFamily="34" charset="0"/>
            </a:rPr>
            <a:t>Mercados externos, estrategias de  internacionalización, entorno internacional.</a:t>
          </a:r>
          <a:endParaRPr lang="es-MX" b="1" dirty="0">
            <a:latin typeface="Arial" panose="020B0604020202020204" pitchFamily="34" charset="0"/>
            <a:cs typeface="Arial" panose="020B0604020202020204" pitchFamily="34" charset="0"/>
          </a:endParaRPr>
        </a:p>
      </dgm:t>
    </dgm:pt>
    <dgm:pt modelId="{7E1B509D-0B80-44F8-AD1B-92DB40620CE9}" type="parTrans" cxnId="{7EB7C86D-1B14-4356-8CB5-C429E84F38ED}">
      <dgm:prSet/>
      <dgm:spPr/>
      <dgm:t>
        <a:bodyPr/>
        <a:lstStyle/>
        <a:p>
          <a:endParaRPr lang="es-MX"/>
        </a:p>
      </dgm:t>
    </dgm:pt>
    <dgm:pt modelId="{FAC68AB7-ACF4-4364-B67E-A0F13444C604}" type="sibTrans" cxnId="{7EB7C86D-1B14-4356-8CB5-C429E84F38ED}">
      <dgm:prSet/>
      <dgm:spPr/>
      <dgm:t>
        <a:bodyPr/>
        <a:lstStyle/>
        <a:p>
          <a:endParaRPr lang="es-MX"/>
        </a:p>
      </dgm:t>
    </dgm:pt>
    <dgm:pt modelId="{D62BC497-1A07-4919-8F24-111569C0AAE8}" type="pres">
      <dgm:prSet presAssocID="{AC8355D2-CF48-45D5-BFC2-035AB958599E}" presName="Name0" presStyleCnt="0">
        <dgm:presLayoutVars>
          <dgm:dir/>
          <dgm:resizeHandles val="exact"/>
        </dgm:presLayoutVars>
      </dgm:prSet>
      <dgm:spPr/>
      <dgm:t>
        <a:bodyPr/>
        <a:lstStyle/>
        <a:p>
          <a:endParaRPr lang="es-MX"/>
        </a:p>
      </dgm:t>
    </dgm:pt>
    <dgm:pt modelId="{CF997BAE-9C41-4DAA-B792-04B0CE7C7666}" type="pres">
      <dgm:prSet presAssocID="{CB27E748-F7C9-42A0-A88A-BA4A583E7EF7}" presName="composite" presStyleCnt="0"/>
      <dgm:spPr/>
    </dgm:pt>
    <dgm:pt modelId="{7AAC466E-193D-4158-86D9-27DED6E30C24}" type="pres">
      <dgm:prSet presAssocID="{CB27E748-F7C9-42A0-A88A-BA4A583E7EF7}" presName="rect1" presStyleLbl="trAlignAcc1" presStyleIdx="0" presStyleCnt="2" custScaleX="176247" custScaleY="241035">
        <dgm:presLayoutVars>
          <dgm:bulletEnabled val="1"/>
        </dgm:presLayoutVars>
      </dgm:prSet>
      <dgm:spPr/>
      <dgm:t>
        <a:bodyPr/>
        <a:lstStyle/>
        <a:p>
          <a:endParaRPr lang="es-MX"/>
        </a:p>
      </dgm:t>
    </dgm:pt>
    <dgm:pt modelId="{7A22EBA4-0618-4B32-9B64-FC2DDBB4BB16}" type="pres">
      <dgm:prSet presAssocID="{CB27E748-F7C9-42A0-A88A-BA4A583E7EF7}" presName="rect2" presStyleLbl="fgImgPlace1" presStyleIdx="0" presStyleCnt="2" custFlipHor="1" custScaleX="9044" custScaleY="3340" custLinFactX="-86251" custLinFactNeighborX="-100000" custLinFactNeighborY="-16645"/>
      <dgm:spPr/>
      <dgm:t>
        <a:bodyPr/>
        <a:lstStyle/>
        <a:p>
          <a:endParaRPr lang="es-MX"/>
        </a:p>
      </dgm:t>
    </dgm:pt>
    <dgm:pt modelId="{A54542E3-4402-4AF8-ABA5-B8E8D6E6B4D1}" type="pres">
      <dgm:prSet presAssocID="{B1993E64-30D6-49D0-9B41-BF72FCA92C82}" presName="sibTrans" presStyleCnt="0"/>
      <dgm:spPr/>
    </dgm:pt>
    <dgm:pt modelId="{8B6F6CB0-82F2-462E-BC53-528F990429B8}" type="pres">
      <dgm:prSet presAssocID="{81509B48-FBE1-4C74-B35D-B95BD2149A2D}" presName="composite" presStyleCnt="0"/>
      <dgm:spPr/>
    </dgm:pt>
    <dgm:pt modelId="{A8C1D1FA-C89F-4374-A2FE-C7B4B1AC8099}" type="pres">
      <dgm:prSet presAssocID="{81509B48-FBE1-4C74-B35D-B95BD2149A2D}" presName="rect1" presStyleLbl="trAlignAcc1" presStyleIdx="1" presStyleCnt="2" custScaleX="155631" custScaleY="49830" custLinFactNeighborX="-2023" custLinFactNeighborY="-9212">
        <dgm:presLayoutVars>
          <dgm:bulletEnabled val="1"/>
        </dgm:presLayoutVars>
      </dgm:prSet>
      <dgm:spPr/>
      <dgm:t>
        <a:bodyPr/>
        <a:lstStyle/>
        <a:p>
          <a:endParaRPr lang="es-MX"/>
        </a:p>
      </dgm:t>
    </dgm:pt>
    <dgm:pt modelId="{EAF60D4B-68D4-4313-968C-A96EE2BA73DA}" type="pres">
      <dgm:prSet presAssocID="{81509B48-FBE1-4C74-B35D-B95BD2149A2D}" presName="rect2" presStyleLbl="fgImgPlace1" presStyleIdx="1" presStyleCnt="2" custFlipHor="0" custScaleX="9202" custScaleY="3760" custLinFactX="-46875" custLinFactNeighborX="-100000" custLinFactNeighborY="-415"/>
      <dgm:spPr/>
      <dgm:t>
        <a:bodyPr/>
        <a:lstStyle/>
        <a:p>
          <a:endParaRPr lang="es-MX"/>
        </a:p>
      </dgm:t>
    </dgm:pt>
  </dgm:ptLst>
  <dgm:cxnLst>
    <dgm:cxn modelId="{7D581BAC-FA0B-4FB6-A521-2C5443BC0810}" srcId="{AC8355D2-CF48-45D5-BFC2-035AB958599E}" destId="{CB27E748-F7C9-42A0-A88A-BA4A583E7EF7}" srcOrd="0" destOrd="0" parTransId="{7DC64B40-ED37-4A12-B6E9-84DE8B37FF64}" sibTransId="{B1993E64-30D6-49D0-9B41-BF72FCA92C82}"/>
    <dgm:cxn modelId="{08C1D043-8686-4C46-874A-57C04917E242}" type="presOf" srcId="{CB27E748-F7C9-42A0-A88A-BA4A583E7EF7}" destId="{7AAC466E-193D-4158-86D9-27DED6E30C24}" srcOrd="0" destOrd="0" presId="urn:microsoft.com/office/officeart/2008/layout/PictureStrips"/>
    <dgm:cxn modelId="{819D428D-1DDB-4FE0-A627-047B3C7F6D7D}" type="presOf" srcId="{AC8355D2-CF48-45D5-BFC2-035AB958599E}" destId="{D62BC497-1A07-4919-8F24-111569C0AAE8}" srcOrd="0" destOrd="0" presId="urn:microsoft.com/office/officeart/2008/layout/PictureStrips"/>
    <dgm:cxn modelId="{7EB7C86D-1B14-4356-8CB5-C429E84F38ED}" srcId="{AC8355D2-CF48-45D5-BFC2-035AB958599E}" destId="{81509B48-FBE1-4C74-B35D-B95BD2149A2D}" srcOrd="1" destOrd="0" parTransId="{7E1B509D-0B80-44F8-AD1B-92DB40620CE9}" sibTransId="{FAC68AB7-ACF4-4364-B67E-A0F13444C604}"/>
    <dgm:cxn modelId="{798B0C33-37E1-415A-BD48-2C12140B894D}" type="presOf" srcId="{81509B48-FBE1-4C74-B35D-B95BD2149A2D}" destId="{A8C1D1FA-C89F-4374-A2FE-C7B4B1AC8099}" srcOrd="0" destOrd="0" presId="urn:microsoft.com/office/officeart/2008/layout/PictureStrips"/>
    <dgm:cxn modelId="{982FFE55-1D58-46EB-8754-2A44E650C162}" type="presParOf" srcId="{D62BC497-1A07-4919-8F24-111569C0AAE8}" destId="{CF997BAE-9C41-4DAA-B792-04B0CE7C7666}" srcOrd="0" destOrd="0" presId="urn:microsoft.com/office/officeart/2008/layout/PictureStrips"/>
    <dgm:cxn modelId="{3EC63A85-46E4-40CB-AC64-BB17D963C7AB}" type="presParOf" srcId="{CF997BAE-9C41-4DAA-B792-04B0CE7C7666}" destId="{7AAC466E-193D-4158-86D9-27DED6E30C24}" srcOrd="0" destOrd="0" presId="urn:microsoft.com/office/officeart/2008/layout/PictureStrips"/>
    <dgm:cxn modelId="{4302CCB5-CA6E-44FF-A0C0-DC375C1CF7ED}" type="presParOf" srcId="{CF997BAE-9C41-4DAA-B792-04B0CE7C7666}" destId="{7A22EBA4-0618-4B32-9B64-FC2DDBB4BB16}" srcOrd="1" destOrd="0" presId="urn:microsoft.com/office/officeart/2008/layout/PictureStrips"/>
    <dgm:cxn modelId="{2C452606-DD03-43A3-A183-685B130ADD98}" type="presParOf" srcId="{D62BC497-1A07-4919-8F24-111569C0AAE8}" destId="{A54542E3-4402-4AF8-ABA5-B8E8D6E6B4D1}" srcOrd="1" destOrd="0" presId="urn:microsoft.com/office/officeart/2008/layout/PictureStrips"/>
    <dgm:cxn modelId="{1C06AC03-060C-4DCF-ABAE-931C558627D5}" type="presParOf" srcId="{D62BC497-1A07-4919-8F24-111569C0AAE8}" destId="{8B6F6CB0-82F2-462E-BC53-528F990429B8}" srcOrd="2" destOrd="0" presId="urn:microsoft.com/office/officeart/2008/layout/PictureStrips"/>
    <dgm:cxn modelId="{71E2690E-9BBD-4241-88BD-ADB83C6466B8}" type="presParOf" srcId="{8B6F6CB0-82F2-462E-BC53-528F990429B8}" destId="{A8C1D1FA-C89F-4374-A2FE-C7B4B1AC8099}" srcOrd="0" destOrd="0" presId="urn:microsoft.com/office/officeart/2008/layout/PictureStrips"/>
    <dgm:cxn modelId="{4E8C8D69-8667-48FA-A7D1-C9E750BBBC5B}" type="presParOf" srcId="{8B6F6CB0-82F2-462E-BC53-528F990429B8}" destId="{EAF60D4B-68D4-4313-968C-A96EE2BA73DA}"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C8355D2-CF48-45D5-BFC2-035AB958599E}"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es-MX"/>
        </a:p>
      </dgm:t>
    </dgm:pt>
    <dgm:pt modelId="{CB27E748-F7C9-42A0-A88A-BA4A583E7EF7}">
      <dgm:prSet phldrT="[Texto]" custT="1"/>
      <dgm:spPr>
        <a:solidFill>
          <a:schemeClr val="accent4">
            <a:lumMod val="60000"/>
            <a:lumOff val="40000"/>
            <a:alpha val="40000"/>
          </a:schemeClr>
        </a:solidFill>
      </dgm:spPr>
      <dgm:t>
        <a:bodyPr/>
        <a:lstStyle/>
        <a:p>
          <a:pPr algn="just"/>
          <a:r>
            <a:rPr lang="en-US" sz="2200" b="1" dirty="0" smtClean="0">
              <a:latin typeface="Arial" panose="020B0604020202020204" pitchFamily="34" charset="0"/>
              <a:cs typeface="Arial" panose="020B0604020202020204" pitchFamily="34" charset="0"/>
            </a:rPr>
            <a:t>The internationalization of companies now represents a complex but not impossible way to truly participate in the benefits of globalization. </a:t>
          </a:r>
          <a:r>
            <a:rPr lang="en-US" sz="2200" b="1" dirty="0" err="1" smtClean="0">
              <a:latin typeface="Arial" panose="020B0604020202020204" pitchFamily="34" charset="0"/>
              <a:cs typeface="Arial" panose="020B0604020202020204" pitchFamily="34" charset="0"/>
            </a:rPr>
            <a:t>Incursing</a:t>
          </a:r>
          <a:r>
            <a:rPr lang="en-US" sz="2200" b="1" dirty="0" smtClean="0">
              <a:latin typeface="Arial" panose="020B0604020202020204" pitchFamily="34" charset="0"/>
              <a:cs typeface="Arial" panose="020B0604020202020204" pitchFamily="34" charset="0"/>
            </a:rPr>
            <a:t> in foreign markets requires extensive knowledge first of the company and then of the international environment, as well as the management of strategies aimed at making companies achieve a substantial permanence in those markets</a:t>
          </a:r>
          <a:r>
            <a:rPr lang="es-MX" sz="2200" b="1" dirty="0" smtClean="0">
              <a:latin typeface="Arial" panose="020B0604020202020204" pitchFamily="34" charset="0"/>
              <a:cs typeface="Arial" panose="020B0604020202020204" pitchFamily="34" charset="0"/>
            </a:rPr>
            <a:t>.</a:t>
          </a:r>
          <a:endParaRPr lang="es-MX" sz="2200" b="1" dirty="0">
            <a:latin typeface="Arial" panose="020B0604020202020204" pitchFamily="34" charset="0"/>
            <a:cs typeface="Arial" panose="020B0604020202020204" pitchFamily="34" charset="0"/>
          </a:endParaRPr>
        </a:p>
      </dgm:t>
    </dgm:pt>
    <dgm:pt modelId="{7DC64B40-ED37-4A12-B6E9-84DE8B37FF64}" type="parTrans" cxnId="{7D581BAC-FA0B-4FB6-A521-2C5443BC0810}">
      <dgm:prSet/>
      <dgm:spPr/>
      <dgm:t>
        <a:bodyPr/>
        <a:lstStyle/>
        <a:p>
          <a:endParaRPr lang="es-MX"/>
        </a:p>
      </dgm:t>
    </dgm:pt>
    <dgm:pt modelId="{B1993E64-30D6-49D0-9B41-BF72FCA92C82}" type="sibTrans" cxnId="{7D581BAC-FA0B-4FB6-A521-2C5443BC0810}">
      <dgm:prSet/>
      <dgm:spPr/>
      <dgm:t>
        <a:bodyPr/>
        <a:lstStyle/>
        <a:p>
          <a:endParaRPr lang="es-MX"/>
        </a:p>
      </dgm:t>
    </dgm:pt>
    <dgm:pt modelId="{81509B48-FBE1-4C74-B35D-B95BD2149A2D}">
      <dgm:prSet phldrT="[Texto]"/>
      <dgm:spPr>
        <a:solidFill>
          <a:schemeClr val="accent4">
            <a:lumMod val="60000"/>
            <a:lumOff val="40000"/>
            <a:alpha val="40000"/>
          </a:schemeClr>
        </a:solidFill>
      </dgm:spPr>
      <dgm:t>
        <a:bodyPr/>
        <a:lstStyle/>
        <a:p>
          <a:r>
            <a:rPr lang="es-MX" dirty="0" smtClean="0"/>
            <a:t> </a:t>
          </a:r>
          <a:r>
            <a:rPr lang="es-MX" b="1" dirty="0" err="1" smtClean="0">
              <a:latin typeface="Arial" panose="020B0604020202020204" pitchFamily="34" charset="0"/>
              <a:cs typeface="Arial" panose="020B0604020202020204" pitchFamily="34" charset="0"/>
            </a:rPr>
            <a:t>External</a:t>
          </a:r>
          <a:r>
            <a:rPr lang="es-MX" b="1" dirty="0" smtClean="0">
              <a:latin typeface="Arial" panose="020B0604020202020204" pitchFamily="34" charset="0"/>
              <a:cs typeface="Arial" panose="020B0604020202020204" pitchFamily="34" charset="0"/>
            </a:rPr>
            <a:t> </a:t>
          </a:r>
          <a:r>
            <a:rPr lang="es-MX" b="1" dirty="0" err="1" smtClean="0">
              <a:latin typeface="Arial" panose="020B0604020202020204" pitchFamily="34" charset="0"/>
              <a:cs typeface="Arial" panose="020B0604020202020204" pitchFamily="34" charset="0"/>
            </a:rPr>
            <a:t>markets</a:t>
          </a:r>
          <a:r>
            <a:rPr lang="es-MX" b="1" dirty="0" smtClean="0">
              <a:latin typeface="Arial" panose="020B0604020202020204" pitchFamily="34" charset="0"/>
              <a:cs typeface="Arial" panose="020B0604020202020204" pitchFamily="34" charset="0"/>
            </a:rPr>
            <a:t>, </a:t>
          </a:r>
          <a:r>
            <a:rPr lang="es-MX" b="1" dirty="0" err="1" smtClean="0">
              <a:latin typeface="Arial" panose="020B0604020202020204" pitchFamily="34" charset="0"/>
              <a:cs typeface="Arial" panose="020B0604020202020204" pitchFamily="34" charset="0"/>
            </a:rPr>
            <a:t>internationalization</a:t>
          </a:r>
          <a:r>
            <a:rPr lang="es-MX" b="1" dirty="0" smtClean="0">
              <a:latin typeface="Arial" panose="020B0604020202020204" pitchFamily="34" charset="0"/>
              <a:cs typeface="Arial" panose="020B0604020202020204" pitchFamily="34" charset="0"/>
            </a:rPr>
            <a:t> </a:t>
          </a:r>
          <a:r>
            <a:rPr lang="es-MX" b="1" dirty="0" err="1" smtClean="0">
              <a:latin typeface="Arial" panose="020B0604020202020204" pitchFamily="34" charset="0"/>
              <a:cs typeface="Arial" panose="020B0604020202020204" pitchFamily="34" charset="0"/>
            </a:rPr>
            <a:t>strategies</a:t>
          </a:r>
          <a:r>
            <a:rPr lang="es-MX" b="1" dirty="0" smtClean="0">
              <a:latin typeface="Arial" panose="020B0604020202020204" pitchFamily="34" charset="0"/>
              <a:cs typeface="Arial" panose="020B0604020202020204" pitchFamily="34" charset="0"/>
            </a:rPr>
            <a:t>, </a:t>
          </a:r>
          <a:r>
            <a:rPr lang="es-MX" b="1" dirty="0" err="1" smtClean="0">
              <a:latin typeface="Arial" panose="020B0604020202020204" pitchFamily="34" charset="0"/>
              <a:cs typeface="Arial" panose="020B0604020202020204" pitchFamily="34" charset="0"/>
            </a:rPr>
            <a:t>international</a:t>
          </a:r>
          <a:r>
            <a:rPr lang="es-MX" b="1" dirty="0" smtClean="0">
              <a:latin typeface="Arial" panose="020B0604020202020204" pitchFamily="34" charset="0"/>
              <a:cs typeface="Arial" panose="020B0604020202020204" pitchFamily="34" charset="0"/>
            </a:rPr>
            <a:t> </a:t>
          </a:r>
          <a:r>
            <a:rPr lang="es-MX" b="1" dirty="0" err="1" smtClean="0">
              <a:latin typeface="Arial" panose="020B0604020202020204" pitchFamily="34" charset="0"/>
              <a:cs typeface="Arial" panose="020B0604020202020204" pitchFamily="34" charset="0"/>
            </a:rPr>
            <a:t>environment</a:t>
          </a:r>
          <a:r>
            <a:rPr lang="es-MX" b="1" dirty="0" smtClean="0">
              <a:latin typeface="Arial" panose="020B0604020202020204" pitchFamily="34" charset="0"/>
              <a:cs typeface="Arial" panose="020B0604020202020204" pitchFamily="34" charset="0"/>
            </a:rPr>
            <a:t>.</a:t>
          </a:r>
          <a:endParaRPr lang="es-MX" b="1" dirty="0">
            <a:latin typeface="Arial" panose="020B0604020202020204" pitchFamily="34" charset="0"/>
            <a:cs typeface="Arial" panose="020B0604020202020204" pitchFamily="34" charset="0"/>
          </a:endParaRPr>
        </a:p>
      </dgm:t>
    </dgm:pt>
    <dgm:pt modelId="{7E1B509D-0B80-44F8-AD1B-92DB40620CE9}" type="parTrans" cxnId="{7EB7C86D-1B14-4356-8CB5-C429E84F38ED}">
      <dgm:prSet/>
      <dgm:spPr/>
      <dgm:t>
        <a:bodyPr/>
        <a:lstStyle/>
        <a:p>
          <a:endParaRPr lang="es-MX"/>
        </a:p>
      </dgm:t>
    </dgm:pt>
    <dgm:pt modelId="{FAC68AB7-ACF4-4364-B67E-A0F13444C604}" type="sibTrans" cxnId="{7EB7C86D-1B14-4356-8CB5-C429E84F38ED}">
      <dgm:prSet/>
      <dgm:spPr/>
      <dgm:t>
        <a:bodyPr/>
        <a:lstStyle/>
        <a:p>
          <a:endParaRPr lang="es-MX"/>
        </a:p>
      </dgm:t>
    </dgm:pt>
    <dgm:pt modelId="{D62BC497-1A07-4919-8F24-111569C0AAE8}" type="pres">
      <dgm:prSet presAssocID="{AC8355D2-CF48-45D5-BFC2-035AB958599E}" presName="Name0" presStyleCnt="0">
        <dgm:presLayoutVars>
          <dgm:dir/>
          <dgm:resizeHandles val="exact"/>
        </dgm:presLayoutVars>
      </dgm:prSet>
      <dgm:spPr/>
      <dgm:t>
        <a:bodyPr/>
        <a:lstStyle/>
        <a:p>
          <a:endParaRPr lang="es-MX"/>
        </a:p>
      </dgm:t>
    </dgm:pt>
    <dgm:pt modelId="{CF997BAE-9C41-4DAA-B792-04B0CE7C7666}" type="pres">
      <dgm:prSet presAssocID="{CB27E748-F7C9-42A0-A88A-BA4A583E7EF7}" presName="composite" presStyleCnt="0"/>
      <dgm:spPr/>
    </dgm:pt>
    <dgm:pt modelId="{7AAC466E-193D-4158-86D9-27DED6E30C24}" type="pres">
      <dgm:prSet presAssocID="{CB27E748-F7C9-42A0-A88A-BA4A583E7EF7}" presName="rect1" presStyleLbl="trAlignAcc1" presStyleIdx="0" presStyleCnt="2" custScaleX="176247" custScaleY="241035">
        <dgm:presLayoutVars>
          <dgm:bulletEnabled val="1"/>
        </dgm:presLayoutVars>
      </dgm:prSet>
      <dgm:spPr/>
      <dgm:t>
        <a:bodyPr/>
        <a:lstStyle/>
        <a:p>
          <a:endParaRPr lang="es-MX"/>
        </a:p>
      </dgm:t>
    </dgm:pt>
    <dgm:pt modelId="{7A22EBA4-0618-4B32-9B64-FC2DDBB4BB16}" type="pres">
      <dgm:prSet presAssocID="{CB27E748-F7C9-42A0-A88A-BA4A583E7EF7}" presName="rect2" presStyleLbl="fgImgPlace1" presStyleIdx="0" presStyleCnt="2" custScaleX="5290" custScaleY="11088" custLinFactX="-86251" custLinFactNeighborX="-100000" custLinFactNeighborY="-16645"/>
      <dgm:spPr/>
      <dgm:t>
        <a:bodyPr/>
        <a:lstStyle/>
        <a:p>
          <a:endParaRPr lang="es-MX"/>
        </a:p>
      </dgm:t>
    </dgm:pt>
    <dgm:pt modelId="{A54542E3-4402-4AF8-ABA5-B8E8D6E6B4D1}" type="pres">
      <dgm:prSet presAssocID="{B1993E64-30D6-49D0-9B41-BF72FCA92C82}" presName="sibTrans" presStyleCnt="0"/>
      <dgm:spPr/>
    </dgm:pt>
    <dgm:pt modelId="{8B6F6CB0-82F2-462E-BC53-528F990429B8}" type="pres">
      <dgm:prSet presAssocID="{81509B48-FBE1-4C74-B35D-B95BD2149A2D}" presName="composite" presStyleCnt="0"/>
      <dgm:spPr/>
    </dgm:pt>
    <dgm:pt modelId="{A8C1D1FA-C89F-4374-A2FE-C7B4B1AC8099}" type="pres">
      <dgm:prSet presAssocID="{81509B48-FBE1-4C74-B35D-B95BD2149A2D}" presName="rect1" presStyleLbl="trAlignAcc1" presStyleIdx="1" presStyleCnt="2" custScaleX="155631" custScaleY="49830">
        <dgm:presLayoutVars>
          <dgm:bulletEnabled val="1"/>
        </dgm:presLayoutVars>
      </dgm:prSet>
      <dgm:spPr/>
      <dgm:t>
        <a:bodyPr/>
        <a:lstStyle/>
        <a:p>
          <a:endParaRPr lang="es-MX"/>
        </a:p>
      </dgm:t>
    </dgm:pt>
    <dgm:pt modelId="{EAF60D4B-68D4-4313-968C-A96EE2BA73DA}" type="pres">
      <dgm:prSet presAssocID="{81509B48-FBE1-4C74-B35D-B95BD2149A2D}" presName="rect2" presStyleLbl="fgImgPlace1" presStyleIdx="1" presStyleCnt="2" custFlipVert="1" custFlipHor="1" custScaleX="8548" custScaleY="9821" custLinFactX="-38657" custLinFactNeighborX="-100000" custLinFactNeighborY="1815"/>
      <dgm:spPr/>
      <dgm:t>
        <a:bodyPr/>
        <a:lstStyle/>
        <a:p>
          <a:endParaRPr lang="es-MX"/>
        </a:p>
      </dgm:t>
    </dgm:pt>
  </dgm:ptLst>
  <dgm:cxnLst>
    <dgm:cxn modelId="{0A01A038-1B27-4D79-9CA4-E327222FB481}" type="presOf" srcId="{AC8355D2-CF48-45D5-BFC2-035AB958599E}" destId="{D62BC497-1A07-4919-8F24-111569C0AAE8}" srcOrd="0" destOrd="0" presId="urn:microsoft.com/office/officeart/2008/layout/PictureStrips"/>
    <dgm:cxn modelId="{25F12E21-BB1B-4A83-85A4-F0D364131CFD}" type="presOf" srcId="{81509B48-FBE1-4C74-B35D-B95BD2149A2D}" destId="{A8C1D1FA-C89F-4374-A2FE-C7B4B1AC8099}" srcOrd="0" destOrd="0" presId="urn:microsoft.com/office/officeart/2008/layout/PictureStrips"/>
    <dgm:cxn modelId="{7D581BAC-FA0B-4FB6-A521-2C5443BC0810}" srcId="{AC8355D2-CF48-45D5-BFC2-035AB958599E}" destId="{CB27E748-F7C9-42A0-A88A-BA4A583E7EF7}" srcOrd="0" destOrd="0" parTransId="{7DC64B40-ED37-4A12-B6E9-84DE8B37FF64}" sibTransId="{B1993E64-30D6-49D0-9B41-BF72FCA92C82}"/>
    <dgm:cxn modelId="{7EB7C86D-1B14-4356-8CB5-C429E84F38ED}" srcId="{AC8355D2-CF48-45D5-BFC2-035AB958599E}" destId="{81509B48-FBE1-4C74-B35D-B95BD2149A2D}" srcOrd="1" destOrd="0" parTransId="{7E1B509D-0B80-44F8-AD1B-92DB40620CE9}" sibTransId="{FAC68AB7-ACF4-4364-B67E-A0F13444C604}"/>
    <dgm:cxn modelId="{FF7137BE-420D-4E94-99AD-291149B22001}" type="presOf" srcId="{CB27E748-F7C9-42A0-A88A-BA4A583E7EF7}" destId="{7AAC466E-193D-4158-86D9-27DED6E30C24}" srcOrd="0" destOrd="0" presId="urn:microsoft.com/office/officeart/2008/layout/PictureStrips"/>
    <dgm:cxn modelId="{812D8459-34FC-4CE2-AC48-B268AAADABB5}" type="presParOf" srcId="{D62BC497-1A07-4919-8F24-111569C0AAE8}" destId="{CF997BAE-9C41-4DAA-B792-04B0CE7C7666}" srcOrd="0" destOrd="0" presId="urn:microsoft.com/office/officeart/2008/layout/PictureStrips"/>
    <dgm:cxn modelId="{01779C4B-7FF2-4A3C-9405-AA2DE2008E6B}" type="presParOf" srcId="{CF997BAE-9C41-4DAA-B792-04B0CE7C7666}" destId="{7AAC466E-193D-4158-86D9-27DED6E30C24}" srcOrd="0" destOrd="0" presId="urn:microsoft.com/office/officeart/2008/layout/PictureStrips"/>
    <dgm:cxn modelId="{A7271405-50E3-4800-8235-51C12F10D24E}" type="presParOf" srcId="{CF997BAE-9C41-4DAA-B792-04B0CE7C7666}" destId="{7A22EBA4-0618-4B32-9B64-FC2DDBB4BB16}" srcOrd="1" destOrd="0" presId="urn:microsoft.com/office/officeart/2008/layout/PictureStrips"/>
    <dgm:cxn modelId="{D672DE2D-CF84-48B3-AD88-299DDC477DCC}" type="presParOf" srcId="{D62BC497-1A07-4919-8F24-111569C0AAE8}" destId="{A54542E3-4402-4AF8-ABA5-B8E8D6E6B4D1}" srcOrd="1" destOrd="0" presId="urn:microsoft.com/office/officeart/2008/layout/PictureStrips"/>
    <dgm:cxn modelId="{172CFD7E-FC81-4A1B-B8D9-478FDB3DC046}" type="presParOf" srcId="{D62BC497-1A07-4919-8F24-111569C0AAE8}" destId="{8B6F6CB0-82F2-462E-BC53-528F990429B8}" srcOrd="2" destOrd="0" presId="urn:microsoft.com/office/officeart/2008/layout/PictureStrips"/>
    <dgm:cxn modelId="{42810833-9A16-480C-BB2F-81EA03CC2097}" type="presParOf" srcId="{8B6F6CB0-82F2-462E-BC53-528F990429B8}" destId="{A8C1D1FA-C89F-4374-A2FE-C7B4B1AC8099}" srcOrd="0" destOrd="0" presId="urn:microsoft.com/office/officeart/2008/layout/PictureStrips"/>
    <dgm:cxn modelId="{9B0813AD-3533-4FAE-AA5B-C361BC9ECE87}" type="presParOf" srcId="{8B6F6CB0-82F2-462E-BC53-528F990429B8}" destId="{EAF60D4B-68D4-4313-968C-A96EE2BA73DA}"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3363A34-567B-4782-82A9-82EA9D22FC3E}" type="doc">
      <dgm:prSet loTypeId="urn:microsoft.com/office/officeart/2005/8/layout/vList3" loCatId="list" qsTypeId="urn:microsoft.com/office/officeart/2005/8/quickstyle/simple1" qsCatId="simple" csTypeId="urn:microsoft.com/office/officeart/2005/8/colors/accent1_2" csCatId="accent1" phldr="1"/>
      <dgm:spPr/>
    </dgm:pt>
    <dgm:pt modelId="{33F55A06-58E5-4058-B414-A2D8F632EF83}">
      <dgm:prSet phldrT="[Texto]" custT="1"/>
      <dgm:spPr>
        <a:solidFill>
          <a:schemeClr val="accent1">
            <a:lumMod val="75000"/>
          </a:schemeClr>
        </a:solidFill>
      </dgm:spPr>
      <dgm:t>
        <a:bodyPr/>
        <a:lstStyle/>
        <a:p>
          <a:pPr algn="ctr"/>
          <a:r>
            <a:rPr lang="es-MX" sz="2700" dirty="0" smtClean="0">
              <a:latin typeface="Arial" panose="020B0604020202020204" pitchFamily="34" charset="0"/>
              <a:cs typeface="Arial" panose="020B0604020202020204" pitchFamily="34" charset="0"/>
            </a:rPr>
            <a:t>Identificar los factores del proceso por el cual las empresas proyectan sus actividades en mercados externos mediante estrategias que garantizan en alguna medida su posicionamiento, permanencia y crecimiento en dichos escenarios. </a:t>
          </a:r>
          <a:endParaRPr lang="es-MX" sz="2700" dirty="0">
            <a:latin typeface="Arial" panose="020B0604020202020204" pitchFamily="34" charset="0"/>
            <a:cs typeface="Arial" panose="020B0604020202020204" pitchFamily="34" charset="0"/>
          </a:endParaRPr>
        </a:p>
      </dgm:t>
    </dgm:pt>
    <dgm:pt modelId="{BBC408E8-C3B7-4CF4-9181-1080ED15FEA2}" type="parTrans" cxnId="{4517F1E7-EA97-4856-BB0C-F31C04F6116B}">
      <dgm:prSet/>
      <dgm:spPr/>
      <dgm:t>
        <a:bodyPr/>
        <a:lstStyle/>
        <a:p>
          <a:endParaRPr lang="es-MX"/>
        </a:p>
      </dgm:t>
    </dgm:pt>
    <dgm:pt modelId="{60312E62-E5A6-4832-8532-01267C8A23F7}" type="sibTrans" cxnId="{4517F1E7-EA97-4856-BB0C-F31C04F6116B}">
      <dgm:prSet/>
      <dgm:spPr/>
      <dgm:t>
        <a:bodyPr/>
        <a:lstStyle/>
        <a:p>
          <a:endParaRPr lang="es-MX"/>
        </a:p>
      </dgm:t>
    </dgm:pt>
    <dgm:pt modelId="{47E7CEF2-1B64-4F2E-B84C-8FC29370E0A1}" type="pres">
      <dgm:prSet presAssocID="{C3363A34-567B-4782-82A9-82EA9D22FC3E}" presName="linearFlow" presStyleCnt="0">
        <dgm:presLayoutVars>
          <dgm:dir/>
          <dgm:resizeHandles val="exact"/>
        </dgm:presLayoutVars>
      </dgm:prSet>
      <dgm:spPr/>
    </dgm:pt>
    <dgm:pt modelId="{D091F97D-F88E-4BC2-9BB1-66E2DC6EFE73}" type="pres">
      <dgm:prSet presAssocID="{33F55A06-58E5-4058-B414-A2D8F632EF83}" presName="composite" presStyleCnt="0"/>
      <dgm:spPr/>
    </dgm:pt>
    <dgm:pt modelId="{0AA5D85B-26A1-4C20-A378-E05B24D8DEF9}" type="pres">
      <dgm:prSet presAssocID="{33F55A06-58E5-4058-B414-A2D8F632EF83}" presName="imgShp" presStyleLbl="fgImgPlace1" presStyleIdx="0" presStyleCnt="1" custScaleX="2399" custScaleY="12728" custLinFactNeighborX="-6071" custLinFactNeighborY="-2744"/>
      <dgm:spPr/>
    </dgm:pt>
    <dgm:pt modelId="{93A4B3A5-F871-4493-BC56-3864C101DBA8}" type="pres">
      <dgm:prSet presAssocID="{33F55A06-58E5-4058-B414-A2D8F632EF83}" presName="txShp" presStyleLbl="node1" presStyleIdx="0" presStyleCnt="1" custScaleX="150376" custScaleY="175363" custLinFactNeighborX="28196" custLinFactNeighborY="-13694">
        <dgm:presLayoutVars>
          <dgm:bulletEnabled val="1"/>
        </dgm:presLayoutVars>
      </dgm:prSet>
      <dgm:spPr/>
      <dgm:t>
        <a:bodyPr/>
        <a:lstStyle/>
        <a:p>
          <a:endParaRPr lang="es-MX"/>
        </a:p>
      </dgm:t>
    </dgm:pt>
  </dgm:ptLst>
  <dgm:cxnLst>
    <dgm:cxn modelId="{30330CFA-8FFE-4601-A5F2-F428E5E83D98}" type="presOf" srcId="{33F55A06-58E5-4058-B414-A2D8F632EF83}" destId="{93A4B3A5-F871-4493-BC56-3864C101DBA8}" srcOrd="0" destOrd="0" presId="urn:microsoft.com/office/officeart/2005/8/layout/vList3"/>
    <dgm:cxn modelId="{4517F1E7-EA97-4856-BB0C-F31C04F6116B}" srcId="{C3363A34-567B-4782-82A9-82EA9D22FC3E}" destId="{33F55A06-58E5-4058-B414-A2D8F632EF83}" srcOrd="0" destOrd="0" parTransId="{BBC408E8-C3B7-4CF4-9181-1080ED15FEA2}" sibTransId="{60312E62-E5A6-4832-8532-01267C8A23F7}"/>
    <dgm:cxn modelId="{7A63BDFF-77F4-4AE3-8923-08F977F13B12}" type="presOf" srcId="{C3363A34-567B-4782-82A9-82EA9D22FC3E}" destId="{47E7CEF2-1B64-4F2E-B84C-8FC29370E0A1}" srcOrd="0" destOrd="0" presId="urn:microsoft.com/office/officeart/2005/8/layout/vList3"/>
    <dgm:cxn modelId="{AE925FD8-B70D-4FF8-96D3-B4E33171887A}" type="presParOf" srcId="{47E7CEF2-1B64-4F2E-B84C-8FC29370E0A1}" destId="{D091F97D-F88E-4BC2-9BB1-66E2DC6EFE73}" srcOrd="0" destOrd="0" presId="urn:microsoft.com/office/officeart/2005/8/layout/vList3"/>
    <dgm:cxn modelId="{B2883C08-88EC-44D0-8024-7AF33A2672DC}" type="presParOf" srcId="{D091F97D-F88E-4BC2-9BB1-66E2DC6EFE73}" destId="{0AA5D85B-26A1-4C20-A378-E05B24D8DEF9}" srcOrd="0" destOrd="0" presId="urn:microsoft.com/office/officeart/2005/8/layout/vList3"/>
    <dgm:cxn modelId="{90D25961-B8EF-4CDF-ABCA-7A70898C115D}" type="presParOf" srcId="{D091F97D-F88E-4BC2-9BB1-66E2DC6EFE73}" destId="{93A4B3A5-F871-4493-BC56-3864C101DBA8}"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363A61B-0513-4854-82ED-1E17AA0719B0}" type="doc">
      <dgm:prSet loTypeId="urn:microsoft.com/office/officeart/2005/8/layout/pyramid2" loCatId="pyramid" qsTypeId="urn:microsoft.com/office/officeart/2005/8/quickstyle/simple1" qsCatId="simple" csTypeId="urn:microsoft.com/office/officeart/2005/8/colors/accent1_2" csCatId="accent1" phldr="1"/>
      <dgm:spPr/>
    </dgm:pt>
    <dgm:pt modelId="{44DF99D7-7C2C-42C9-A2F9-65429DD2E2FE}">
      <dgm:prSet phldrT="[Texto]" custT="1"/>
      <dgm:spPr/>
      <dgm:t>
        <a:bodyPr/>
        <a:lstStyle/>
        <a:p>
          <a:pPr algn="ctr"/>
          <a:endParaRPr lang="es-MX" sz="2800" dirty="0" smtClean="0">
            <a:latin typeface="Arial" panose="020B0604020202020204" pitchFamily="34" charset="0"/>
            <a:cs typeface="Arial" panose="020B0604020202020204" pitchFamily="34" charset="0"/>
          </a:endParaRPr>
        </a:p>
        <a:p>
          <a:pPr algn="ctr"/>
          <a:r>
            <a:rPr lang="es-MX" sz="2800" dirty="0" smtClean="0">
              <a:latin typeface="Arial" panose="020B0604020202020204" pitchFamily="34" charset="0"/>
              <a:cs typeface="Arial" panose="020B0604020202020204" pitchFamily="34" charset="0"/>
            </a:rPr>
            <a:t>Deriva del latín </a:t>
          </a:r>
          <a:r>
            <a:rPr lang="es-MX" sz="2800" i="1" dirty="0" err="1" smtClean="0">
              <a:latin typeface="Arial" panose="020B0604020202020204" pitchFamily="34" charset="0"/>
              <a:cs typeface="Arial" panose="020B0604020202020204" pitchFamily="34" charset="0"/>
            </a:rPr>
            <a:t>strategĭa</a:t>
          </a:r>
          <a:r>
            <a:rPr lang="es-MX" sz="2800" dirty="0" smtClean="0">
              <a:latin typeface="Arial" panose="020B0604020202020204" pitchFamily="34" charset="0"/>
              <a:cs typeface="Arial" panose="020B0604020202020204" pitchFamily="34" charset="0"/>
            </a:rPr>
            <a:t>, que procede del griego </a:t>
          </a:r>
        </a:p>
        <a:p>
          <a:pPr algn="l"/>
          <a:r>
            <a:rPr lang="es-MX" sz="2800" i="1" dirty="0" err="1" smtClean="0">
              <a:latin typeface="Arial" panose="020B0604020202020204" pitchFamily="34" charset="0"/>
              <a:cs typeface="Arial" panose="020B0604020202020204" pitchFamily="34" charset="0"/>
            </a:rPr>
            <a:t>stratos</a:t>
          </a:r>
          <a:r>
            <a:rPr lang="es-MX" sz="2800" dirty="0" smtClean="0">
              <a:latin typeface="Arial" panose="020B0604020202020204" pitchFamily="34" charset="0"/>
              <a:cs typeface="Arial" panose="020B0604020202020204" pitchFamily="34" charset="0"/>
            </a:rPr>
            <a:t>  </a:t>
          </a:r>
          <a:r>
            <a:rPr lang="es-MX" sz="2800" b="1" dirty="0" smtClean="0">
              <a:latin typeface="Arial" panose="020B0604020202020204" pitchFamily="34" charset="0"/>
              <a:cs typeface="Arial" panose="020B0604020202020204" pitchFamily="34" charset="0"/>
            </a:rPr>
            <a:t>ejército</a:t>
          </a:r>
          <a:r>
            <a:rPr lang="es-MX" sz="2800" dirty="0" smtClean="0">
              <a:latin typeface="Arial" panose="020B0604020202020204" pitchFamily="34" charset="0"/>
              <a:cs typeface="Arial" panose="020B0604020202020204" pitchFamily="34" charset="0"/>
            </a:rPr>
            <a:t> </a:t>
          </a:r>
        </a:p>
        <a:p>
          <a:pPr algn="l"/>
          <a:r>
            <a:rPr lang="es-MX" sz="2800" i="1" dirty="0" err="1" smtClean="0">
              <a:latin typeface="Arial" panose="020B0604020202020204" pitchFamily="34" charset="0"/>
              <a:cs typeface="Arial" panose="020B0604020202020204" pitchFamily="34" charset="0"/>
            </a:rPr>
            <a:t>agein</a:t>
          </a:r>
          <a:r>
            <a:rPr lang="es-MX" sz="2800" dirty="0" smtClean="0">
              <a:latin typeface="Arial" panose="020B0604020202020204" pitchFamily="34" charset="0"/>
              <a:cs typeface="Arial" panose="020B0604020202020204" pitchFamily="34" charset="0"/>
            </a:rPr>
            <a:t>   </a:t>
          </a:r>
          <a:r>
            <a:rPr lang="es-MX" sz="2800" b="1" dirty="0" smtClean="0">
              <a:latin typeface="Arial" panose="020B0604020202020204" pitchFamily="34" charset="0"/>
              <a:cs typeface="Arial" panose="020B0604020202020204" pitchFamily="34" charset="0"/>
            </a:rPr>
            <a:t>conductor</a:t>
          </a:r>
          <a:r>
            <a:rPr lang="es-MX" sz="2800" dirty="0" smtClean="0">
              <a:latin typeface="Arial" panose="020B0604020202020204" pitchFamily="34" charset="0"/>
              <a:cs typeface="Arial" panose="020B0604020202020204" pitchFamily="34" charset="0"/>
            </a:rPr>
            <a:t>, </a:t>
          </a:r>
          <a:r>
            <a:rPr lang="es-MX" sz="2800" b="1" dirty="0" smtClean="0">
              <a:latin typeface="Arial" panose="020B0604020202020204" pitchFamily="34" charset="0"/>
              <a:cs typeface="Arial" panose="020B0604020202020204" pitchFamily="34" charset="0"/>
            </a:rPr>
            <a:t>guía</a:t>
          </a:r>
        </a:p>
        <a:p>
          <a:pPr algn="ctr"/>
          <a:r>
            <a:rPr lang="es-MX" sz="2800" dirty="0" smtClean="0">
              <a:latin typeface="Arial" panose="020B0604020202020204" pitchFamily="34" charset="0"/>
              <a:cs typeface="Arial" panose="020B0604020202020204" pitchFamily="34" charset="0"/>
            </a:rPr>
            <a:t>Por lo tanto, el significado primario de estrategia es el </a:t>
          </a:r>
        </a:p>
        <a:p>
          <a:pPr algn="l"/>
          <a:r>
            <a:rPr lang="es-MX" sz="2800" b="1" dirty="0" smtClean="0">
              <a:latin typeface="Arial" panose="020B0604020202020204" pitchFamily="34" charset="0"/>
              <a:cs typeface="Arial" panose="020B0604020202020204" pitchFamily="34" charset="0"/>
            </a:rPr>
            <a:t>Arte de dirigir las operaciones militares</a:t>
          </a:r>
          <a:r>
            <a:rPr lang="es-MX" sz="2800" dirty="0" smtClean="0">
              <a:latin typeface="Arial" panose="020B0604020202020204" pitchFamily="34" charset="0"/>
              <a:cs typeface="Arial" panose="020B0604020202020204" pitchFamily="34" charset="0"/>
            </a:rPr>
            <a:t> </a:t>
          </a:r>
          <a:r>
            <a:rPr lang="es-MX" sz="1400" dirty="0" smtClean="0">
              <a:latin typeface="Arial" panose="020B0604020202020204" pitchFamily="34" charset="0"/>
              <a:cs typeface="Arial" panose="020B0604020202020204" pitchFamily="34" charset="0"/>
              <a:hlinkClick xmlns:r="http://schemas.openxmlformats.org/officeDocument/2006/relationships" r:id="rId1"/>
            </a:rPr>
            <a:t>http://definicion.de/estrategia/</a:t>
          </a:r>
          <a:endParaRPr lang="es-MX" sz="1400" dirty="0" smtClean="0">
            <a:latin typeface="Arial" panose="020B0604020202020204" pitchFamily="34" charset="0"/>
            <a:cs typeface="Arial" panose="020B0604020202020204" pitchFamily="34" charset="0"/>
          </a:endParaRPr>
        </a:p>
        <a:p>
          <a:pPr algn="l"/>
          <a:endParaRPr lang="es-MX" sz="1400" dirty="0"/>
        </a:p>
      </dgm:t>
    </dgm:pt>
    <dgm:pt modelId="{720DFE72-36B6-40DD-9492-66909F42D444}" type="parTrans" cxnId="{BA47B661-F805-4833-840B-CDE4D2A45F74}">
      <dgm:prSet/>
      <dgm:spPr/>
      <dgm:t>
        <a:bodyPr/>
        <a:lstStyle/>
        <a:p>
          <a:endParaRPr lang="es-MX"/>
        </a:p>
      </dgm:t>
    </dgm:pt>
    <dgm:pt modelId="{45ED6A10-6630-4BD4-B790-3B05BC924993}" type="sibTrans" cxnId="{BA47B661-F805-4833-840B-CDE4D2A45F74}">
      <dgm:prSet/>
      <dgm:spPr/>
      <dgm:t>
        <a:bodyPr/>
        <a:lstStyle/>
        <a:p>
          <a:endParaRPr lang="es-MX"/>
        </a:p>
      </dgm:t>
    </dgm:pt>
    <dgm:pt modelId="{F99CB24F-36C8-4B66-B778-A68F1ED2F5BB}" type="pres">
      <dgm:prSet presAssocID="{5363A61B-0513-4854-82ED-1E17AA0719B0}" presName="compositeShape" presStyleCnt="0">
        <dgm:presLayoutVars>
          <dgm:dir/>
          <dgm:resizeHandles/>
        </dgm:presLayoutVars>
      </dgm:prSet>
      <dgm:spPr/>
    </dgm:pt>
    <dgm:pt modelId="{04E43719-BE26-477E-8C79-E4CFB3D77F6B}" type="pres">
      <dgm:prSet presAssocID="{5363A61B-0513-4854-82ED-1E17AA0719B0}" presName="pyramid" presStyleLbl="node1" presStyleIdx="0" presStyleCnt="1" custLinFactNeighborX="1984" custLinFactNeighborY="-4034"/>
      <dgm:spPr/>
    </dgm:pt>
    <dgm:pt modelId="{0CCF9848-6481-4699-8904-373A29FA94EF}" type="pres">
      <dgm:prSet presAssocID="{5363A61B-0513-4854-82ED-1E17AA0719B0}" presName="theList" presStyleCnt="0"/>
      <dgm:spPr/>
    </dgm:pt>
    <dgm:pt modelId="{9F6567DC-352E-49AE-B893-835C1B79F6EC}" type="pres">
      <dgm:prSet presAssocID="{44DF99D7-7C2C-42C9-A2F9-65429DD2E2FE}" presName="aNode" presStyleLbl="fgAcc1" presStyleIdx="0" presStyleCnt="1" custScaleX="248622" custScaleY="651600" custLinFactY="-79006" custLinFactNeighborY="-100000">
        <dgm:presLayoutVars>
          <dgm:bulletEnabled val="1"/>
        </dgm:presLayoutVars>
      </dgm:prSet>
      <dgm:spPr/>
      <dgm:t>
        <a:bodyPr/>
        <a:lstStyle/>
        <a:p>
          <a:endParaRPr lang="es-MX"/>
        </a:p>
      </dgm:t>
    </dgm:pt>
    <dgm:pt modelId="{3268DCB6-9DD5-4227-9A48-F6560C56A607}" type="pres">
      <dgm:prSet presAssocID="{44DF99D7-7C2C-42C9-A2F9-65429DD2E2FE}" presName="aSpace" presStyleCnt="0"/>
      <dgm:spPr/>
    </dgm:pt>
  </dgm:ptLst>
  <dgm:cxnLst>
    <dgm:cxn modelId="{40AB0C56-6744-4D4D-B356-F5ED2D71AC2A}" type="presOf" srcId="{5363A61B-0513-4854-82ED-1E17AA0719B0}" destId="{F99CB24F-36C8-4B66-B778-A68F1ED2F5BB}" srcOrd="0" destOrd="0" presId="urn:microsoft.com/office/officeart/2005/8/layout/pyramid2"/>
    <dgm:cxn modelId="{31DBC817-C024-4512-B14C-01F9B0A8154B}" type="presOf" srcId="{44DF99D7-7C2C-42C9-A2F9-65429DD2E2FE}" destId="{9F6567DC-352E-49AE-B893-835C1B79F6EC}" srcOrd="0" destOrd="0" presId="urn:microsoft.com/office/officeart/2005/8/layout/pyramid2"/>
    <dgm:cxn modelId="{BA47B661-F805-4833-840B-CDE4D2A45F74}" srcId="{5363A61B-0513-4854-82ED-1E17AA0719B0}" destId="{44DF99D7-7C2C-42C9-A2F9-65429DD2E2FE}" srcOrd="0" destOrd="0" parTransId="{720DFE72-36B6-40DD-9492-66909F42D444}" sibTransId="{45ED6A10-6630-4BD4-B790-3B05BC924993}"/>
    <dgm:cxn modelId="{74FD1AE5-0D4E-4639-9CEB-2D884842F75D}" type="presParOf" srcId="{F99CB24F-36C8-4B66-B778-A68F1ED2F5BB}" destId="{04E43719-BE26-477E-8C79-E4CFB3D77F6B}" srcOrd="0" destOrd="0" presId="urn:microsoft.com/office/officeart/2005/8/layout/pyramid2"/>
    <dgm:cxn modelId="{2A401436-4EF2-425F-9E75-1ABC4DEA7FC5}" type="presParOf" srcId="{F99CB24F-36C8-4B66-B778-A68F1ED2F5BB}" destId="{0CCF9848-6481-4699-8904-373A29FA94EF}" srcOrd="1" destOrd="0" presId="urn:microsoft.com/office/officeart/2005/8/layout/pyramid2"/>
    <dgm:cxn modelId="{FB22D626-6F5F-45C0-B38B-8484CAA7D144}" type="presParOf" srcId="{0CCF9848-6481-4699-8904-373A29FA94EF}" destId="{9F6567DC-352E-49AE-B893-835C1B79F6EC}" srcOrd="0" destOrd="0" presId="urn:microsoft.com/office/officeart/2005/8/layout/pyramid2"/>
    <dgm:cxn modelId="{E3A1A6B6-B281-4A38-8D7A-956B1E592BFF}" type="presParOf" srcId="{0CCF9848-6481-4699-8904-373A29FA94EF}" destId="{3268DCB6-9DD5-4227-9A48-F6560C56A607}" srcOrd="1"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F4439AF-59BD-4164-9BC5-0FD76E3E8F84}" type="doc">
      <dgm:prSet loTypeId="urn:microsoft.com/office/officeart/2005/8/layout/hProcess3" loCatId="process" qsTypeId="urn:microsoft.com/office/officeart/2005/8/quickstyle/simple2" qsCatId="simple" csTypeId="urn:microsoft.com/office/officeart/2005/8/colors/accent1_2" csCatId="accent1" phldr="1"/>
      <dgm:spPr/>
    </dgm:pt>
    <dgm:pt modelId="{D82BCB2A-8402-4C9D-8A9B-359C129097D5}">
      <dgm:prSet phldrT="[Texto]" custT="1"/>
      <dgm:spPr/>
      <dgm:t>
        <a:bodyPr/>
        <a:lstStyle/>
        <a:p>
          <a:r>
            <a:rPr lang="es-MX" sz="2700" b="1" i="1" dirty="0" smtClean="0">
              <a:solidFill>
                <a:schemeClr val="bg1"/>
              </a:solidFill>
              <a:latin typeface="Arial" panose="020B0604020202020204" pitchFamily="34" charset="0"/>
              <a:cs typeface="Arial" panose="020B0604020202020204" pitchFamily="34" charset="0"/>
            </a:rPr>
            <a:t>Serie de acciones muy meditadas</a:t>
          </a:r>
        </a:p>
        <a:p>
          <a:endParaRPr lang="es-MX" sz="2800" b="1" i="1" dirty="0" smtClean="0">
            <a:solidFill>
              <a:schemeClr val="bg1"/>
            </a:solidFill>
            <a:latin typeface="Arial" panose="020B0604020202020204" pitchFamily="34" charset="0"/>
            <a:cs typeface="Arial" panose="020B0604020202020204" pitchFamily="34" charset="0"/>
          </a:endParaRPr>
        </a:p>
        <a:p>
          <a:endParaRPr lang="es-MX" sz="2800" b="1" i="1" dirty="0" smtClean="0">
            <a:solidFill>
              <a:schemeClr val="bg1"/>
            </a:solidFill>
            <a:latin typeface="Arial" panose="020B0604020202020204" pitchFamily="34" charset="0"/>
            <a:cs typeface="Arial" panose="020B0604020202020204" pitchFamily="34" charset="0"/>
          </a:endParaRPr>
        </a:p>
        <a:p>
          <a:endParaRPr lang="es-MX" sz="2400" b="1" i="1" dirty="0">
            <a:solidFill>
              <a:schemeClr val="bg1"/>
            </a:solidFill>
            <a:latin typeface="Arial" panose="020B0604020202020204" pitchFamily="34" charset="0"/>
            <a:cs typeface="Arial" panose="020B0604020202020204" pitchFamily="34" charset="0"/>
          </a:endParaRPr>
        </a:p>
      </dgm:t>
    </dgm:pt>
    <dgm:pt modelId="{8D61F2DA-D8BE-47CA-B4BA-EE5C49C48AA6}" type="parTrans" cxnId="{3CBF8A5E-55A2-47B3-8D17-AB6456F69E02}">
      <dgm:prSet/>
      <dgm:spPr/>
      <dgm:t>
        <a:bodyPr/>
        <a:lstStyle/>
        <a:p>
          <a:endParaRPr lang="es-MX"/>
        </a:p>
      </dgm:t>
    </dgm:pt>
    <dgm:pt modelId="{B9FA8651-2D08-4D39-B26E-B2CACA3F4E4B}" type="sibTrans" cxnId="{3CBF8A5E-55A2-47B3-8D17-AB6456F69E02}">
      <dgm:prSet/>
      <dgm:spPr/>
      <dgm:t>
        <a:bodyPr/>
        <a:lstStyle/>
        <a:p>
          <a:endParaRPr lang="es-MX"/>
        </a:p>
      </dgm:t>
    </dgm:pt>
    <dgm:pt modelId="{42F4D754-D316-4ED3-8083-5DF356130F5A}">
      <dgm:prSet phldrT="[Texto]" custT="1"/>
      <dgm:spPr/>
      <dgm:t>
        <a:bodyPr/>
        <a:lstStyle/>
        <a:p>
          <a:r>
            <a:rPr lang="es-MX" sz="2800" b="1" i="1" dirty="0" smtClean="0">
              <a:solidFill>
                <a:schemeClr val="bg1"/>
              </a:solidFill>
              <a:latin typeface="Arial" panose="020B0604020202020204" pitchFamily="34" charset="0"/>
              <a:cs typeface="Arial" panose="020B0604020202020204" pitchFamily="34" charset="0"/>
            </a:rPr>
            <a:t>hacia un fin determinado</a:t>
          </a:r>
        </a:p>
        <a:p>
          <a:endParaRPr lang="es-MX" sz="2800" b="1" i="1" dirty="0" smtClean="0">
            <a:solidFill>
              <a:schemeClr val="bg1"/>
            </a:solidFill>
            <a:latin typeface="Arial" panose="020B0604020202020204" pitchFamily="34" charset="0"/>
            <a:cs typeface="Arial" panose="020B0604020202020204" pitchFamily="34" charset="0"/>
          </a:endParaRPr>
        </a:p>
        <a:p>
          <a:r>
            <a:rPr lang="es-MX" sz="2400" b="0" i="0" dirty="0" smtClean="0"/>
            <a:t>.</a:t>
          </a:r>
          <a:endParaRPr lang="es-MX" sz="2400" dirty="0"/>
        </a:p>
      </dgm:t>
    </dgm:pt>
    <dgm:pt modelId="{E0631ABC-93AF-4050-849B-7C34072372D9}" type="parTrans" cxnId="{14E624E0-5347-4DAD-9AE0-F380DA30DB2F}">
      <dgm:prSet/>
      <dgm:spPr/>
      <dgm:t>
        <a:bodyPr/>
        <a:lstStyle/>
        <a:p>
          <a:endParaRPr lang="es-MX"/>
        </a:p>
      </dgm:t>
    </dgm:pt>
    <dgm:pt modelId="{C7F0D0DA-2E5A-4394-85CB-5C970BD79599}" type="sibTrans" cxnId="{14E624E0-5347-4DAD-9AE0-F380DA30DB2F}">
      <dgm:prSet/>
      <dgm:spPr/>
      <dgm:t>
        <a:bodyPr/>
        <a:lstStyle/>
        <a:p>
          <a:endParaRPr lang="es-MX"/>
        </a:p>
      </dgm:t>
    </dgm:pt>
    <dgm:pt modelId="{83B1A178-0D26-4546-BB8E-1D6458755C8D}">
      <dgm:prSet phldrT="[Texto]" custT="1"/>
      <dgm:spPr/>
      <dgm:t>
        <a:bodyPr/>
        <a:lstStyle/>
        <a:p>
          <a:r>
            <a:rPr lang="es-MX" sz="2700" b="0" i="1" dirty="0" smtClean="0">
              <a:solidFill>
                <a:schemeClr val="bg1"/>
              </a:solidFill>
              <a:latin typeface="Arial" panose="020B0604020202020204" pitchFamily="34" charset="0"/>
              <a:cs typeface="Arial" panose="020B0604020202020204" pitchFamily="34" charset="0"/>
            </a:rPr>
            <a:t>encaminadas</a:t>
          </a:r>
          <a:endParaRPr lang="es-MX" sz="2700" b="0" i="1" dirty="0">
            <a:solidFill>
              <a:schemeClr val="bg1"/>
            </a:solidFill>
            <a:latin typeface="Arial" panose="020B0604020202020204" pitchFamily="34" charset="0"/>
            <a:cs typeface="Arial" panose="020B0604020202020204" pitchFamily="34" charset="0"/>
          </a:endParaRPr>
        </a:p>
      </dgm:t>
    </dgm:pt>
    <dgm:pt modelId="{74399F69-F275-4CCF-8026-007CB5F39145}" type="parTrans" cxnId="{FCF24EEB-DE87-4FDF-83F6-35A210BB828B}">
      <dgm:prSet/>
      <dgm:spPr/>
      <dgm:t>
        <a:bodyPr/>
        <a:lstStyle/>
        <a:p>
          <a:endParaRPr lang="es-MX"/>
        </a:p>
      </dgm:t>
    </dgm:pt>
    <dgm:pt modelId="{F47C6E16-F47D-4B6F-B7EF-751E338F73B0}" type="sibTrans" cxnId="{FCF24EEB-DE87-4FDF-83F6-35A210BB828B}">
      <dgm:prSet/>
      <dgm:spPr/>
      <dgm:t>
        <a:bodyPr/>
        <a:lstStyle/>
        <a:p>
          <a:endParaRPr lang="es-MX"/>
        </a:p>
      </dgm:t>
    </dgm:pt>
    <dgm:pt modelId="{EFA03ADB-FD10-4A1D-8BCC-26821F4F56B5}" type="pres">
      <dgm:prSet presAssocID="{5F4439AF-59BD-4164-9BC5-0FD76E3E8F84}" presName="Name0" presStyleCnt="0">
        <dgm:presLayoutVars>
          <dgm:dir/>
          <dgm:animLvl val="lvl"/>
          <dgm:resizeHandles val="exact"/>
        </dgm:presLayoutVars>
      </dgm:prSet>
      <dgm:spPr/>
    </dgm:pt>
    <dgm:pt modelId="{277D4178-008A-4934-A09A-3433CB3A9AC3}" type="pres">
      <dgm:prSet presAssocID="{5F4439AF-59BD-4164-9BC5-0FD76E3E8F84}" presName="dummy" presStyleCnt="0"/>
      <dgm:spPr/>
    </dgm:pt>
    <dgm:pt modelId="{B16EF3CA-D7D0-4FEF-8BCD-E965369E3795}" type="pres">
      <dgm:prSet presAssocID="{5F4439AF-59BD-4164-9BC5-0FD76E3E8F84}" presName="linH" presStyleCnt="0"/>
      <dgm:spPr/>
    </dgm:pt>
    <dgm:pt modelId="{443E9B03-2448-4A0E-AF11-EAF0A11ED62B}" type="pres">
      <dgm:prSet presAssocID="{5F4439AF-59BD-4164-9BC5-0FD76E3E8F84}" presName="padding1" presStyleCnt="0"/>
      <dgm:spPr/>
    </dgm:pt>
    <dgm:pt modelId="{C8030291-E7AB-43F8-8A03-A4DFDA050816}" type="pres">
      <dgm:prSet presAssocID="{D82BCB2A-8402-4C9D-8A9B-359C129097D5}" presName="linV" presStyleCnt="0"/>
      <dgm:spPr/>
    </dgm:pt>
    <dgm:pt modelId="{82F0B40A-23BD-4C32-A2E4-D7EBDFACF4C0}" type="pres">
      <dgm:prSet presAssocID="{D82BCB2A-8402-4C9D-8A9B-359C129097D5}" presName="spVertical1" presStyleCnt="0"/>
      <dgm:spPr/>
    </dgm:pt>
    <dgm:pt modelId="{E612D8D1-564D-4772-AC0F-CC5D4E4BE966}" type="pres">
      <dgm:prSet presAssocID="{D82BCB2A-8402-4C9D-8A9B-359C129097D5}" presName="parTx" presStyleLbl="revTx" presStyleIdx="0" presStyleCnt="3" custScaleX="280282" custScaleY="167995">
        <dgm:presLayoutVars>
          <dgm:chMax val="0"/>
          <dgm:chPref val="0"/>
          <dgm:bulletEnabled val="1"/>
        </dgm:presLayoutVars>
      </dgm:prSet>
      <dgm:spPr/>
      <dgm:t>
        <a:bodyPr/>
        <a:lstStyle/>
        <a:p>
          <a:endParaRPr lang="es-MX"/>
        </a:p>
      </dgm:t>
    </dgm:pt>
    <dgm:pt modelId="{F15AEFF4-3339-4C82-8AE1-4A3CE33D2B6D}" type="pres">
      <dgm:prSet presAssocID="{D82BCB2A-8402-4C9D-8A9B-359C129097D5}" presName="spVertical2" presStyleCnt="0"/>
      <dgm:spPr/>
    </dgm:pt>
    <dgm:pt modelId="{53F34415-F798-4043-83D0-643C7D346B42}" type="pres">
      <dgm:prSet presAssocID="{D82BCB2A-8402-4C9D-8A9B-359C129097D5}" presName="spVertical3" presStyleCnt="0"/>
      <dgm:spPr/>
    </dgm:pt>
    <dgm:pt modelId="{E150EC64-1A19-4021-865D-A9D34B1FB65B}" type="pres">
      <dgm:prSet presAssocID="{B9FA8651-2D08-4D39-B26E-B2CACA3F4E4B}" presName="space" presStyleCnt="0"/>
      <dgm:spPr/>
    </dgm:pt>
    <dgm:pt modelId="{70665246-82DA-45E7-B3E7-5B8457DE4C95}" type="pres">
      <dgm:prSet presAssocID="{83B1A178-0D26-4546-BB8E-1D6458755C8D}" presName="linV" presStyleCnt="0"/>
      <dgm:spPr/>
    </dgm:pt>
    <dgm:pt modelId="{CB87D0FF-3D97-4A80-9571-5138DAEC5B22}" type="pres">
      <dgm:prSet presAssocID="{83B1A178-0D26-4546-BB8E-1D6458755C8D}" presName="spVertical1" presStyleCnt="0"/>
      <dgm:spPr/>
    </dgm:pt>
    <dgm:pt modelId="{C8EA3EBF-6246-4C64-956B-7549D83C9EB6}" type="pres">
      <dgm:prSet presAssocID="{83B1A178-0D26-4546-BB8E-1D6458755C8D}" presName="parTx" presStyleLbl="revTx" presStyleIdx="1" presStyleCnt="3" custScaleX="324708">
        <dgm:presLayoutVars>
          <dgm:chMax val="0"/>
          <dgm:chPref val="0"/>
          <dgm:bulletEnabled val="1"/>
        </dgm:presLayoutVars>
      </dgm:prSet>
      <dgm:spPr/>
      <dgm:t>
        <a:bodyPr/>
        <a:lstStyle/>
        <a:p>
          <a:endParaRPr lang="es-MX"/>
        </a:p>
      </dgm:t>
    </dgm:pt>
    <dgm:pt modelId="{DD5E18D1-901B-434F-A446-9E6E6C947578}" type="pres">
      <dgm:prSet presAssocID="{83B1A178-0D26-4546-BB8E-1D6458755C8D}" presName="spVertical2" presStyleCnt="0"/>
      <dgm:spPr/>
    </dgm:pt>
    <dgm:pt modelId="{6BA8353B-9E05-4E2B-81B0-925244BC22D8}" type="pres">
      <dgm:prSet presAssocID="{83B1A178-0D26-4546-BB8E-1D6458755C8D}" presName="spVertical3" presStyleCnt="0"/>
      <dgm:spPr/>
    </dgm:pt>
    <dgm:pt modelId="{81E28338-3DEB-4D3D-A7A8-F524961DE027}" type="pres">
      <dgm:prSet presAssocID="{F47C6E16-F47D-4B6F-B7EF-751E338F73B0}" presName="space" presStyleCnt="0"/>
      <dgm:spPr/>
    </dgm:pt>
    <dgm:pt modelId="{530AE6A0-53DE-4B9F-8957-608C497D9174}" type="pres">
      <dgm:prSet presAssocID="{42F4D754-D316-4ED3-8083-5DF356130F5A}" presName="linV" presStyleCnt="0"/>
      <dgm:spPr/>
    </dgm:pt>
    <dgm:pt modelId="{330D0030-B40C-4DD4-B705-4C6F1CF598A0}" type="pres">
      <dgm:prSet presAssocID="{42F4D754-D316-4ED3-8083-5DF356130F5A}" presName="spVertical1" presStyleCnt="0"/>
      <dgm:spPr/>
    </dgm:pt>
    <dgm:pt modelId="{3AF12289-9ACA-48CF-910E-31F1A6A7F1C1}" type="pres">
      <dgm:prSet presAssocID="{42F4D754-D316-4ED3-8083-5DF356130F5A}" presName="parTx" presStyleLbl="revTx" presStyleIdx="2" presStyleCnt="3" custScaleX="324883" custScaleY="155144">
        <dgm:presLayoutVars>
          <dgm:chMax val="0"/>
          <dgm:chPref val="0"/>
          <dgm:bulletEnabled val="1"/>
        </dgm:presLayoutVars>
      </dgm:prSet>
      <dgm:spPr/>
      <dgm:t>
        <a:bodyPr/>
        <a:lstStyle/>
        <a:p>
          <a:endParaRPr lang="es-MX"/>
        </a:p>
      </dgm:t>
    </dgm:pt>
    <dgm:pt modelId="{29E67E1A-A04E-4890-91D7-4F9310BCFA82}" type="pres">
      <dgm:prSet presAssocID="{42F4D754-D316-4ED3-8083-5DF356130F5A}" presName="spVertical2" presStyleCnt="0"/>
      <dgm:spPr/>
    </dgm:pt>
    <dgm:pt modelId="{ED9FA4BA-53DF-48B6-9AB4-19FBABD2B9FA}" type="pres">
      <dgm:prSet presAssocID="{42F4D754-D316-4ED3-8083-5DF356130F5A}" presName="spVertical3" presStyleCnt="0"/>
      <dgm:spPr/>
    </dgm:pt>
    <dgm:pt modelId="{C0F2A017-BDA9-4D60-9F03-5E1F36027876}" type="pres">
      <dgm:prSet presAssocID="{5F4439AF-59BD-4164-9BC5-0FD76E3E8F84}" presName="padding2" presStyleCnt="0"/>
      <dgm:spPr/>
    </dgm:pt>
    <dgm:pt modelId="{42885EFB-A63F-411E-AE91-FCD14667A6DA}" type="pres">
      <dgm:prSet presAssocID="{5F4439AF-59BD-4164-9BC5-0FD76E3E8F84}" presName="negArrow" presStyleCnt="0"/>
      <dgm:spPr/>
    </dgm:pt>
    <dgm:pt modelId="{9D9A58E3-450A-4A3A-BFD0-1E5DF3A2F7B6}" type="pres">
      <dgm:prSet presAssocID="{5F4439AF-59BD-4164-9BC5-0FD76E3E8F84}" presName="backgroundArrow" presStyleLbl="node1" presStyleIdx="0" presStyleCnt="1" custLinFactNeighborX="-3559" custLinFactNeighborY="-692"/>
      <dgm:spPr/>
      <dgm:t>
        <a:bodyPr/>
        <a:lstStyle/>
        <a:p>
          <a:endParaRPr lang="es-MX"/>
        </a:p>
      </dgm:t>
    </dgm:pt>
  </dgm:ptLst>
  <dgm:cxnLst>
    <dgm:cxn modelId="{14E624E0-5347-4DAD-9AE0-F380DA30DB2F}" srcId="{5F4439AF-59BD-4164-9BC5-0FD76E3E8F84}" destId="{42F4D754-D316-4ED3-8083-5DF356130F5A}" srcOrd="2" destOrd="0" parTransId="{E0631ABC-93AF-4050-849B-7C34072372D9}" sibTransId="{C7F0D0DA-2E5A-4394-85CB-5C970BD79599}"/>
    <dgm:cxn modelId="{3CBF8A5E-55A2-47B3-8D17-AB6456F69E02}" srcId="{5F4439AF-59BD-4164-9BC5-0FD76E3E8F84}" destId="{D82BCB2A-8402-4C9D-8A9B-359C129097D5}" srcOrd="0" destOrd="0" parTransId="{8D61F2DA-D8BE-47CA-B4BA-EE5C49C48AA6}" sibTransId="{B9FA8651-2D08-4D39-B26E-B2CACA3F4E4B}"/>
    <dgm:cxn modelId="{FCF24EEB-DE87-4FDF-83F6-35A210BB828B}" srcId="{5F4439AF-59BD-4164-9BC5-0FD76E3E8F84}" destId="{83B1A178-0D26-4546-BB8E-1D6458755C8D}" srcOrd="1" destOrd="0" parTransId="{74399F69-F275-4CCF-8026-007CB5F39145}" sibTransId="{F47C6E16-F47D-4B6F-B7EF-751E338F73B0}"/>
    <dgm:cxn modelId="{BD6B78E3-1592-492C-8B0D-32FCEE234E28}" type="presOf" srcId="{D82BCB2A-8402-4C9D-8A9B-359C129097D5}" destId="{E612D8D1-564D-4772-AC0F-CC5D4E4BE966}" srcOrd="0" destOrd="0" presId="urn:microsoft.com/office/officeart/2005/8/layout/hProcess3"/>
    <dgm:cxn modelId="{5B374673-1195-4400-AAFC-86482610F3B2}" type="presOf" srcId="{42F4D754-D316-4ED3-8083-5DF356130F5A}" destId="{3AF12289-9ACA-48CF-910E-31F1A6A7F1C1}" srcOrd="0" destOrd="0" presId="urn:microsoft.com/office/officeart/2005/8/layout/hProcess3"/>
    <dgm:cxn modelId="{38A623B5-009C-4E42-AF89-271F29AC9A56}" type="presOf" srcId="{83B1A178-0D26-4546-BB8E-1D6458755C8D}" destId="{C8EA3EBF-6246-4C64-956B-7549D83C9EB6}" srcOrd="0" destOrd="0" presId="urn:microsoft.com/office/officeart/2005/8/layout/hProcess3"/>
    <dgm:cxn modelId="{5BDEA3F1-995D-4C60-8D7B-F1769B18741F}" type="presOf" srcId="{5F4439AF-59BD-4164-9BC5-0FD76E3E8F84}" destId="{EFA03ADB-FD10-4A1D-8BCC-26821F4F56B5}" srcOrd="0" destOrd="0" presId="urn:microsoft.com/office/officeart/2005/8/layout/hProcess3"/>
    <dgm:cxn modelId="{5E5FBB52-787F-42CA-AAA6-C5F6865BE04B}" type="presParOf" srcId="{EFA03ADB-FD10-4A1D-8BCC-26821F4F56B5}" destId="{277D4178-008A-4934-A09A-3433CB3A9AC3}" srcOrd="0" destOrd="0" presId="urn:microsoft.com/office/officeart/2005/8/layout/hProcess3"/>
    <dgm:cxn modelId="{E7218E31-BA3F-489D-8CC7-B40900F9A9E1}" type="presParOf" srcId="{EFA03ADB-FD10-4A1D-8BCC-26821F4F56B5}" destId="{B16EF3CA-D7D0-4FEF-8BCD-E965369E3795}" srcOrd="1" destOrd="0" presId="urn:microsoft.com/office/officeart/2005/8/layout/hProcess3"/>
    <dgm:cxn modelId="{B1AF0C71-8837-43D1-9B29-0E6EC1A4706A}" type="presParOf" srcId="{B16EF3CA-D7D0-4FEF-8BCD-E965369E3795}" destId="{443E9B03-2448-4A0E-AF11-EAF0A11ED62B}" srcOrd="0" destOrd="0" presId="urn:microsoft.com/office/officeart/2005/8/layout/hProcess3"/>
    <dgm:cxn modelId="{BE699186-B28F-432A-A583-3F7D451A6DAB}" type="presParOf" srcId="{B16EF3CA-D7D0-4FEF-8BCD-E965369E3795}" destId="{C8030291-E7AB-43F8-8A03-A4DFDA050816}" srcOrd="1" destOrd="0" presId="urn:microsoft.com/office/officeart/2005/8/layout/hProcess3"/>
    <dgm:cxn modelId="{B89D9814-EF49-4125-90AA-B7888C640421}" type="presParOf" srcId="{C8030291-E7AB-43F8-8A03-A4DFDA050816}" destId="{82F0B40A-23BD-4C32-A2E4-D7EBDFACF4C0}" srcOrd="0" destOrd="0" presId="urn:microsoft.com/office/officeart/2005/8/layout/hProcess3"/>
    <dgm:cxn modelId="{01C0C88F-289C-49C2-85D2-133B7B8DB0EC}" type="presParOf" srcId="{C8030291-E7AB-43F8-8A03-A4DFDA050816}" destId="{E612D8D1-564D-4772-AC0F-CC5D4E4BE966}" srcOrd="1" destOrd="0" presId="urn:microsoft.com/office/officeart/2005/8/layout/hProcess3"/>
    <dgm:cxn modelId="{04E2656E-3223-4CA5-86E1-14C9102A0DA5}" type="presParOf" srcId="{C8030291-E7AB-43F8-8A03-A4DFDA050816}" destId="{F15AEFF4-3339-4C82-8AE1-4A3CE33D2B6D}" srcOrd="2" destOrd="0" presId="urn:microsoft.com/office/officeart/2005/8/layout/hProcess3"/>
    <dgm:cxn modelId="{00A84226-2114-4ECB-9545-F931B657B901}" type="presParOf" srcId="{C8030291-E7AB-43F8-8A03-A4DFDA050816}" destId="{53F34415-F798-4043-83D0-643C7D346B42}" srcOrd="3" destOrd="0" presId="urn:microsoft.com/office/officeart/2005/8/layout/hProcess3"/>
    <dgm:cxn modelId="{FDBC274D-13C7-4358-AA21-248988A18594}" type="presParOf" srcId="{B16EF3CA-D7D0-4FEF-8BCD-E965369E3795}" destId="{E150EC64-1A19-4021-865D-A9D34B1FB65B}" srcOrd="2" destOrd="0" presId="urn:microsoft.com/office/officeart/2005/8/layout/hProcess3"/>
    <dgm:cxn modelId="{F67A7D68-D70E-4468-B3B2-E920026274D3}" type="presParOf" srcId="{B16EF3CA-D7D0-4FEF-8BCD-E965369E3795}" destId="{70665246-82DA-45E7-B3E7-5B8457DE4C95}" srcOrd="3" destOrd="0" presId="urn:microsoft.com/office/officeart/2005/8/layout/hProcess3"/>
    <dgm:cxn modelId="{3133C5BF-EE6C-409D-BE7B-0F108BBCBCD1}" type="presParOf" srcId="{70665246-82DA-45E7-B3E7-5B8457DE4C95}" destId="{CB87D0FF-3D97-4A80-9571-5138DAEC5B22}" srcOrd="0" destOrd="0" presId="urn:microsoft.com/office/officeart/2005/8/layout/hProcess3"/>
    <dgm:cxn modelId="{0E17B9FF-4A66-4DC2-A4C3-BE88CAE812D2}" type="presParOf" srcId="{70665246-82DA-45E7-B3E7-5B8457DE4C95}" destId="{C8EA3EBF-6246-4C64-956B-7549D83C9EB6}" srcOrd="1" destOrd="0" presId="urn:microsoft.com/office/officeart/2005/8/layout/hProcess3"/>
    <dgm:cxn modelId="{AF382691-2038-4C9C-9E76-47AAF573936F}" type="presParOf" srcId="{70665246-82DA-45E7-B3E7-5B8457DE4C95}" destId="{DD5E18D1-901B-434F-A446-9E6E6C947578}" srcOrd="2" destOrd="0" presId="urn:microsoft.com/office/officeart/2005/8/layout/hProcess3"/>
    <dgm:cxn modelId="{DA434A0B-4B59-4CA2-BE64-F14EAF9B2642}" type="presParOf" srcId="{70665246-82DA-45E7-B3E7-5B8457DE4C95}" destId="{6BA8353B-9E05-4E2B-81B0-925244BC22D8}" srcOrd="3" destOrd="0" presId="urn:microsoft.com/office/officeart/2005/8/layout/hProcess3"/>
    <dgm:cxn modelId="{8DA184D7-B1F2-4ABD-84B7-59CB055547F1}" type="presParOf" srcId="{B16EF3CA-D7D0-4FEF-8BCD-E965369E3795}" destId="{81E28338-3DEB-4D3D-A7A8-F524961DE027}" srcOrd="4" destOrd="0" presId="urn:microsoft.com/office/officeart/2005/8/layout/hProcess3"/>
    <dgm:cxn modelId="{095CA11F-DD98-45CA-8C62-1298365B9764}" type="presParOf" srcId="{B16EF3CA-D7D0-4FEF-8BCD-E965369E3795}" destId="{530AE6A0-53DE-4B9F-8957-608C497D9174}" srcOrd="5" destOrd="0" presId="urn:microsoft.com/office/officeart/2005/8/layout/hProcess3"/>
    <dgm:cxn modelId="{81309BF9-C4F2-4FA0-806D-F848D59D0B73}" type="presParOf" srcId="{530AE6A0-53DE-4B9F-8957-608C497D9174}" destId="{330D0030-B40C-4DD4-B705-4C6F1CF598A0}" srcOrd="0" destOrd="0" presId="urn:microsoft.com/office/officeart/2005/8/layout/hProcess3"/>
    <dgm:cxn modelId="{5F22E44B-0DD8-4E66-8EF2-9FCB73887D42}" type="presParOf" srcId="{530AE6A0-53DE-4B9F-8957-608C497D9174}" destId="{3AF12289-9ACA-48CF-910E-31F1A6A7F1C1}" srcOrd="1" destOrd="0" presId="urn:microsoft.com/office/officeart/2005/8/layout/hProcess3"/>
    <dgm:cxn modelId="{2614ABCE-FD3B-4DC9-82E2-10A9871036C3}" type="presParOf" srcId="{530AE6A0-53DE-4B9F-8957-608C497D9174}" destId="{29E67E1A-A04E-4890-91D7-4F9310BCFA82}" srcOrd="2" destOrd="0" presId="urn:microsoft.com/office/officeart/2005/8/layout/hProcess3"/>
    <dgm:cxn modelId="{AECC0330-2FA3-49D4-BE93-32D61AA0DC09}" type="presParOf" srcId="{530AE6A0-53DE-4B9F-8957-608C497D9174}" destId="{ED9FA4BA-53DF-48B6-9AB4-19FBABD2B9FA}" srcOrd="3" destOrd="0" presId="urn:microsoft.com/office/officeart/2005/8/layout/hProcess3"/>
    <dgm:cxn modelId="{66F0D92A-C9D9-473A-A805-63BA68547CA0}" type="presParOf" srcId="{B16EF3CA-D7D0-4FEF-8BCD-E965369E3795}" destId="{C0F2A017-BDA9-4D60-9F03-5E1F36027876}" srcOrd="6" destOrd="0" presId="urn:microsoft.com/office/officeart/2005/8/layout/hProcess3"/>
    <dgm:cxn modelId="{F25A1DEB-921B-475F-95F8-57519BD81494}" type="presParOf" srcId="{B16EF3CA-D7D0-4FEF-8BCD-E965369E3795}" destId="{42885EFB-A63F-411E-AE91-FCD14667A6DA}" srcOrd="7" destOrd="0" presId="urn:microsoft.com/office/officeart/2005/8/layout/hProcess3"/>
    <dgm:cxn modelId="{AE54FA03-20D4-4EAF-8DBD-0E798DCD9319}" type="presParOf" srcId="{B16EF3CA-D7D0-4FEF-8BCD-E965369E3795}" destId="{9D9A58E3-450A-4A3A-BFD0-1E5DF3A2F7B6}" srcOrd="8" destOrd="0" presId="urn:microsoft.com/office/officeart/2005/8/layout/hProcess3"/>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609F58D-D679-4A2D-838A-2A7BAF851E43}" type="doc">
      <dgm:prSet loTypeId="urn:microsoft.com/office/officeart/2005/8/layout/vList3" loCatId="picture" qsTypeId="urn:microsoft.com/office/officeart/2005/8/quickstyle/simple1" qsCatId="simple" csTypeId="urn:microsoft.com/office/officeart/2005/8/colors/accent1_2" csCatId="accent1" phldr="1"/>
      <dgm:spPr/>
    </dgm:pt>
    <dgm:pt modelId="{E8D58D9C-6800-4E39-8B30-450D7E7ECF20}">
      <dgm:prSet phldrT="[Texto]" custT="1"/>
      <dgm:spPr/>
      <dgm:t>
        <a:bodyPr/>
        <a:lstStyle/>
        <a:p>
          <a:pPr algn="l"/>
          <a:r>
            <a:rPr lang="es-MX" sz="2600" b="1" i="0" dirty="0" smtClean="0">
              <a:latin typeface="Arial" panose="020B0604020202020204" pitchFamily="34" charset="0"/>
              <a:cs typeface="Arial" panose="020B0604020202020204" pitchFamily="34" charset="0"/>
            </a:rPr>
            <a:t>Es un plan de acción que define cómo una organización usará sus recursos -tangibles e intangibles- para lograr una mayor ventaja competitiva en el medio ambiente de los negocios en el que se desarrolla.</a:t>
          </a:r>
          <a:endParaRPr lang="es-MX" sz="2600" b="1" dirty="0">
            <a:latin typeface="Arial" panose="020B0604020202020204" pitchFamily="34" charset="0"/>
            <a:cs typeface="Arial" panose="020B0604020202020204" pitchFamily="34" charset="0"/>
          </a:endParaRPr>
        </a:p>
      </dgm:t>
    </dgm:pt>
    <dgm:pt modelId="{82C8A279-6548-48D5-ABC7-BBFE2A8DAEC6}" type="parTrans" cxnId="{48F1EAEF-016D-4AFE-A325-240EACC290BB}">
      <dgm:prSet/>
      <dgm:spPr/>
      <dgm:t>
        <a:bodyPr/>
        <a:lstStyle/>
        <a:p>
          <a:endParaRPr lang="es-MX"/>
        </a:p>
      </dgm:t>
    </dgm:pt>
    <dgm:pt modelId="{F71F8884-E8BC-4F5B-B687-E0DB2B62950B}" type="sibTrans" cxnId="{48F1EAEF-016D-4AFE-A325-240EACC290BB}">
      <dgm:prSet/>
      <dgm:spPr/>
      <dgm:t>
        <a:bodyPr/>
        <a:lstStyle/>
        <a:p>
          <a:endParaRPr lang="es-MX"/>
        </a:p>
      </dgm:t>
    </dgm:pt>
    <dgm:pt modelId="{776322E4-0E67-424F-B07A-93880F0AA3AD}" type="pres">
      <dgm:prSet presAssocID="{4609F58D-D679-4A2D-838A-2A7BAF851E43}" presName="linearFlow" presStyleCnt="0">
        <dgm:presLayoutVars>
          <dgm:dir/>
          <dgm:resizeHandles val="exact"/>
        </dgm:presLayoutVars>
      </dgm:prSet>
      <dgm:spPr/>
    </dgm:pt>
    <dgm:pt modelId="{B2DCE3D1-D6B1-4E7F-A8B6-1BCBA8C4AC7E}" type="pres">
      <dgm:prSet presAssocID="{E8D58D9C-6800-4E39-8B30-450D7E7ECF20}" presName="composite" presStyleCnt="0"/>
      <dgm:spPr/>
    </dgm:pt>
    <dgm:pt modelId="{80EB613F-665A-40A3-AA38-9E2B77BC9056}" type="pres">
      <dgm:prSet presAssocID="{E8D58D9C-6800-4E39-8B30-450D7E7ECF20}" presName="imgShp" presStyleLbl="fgImgPlace1" presStyleIdx="0" presStyleCnt="1" custFlipHor="1" custScaleX="1857" custScaleY="5677" custLinFactNeighborX="-8357"/>
      <dgm:spPr/>
      <dgm:t>
        <a:bodyPr/>
        <a:lstStyle/>
        <a:p>
          <a:endParaRPr lang="es-MX"/>
        </a:p>
      </dgm:t>
    </dgm:pt>
    <dgm:pt modelId="{155AE8C8-95C7-4855-8C45-872555CD32D5}" type="pres">
      <dgm:prSet presAssocID="{E8D58D9C-6800-4E39-8B30-450D7E7ECF20}" presName="txShp" presStyleLbl="node1" presStyleIdx="0" presStyleCnt="1" custScaleX="121845" custScaleY="175697">
        <dgm:presLayoutVars>
          <dgm:bulletEnabled val="1"/>
        </dgm:presLayoutVars>
      </dgm:prSet>
      <dgm:spPr/>
      <dgm:t>
        <a:bodyPr/>
        <a:lstStyle/>
        <a:p>
          <a:endParaRPr lang="es-MX"/>
        </a:p>
      </dgm:t>
    </dgm:pt>
  </dgm:ptLst>
  <dgm:cxnLst>
    <dgm:cxn modelId="{48F1EAEF-016D-4AFE-A325-240EACC290BB}" srcId="{4609F58D-D679-4A2D-838A-2A7BAF851E43}" destId="{E8D58D9C-6800-4E39-8B30-450D7E7ECF20}" srcOrd="0" destOrd="0" parTransId="{82C8A279-6548-48D5-ABC7-BBFE2A8DAEC6}" sibTransId="{F71F8884-E8BC-4F5B-B687-E0DB2B62950B}"/>
    <dgm:cxn modelId="{67DC610C-B194-4EDE-8900-2BE5D303212C}" type="presOf" srcId="{4609F58D-D679-4A2D-838A-2A7BAF851E43}" destId="{776322E4-0E67-424F-B07A-93880F0AA3AD}" srcOrd="0" destOrd="0" presId="urn:microsoft.com/office/officeart/2005/8/layout/vList3"/>
    <dgm:cxn modelId="{36C3C7D0-12A9-4F45-9726-C27A0AE58BDD}" type="presOf" srcId="{E8D58D9C-6800-4E39-8B30-450D7E7ECF20}" destId="{155AE8C8-95C7-4855-8C45-872555CD32D5}" srcOrd="0" destOrd="0" presId="urn:microsoft.com/office/officeart/2005/8/layout/vList3"/>
    <dgm:cxn modelId="{60016ED6-7835-498E-B3B0-DA5F89583328}" type="presParOf" srcId="{776322E4-0E67-424F-B07A-93880F0AA3AD}" destId="{B2DCE3D1-D6B1-4E7F-A8B6-1BCBA8C4AC7E}" srcOrd="0" destOrd="0" presId="urn:microsoft.com/office/officeart/2005/8/layout/vList3"/>
    <dgm:cxn modelId="{69B56BF4-5D3B-48A1-8616-2D2685F30DA8}" type="presParOf" srcId="{B2DCE3D1-D6B1-4E7F-A8B6-1BCBA8C4AC7E}" destId="{80EB613F-665A-40A3-AA38-9E2B77BC9056}" srcOrd="0" destOrd="0" presId="urn:microsoft.com/office/officeart/2005/8/layout/vList3"/>
    <dgm:cxn modelId="{040FC173-600D-4030-8632-A1937742E67C}" type="presParOf" srcId="{B2DCE3D1-D6B1-4E7F-A8B6-1BCBA8C4AC7E}" destId="{155AE8C8-95C7-4855-8C45-872555CD32D5}"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45C2C76-4163-4EA3-8CFD-BAA2BC4E7585}"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s-MX"/>
        </a:p>
      </dgm:t>
    </dgm:pt>
    <dgm:pt modelId="{95C2C6E8-60E1-4BF7-B036-A265DF80935D}">
      <dgm:prSet phldrT="[Texto]"/>
      <dgm:spPr/>
      <dgm:t>
        <a:bodyPr/>
        <a:lstStyle/>
        <a:p>
          <a:r>
            <a:rPr lang="es-MX" b="1" dirty="0" smtClean="0"/>
            <a:t>ALIANZAS ESTRATÉGICAS</a:t>
          </a:r>
          <a:endParaRPr lang="es-MX" b="1" dirty="0"/>
        </a:p>
      </dgm:t>
    </dgm:pt>
    <dgm:pt modelId="{82AB41EE-92ED-40C4-B867-44042A0082A2}" type="parTrans" cxnId="{926E37A0-FCB2-465A-BCAB-13E96430D797}">
      <dgm:prSet/>
      <dgm:spPr/>
      <dgm:t>
        <a:bodyPr/>
        <a:lstStyle/>
        <a:p>
          <a:endParaRPr lang="es-MX"/>
        </a:p>
      </dgm:t>
    </dgm:pt>
    <dgm:pt modelId="{6A05F79C-C52C-42FE-A921-5C2A73B03D4F}" type="sibTrans" cxnId="{926E37A0-FCB2-465A-BCAB-13E96430D797}">
      <dgm:prSet/>
      <dgm:spPr/>
      <dgm:t>
        <a:bodyPr/>
        <a:lstStyle/>
        <a:p>
          <a:endParaRPr lang="es-MX"/>
        </a:p>
      </dgm:t>
    </dgm:pt>
    <dgm:pt modelId="{DACD01BD-FE21-47DE-BD78-B72583FA6FE5}">
      <dgm:prSet phldrT="[Texto]"/>
      <dgm:spPr/>
      <dgm:t>
        <a:bodyPr/>
        <a:lstStyle/>
        <a:p>
          <a:r>
            <a:rPr lang="es-MX" b="1" dirty="0" smtClean="0"/>
            <a:t>  CERTIFICACIONES</a:t>
          </a:r>
          <a:endParaRPr lang="es-MX" b="1" dirty="0"/>
        </a:p>
      </dgm:t>
    </dgm:pt>
    <dgm:pt modelId="{C55E0E98-4869-49D7-977B-832890116B24}" type="parTrans" cxnId="{ECE813AF-CB72-4CA7-B649-104E110C156C}">
      <dgm:prSet/>
      <dgm:spPr/>
      <dgm:t>
        <a:bodyPr/>
        <a:lstStyle/>
        <a:p>
          <a:endParaRPr lang="es-MX"/>
        </a:p>
      </dgm:t>
    </dgm:pt>
    <dgm:pt modelId="{AC7BE01F-82A4-4FE5-9F7A-15DAEC766843}" type="sibTrans" cxnId="{ECE813AF-CB72-4CA7-B649-104E110C156C}">
      <dgm:prSet/>
      <dgm:spPr/>
      <dgm:t>
        <a:bodyPr/>
        <a:lstStyle/>
        <a:p>
          <a:endParaRPr lang="es-MX"/>
        </a:p>
      </dgm:t>
    </dgm:pt>
    <dgm:pt modelId="{0F6249EB-BB1F-4D49-A33F-EC581D3BC9C4}" type="pres">
      <dgm:prSet presAssocID="{845C2C76-4163-4EA3-8CFD-BAA2BC4E7585}" presName="Name0" presStyleCnt="0">
        <dgm:presLayoutVars>
          <dgm:chMax val="7"/>
          <dgm:chPref val="7"/>
          <dgm:dir/>
        </dgm:presLayoutVars>
      </dgm:prSet>
      <dgm:spPr/>
      <dgm:t>
        <a:bodyPr/>
        <a:lstStyle/>
        <a:p>
          <a:endParaRPr lang="es-MX"/>
        </a:p>
      </dgm:t>
    </dgm:pt>
    <dgm:pt modelId="{EB9EA7D7-20C3-406D-BC93-CAC0E32B8F2A}" type="pres">
      <dgm:prSet presAssocID="{845C2C76-4163-4EA3-8CFD-BAA2BC4E7585}" presName="Name1" presStyleCnt="0"/>
      <dgm:spPr/>
    </dgm:pt>
    <dgm:pt modelId="{5B847F8E-2A30-48A2-B674-96DCBF5EFA07}" type="pres">
      <dgm:prSet presAssocID="{845C2C76-4163-4EA3-8CFD-BAA2BC4E7585}" presName="cycle" presStyleCnt="0"/>
      <dgm:spPr/>
    </dgm:pt>
    <dgm:pt modelId="{7727EB5F-9FD3-4EFD-B150-6D41E709EEBD}" type="pres">
      <dgm:prSet presAssocID="{845C2C76-4163-4EA3-8CFD-BAA2BC4E7585}" presName="srcNode" presStyleLbl="node1" presStyleIdx="0" presStyleCnt="2"/>
      <dgm:spPr/>
    </dgm:pt>
    <dgm:pt modelId="{57750560-1454-4AA4-A4F3-DE78659CC8D5}" type="pres">
      <dgm:prSet presAssocID="{845C2C76-4163-4EA3-8CFD-BAA2BC4E7585}" presName="conn" presStyleLbl="parChTrans1D2" presStyleIdx="0" presStyleCnt="1"/>
      <dgm:spPr/>
      <dgm:t>
        <a:bodyPr/>
        <a:lstStyle/>
        <a:p>
          <a:endParaRPr lang="es-MX"/>
        </a:p>
      </dgm:t>
    </dgm:pt>
    <dgm:pt modelId="{0C7F5A2B-A866-4084-B79E-F3937FA0555B}" type="pres">
      <dgm:prSet presAssocID="{845C2C76-4163-4EA3-8CFD-BAA2BC4E7585}" presName="extraNode" presStyleLbl="node1" presStyleIdx="0" presStyleCnt="2"/>
      <dgm:spPr/>
    </dgm:pt>
    <dgm:pt modelId="{8FC76CBC-C88B-4B5E-9412-28F323F41BE9}" type="pres">
      <dgm:prSet presAssocID="{845C2C76-4163-4EA3-8CFD-BAA2BC4E7585}" presName="dstNode" presStyleLbl="node1" presStyleIdx="0" presStyleCnt="2"/>
      <dgm:spPr/>
    </dgm:pt>
    <dgm:pt modelId="{BD77CC8D-A5C5-4D21-94F3-1CB9690EFB8A}" type="pres">
      <dgm:prSet presAssocID="{95C2C6E8-60E1-4BF7-B036-A265DF80935D}" presName="text_1" presStyleLbl="node1" presStyleIdx="0" presStyleCnt="2">
        <dgm:presLayoutVars>
          <dgm:bulletEnabled val="1"/>
        </dgm:presLayoutVars>
      </dgm:prSet>
      <dgm:spPr/>
      <dgm:t>
        <a:bodyPr/>
        <a:lstStyle/>
        <a:p>
          <a:endParaRPr lang="es-MX"/>
        </a:p>
      </dgm:t>
    </dgm:pt>
    <dgm:pt modelId="{8754B6E9-65A6-4812-A2B7-84BC19C8EB5A}" type="pres">
      <dgm:prSet presAssocID="{95C2C6E8-60E1-4BF7-B036-A265DF80935D}" presName="accent_1" presStyleCnt="0"/>
      <dgm:spPr/>
    </dgm:pt>
    <dgm:pt modelId="{8BDDFA57-D86C-48D8-A184-1EAD3F6CBAC9}" type="pres">
      <dgm:prSet presAssocID="{95C2C6E8-60E1-4BF7-B036-A265DF80935D}" presName="accentRepeatNode" presStyleLbl="solidFgAcc1" presStyleIdx="0" presStyleCnt="2" custScaleX="3940" custScaleY="3920"/>
      <dgm:spPr/>
      <dgm:t>
        <a:bodyPr/>
        <a:lstStyle/>
        <a:p>
          <a:endParaRPr lang="es-MX"/>
        </a:p>
      </dgm:t>
    </dgm:pt>
    <dgm:pt modelId="{6C6B038C-4F4C-4E74-82D5-89D388150BBE}" type="pres">
      <dgm:prSet presAssocID="{DACD01BD-FE21-47DE-BD78-B72583FA6FE5}" presName="text_2" presStyleLbl="node1" presStyleIdx="1" presStyleCnt="2">
        <dgm:presLayoutVars>
          <dgm:bulletEnabled val="1"/>
        </dgm:presLayoutVars>
      </dgm:prSet>
      <dgm:spPr/>
      <dgm:t>
        <a:bodyPr/>
        <a:lstStyle/>
        <a:p>
          <a:endParaRPr lang="es-MX"/>
        </a:p>
      </dgm:t>
    </dgm:pt>
    <dgm:pt modelId="{46EFAB86-6404-4A32-8DE6-B1B66E2A05A0}" type="pres">
      <dgm:prSet presAssocID="{DACD01BD-FE21-47DE-BD78-B72583FA6FE5}" presName="accent_2" presStyleCnt="0"/>
      <dgm:spPr/>
    </dgm:pt>
    <dgm:pt modelId="{5BDBCC73-3F80-4785-B066-C9BFF00AA093}" type="pres">
      <dgm:prSet presAssocID="{DACD01BD-FE21-47DE-BD78-B72583FA6FE5}" presName="accentRepeatNode" presStyleLbl="solidFgAcc1" presStyleIdx="1" presStyleCnt="2" custFlipVert="1" custScaleX="3940" custScaleY="4448"/>
      <dgm:spPr/>
      <dgm:t>
        <a:bodyPr/>
        <a:lstStyle/>
        <a:p>
          <a:endParaRPr lang="es-MX"/>
        </a:p>
      </dgm:t>
    </dgm:pt>
  </dgm:ptLst>
  <dgm:cxnLst>
    <dgm:cxn modelId="{B8154603-A9C8-4324-B989-2F31A8B4FE43}" type="presOf" srcId="{95C2C6E8-60E1-4BF7-B036-A265DF80935D}" destId="{BD77CC8D-A5C5-4D21-94F3-1CB9690EFB8A}" srcOrd="0" destOrd="0" presId="urn:microsoft.com/office/officeart/2008/layout/VerticalCurvedList"/>
    <dgm:cxn modelId="{021D260A-D09F-4021-811F-596ED403E0FF}" type="presOf" srcId="{DACD01BD-FE21-47DE-BD78-B72583FA6FE5}" destId="{6C6B038C-4F4C-4E74-82D5-89D388150BBE}" srcOrd="0" destOrd="0" presId="urn:microsoft.com/office/officeart/2008/layout/VerticalCurvedList"/>
    <dgm:cxn modelId="{ECE813AF-CB72-4CA7-B649-104E110C156C}" srcId="{845C2C76-4163-4EA3-8CFD-BAA2BC4E7585}" destId="{DACD01BD-FE21-47DE-BD78-B72583FA6FE5}" srcOrd="1" destOrd="0" parTransId="{C55E0E98-4869-49D7-977B-832890116B24}" sibTransId="{AC7BE01F-82A4-4FE5-9F7A-15DAEC766843}"/>
    <dgm:cxn modelId="{926E37A0-FCB2-465A-BCAB-13E96430D797}" srcId="{845C2C76-4163-4EA3-8CFD-BAA2BC4E7585}" destId="{95C2C6E8-60E1-4BF7-B036-A265DF80935D}" srcOrd="0" destOrd="0" parTransId="{82AB41EE-92ED-40C4-B867-44042A0082A2}" sibTransId="{6A05F79C-C52C-42FE-A921-5C2A73B03D4F}"/>
    <dgm:cxn modelId="{0CDDBC7F-39E3-41D0-ACD2-C9301E6E305E}" type="presOf" srcId="{845C2C76-4163-4EA3-8CFD-BAA2BC4E7585}" destId="{0F6249EB-BB1F-4D49-A33F-EC581D3BC9C4}" srcOrd="0" destOrd="0" presId="urn:microsoft.com/office/officeart/2008/layout/VerticalCurvedList"/>
    <dgm:cxn modelId="{4783DA2E-94E6-4F56-9B4D-9D9CEFC5D09C}" type="presOf" srcId="{6A05F79C-C52C-42FE-A921-5C2A73B03D4F}" destId="{57750560-1454-4AA4-A4F3-DE78659CC8D5}" srcOrd="0" destOrd="0" presId="urn:microsoft.com/office/officeart/2008/layout/VerticalCurvedList"/>
    <dgm:cxn modelId="{456DE2E1-2044-4F4C-970A-2DA71A460FD4}" type="presParOf" srcId="{0F6249EB-BB1F-4D49-A33F-EC581D3BC9C4}" destId="{EB9EA7D7-20C3-406D-BC93-CAC0E32B8F2A}" srcOrd="0" destOrd="0" presId="urn:microsoft.com/office/officeart/2008/layout/VerticalCurvedList"/>
    <dgm:cxn modelId="{DE1272D7-9EAB-4CF8-9D36-D2E146C0DD14}" type="presParOf" srcId="{EB9EA7D7-20C3-406D-BC93-CAC0E32B8F2A}" destId="{5B847F8E-2A30-48A2-B674-96DCBF5EFA07}" srcOrd="0" destOrd="0" presId="urn:microsoft.com/office/officeart/2008/layout/VerticalCurvedList"/>
    <dgm:cxn modelId="{6E10376D-3E99-4062-BCA4-199337F2020B}" type="presParOf" srcId="{5B847F8E-2A30-48A2-B674-96DCBF5EFA07}" destId="{7727EB5F-9FD3-4EFD-B150-6D41E709EEBD}" srcOrd="0" destOrd="0" presId="urn:microsoft.com/office/officeart/2008/layout/VerticalCurvedList"/>
    <dgm:cxn modelId="{DA67C8DE-82E4-4A50-8CCA-3ECAAA1276ED}" type="presParOf" srcId="{5B847F8E-2A30-48A2-B674-96DCBF5EFA07}" destId="{57750560-1454-4AA4-A4F3-DE78659CC8D5}" srcOrd="1" destOrd="0" presId="urn:microsoft.com/office/officeart/2008/layout/VerticalCurvedList"/>
    <dgm:cxn modelId="{57394B16-6EEF-4922-84F5-3EA74192F996}" type="presParOf" srcId="{5B847F8E-2A30-48A2-B674-96DCBF5EFA07}" destId="{0C7F5A2B-A866-4084-B79E-F3937FA0555B}" srcOrd="2" destOrd="0" presId="urn:microsoft.com/office/officeart/2008/layout/VerticalCurvedList"/>
    <dgm:cxn modelId="{6A3494BB-382A-4731-BC8D-D6304B37E6AE}" type="presParOf" srcId="{5B847F8E-2A30-48A2-B674-96DCBF5EFA07}" destId="{8FC76CBC-C88B-4B5E-9412-28F323F41BE9}" srcOrd="3" destOrd="0" presId="urn:microsoft.com/office/officeart/2008/layout/VerticalCurvedList"/>
    <dgm:cxn modelId="{0233ECCF-D6E1-4093-848A-8622445F1BE4}" type="presParOf" srcId="{EB9EA7D7-20C3-406D-BC93-CAC0E32B8F2A}" destId="{BD77CC8D-A5C5-4D21-94F3-1CB9690EFB8A}" srcOrd="1" destOrd="0" presId="urn:microsoft.com/office/officeart/2008/layout/VerticalCurvedList"/>
    <dgm:cxn modelId="{9DFEEBE0-A879-4E5B-AB4D-9CF3DD09C7D2}" type="presParOf" srcId="{EB9EA7D7-20C3-406D-BC93-CAC0E32B8F2A}" destId="{8754B6E9-65A6-4812-A2B7-84BC19C8EB5A}" srcOrd="2" destOrd="0" presId="urn:microsoft.com/office/officeart/2008/layout/VerticalCurvedList"/>
    <dgm:cxn modelId="{50EFAB56-B4CE-4D01-948A-F0972F28E70F}" type="presParOf" srcId="{8754B6E9-65A6-4812-A2B7-84BC19C8EB5A}" destId="{8BDDFA57-D86C-48D8-A184-1EAD3F6CBAC9}" srcOrd="0" destOrd="0" presId="urn:microsoft.com/office/officeart/2008/layout/VerticalCurvedList"/>
    <dgm:cxn modelId="{0F0877D0-E73B-4C4E-AE65-D83704A6D508}" type="presParOf" srcId="{EB9EA7D7-20C3-406D-BC93-CAC0E32B8F2A}" destId="{6C6B038C-4F4C-4E74-82D5-89D388150BBE}" srcOrd="3" destOrd="0" presId="urn:microsoft.com/office/officeart/2008/layout/VerticalCurvedList"/>
    <dgm:cxn modelId="{6C315892-E5A0-4B32-87E9-CAFC9DD9A6CD}" type="presParOf" srcId="{EB9EA7D7-20C3-406D-BC93-CAC0E32B8F2A}" destId="{46EFAB86-6404-4A32-8DE6-B1B66E2A05A0}" srcOrd="4" destOrd="0" presId="urn:microsoft.com/office/officeart/2008/layout/VerticalCurvedList"/>
    <dgm:cxn modelId="{6F8F62B2-5F95-4271-BD14-A15EC099E322}" type="presParOf" srcId="{46EFAB86-6404-4A32-8DE6-B1B66E2A05A0}" destId="{5BDBCC73-3F80-4785-B066-C9BFF00AA093}"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11CE046-D5DB-4EC3-89EF-F2504DEA3CF0}"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s-MX"/>
        </a:p>
      </dgm:t>
    </dgm:pt>
    <dgm:pt modelId="{8AD4A1BE-5FAF-4FC6-86DF-3FC6D117397B}">
      <dgm:prSet phldrT="[Texto]"/>
      <dgm:spPr/>
      <dgm:t>
        <a:bodyPr/>
        <a:lstStyle/>
        <a:p>
          <a:r>
            <a:rPr lang="es-MX" dirty="0" smtClean="0"/>
            <a:t>PROMOCION INTERNACIONAL</a:t>
          </a:r>
          <a:endParaRPr lang="es-MX" dirty="0"/>
        </a:p>
      </dgm:t>
    </dgm:pt>
    <dgm:pt modelId="{6947C854-BA9E-4B89-B194-C367191A2DDA}" type="parTrans" cxnId="{D1A66241-BB6D-4B30-A96E-5AC1F0282BAB}">
      <dgm:prSet/>
      <dgm:spPr/>
      <dgm:t>
        <a:bodyPr/>
        <a:lstStyle/>
        <a:p>
          <a:endParaRPr lang="es-MX"/>
        </a:p>
      </dgm:t>
    </dgm:pt>
    <dgm:pt modelId="{BAD10AFC-DD55-4EE4-BF2F-322B52784596}" type="sibTrans" cxnId="{D1A66241-BB6D-4B30-A96E-5AC1F0282BAB}">
      <dgm:prSet/>
      <dgm:spPr/>
      <dgm:t>
        <a:bodyPr/>
        <a:lstStyle/>
        <a:p>
          <a:endParaRPr lang="es-MX"/>
        </a:p>
      </dgm:t>
    </dgm:pt>
    <dgm:pt modelId="{3C121ECD-FDD5-48D2-AB04-2D70DD4920E7}">
      <dgm:prSet phldrT="[Texto]"/>
      <dgm:spPr/>
      <dgm:t>
        <a:bodyPr/>
        <a:lstStyle/>
        <a:p>
          <a:r>
            <a:rPr lang="es-MX" dirty="0" smtClean="0"/>
            <a:t>ADAPTABILIDAD DE PRODUCTO</a:t>
          </a:r>
          <a:endParaRPr lang="es-MX" dirty="0"/>
        </a:p>
      </dgm:t>
    </dgm:pt>
    <dgm:pt modelId="{41726650-707F-457C-BCD1-B6976BA44493}" type="parTrans" cxnId="{00DD1E82-116D-41AC-85BB-2D34AAACF52B}">
      <dgm:prSet/>
      <dgm:spPr/>
      <dgm:t>
        <a:bodyPr/>
        <a:lstStyle/>
        <a:p>
          <a:endParaRPr lang="es-MX"/>
        </a:p>
      </dgm:t>
    </dgm:pt>
    <dgm:pt modelId="{9688126F-CDD3-4E9A-BFA1-EF7ABCFDC1B2}" type="sibTrans" cxnId="{00DD1E82-116D-41AC-85BB-2D34AAACF52B}">
      <dgm:prSet/>
      <dgm:spPr/>
      <dgm:t>
        <a:bodyPr/>
        <a:lstStyle/>
        <a:p>
          <a:endParaRPr lang="es-MX"/>
        </a:p>
      </dgm:t>
    </dgm:pt>
    <dgm:pt modelId="{87161AE5-D142-4AC3-A572-1ADE1E07A9B5}" type="pres">
      <dgm:prSet presAssocID="{511CE046-D5DB-4EC3-89EF-F2504DEA3CF0}" presName="linear" presStyleCnt="0">
        <dgm:presLayoutVars>
          <dgm:dir/>
          <dgm:resizeHandles val="exact"/>
        </dgm:presLayoutVars>
      </dgm:prSet>
      <dgm:spPr/>
      <dgm:t>
        <a:bodyPr/>
        <a:lstStyle/>
        <a:p>
          <a:endParaRPr lang="es-MX"/>
        </a:p>
      </dgm:t>
    </dgm:pt>
    <dgm:pt modelId="{1699EFF0-417F-4131-9A87-02B65BA36AC7}" type="pres">
      <dgm:prSet presAssocID="{8AD4A1BE-5FAF-4FC6-86DF-3FC6D117397B}" presName="comp" presStyleCnt="0"/>
      <dgm:spPr/>
    </dgm:pt>
    <dgm:pt modelId="{E9C0BED2-06A3-4DDA-B23A-0DA44E1A9C3E}" type="pres">
      <dgm:prSet presAssocID="{8AD4A1BE-5FAF-4FC6-86DF-3FC6D117397B}" presName="box" presStyleLbl="node1" presStyleIdx="0" presStyleCnt="2"/>
      <dgm:spPr/>
      <dgm:t>
        <a:bodyPr/>
        <a:lstStyle/>
        <a:p>
          <a:endParaRPr lang="es-MX"/>
        </a:p>
      </dgm:t>
    </dgm:pt>
    <dgm:pt modelId="{9B83762B-A1B1-4253-B303-CE0BB39EA0B9}" type="pres">
      <dgm:prSet presAssocID="{8AD4A1BE-5FAF-4FC6-86DF-3FC6D117397B}" presName="img" presStyleLbl="fgImgPlace1" presStyleIdx="0" presStyleCnt="2" custFlipHor="1" custScaleX="3108" custScaleY="2652" custLinFactNeighborX="-9771" custLinFactNeighborY="1691"/>
      <dgm:spPr/>
      <dgm:t>
        <a:bodyPr/>
        <a:lstStyle/>
        <a:p>
          <a:endParaRPr lang="es-MX"/>
        </a:p>
      </dgm:t>
    </dgm:pt>
    <dgm:pt modelId="{50EB842C-8DFC-4FCA-BCD5-002E9B03FBFA}" type="pres">
      <dgm:prSet presAssocID="{8AD4A1BE-5FAF-4FC6-86DF-3FC6D117397B}" presName="text" presStyleLbl="node1" presStyleIdx="0" presStyleCnt="2">
        <dgm:presLayoutVars>
          <dgm:bulletEnabled val="1"/>
        </dgm:presLayoutVars>
      </dgm:prSet>
      <dgm:spPr/>
      <dgm:t>
        <a:bodyPr/>
        <a:lstStyle/>
        <a:p>
          <a:endParaRPr lang="es-MX"/>
        </a:p>
      </dgm:t>
    </dgm:pt>
    <dgm:pt modelId="{F0A18431-3762-4F9D-B5BB-8BF2F20DB83B}" type="pres">
      <dgm:prSet presAssocID="{BAD10AFC-DD55-4EE4-BF2F-322B52784596}" presName="spacer" presStyleCnt="0"/>
      <dgm:spPr/>
    </dgm:pt>
    <dgm:pt modelId="{8C41C5BB-6EA5-4CAE-958C-09935ACABC5E}" type="pres">
      <dgm:prSet presAssocID="{3C121ECD-FDD5-48D2-AB04-2D70DD4920E7}" presName="comp" presStyleCnt="0"/>
      <dgm:spPr/>
    </dgm:pt>
    <dgm:pt modelId="{CF068793-CBA3-4C65-8596-D4B9313C9D07}" type="pres">
      <dgm:prSet presAssocID="{3C121ECD-FDD5-48D2-AB04-2D70DD4920E7}" presName="box" presStyleLbl="node1" presStyleIdx="1" presStyleCnt="2"/>
      <dgm:spPr/>
      <dgm:t>
        <a:bodyPr/>
        <a:lstStyle/>
        <a:p>
          <a:endParaRPr lang="es-MX"/>
        </a:p>
      </dgm:t>
    </dgm:pt>
    <dgm:pt modelId="{7A6B8040-C2D7-4D70-8033-104EE522C938}" type="pres">
      <dgm:prSet presAssocID="{3C121ECD-FDD5-48D2-AB04-2D70DD4920E7}" presName="img" presStyleLbl="fgImgPlace1" presStyleIdx="1" presStyleCnt="2" custScaleX="7734" custScaleY="12703"/>
      <dgm:spPr/>
      <dgm:t>
        <a:bodyPr/>
        <a:lstStyle/>
        <a:p>
          <a:endParaRPr lang="es-MX"/>
        </a:p>
      </dgm:t>
    </dgm:pt>
    <dgm:pt modelId="{A21597ED-783A-4F4A-B73E-F47DF8F4197E}" type="pres">
      <dgm:prSet presAssocID="{3C121ECD-FDD5-48D2-AB04-2D70DD4920E7}" presName="text" presStyleLbl="node1" presStyleIdx="1" presStyleCnt="2">
        <dgm:presLayoutVars>
          <dgm:bulletEnabled val="1"/>
        </dgm:presLayoutVars>
      </dgm:prSet>
      <dgm:spPr/>
      <dgm:t>
        <a:bodyPr/>
        <a:lstStyle/>
        <a:p>
          <a:endParaRPr lang="es-MX"/>
        </a:p>
      </dgm:t>
    </dgm:pt>
  </dgm:ptLst>
  <dgm:cxnLst>
    <dgm:cxn modelId="{908E0626-3E55-4EE0-B9CE-2BA698BC13EC}" type="presOf" srcId="{3C121ECD-FDD5-48D2-AB04-2D70DD4920E7}" destId="{CF068793-CBA3-4C65-8596-D4B9313C9D07}" srcOrd="0" destOrd="0" presId="urn:microsoft.com/office/officeart/2005/8/layout/vList4"/>
    <dgm:cxn modelId="{2CD0E5D2-1328-472F-A32D-D3D6C24DD623}" type="presOf" srcId="{511CE046-D5DB-4EC3-89EF-F2504DEA3CF0}" destId="{87161AE5-D142-4AC3-A572-1ADE1E07A9B5}" srcOrd="0" destOrd="0" presId="urn:microsoft.com/office/officeart/2005/8/layout/vList4"/>
    <dgm:cxn modelId="{DB7E1920-B1BF-48A4-832B-2EF56EFBA0BD}" type="presOf" srcId="{3C121ECD-FDD5-48D2-AB04-2D70DD4920E7}" destId="{A21597ED-783A-4F4A-B73E-F47DF8F4197E}" srcOrd="1" destOrd="0" presId="urn:microsoft.com/office/officeart/2005/8/layout/vList4"/>
    <dgm:cxn modelId="{6F754760-8F0A-4790-9E1A-54AFD1242CFB}" type="presOf" srcId="{8AD4A1BE-5FAF-4FC6-86DF-3FC6D117397B}" destId="{E9C0BED2-06A3-4DDA-B23A-0DA44E1A9C3E}" srcOrd="0" destOrd="0" presId="urn:microsoft.com/office/officeart/2005/8/layout/vList4"/>
    <dgm:cxn modelId="{D1A66241-BB6D-4B30-A96E-5AC1F0282BAB}" srcId="{511CE046-D5DB-4EC3-89EF-F2504DEA3CF0}" destId="{8AD4A1BE-5FAF-4FC6-86DF-3FC6D117397B}" srcOrd="0" destOrd="0" parTransId="{6947C854-BA9E-4B89-B194-C367191A2DDA}" sibTransId="{BAD10AFC-DD55-4EE4-BF2F-322B52784596}"/>
    <dgm:cxn modelId="{A934951D-F159-4E0F-8816-050BBEEC3CB7}" type="presOf" srcId="{8AD4A1BE-5FAF-4FC6-86DF-3FC6D117397B}" destId="{50EB842C-8DFC-4FCA-BCD5-002E9B03FBFA}" srcOrd="1" destOrd="0" presId="urn:microsoft.com/office/officeart/2005/8/layout/vList4"/>
    <dgm:cxn modelId="{00DD1E82-116D-41AC-85BB-2D34AAACF52B}" srcId="{511CE046-D5DB-4EC3-89EF-F2504DEA3CF0}" destId="{3C121ECD-FDD5-48D2-AB04-2D70DD4920E7}" srcOrd="1" destOrd="0" parTransId="{41726650-707F-457C-BCD1-B6976BA44493}" sibTransId="{9688126F-CDD3-4E9A-BFA1-EF7ABCFDC1B2}"/>
    <dgm:cxn modelId="{8A711EED-2E96-4D0B-83BC-0AAD6510122D}" type="presParOf" srcId="{87161AE5-D142-4AC3-A572-1ADE1E07A9B5}" destId="{1699EFF0-417F-4131-9A87-02B65BA36AC7}" srcOrd="0" destOrd="0" presId="urn:microsoft.com/office/officeart/2005/8/layout/vList4"/>
    <dgm:cxn modelId="{E8E287A6-6455-4C33-A6ED-B7C51D5D0281}" type="presParOf" srcId="{1699EFF0-417F-4131-9A87-02B65BA36AC7}" destId="{E9C0BED2-06A3-4DDA-B23A-0DA44E1A9C3E}" srcOrd="0" destOrd="0" presId="urn:microsoft.com/office/officeart/2005/8/layout/vList4"/>
    <dgm:cxn modelId="{FC2A1808-22B0-4FD5-816E-1598883B7D5B}" type="presParOf" srcId="{1699EFF0-417F-4131-9A87-02B65BA36AC7}" destId="{9B83762B-A1B1-4253-B303-CE0BB39EA0B9}" srcOrd="1" destOrd="0" presId="urn:microsoft.com/office/officeart/2005/8/layout/vList4"/>
    <dgm:cxn modelId="{908EF224-ECD1-429B-9F8B-3BDED05B4DD3}" type="presParOf" srcId="{1699EFF0-417F-4131-9A87-02B65BA36AC7}" destId="{50EB842C-8DFC-4FCA-BCD5-002E9B03FBFA}" srcOrd="2" destOrd="0" presId="urn:microsoft.com/office/officeart/2005/8/layout/vList4"/>
    <dgm:cxn modelId="{C3363117-BA2C-4D8F-854E-5B1EBA18B29A}" type="presParOf" srcId="{87161AE5-D142-4AC3-A572-1ADE1E07A9B5}" destId="{F0A18431-3762-4F9D-B5BB-8BF2F20DB83B}" srcOrd="1" destOrd="0" presId="urn:microsoft.com/office/officeart/2005/8/layout/vList4"/>
    <dgm:cxn modelId="{E6871779-1926-4A3C-B98E-46959BA6DA21}" type="presParOf" srcId="{87161AE5-D142-4AC3-A572-1ADE1E07A9B5}" destId="{8C41C5BB-6EA5-4CAE-958C-09935ACABC5E}" srcOrd="2" destOrd="0" presId="urn:microsoft.com/office/officeart/2005/8/layout/vList4"/>
    <dgm:cxn modelId="{CBFE1062-7750-4713-A1FF-73A85A67DC40}" type="presParOf" srcId="{8C41C5BB-6EA5-4CAE-958C-09935ACABC5E}" destId="{CF068793-CBA3-4C65-8596-D4B9313C9D07}" srcOrd="0" destOrd="0" presId="urn:microsoft.com/office/officeart/2005/8/layout/vList4"/>
    <dgm:cxn modelId="{F687EC9B-524C-476D-8551-EBB47392A6FD}" type="presParOf" srcId="{8C41C5BB-6EA5-4CAE-958C-09935ACABC5E}" destId="{7A6B8040-C2D7-4D70-8033-104EE522C938}" srcOrd="1" destOrd="0" presId="urn:microsoft.com/office/officeart/2005/8/layout/vList4"/>
    <dgm:cxn modelId="{3C2CD2E4-1740-4ADE-8C77-73470D95F4A2}" type="presParOf" srcId="{8C41C5BB-6EA5-4CAE-958C-09935ACABC5E}" destId="{A21597ED-783A-4F4A-B73E-F47DF8F4197E}"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B748C5-2EF4-4B1A-8DD3-2F1D92CD7BB7}">
      <dsp:nvSpPr>
        <dsp:cNvPr id="0" name=""/>
        <dsp:cNvSpPr/>
      </dsp:nvSpPr>
      <dsp:spPr>
        <a:xfrm>
          <a:off x="566831" y="2209"/>
          <a:ext cx="6221223" cy="113038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MX" sz="2000" b="1" kern="1200" dirty="0" smtClean="0">
              <a:latin typeface="Arial" panose="020B0604020202020204" pitchFamily="34" charset="0"/>
              <a:cs typeface="Arial" panose="020B0604020202020204" pitchFamily="34" charset="0"/>
            </a:rPr>
            <a:t>UNIDAD 1</a:t>
          </a:r>
        </a:p>
        <a:p>
          <a:pPr lvl="0" algn="ctr" defTabSz="889000">
            <a:lnSpc>
              <a:spcPct val="90000"/>
            </a:lnSpc>
            <a:spcBef>
              <a:spcPct val="0"/>
            </a:spcBef>
            <a:spcAft>
              <a:spcPct val="35000"/>
            </a:spcAft>
          </a:pPr>
          <a:r>
            <a:rPr lang="es-MX" sz="2000" b="1" kern="1200" dirty="0" smtClean="0">
              <a:latin typeface="Arial" panose="020B0604020202020204" pitchFamily="34" charset="0"/>
              <a:cs typeface="Arial" panose="020B0604020202020204" pitchFamily="34" charset="0"/>
            </a:rPr>
            <a:t> DINÁMICA DEL ENTORNO DEL COMERCIO EXTERIOR</a:t>
          </a:r>
          <a:endParaRPr lang="es-MX" sz="2000" b="1" kern="1200" dirty="0">
            <a:latin typeface="Arial" panose="020B0604020202020204" pitchFamily="34" charset="0"/>
            <a:cs typeface="Arial" panose="020B0604020202020204" pitchFamily="34" charset="0"/>
          </a:endParaRPr>
        </a:p>
      </dsp:txBody>
      <dsp:txXfrm>
        <a:off x="599939" y="35317"/>
        <a:ext cx="6155007" cy="1064169"/>
      </dsp:txXfrm>
    </dsp:sp>
    <dsp:sp modelId="{6C00AF5B-8592-4704-8E5F-5896A19C4E86}">
      <dsp:nvSpPr>
        <dsp:cNvPr id="0" name=""/>
        <dsp:cNvSpPr/>
      </dsp:nvSpPr>
      <dsp:spPr>
        <a:xfrm rot="5400000">
          <a:off x="3465496" y="1160855"/>
          <a:ext cx="423894" cy="50867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s-MX" sz="2100" kern="1200"/>
        </a:p>
      </dsp:txBody>
      <dsp:txXfrm rot="-5400000">
        <a:off x="3524842" y="1203244"/>
        <a:ext cx="305203" cy="296726"/>
      </dsp:txXfrm>
    </dsp:sp>
    <dsp:sp modelId="{29D15319-9E1C-4269-980D-A6DBEE943ACF}">
      <dsp:nvSpPr>
        <dsp:cNvPr id="0" name=""/>
        <dsp:cNvSpPr/>
      </dsp:nvSpPr>
      <dsp:spPr>
        <a:xfrm>
          <a:off x="0" y="1697788"/>
          <a:ext cx="7354887" cy="113038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MX" sz="2000" b="1" kern="1200" dirty="0" smtClean="0">
              <a:latin typeface="Arial" panose="020B0604020202020204" pitchFamily="34" charset="0"/>
              <a:cs typeface="Arial" panose="020B0604020202020204" pitchFamily="34" charset="0"/>
            </a:rPr>
            <a:t>1.2 </a:t>
          </a:r>
        </a:p>
        <a:p>
          <a:pPr lvl="0" algn="ctr" defTabSz="889000">
            <a:lnSpc>
              <a:spcPct val="90000"/>
            </a:lnSpc>
            <a:spcBef>
              <a:spcPct val="0"/>
            </a:spcBef>
            <a:spcAft>
              <a:spcPct val="35000"/>
            </a:spcAft>
          </a:pPr>
          <a:r>
            <a:rPr lang="es-MX" sz="2000" b="1" kern="1200" dirty="0" smtClean="0">
              <a:latin typeface="Arial" panose="020B0604020202020204" pitchFamily="34" charset="0"/>
              <a:cs typeface="Arial" panose="020B0604020202020204" pitchFamily="34" charset="0"/>
            </a:rPr>
            <a:t>POLÍTICAS COMERCIALES  DE LOS PAÍSES PERTENECIENTES A LA OMC</a:t>
          </a:r>
          <a:endParaRPr lang="es-MX" sz="2000" b="1" kern="1200" dirty="0">
            <a:latin typeface="Arial" panose="020B0604020202020204" pitchFamily="34" charset="0"/>
            <a:cs typeface="Arial" panose="020B0604020202020204" pitchFamily="34" charset="0"/>
          </a:endParaRPr>
        </a:p>
      </dsp:txBody>
      <dsp:txXfrm>
        <a:off x="33108" y="1730896"/>
        <a:ext cx="7288671" cy="1064169"/>
      </dsp:txXfrm>
    </dsp:sp>
    <dsp:sp modelId="{3ECDD5AE-0F41-4F84-97C5-1161404FE67B}">
      <dsp:nvSpPr>
        <dsp:cNvPr id="0" name=""/>
        <dsp:cNvSpPr/>
      </dsp:nvSpPr>
      <dsp:spPr>
        <a:xfrm rot="5400000">
          <a:off x="3465496" y="2856434"/>
          <a:ext cx="423894" cy="50867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s-MX" sz="2100" kern="1200"/>
        </a:p>
      </dsp:txBody>
      <dsp:txXfrm rot="-5400000">
        <a:off x="3524842" y="2898823"/>
        <a:ext cx="305203" cy="296726"/>
      </dsp:txXfrm>
    </dsp:sp>
    <dsp:sp modelId="{85B05EBB-F7DB-4D3C-9173-FF8551872E43}">
      <dsp:nvSpPr>
        <dsp:cNvPr id="0" name=""/>
        <dsp:cNvSpPr/>
      </dsp:nvSpPr>
      <dsp:spPr>
        <a:xfrm>
          <a:off x="566831" y="3393367"/>
          <a:ext cx="6221223" cy="113038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MX" sz="2000" b="1" kern="1200" dirty="0" smtClean="0">
              <a:latin typeface="Arial" panose="020B0604020202020204" pitchFamily="34" charset="0"/>
              <a:cs typeface="Arial" panose="020B0604020202020204" pitchFamily="34" charset="0"/>
            </a:rPr>
            <a:t>1.2.3</a:t>
          </a:r>
        </a:p>
        <a:p>
          <a:pPr lvl="0" algn="ctr" defTabSz="889000">
            <a:lnSpc>
              <a:spcPct val="90000"/>
            </a:lnSpc>
            <a:spcBef>
              <a:spcPct val="0"/>
            </a:spcBef>
            <a:spcAft>
              <a:spcPct val="35000"/>
            </a:spcAft>
          </a:pPr>
          <a:r>
            <a:rPr lang="es-MX" sz="2000" b="1" kern="1200" dirty="0" smtClean="0">
              <a:latin typeface="Arial" panose="020B0604020202020204" pitchFamily="34" charset="0"/>
              <a:cs typeface="Arial" panose="020B0604020202020204" pitchFamily="34" charset="0"/>
            </a:rPr>
            <a:t>ESTRATEGIAS PARA LA INTERNACIONALIZACIÓN DE LAS EMPRESAS</a:t>
          </a:r>
          <a:endParaRPr lang="es-MX" sz="2000" b="1" kern="1200" dirty="0">
            <a:latin typeface="Arial" panose="020B0604020202020204" pitchFamily="34" charset="0"/>
            <a:cs typeface="Arial" panose="020B0604020202020204" pitchFamily="34" charset="0"/>
          </a:endParaRPr>
        </a:p>
      </dsp:txBody>
      <dsp:txXfrm>
        <a:off x="599939" y="3426475"/>
        <a:ext cx="6155007" cy="106416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C0BED2-06A3-4DDA-B23A-0DA44E1A9C3E}">
      <dsp:nvSpPr>
        <dsp:cNvPr id="0" name=""/>
        <dsp:cNvSpPr/>
      </dsp:nvSpPr>
      <dsp:spPr>
        <a:xfrm>
          <a:off x="0" y="0"/>
          <a:ext cx="7354887" cy="215469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0030" tIns="240030" rIns="240030" bIns="240030" numCol="1" spcCol="1270" anchor="ctr" anchorCtr="0">
          <a:noAutofit/>
        </a:bodyPr>
        <a:lstStyle/>
        <a:p>
          <a:pPr lvl="0" algn="l" defTabSz="2800350">
            <a:lnSpc>
              <a:spcPct val="90000"/>
            </a:lnSpc>
            <a:spcBef>
              <a:spcPct val="0"/>
            </a:spcBef>
            <a:spcAft>
              <a:spcPct val="35000"/>
            </a:spcAft>
          </a:pPr>
          <a:r>
            <a:rPr lang="es-MX" sz="6300" kern="1200" dirty="0" smtClean="0"/>
            <a:t>JOINT VENTURE</a:t>
          </a:r>
          <a:endParaRPr lang="es-MX" sz="6300" kern="1200" dirty="0"/>
        </a:p>
      </dsp:txBody>
      <dsp:txXfrm>
        <a:off x="1686446" y="0"/>
        <a:ext cx="5668440" cy="2154694"/>
      </dsp:txXfrm>
    </dsp:sp>
    <dsp:sp modelId="{9B83762B-A1B1-4253-B303-CE0BB39EA0B9}">
      <dsp:nvSpPr>
        <dsp:cNvPr id="0" name=""/>
        <dsp:cNvSpPr/>
      </dsp:nvSpPr>
      <dsp:spPr>
        <a:xfrm>
          <a:off x="750633" y="1032262"/>
          <a:ext cx="113191" cy="148467"/>
        </a:xfrm>
        <a:prstGeom prst="roundRect">
          <a:avLst>
            <a:gd name="adj" fmla="val 1000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F068793-CBA3-4C65-8596-D4B9313C9D07}">
      <dsp:nvSpPr>
        <dsp:cNvPr id="0" name=""/>
        <dsp:cNvSpPr/>
      </dsp:nvSpPr>
      <dsp:spPr>
        <a:xfrm>
          <a:off x="0" y="2370163"/>
          <a:ext cx="7354887" cy="215469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0030" tIns="240030" rIns="240030" bIns="240030" numCol="1" spcCol="1270" anchor="ctr" anchorCtr="0">
          <a:noAutofit/>
        </a:bodyPr>
        <a:lstStyle/>
        <a:p>
          <a:pPr lvl="0" algn="l" defTabSz="2800350">
            <a:lnSpc>
              <a:spcPct val="90000"/>
            </a:lnSpc>
            <a:spcBef>
              <a:spcPct val="0"/>
            </a:spcBef>
            <a:spcAft>
              <a:spcPct val="35000"/>
            </a:spcAft>
          </a:pPr>
          <a:r>
            <a:rPr lang="es-MX" sz="6300" kern="1200" dirty="0" smtClean="0"/>
            <a:t>FRANQUICIAS</a:t>
          </a:r>
          <a:endParaRPr lang="es-MX" sz="6300" kern="1200" dirty="0"/>
        </a:p>
      </dsp:txBody>
      <dsp:txXfrm>
        <a:off x="1686446" y="2370163"/>
        <a:ext cx="5668440" cy="2154694"/>
      </dsp:txXfrm>
    </dsp:sp>
    <dsp:sp modelId="{7A6B8040-C2D7-4D70-8033-104EE522C938}">
      <dsp:nvSpPr>
        <dsp:cNvPr id="0" name=""/>
        <dsp:cNvSpPr/>
      </dsp:nvSpPr>
      <dsp:spPr>
        <a:xfrm>
          <a:off x="894075" y="3410036"/>
          <a:ext cx="113765" cy="74948"/>
        </a:xfrm>
        <a:prstGeom prst="roundRect">
          <a:avLst>
            <a:gd name="adj" fmla="val 1000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C0BED2-06A3-4DDA-B23A-0DA44E1A9C3E}">
      <dsp:nvSpPr>
        <dsp:cNvPr id="0" name=""/>
        <dsp:cNvSpPr/>
      </dsp:nvSpPr>
      <dsp:spPr>
        <a:xfrm>
          <a:off x="0" y="28592"/>
          <a:ext cx="7354887" cy="215469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lvl="0" algn="l" defTabSz="2667000">
            <a:lnSpc>
              <a:spcPct val="90000"/>
            </a:lnSpc>
            <a:spcBef>
              <a:spcPct val="0"/>
            </a:spcBef>
            <a:spcAft>
              <a:spcPct val="35000"/>
            </a:spcAft>
          </a:pPr>
          <a:r>
            <a:rPr lang="es-MX" sz="6000" kern="1200" dirty="0" smtClean="0"/>
            <a:t>ESTÁNDARES DE CALIDAD</a:t>
          </a:r>
          <a:endParaRPr lang="es-MX" sz="6000" kern="1200" dirty="0"/>
        </a:p>
      </dsp:txBody>
      <dsp:txXfrm>
        <a:off x="1686446" y="28592"/>
        <a:ext cx="5668440" cy="2154694"/>
      </dsp:txXfrm>
    </dsp:sp>
    <dsp:sp modelId="{9B83762B-A1B1-4253-B303-CE0BB39EA0B9}">
      <dsp:nvSpPr>
        <dsp:cNvPr id="0" name=""/>
        <dsp:cNvSpPr/>
      </dsp:nvSpPr>
      <dsp:spPr>
        <a:xfrm>
          <a:off x="750633" y="1032262"/>
          <a:ext cx="113191" cy="148467"/>
        </a:xfrm>
        <a:prstGeom prst="roundRect">
          <a:avLst>
            <a:gd name="adj" fmla="val 1000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F068793-CBA3-4C65-8596-D4B9313C9D07}">
      <dsp:nvSpPr>
        <dsp:cNvPr id="0" name=""/>
        <dsp:cNvSpPr/>
      </dsp:nvSpPr>
      <dsp:spPr>
        <a:xfrm>
          <a:off x="0" y="2371268"/>
          <a:ext cx="7354887" cy="215469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lvl="0" algn="l" defTabSz="2667000">
            <a:lnSpc>
              <a:spcPct val="90000"/>
            </a:lnSpc>
            <a:spcBef>
              <a:spcPct val="0"/>
            </a:spcBef>
            <a:spcAft>
              <a:spcPct val="35000"/>
            </a:spcAft>
          </a:pPr>
          <a:r>
            <a:rPr lang="es-MX" sz="6000" kern="1200" dirty="0" smtClean="0"/>
            <a:t>CLUSTERS</a:t>
          </a:r>
          <a:endParaRPr lang="es-MX" sz="6000" kern="1200" dirty="0"/>
        </a:p>
      </dsp:txBody>
      <dsp:txXfrm>
        <a:off x="1686446" y="2371268"/>
        <a:ext cx="5668440" cy="2154694"/>
      </dsp:txXfrm>
    </dsp:sp>
    <dsp:sp modelId="{7A6B8040-C2D7-4D70-8033-104EE522C938}">
      <dsp:nvSpPr>
        <dsp:cNvPr id="0" name=""/>
        <dsp:cNvSpPr/>
      </dsp:nvSpPr>
      <dsp:spPr>
        <a:xfrm flipH="1" flipV="1">
          <a:off x="928099" y="3412975"/>
          <a:ext cx="45717" cy="69070"/>
        </a:xfrm>
        <a:prstGeom prst="roundRect">
          <a:avLst>
            <a:gd name="adj" fmla="val 1000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750560-1454-4AA4-A4F3-DE78659CC8D5}">
      <dsp:nvSpPr>
        <dsp:cNvPr id="0" name=""/>
        <dsp:cNvSpPr/>
      </dsp:nvSpPr>
      <dsp:spPr>
        <a:xfrm>
          <a:off x="-5116992" y="-783865"/>
          <a:ext cx="6093694" cy="6093694"/>
        </a:xfrm>
        <a:prstGeom prst="blockArc">
          <a:avLst>
            <a:gd name="adj1" fmla="val 18900000"/>
            <a:gd name="adj2" fmla="val 2700000"/>
            <a:gd name="adj3" fmla="val 354"/>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9BC608-8017-40FE-9E8F-8C5BF4C76071}">
      <dsp:nvSpPr>
        <dsp:cNvPr id="0" name=""/>
        <dsp:cNvSpPr/>
      </dsp:nvSpPr>
      <dsp:spPr>
        <a:xfrm>
          <a:off x="793376" y="646579"/>
          <a:ext cx="6499027" cy="129297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6301" tIns="99060" rIns="99060" bIns="99060" numCol="1" spcCol="1270" anchor="ctr" anchorCtr="0">
          <a:noAutofit/>
        </a:bodyPr>
        <a:lstStyle/>
        <a:p>
          <a:pPr lvl="0" algn="l" defTabSz="1733550">
            <a:lnSpc>
              <a:spcPct val="90000"/>
            </a:lnSpc>
            <a:spcBef>
              <a:spcPct val="0"/>
            </a:spcBef>
            <a:spcAft>
              <a:spcPct val="35000"/>
            </a:spcAft>
          </a:pPr>
          <a:r>
            <a:rPr lang="es-MX" sz="3900" b="1" kern="1200" dirty="0" smtClean="0"/>
            <a:t>INNOVACIÓN</a:t>
          </a:r>
          <a:endParaRPr lang="es-MX" sz="3900" b="1" kern="1200" dirty="0"/>
        </a:p>
      </dsp:txBody>
      <dsp:txXfrm>
        <a:off x="793376" y="646579"/>
        <a:ext cx="6499027" cy="1292977"/>
      </dsp:txXfrm>
    </dsp:sp>
    <dsp:sp modelId="{5BDBCC73-3F80-4785-B066-C9BFF00AA093}">
      <dsp:nvSpPr>
        <dsp:cNvPr id="0" name=""/>
        <dsp:cNvSpPr/>
      </dsp:nvSpPr>
      <dsp:spPr>
        <a:xfrm>
          <a:off x="761537" y="1189378"/>
          <a:ext cx="63679" cy="20737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B457912-5AF6-48E8-A2DD-1D10C80568BF}">
      <dsp:nvSpPr>
        <dsp:cNvPr id="0" name=""/>
        <dsp:cNvSpPr/>
      </dsp:nvSpPr>
      <dsp:spPr>
        <a:xfrm>
          <a:off x="793376" y="2586406"/>
          <a:ext cx="6499027" cy="129297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6301" tIns="99060" rIns="99060" bIns="99060" numCol="1" spcCol="1270" anchor="ctr" anchorCtr="0">
          <a:noAutofit/>
        </a:bodyPr>
        <a:lstStyle/>
        <a:p>
          <a:pPr lvl="0" algn="l" defTabSz="1733550">
            <a:lnSpc>
              <a:spcPct val="90000"/>
            </a:lnSpc>
            <a:spcBef>
              <a:spcPct val="0"/>
            </a:spcBef>
            <a:spcAft>
              <a:spcPct val="35000"/>
            </a:spcAft>
          </a:pPr>
          <a:r>
            <a:rPr lang="es-MX" sz="3900" b="1" kern="1200" dirty="0" smtClean="0"/>
            <a:t>ESTRATEGIAS  DE MERCADOTECNIA</a:t>
          </a:r>
          <a:endParaRPr lang="es-MX" sz="3900" b="1" kern="1200" dirty="0"/>
        </a:p>
      </dsp:txBody>
      <dsp:txXfrm>
        <a:off x="793376" y="2586406"/>
        <a:ext cx="6499027" cy="1292977"/>
      </dsp:txXfrm>
    </dsp:sp>
    <dsp:sp modelId="{D4BFF2EA-AB01-482D-B63D-5B6D98F0120F}">
      <dsp:nvSpPr>
        <dsp:cNvPr id="0" name=""/>
        <dsp:cNvSpPr/>
      </dsp:nvSpPr>
      <dsp:spPr>
        <a:xfrm flipH="1">
          <a:off x="770515" y="3196950"/>
          <a:ext cx="45722" cy="71889"/>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C0BED2-06A3-4DDA-B23A-0DA44E1A9C3E}">
      <dsp:nvSpPr>
        <dsp:cNvPr id="0" name=""/>
        <dsp:cNvSpPr/>
      </dsp:nvSpPr>
      <dsp:spPr>
        <a:xfrm>
          <a:off x="0" y="28592"/>
          <a:ext cx="7354887" cy="215469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205740" rIns="205740" bIns="205740" numCol="1" spcCol="1270" anchor="ctr" anchorCtr="0">
          <a:noAutofit/>
        </a:bodyPr>
        <a:lstStyle/>
        <a:p>
          <a:pPr lvl="0" algn="l" defTabSz="2400300">
            <a:lnSpc>
              <a:spcPct val="90000"/>
            </a:lnSpc>
            <a:spcBef>
              <a:spcPct val="0"/>
            </a:spcBef>
            <a:spcAft>
              <a:spcPct val="35000"/>
            </a:spcAft>
          </a:pPr>
          <a:r>
            <a:rPr lang="es-MX" sz="5400" b="1" kern="1200" dirty="0" smtClean="0"/>
            <a:t>DIVERSIFICACIÓN DEL PRODUCTO</a:t>
          </a:r>
          <a:endParaRPr lang="es-MX" sz="5400" kern="1200" dirty="0"/>
        </a:p>
      </dsp:txBody>
      <dsp:txXfrm>
        <a:off x="1686446" y="28592"/>
        <a:ext cx="5668440" cy="2154694"/>
      </dsp:txXfrm>
    </dsp:sp>
    <dsp:sp modelId="{9B83762B-A1B1-4253-B303-CE0BB39EA0B9}">
      <dsp:nvSpPr>
        <dsp:cNvPr id="0" name=""/>
        <dsp:cNvSpPr/>
      </dsp:nvSpPr>
      <dsp:spPr>
        <a:xfrm flipH="1" flipV="1">
          <a:off x="1439896" y="748661"/>
          <a:ext cx="45717" cy="45713"/>
        </a:xfrm>
        <a:prstGeom prst="roundRect">
          <a:avLst>
            <a:gd name="adj" fmla="val 1000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3B16E33-02B3-4B3D-9F0D-601EA9D32CFA}">
      <dsp:nvSpPr>
        <dsp:cNvPr id="0" name=""/>
        <dsp:cNvSpPr/>
      </dsp:nvSpPr>
      <dsp:spPr>
        <a:xfrm>
          <a:off x="0" y="2370163"/>
          <a:ext cx="7354887" cy="215469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205740" rIns="205740" bIns="205740" numCol="1" spcCol="1270" anchor="ctr" anchorCtr="0">
          <a:noAutofit/>
        </a:bodyPr>
        <a:lstStyle/>
        <a:p>
          <a:pPr lvl="0" algn="l" defTabSz="2400300">
            <a:lnSpc>
              <a:spcPct val="90000"/>
            </a:lnSpc>
            <a:spcBef>
              <a:spcPct val="0"/>
            </a:spcBef>
            <a:spcAft>
              <a:spcPct val="35000"/>
            </a:spcAft>
          </a:pPr>
          <a:r>
            <a:rPr lang="es-MX" sz="5400" kern="1200" dirty="0" smtClean="0"/>
            <a:t>OUTSORSING</a:t>
          </a:r>
          <a:endParaRPr lang="es-MX" sz="5400" kern="1200" dirty="0"/>
        </a:p>
      </dsp:txBody>
      <dsp:txXfrm>
        <a:off x="1686446" y="2370163"/>
        <a:ext cx="5668440" cy="2154694"/>
      </dsp:txXfrm>
    </dsp:sp>
    <dsp:sp modelId="{8773831B-4BE5-4C40-9BFF-5EE884785AA9}">
      <dsp:nvSpPr>
        <dsp:cNvPr id="0" name=""/>
        <dsp:cNvSpPr/>
      </dsp:nvSpPr>
      <dsp:spPr>
        <a:xfrm flipH="1" flipV="1">
          <a:off x="1394163" y="3415905"/>
          <a:ext cx="45717" cy="69070"/>
        </a:xfrm>
        <a:prstGeom prst="roundRect">
          <a:avLst>
            <a:gd name="adj" fmla="val 1000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750560-1454-4AA4-A4F3-DE78659CC8D5}">
      <dsp:nvSpPr>
        <dsp:cNvPr id="0" name=""/>
        <dsp:cNvSpPr/>
      </dsp:nvSpPr>
      <dsp:spPr>
        <a:xfrm>
          <a:off x="-5116992" y="-783865"/>
          <a:ext cx="6093694" cy="6093694"/>
        </a:xfrm>
        <a:prstGeom prst="blockArc">
          <a:avLst>
            <a:gd name="adj1" fmla="val 18900000"/>
            <a:gd name="adj2" fmla="val 2700000"/>
            <a:gd name="adj3" fmla="val 354"/>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9BC608-8017-40FE-9E8F-8C5BF4C76071}">
      <dsp:nvSpPr>
        <dsp:cNvPr id="0" name=""/>
        <dsp:cNvSpPr/>
      </dsp:nvSpPr>
      <dsp:spPr>
        <a:xfrm>
          <a:off x="793376" y="646579"/>
          <a:ext cx="6499027" cy="129297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6301" tIns="99060" rIns="99060" bIns="99060" numCol="1" spcCol="1270" anchor="ctr" anchorCtr="0">
          <a:noAutofit/>
        </a:bodyPr>
        <a:lstStyle/>
        <a:p>
          <a:pPr lvl="0" algn="l" defTabSz="1733550">
            <a:lnSpc>
              <a:spcPct val="90000"/>
            </a:lnSpc>
            <a:spcBef>
              <a:spcPct val="0"/>
            </a:spcBef>
            <a:spcAft>
              <a:spcPct val="35000"/>
            </a:spcAft>
          </a:pPr>
          <a:r>
            <a:rPr lang="es-MX" sz="3900" b="1" kern="1200" dirty="0" smtClean="0"/>
            <a:t>TRATADOS INTERNACIONALES</a:t>
          </a:r>
          <a:endParaRPr lang="es-MX" sz="3900" b="1" kern="1200" dirty="0"/>
        </a:p>
      </dsp:txBody>
      <dsp:txXfrm>
        <a:off x="793376" y="646579"/>
        <a:ext cx="6499027" cy="1292977"/>
      </dsp:txXfrm>
    </dsp:sp>
    <dsp:sp modelId="{5BDBCC73-3F80-4785-B066-C9BFF00AA093}">
      <dsp:nvSpPr>
        <dsp:cNvPr id="0" name=""/>
        <dsp:cNvSpPr/>
      </dsp:nvSpPr>
      <dsp:spPr>
        <a:xfrm>
          <a:off x="761537" y="1284768"/>
          <a:ext cx="63679" cy="11198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B457912-5AF6-48E8-A2DD-1D10C80568BF}">
      <dsp:nvSpPr>
        <dsp:cNvPr id="0" name=""/>
        <dsp:cNvSpPr/>
      </dsp:nvSpPr>
      <dsp:spPr>
        <a:xfrm>
          <a:off x="793376" y="2912081"/>
          <a:ext cx="6499027" cy="129297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6301" tIns="83820" rIns="83820" bIns="83820" numCol="1" spcCol="1270" anchor="ctr" anchorCtr="0">
          <a:noAutofit/>
        </a:bodyPr>
        <a:lstStyle/>
        <a:p>
          <a:pPr lvl="0" algn="l" defTabSz="1466850">
            <a:lnSpc>
              <a:spcPct val="90000"/>
            </a:lnSpc>
            <a:spcBef>
              <a:spcPct val="0"/>
            </a:spcBef>
            <a:spcAft>
              <a:spcPct val="35000"/>
            </a:spcAft>
          </a:pPr>
          <a:r>
            <a:rPr lang="es-MX" sz="3300" b="1" kern="1200" dirty="0" smtClean="0"/>
            <a:t>    </a:t>
          </a:r>
          <a:r>
            <a:rPr lang="es-MX" sz="4100" b="1" kern="1200" dirty="0" smtClean="0"/>
            <a:t>AGREGADOS       </a:t>
          </a:r>
        </a:p>
        <a:p>
          <a:pPr lvl="0" algn="l" defTabSz="1466850">
            <a:lnSpc>
              <a:spcPct val="90000"/>
            </a:lnSpc>
            <a:spcBef>
              <a:spcPct val="0"/>
            </a:spcBef>
            <a:spcAft>
              <a:spcPct val="35000"/>
            </a:spcAft>
          </a:pPr>
          <a:r>
            <a:rPr lang="es-MX" sz="4100" b="1" kern="1200" dirty="0" smtClean="0"/>
            <a:t>    COMERCIAES </a:t>
          </a:r>
          <a:endParaRPr lang="es-MX" sz="4100" b="1" kern="1200" dirty="0"/>
        </a:p>
      </dsp:txBody>
      <dsp:txXfrm>
        <a:off x="793376" y="2912081"/>
        <a:ext cx="6499027" cy="1292977"/>
      </dsp:txXfrm>
    </dsp:sp>
    <dsp:sp modelId="{D4BFF2EA-AB01-482D-B63D-5B6D98F0120F}">
      <dsp:nvSpPr>
        <dsp:cNvPr id="0" name=""/>
        <dsp:cNvSpPr/>
      </dsp:nvSpPr>
      <dsp:spPr>
        <a:xfrm flipH="1">
          <a:off x="784980" y="3602727"/>
          <a:ext cx="45722" cy="98282"/>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AC466E-193D-4158-86D9-27DED6E30C24}">
      <dsp:nvSpPr>
        <dsp:cNvPr id="0" name=""/>
        <dsp:cNvSpPr/>
      </dsp:nvSpPr>
      <dsp:spPr>
        <a:xfrm>
          <a:off x="1283" y="292490"/>
          <a:ext cx="7352319" cy="3142192"/>
        </a:xfrm>
        <a:prstGeom prst="rect">
          <a:avLst/>
        </a:prstGeom>
        <a:solidFill>
          <a:schemeClr val="accent4">
            <a:lumMod val="60000"/>
            <a:lumOff val="40000"/>
            <a:alpha val="4000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82989" tIns="76200" rIns="76200" bIns="76200" numCol="1" spcCol="1270" anchor="ctr" anchorCtr="0">
          <a:noAutofit/>
        </a:bodyPr>
        <a:lstStyle/>
        <a:p>
          <a:pPr lvl="0" algn="l" defTabSz="889000">
            <a:lnSpc>
              <a:spcPct val="90000"/>
            </a:lnSpc>
            <a:spcBef>
              <a:spcPct val="0"/>
            </a:spcBef>
            <a:spcAft>
              <a:spcPct val="35000"/>
            </a:spcAft>
          </a:pPr>
          <a:r>
            <a:rPr lang="es-MX" sz="2000" b="1" kern="1200" dirty="0" smtClean="0">
              <a:latin typeface="Arial" panose="020B0604020202020204" pitchFamily="34" charset="0"/>
              <a:cs typeface="Arial" panose="020B0604020202020204" pitchFamily="34" charset="0"/>
            </a:rPr>
            <a:t>La internacionalización de las empresas, actualmente representa una manera compleja pero no imposible de participar verdaderamente de los beneficios  de la globalización.</a:t>
          </a:r>
        </a:p>
        <a:p>
          <a:pPr lvl="0" algn="l" defTabSz="889000">
            <a:lnSpc>
              <a:spcPct val="90000"/>
            </a:lnSpc>
            <a:spcBef>
              <a:spcPct val="0"/>
            </a:spcBef>
            <a:spcAft>
              <a:spcPct val="35000"/>
            </a:spcAft>
          </a:pPr>
          <a:r>
            <a:rPr lang="es-MX" sz="2000" b="1" kern="1200" dirty="0" smtClean="0">
              <a:latin typeface="Arial" panose="020B0604020202020204" pitchFamily="34" charset="0"/>
              <a:cs typeface="Arial" panose="020B0604020202020204" pitchFamily="34" charset="0"/>
            </a:rPr>
            <a:t>Incursionar en mercados externos requiere de amplios conocimientos  primero de la empresa y luego del entorno internacional, así como también el manejo de estrategias dirigidas a hacer que las empresas logren una permanencia sustancial en dichos mercados.</a:t>
          </a:r>
          <a:endParaRPr lang="es-MX" sz="2000" b="1" kern="1200" dirty="0">
            <a:latin typeface="Arial" panose="020B0604020202020204" pitchFamily="34" charset="0"/>
            <a:cs typeface="Arial" panose="020B0604020202020204" pitchFamily="34" charset="0"/>
          </a:endParaRPr>
        </a:p>
      </dsp:txBody>
      <dsp:txXfrm>
        <a:off x="1283" y="292490"/>
        <a:ext cx="7352319" cy="3142192"/>
      </dsp:txXfrm>
    </dsp:sp>
    <dsp:sp modelId="{7A22EBA4-0618-4B32-9B64-FC2DDBB4BB16}">
      <dsp:nvSpPr>
        <dsp:cNvPr id="0" name=""/>
        <dsp:cNvSpPr/>
      </dsp:nvSpPr>
      <dsp:spPr>
        <a:xfrm flipH="1">
          <a:off x="133220" y="1457179"/>
          <a:ext cx="82529" cy="45718"/>
        </a:xfrm>
        <a:prstGeom prst="rect">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8C1D1FA-C89F-4374-A2FE-C7B4B1AC8099}">
      <dsp:nvSpPr>
        <dsp:cNvPr id="0" name=""/>
        <dsp:cNvSpPr/>
      </dsp:nvSpPr>
      <dsp:spPr>
        <a:xfrm>
          <a:off x="346900" y="3463785"/>
          <a:ext cx="6492302" cy="649596"/>
        </a:xfrm>
        <a:prstGeom prst="rect">
          <a:avLst/>
        </a:prstGeom>
        <a:solidFill>
          <a:schemeClr val="accent4">
            <a:lumMod val="60000"/>
            <a:lumOff val="40000"/>
            <a:alpha val="4000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82989" tIns="68580" rIns="68580" bIns="68580" numCol="1" spcCol="1270" anchor="ctr" anchorCtr="0">
          <a:noAutofit/>
        </a:bodyPr>
        <a:lstStyle/>
        <a:p>
          <a:pPr lvl="0" algn="l" defTabSz="800100">
            <a:lnSpc>
              <a:spcPct val="90000"/>
            </a:lnSpc>
            <a:spcBef>
              <a:spcPct val="0"/>
            </a:spcBef>
            <a:spcAft>
              <a:spcPct val="35000"/>
            </a:spcAft>
          </a:pPr>
          <a:r>
            <a:rPr lang="es-MX" sz="1800" kern="1200" dirty="0" smtClean="0"/>
            <a:t> </a:t>
          </a:r>
          <a:r>
            <a:rPr lang="es-MX" sz="1800" b="1" kern="1200" dirty="0" smtClean="0">
              <a:latin typeface="Arial" panose="020B0604020202020204" pitchFamily="34" charset="0"/>
              <a:cs typeface="Arial" panose="020B0604020202020204" pitchFamily="34" charset="0"/>
            </a:rPr>
            <a:t>Mercados externos, estrategias de  internacionalización, entorno internacional.</a:t>
          </a:r>
          <a:endParaRPr lang="es-MX" sz="1800" b="1" kern="1200" dirty="0">
            <a:latin typeface="Arial" panose="020B0604020202020204" pitchFamily="34" charset="0"/>
            <a:cs typeface="Arial" panose="020B0604020202020204" pitchFamily="34" charset="0"/>
          </a:endParaRPr>
        </a:p>
      </dsp:txBody>
      <dsp:txXfrm>
        <a:off x="346900" y="3463785"/>
        <a:ext cx="6492302" cy="649596"/>
      </dsp:txXfrm>
    </dsp:sp>
    <dsp:sp modelId="{EAF60D4B-68D4-4313-968C-A96EE2BA73DA}">
      <dsp:nvSpPr>
        <dsp:cNvPr id="0" name=""/>
        <dsp:cNvSpPr/>
      </dsp:nvSpPr>
      <dsp:spPr>
        <a:xfrm>
          <a:off x="491820" y="3721549"/>
          <a:ext cx="83971" cy="51467"/>
        </a:xfrm>
        <a:prstGeom prst="rect">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AC466E-193D-4158-86D9-27DED6E30C24}">
      <dsp:nvSpPr>
        <dsp:cNvPr id="0" name=""/>
        <dsp:cNvSpPr/>
      </dsp:nvSpPr>
      <dsp:spPr>
        <a:xfrm>
          <a:off x="1283" y="292490"/>
          <a:ext cx="7352319" cy="3142192"/>
        </a:xfrm>
        <a:prstGeom prst="rect">
          <a:avLst/>
        </a:prstGeom>
        <a:solidFill>
          <a:schemeClr val="accent4">
            <a:lumMod val="60000"/>
            <a:lumOff val="40000"/>
            <a:alpha val="4000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82989" tIns="83820" rIns="83820" bIns="83820" numCol="1" spcCol="1270" anchor="ctr" anchorCtr="0">
          <a:noAutofit/>
        </a:bodyPr>
        <a:lstStyle/>
        <a:p>
          <a:pPr lvl="0" algn="just" defTabSz="977900">
            <a:lnSpc>
              <a:spcPct val="90000"/>
            </a:lnSpc>
            <a:spcBef>
              <a:spcPct val="0"/>
            </a:spcBef>
            <a:spcAft>
              <a:spcPct val="35000"/>
            </a:spcAft>
          </a:pPr>
          <a:r>
            <a:rPr lang="en-US" sz="2200" b="1" kern="1200" dirty="0" smtClean="0">
              <a:latin typeface="Arial" panose="020B0604020202020204" pitchFamily="34" charset="0"/>
              <a:cs typeface="Arial" panose="020B0604020202020204" pitchFamily="34" charset="0"/>
            </a:rPr>
            <a:t>The internationalization of companies now represents a complex but not impossible way to truly participate in the benefits of globalization. </a:t>
          </a:r>
          <a:r>
            <a:rPr lang="en-US" sz="2200" b="1" kern="1200" dirty="0" err="1" smtClean="0">
              <a:latin typeface="Arial" panose="020B0604020202020204" pitchFamily="34" charset="0"/>
              <a:cs typeface="Arial" panose="020B0604020202020204" pitchFamily="34" charset="0"/>
            </a:rPr>
            <a:t>Incursing</a:t>
          </a:r>
          <a:r>
            <a:rPr lang="en-US" sz="2200" b="1" kern="1200" dirty="0" smtClean="0">
              <a:latin typeface="Arial" panose="020B0604020202020204" pitchFamily="34" charset="0"/>
              <a:cs typeface="Arial" panose="020B0604020202020204" pitchFamily="34" charset="0"/>
            </a:rPr>
            <a:t> in foreign markets requires extensive knowledge first of the company and then of the international environment, as well as the management of strategies aimed at making companies achieve a substantial permanence in those markets</a:t>
          </a:r>
          <a:r>
            <a:rPr lang="es-MX" sz="2200" b="1" kern="1200" dirty="0" smtClean="0">
              <a:latin typeface="Arial" panose="020B0604020202020204" pitchFamily="34" charset="0"/>
              <a:cs typeface="Arial" panose="020B0604020202020204" pitchFamily="34" charset="0"/>
            </a:rPr>
            <a:t>.</a:t>
          </a:r>
          <a:endParaRPr lang="es-MX" sz="2200" b="1" kern="1200" dirty="0">
            <a:latin typeface="Arial" panose="020B0604020202020204" pitchFamily="34" charset="0"/>
            <a:cs typeface="Arial" panose="020B0604020202020204" pitchFamily="34" charset="0"/>
          </a:endParaRPr>
        </a:p>
      </dsp:txBody>
      <dsp:txXfrm>
        <a:off x="1283" y="292490"/>
        <a:ext cx="7352319" cy="3142192"/>
      </dsp:txXfrm>
    </dsp:sp>
    <dsp:sp modelId="{7A22EBA4-0618-4B32-9B64-FC2DDBB4BB16}">
      <dsp:nvSpPr>
        <dsp:cNvPr id="0" name=""/>
        <dsp:cNvSpPr/>
      </dsp:nvSpPr>
      <dsp:spPr>
        <a:xfrm>
          <a:off x="150348" y="1404151"/>
          <a:ext cx="48273" cy="151773"/>
        </a:xfrm>
        <a:prstGeom prst="rect">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8C1D1FA-C89F-4374-A2FE-C7B4B1AC8099}">
      <dsp:nvSpPr>
        <dsp:cNvPr id="0" name=""/>
        <dsp:cNvSpPr/>
      </dsp:nvSpPr>
      <dsp:spPr>
        <a:xfrm>
          <a:off x="431292" y="3583875"/>
          <a:ext cx="6492302" cy="649596"/>
        </a:xfrm>
        <a:prstGeom prst="rect">
          <a:avLst/>
        </a:prstGeom>
        <a:solidFill>
          <a:schemeClr val="accent4">
            <a:lumMod val="60000"/>
            <a:lumOff val="40000"/>
            <a:alpha val="4000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82989" tIns="68580" rIns="68580" bIns="68580" numCol="1" spcCol="1270" anchor="ctr" anchorCtr="0">
          <a:noAutofit/>
        </a:bodyPr>
        <a:lstStyle/>
        <a:p>
          <a:pPr lvl="0" algn="l" defTabSz="800100">
            <a:lnSpc>
              <a:spcPct val="90000"/>
            </a:lnSpc>
            <a:spcBef>
              <a:spcPct val="0"/>
            </a:spcBef>
            <a:spcAft>
              <a:spcPct val="35000"/>
            </a:spcAft>
          </a:pPr>
          <a:r>
            <a:rPr lang="es-MX" sz="1800" kern="1200" dirty="0" smtClean="0"/>
            <a:t> </a:t>
          </a:r>
          <a:r>
            <a:rPr lang="es-MX" sz="1800" b="1" kern="1200" dirty="0" err="1" smtClean="0">
              <a:latin typeface="Arial" panose="020B0604020202020204" pitchFamily="34" charset="0"/>
              <a:cs typeface="Arial" panose="020B0604020202020204" pitchFamily="34" charset="0"/>
            </a:rPr>
            <a:t>External</a:t>
          </a:r>
          <a:r>
            <a:rPr lang="es-MX" sz="1800" b="1" kern="1200" dirty="0" smtClean="0">
              <a:latin typeface="Arial" panose="020B0604020202020204" pitchFamily="34" charset="0"/>
              <a:cs typeface="Arial" panose="020B0604020202020204" pitchFamily="34" charset="0"/>
            </a:rPr>
            <a:t> </a:t>
          </a:r>
          <a:r>
            <a:rPr lang="es-MX" sz="1800" b="1" kern="1200" dirty="0" err="1" smtClean="0">
              <a:latin typeface="Arial" panose="020B0604020202020204" pitchFamily="34" charset="0"/>
              <a:cs typeface="Arial" panose="020B0604020202020204" pitchFamily="34" charset="0"/>
            </a:rPr>
            <a:t>markets</a:t>
          </a:r>
          <a:r>
            <a:rPr lang="es-MX" sz="1800" b="1" kern="1200" dirty="0" smtClean="0">
              <a:latin typeface="Arial" panose="020B0604020202020204" pitchFamily="34" charset="0"/>
              <a:cs typeface="Arial" panose="020B0604020202020204" pitchFamily="34" charset="0"/>
            </a:rPr>
            <a:t>, </a:t>
          </a:r>
          <a:r>
            <a:rPr lang="es-MX" sz="1800" b="1" kern="1200" dirty="0" err="1" smtClean="0">
              <a:latin typeface="Arial" panose="020B0604020202020204" pitchFamily="34" charset="0"/>
              <a:cs typeface="Arial" panose="020B0604020202020204" pitchFamily="34" charset="0"/>
            </a:rPr>
            <a:t>internationalization</a:t>
          </a:r>
          <a:r>
            <a:rPr lang="es-MX" sz="1800" b="1" kern="1200" dirty="0" smtClean="0">
              <a:latin typeface="Arial" panose="020B0604020202020204" pitchFamily="34" charset="0"/>
              <a:cs typeface="Arial" panose="020B0604020202020204" pitchFamily="34" charset="0"/>
            </a:rPr>
            <a:t> </a:t>
          </a:r>
          <a:r>
            <a:rPr lang="es-MX" sz="1800" b="1" kern="1200" dirty="0" err="1" smtClean="0">
              <a:latin typeface="Arial" panose="020B0604020202020204" pitchFamily="34" charset="0"/>
              <a:cs typeface="Arial" panose="020B0604020202020204" pitchFamily="34" charset="0"/>
            </a:rPr>
            <a:t>strategies</a:t>
          </a:r>
          <a:r>
            <a:rPr lang="es-MX" sz="1800" b="1" kern="1200" dirty="0" smtClean="0">
              <a:latin typeface="Arial" panose="020B0604020202020204" pitchFamily="34" charset="0"/>
              <a:cs typeface="Arial" panose="020B0604020202020204" pitchFamily="34" charset="0"/>
            </a:rPr>
            <a:t>, </a:t>
          </a:r>
          <a:r>
            <a:rPr lang="es-MX" sz="1800" b="1" kern="1200" dirty="0" err="1" smtClean="0">
              <a:latin typeface="Arial" panose="020B0604020202020204" pitchFamily="34" charset="0"/>
              <a:cs typeface="Arial" panose="020B0604020202020204" pitchFamily="34" charset="0"/>
            </a:rPr>
            <a:t>international</a:t>
          </a:r>
          <a:r>
            <a:rPr lang="es-MX" sz="1800" b="1" kern="1200" dirty="0" smtClean="0">
              <a:latin typeface="Arial" panose="020B0604020202020204" pitchFamily="34" charset="0"/>
              <a:cs typeface="Arial" panose="020B0604020202020204" pitchFamily="34" charset="0"/>
            </a:rPr>
            <a:t> </a:t>
          </a:r>
          <a:r>
            <a:rPr lang="es-MX" sz="1800" b="1" kern="1200" dirty="0" err="1" smtClean="0">
              <a:latin typeface="Arial" panose="020B0604020202020204" pitchFamily="34" charset="0"/>
              <a:cs typeface="Arial" panose="020B0604020202020204" pitchFamily="34" charset="0"/>
            </a:rPr>
            <a:t>environment</a:t>
          </a:r>
          <a:r>
            <a:rPr lang="es-MX" sz="1800" b="1" kern="1200" dirty="0" smtClean="0">
              <a:latin typeface="Arial" panose="020B0604020202020204" pitchFamily="34" charset="0"/>
              <a:cs typeface="Arial" panose="020B0604020202020204" pitchFamily="34" charset="0"/>
            </a:rPr>
            <a:t>.</a:t>
          </a:r>
          <a:endParaRPr lang="es-MX" sz="1800" b="1" kern="1200" dirty="0">
            <a:latin typeface="Arial" panose="020B0604020202020204" pitchFamily="34" charset="0"/>
            <a:cs typeface="Arial" panose="020B0604020202020204" pitchFamily="34" charset="0"/>
          </a:endParaRPr>
        </a:p>
      </dsp:txBody>
      <dsp:txXfrm>
        <a:off x="431292" y="3583875"/>
        <a:ext cx="6492302" cy="649596"/>
      </dsp:txXfrm>
    </dsp:sp>
    <dsp:sp modelId="{EAF60D4B-68D4-4313-968C-A96EE2BA73DA}">
      <dsp:nvSpPr>
        <dsp:cNvPr id="0" name=""/>
        <dsp:cNvSpPr/>
      </dsp:nvSpPr>
      <dsp:spPr>
        <a:xfrm flipH="1" flipV="1">
          <a:off x="569796" y="3710591"/>
          <a:ext cx="78003" cy="134430"/>
        </a:xfrm>
        <a:prstGeom prst="rect">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A4B3A5-F871-4493-BC56-3864C101DBA8}">
      <dsp:nvSpPr>
        <dsp:cNvPr id="0" name=""/>
        <dsp:cNvSpPr/>
      </dsp:nvSpPr>
      <dsp:spPr>
        <a:xfrm rot="10800000">
          <a:off x="-1" y="0"/>
          <a:ext cx="8064898" cy="4562033"/>
        </a:xfrm>
        <a:prstGeom prst="homePlate">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7180" tIns="102870" rIns="192024" bIns="102870" numCol="1" spcCol="1270" anchor="ctr" anchorCtr="0">
          <a:noAutofit/>
        </a:bodyPr>
        <a:lstStyle/>
        <a:p>
          <a:pPr lvl="0" algn="ctr" defTabSz="1200150">
            <a:lnSpc>
              <a:spcPct val="90000"/>
            </a:lnSpc>
            <a:spcBef>
              <a:spcPct val="0"/>
            </a:spcBef>
            <a:spcAft>
              <a:spcPct val="35000"/>
            </a:spcAft>
          </a:pPr>
          <a:r>
            <a:rPr lang="es-MX" sz="2700" kern="1200" dirty="0" smtClean="0">
              <a:latin typeface="Arial" panose="020B0604020202020204" pitchFamily="34" charset="0"/>
              <a:cs typeface="Arial" panose="020B0604020202020204" pitchFamily="34" charset="0"/>
            </a:rPr>
            <a:t>Identificar los factores del proceso por el cual las empresas proyectan sus actividades en mercados externos mediante estrategias que garantizan en alguna medida su posicionamiento, permanencia y crecimiento en dichos escenarios. </a:t>
          </a:r>
          <a:endParaRPr lang="es-MX" sz="2700" kern="1200" dirty="0">
            <a:latin typeface="Arial" panose="020B0604020202020204" pitchFamily="34" charset="0"/>
            <a:cs typeface="Arial" panose="020B0604020202020204" pitchFamily="34" charset="0"/>
          </a:endParaRPr>
        </a:p>
      </dsp:txBody>
      <dsp:txXfrm rot="10800000">
        <a:off x="1140507" y="0"/>
        <a:ext cx="6924390" cy="4562033"/>
      </dsp:txXfrm>
    </dsp:sp>
    <dsp:sp modelId="{0AA5D85B-26A1-4C20-A378-E05B24D8DEF9}">
      <dsp:nvSpPr>
        <dsp:cNvPr id="0" name=""/>
        <dsp:cNvSpPr/>
      </dsp:nvSpPr>
      <dsp:spPr>
        <a:xfrm>
          <a:off x="1161729" y="2045143"/>
          <a:ext cx="62409" cy="331116"/>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E43719-BE26-477E-8C79-E4CFB3D77F6B}">
      <dsp:nvSpPr>
        <dsp:cNvPr id="0" name=""/>
        <dsp:cNvSpPr/>
      </dsp:nvSpPr>
      <dsp:spPr>
        <a:xfrm>
          <a:off x="71741" y="0"/>
          <a:ext cx="4525963" cy="4525963"/>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F6567DC-352E-49AE-B893-835C1B79F6EC}">
      <dsp:nvSpPr>
        <dsp:cNvPr id="0" name=""/>
        <dsp:cNvSpPr/>
      </dsp:nvSpPr>
      <dsp:spPr>
        <a:xfrm>
          <a:off x="58790" y="0"/>
          <a:ext cx="7314150" cy="3548156"/>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endParaRPr lang="es-MX" sz="2800" kern="1200" dirty="0" smtClean="0">
            <a:latin typeface="Arial" panose="020B0604020202020204" pitchFamily="34" charset="0"/>
            <a:cs typeface="Arial" panose="020B0604020202020204" pitchFamily="34" charset="0"/>
          </a:endParaRPr>
        </a:p>
        <a:p>
          <a:pPr lvl="0" algn="ctr" defTabSz="1244600">
            <a:lnSpc>
              <a:spcPct val="90000"/>
            </a:lnSpc>
            <a:spcBef>
              <a:spcPct val="0"/>
            </a:spcBef>
            <a:spcAft>
              <a:spcPct val="35000"/>
            </a:spcAft>
          </a:pPr>
          <a:r>
            <a:rPr lang="es-MX" sz="2800" kern="1200" dirty="0" smtClean="0">
              <a:latin typeface="Arial" panose="020B0604020202020204" pitchFamily="34" charset="0"/>
              <a:cs typeface="Arial" panose="020B0604020202020204" pitchFamily="34" charset="0"/>
            </a:rPr>
            <a:t>Deriva del latín </a:t>
          </a:r>
          <a:r>
            <a:rPr lang="es-MX" sz="2800" i="1" kern="1200" dirty="0" err="1" smtClean="0">
              <a:latin typeface="Arial" panose="020B0604020202020204" pitchFamily="34" charset="0"/>
              <a:cs typeface="Arial" panose="020B0604020202020204" pitchFamily="34" charset="0"/>
            </a:rPr>
            <a:t>strategĭa</a:t>
          </a:r>
          <a:r>
            <a:rPr lang="es-MX" sz="2800" kern="1200" dirty="0" smtClean="0">
              <a:latin typeface="Arial" panose="020B0604020202020204" pitchFamily="34" charset="0"/>
              <a:cs typeface="Arial" panose="020B0604020202020204" pitchFamily="34" charset="0"/>
            </a:rPr>
            <a:t>, que procede del griego </a:t>
          </a:r>
        </a:p>
        <a:p>
          <a:pPr lvl="0" algn="l" defTabSz="1244600">
            <a:lnSpc>
              <a:spcPct val="90000"/>
            </a:lnSpc>
            <a:spcBef>
              <a:spcPct val="0"/>
            </a:spcBef>
            <a:spcAft>
              <a:spcPct val="35000"/>
            </a:spcAft>
          </a:pPr>
          <a:r>
            <a:rPr lang="es-MX" sz="2800" i="1" kern="1200" dirty="0" err="1" smtClean="0">
              <a:latin typeface="Arial" panose="020B0604020202020204" pitchFamily="34" charset="0"/>
              <a:cs typeface="Arial" panose="020B0604020202020204" pitchFamily="34" charset="0"/>
            </a:rPr>
            <a:t>stratos</a:t>
          </a:r>
          <a:r>
            <a:rPr lang="es-MX" sz="2800" kern="1200" dirty="0" smtClean="0">
              <a:latin typeface="Arial" panose="020B0604020202020204" pitchFamily="34" charset="0"/>
              <a:cs typeface="Arial" panose="020B0604020202020204" pitchFamily="34" charset="0"/>
            </a:rPr>
            <a:t>  </a:t>
          </a:r>
          <a:r>
            <a:rPr lang="es-MX" sz="2800" b="1" kern="1200" dirty="0" smtClean="0">
              <a:latin typeface="Arial" panose="020B0604020202020204" pitchFamily="34" charset="0"/>
              <a:cs typeface="Arial" panose="020B0604020202020204" pitchFamily="34" charset="0"/>
            </a:rPr>
            <a:t>ejército</a:t>
          </a:r>
          <a:r>
            <a:rPr lang="es-MX" sz="2800" kern="1200" dirty="0" smtClean="0">
              <a:latin typeface="Arial" panose="020B0604020202020204" pitchFamily="34" charset="0"/>
              <a:cs typeface="Arial" panose="020B0604020202020204" pitchFamily="34" charset="0"/>
            </a:rPr>
            <a:t> </a:t>
          </a:r>
        </a:p>
        <a:p>
          <a:pPr lvl="0" algn="l" defTabSz="1244600">
            <a:lnSpc>
              <a:spcPct val="90000"/>
            </a:lnSpc>
            <a:spcBef>
              <a:spcPct val="0"/>
            </a:spcBef>
            <a:spcAft>
              <a:spcPct val="35000"/>
            </a:spcAft>
          </a:pPr>
          <a:r>
            <a:rPr lang="es-MX" sz="2800" i="1" kern="1200" dirty="0" err="1" smtClean="0">
              <a:latin typeface="Arial" panose="020B0604020202020204" pitchFamily="34" charset="0"/>
              <a:cs typeface="Arial" panose="020B0604020202020204" pitchFamily="34" charset="0"/>
            </a:rPr>
            <a:t>agein</a:t>
          </a:r>
          <a:r>
            <a:rPr lang="es-MX" sz="2800" kern="1200" dirty="0" smtClean="0">
              <a:latin typeface="Arial" panose="020B0604020202020204" pitchFamily="34" charset="0"/>
              <a:cs typeface="Arial" panose="020B0604020202020204" pitchFamily="34" charset="0"/>
            </a:rPr>
            <a:t>   </a:t>
          </a:r>
          <a:r>
            <a:rPr lang="es-MX" sz="2800" b="1" kern="1200" dirty="0" smtClean="0">
              <a:latin typeface="Arial" panose="020B0604020202020204" pitchFamily="34" charset="0"/>
              <a:cs typeface="Arial" panose="020B0604020202020204" pitchFamily="34" charset="0"/>
            </a:rPr>
            <a:t>conductor</a:t>
          </a:r>
          <a:r>
            <a:rPr lang="es-MX" sz="2800" kern="1200" dirty="0" smtClean="0">
              <a:latin typeface="Arial" panose="020B0604020202020204" pitchFamily="34" charset="0"/>
              <a:cs typeface="Arial" panose="020B0604020202020204" pitchFamily="34" charset="0"/>
            </a:rPr>
            <a:t>, </a:t>
          </a:r>
          <a:r>
            <a:rPr lang="es-MX" sz="2800" b="1" kern="1200" dirty="0" smtClean="0">
              <a:latin typeface="Arial" panose="020B0604020202020204" pitchFamily="34" charset="0"/>
              <a:cs typeface="Arial" panose="020B0604020202020204" pitchFamily="34" charset="0"/>
            </a:rPr>
            <a:t>guía</a:t>
          </a:r>
        </a:p>
        <a:p>
          <a:pPr lvl="0" algn="ctr" defTabSz="1244600">
            <a:lnSpc>
              <a:spcPct val="90000"/>
            </a:lnSpc>
            <a:spcBef>
              <a:spcPct val="0"/>
            </a:spcBef>
            <a:spcAft>
              <a:spcPct val="35000"/>
            </a:spcAft>
          </a:pPr>
          <a:r>
            <a:rPr lang="es-MX" sz="2800" kern="1200" dirty="0" smtClean="0">
              <a:latin typeface="Arial" panose="020B0604020202020204" pitchFamily="34" charset="0"/>
              <a:cs typeface="Arial" panose="020B0604020202020204" pitchFamily="34" charset="0"/>
            </a:rPr>
            <a:t>Por lo tanto, el significado primario de estrategia es el </a:t>
          </a:r>
        </a:p>
        <a:p>
          <a:pPr lvl="0" algn="l" defTabSz="1244600">
            <a:lnSpc>
              <a:spcPct val="90000"/>
            </a:lnSpc>
            <a:spcBef>
              <a:spcPct val="0"/>
            </a:spcBef>
            <a:spcAft>
              <a:spcPct val="35000"/>
            </a:spcAft>
          </a:pPr>
          <a:r>
            <a:rPr lang="es-MX" sz="2800" b="1" kern="1200" dirty="0" smtClean="0">
              <a:latin typeface="Arial" panose="020B0604020202020204" pitchFamily="34" charset="0"/>
              <a:cs typeface="Arial" panose="020B0604020202020204" pitchFamily="34" charset="0"/>
            </a:rPr>
            <a:t>Arte de dirigir las operaciones militares</a:t>
          </a:r>
          <a:r>
            <a:rPr lang="es-MX" sz="2800" kern="1200" dirty="0" smtClean="0">
              <a:latin typeface="Arial" panose="020B0604020202020204" pitchFamily="34" charset="0"/>
              <a:cs typeface="Arial" panose="020B0604020202020204" pitchFamily="34" charset="0"/>
            </a:rPr>
            <a:t> </a:t>
          </a:r>
          <a:r>
            <a:rPr lang="es-MX" sz="1400" kern="1200" dirty="0" smtClean="0">
              <a:latin typeface="Arial" panose="020B0604020202020204" pitchFamily="34" charset="0"/>
              <a:cs typeface="Arial" panose="020B0604020202020204" pitchFamily="34" charset="0"/>
              <a:hlinkClick xmlns:r="http://schemas.openxmlformats.org/officeDocument/2006/relationships" r:id="rId1"/>
            </a:rPr>
            <a:t>http://definicion.de/estrategia/</a:t>
          </a:r>
          <a:endParaRPr lang="es-MX" sz="1400" kern="1200" dirty="0" smtClean="0">
            <a:latin typeface="Arial" panose="020B0604020202020204" pitchFamily="34" charset="0"/>
            <a:cs typeface="Arial" panose="020B0604020202020204" pitchFamily="34" charset="0"/>
          </a:endParaRPr>
        </a:p>
        <a:p>
          <a:pPr lvl="0" algn="l" defTabSz="1244600">
            <a:lnSpc>
              <a:spcPct val="90000"/>
            </a:lnSpc>
            <a:spcBef>
              <a:spcPct val="0"/>
            </a:spcBef>
            <a:spcAft>
              <a:spcPct val="35000"/>
            </a:spcAft>
          </a:pPr>
          <a:endParaRPr lang="es-MX" sz="1400" kern="1200" dirty="0"/>
        </a:p>
      </dsp:txBody>
      <dsp:txXfrm>
        <a:off x="231997" y="173207"/>
        <a:ext cx="6967736" cy="320174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9A58E3-450A-4A3A-BFD0-1E5DF3A2F7B6}">
      <dsp:nvSpPr>
        <dsp:cNvPr id="0" name=""/>
        <dsp:cNvSpPr/>
      </dsp:nvSpPr>
      <dsp:spPr>
        <a:xfrm>
          <a:off x="0" y="0"/>
          <a:ext cx="7803152" cy="3960000"/>
        </a:xfrm>
        <a:prstGeom prst="rightArrow">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3AF12289-9ACA-48CF-910E-31F1A6A7F1C1}">
      <dsp:nvSpPr>
        <dsp:cNvPr id="0" name=""/>
        <dsp:cNvSpPr/>
      </dsp:nvSpPr>
      <dsp:spPr>
        <a:xfrm>
          <a:off x="4881360" y="1012541"/>
          <a:ext cx="2141475" cy="30718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84480" rIns="0" bIns="284480" numCol="1" spcCol="1270" anchor="ctr" anchorCtr="0">
          <a:noAutofit/>
        </a:bodyPr>
        <a:lstStyle/>
        <a:p>
          <a:pPr lvl="0" algn="ctr" defTabSz="1244600">
            <a:lnSpc>
              <a:spcPct val="90000"/>
            </a:lnSpc>
            <a:spcBef>
              <a:spcPct val="0"/>
            </a:spcBef>
            <a:spcAft>
              <a:spcPct val="35000"/>
            </a:spcAft>
          </a:pPr>
          <a:r>
            <a:rPr lang="es-MX" sz="2800" b="1" i="1" kern="1200" dirty="0" smtClean="0">
              <a:solidFill>
                <a:schemeClr val="bg1"/>
              </a:solidFill>
              <a:latin typeface="Arial" panose="020B0604020202020204" pitchFamily="34" charset="0"/>
              <a:cs typeface="Arial" panose="020B0604020202020204" pitchFamily="34" charset="0"/>
            </a:rPr>
            <a:t>hacia un fin determinado</a:t>
          </a:r>
        </a:p>
        <a:p>
          <a:pPr lvl="0" algn="ctr" defTabSz="1244600">
            <a:lnSpc>
              <a:spcPct val="90000"/>
            </a:lnSpc>
            <a:spcBef>
              <a:spcPct val="0"/>
            </a:spcBef>
            <a:spcAft>
              <a:spcPct val="35000"/>
            </a:spcAft>
          </a:pPr>
          <a:endParaRPr lang="es-MX" sz="2800" b="1" i="1" kern="1200" dirty="0" smtClean="0">
            <a:solidFill>
              <a:schemeClr val="bg1"/>
            </a:solidFill>
            <a:latin typeface="Arial" panose="020B0604020202020204" pitchFamily="34" charset="0"/>
            <a:cs typeface="Arial" panose="020B0604020202020204" pitchFamily="34" charset="0"/>
          </a:endParaRPr>
        </a:p>
        <a:p>
          <a:pPr lvl="0" algn="ctr" defTabSz="1244600">
            <a:lnSpc>
              <a:spcPct val="90000"/>
            </a:lnSpc>
            <a:spcBef>
              <a:spcPct val="0"/>
            </a:spcBef>
            <a:spcAft>
              <a:spcPct val="35000"/>
            </a:spcAft>
          </a:pPr>
          <a:r>
            <a:rPr lang="es-MX" sz="2400" b="0" i="0" kern="1200" dirty="0" smtClean="0"/>
            <a:t>.</a:t>
          </a:r>
          <a:endParaRPr lang="es-MX" sz="2400" kern="1200" dirty="0"/>
        </a:p>
      </dsp:txBody>
      <dsp:txXfrm>
        <a:off x="4881360" y="1012541"/>
        <a:ext cx="2141475" cy="3071851"/>
      </dsp:txXfrm>
    </dsp:sp>
    <dsp:sp modelId="{C8EA3EBF-6246-4C64-956B-7549D83C9EB6}">
      <dsp:nvSpPr>
        <dsp:cNvPr id="0" name=""/>
        <dsp:cNvSpPr/>
      </dsp:nvSpPr>
      <dsp:spPr>
        <a:xfrm>
          <a:off x="2609207" y="1012541"/>
          <a:ext cx="2140322" cy="198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74320" rIns="0" bIns="274320" numCol="1" spcCol="1270" anchor="ctr" anchorCtr="0">
          <a:noAutofit/>
        </a:bodyPr>
        <a:lstStyle/>
        <a:p>
          <a:pPr lvl="0" algn="ctr" defTabSz="1200150">
            <a:lnSpc>
              <a:spcPct val="90000"/>
            </a:lnSpc>
            <a:spcBef>
              <a:spcPct val="0"/>
            </a:spcBef>
            <a:spcAft>
              <a:spcPct val="35000"/>
            </a:spcAft>
          </a:pPr>
          <a:r>
            <a:rPr lang="es-MX" sz="2700" b="0" i="1" kern="1200" dirty="0" smtClean="0">
              <a:solidFill>
                <a:schemeClr val="bg1"/>
              </a:solidFill>
              <a:latin typeface="Arial" panose="020B0604020202020204" pitchFamily="34" charset="0"/>
              <a:cs typeface="Arial" panose="020B0604020202020204" pitchFamily="34" charset="0"/>
            </a:rPr>
            <a:t>encaminadas</a:t>
          </a:r>
          <a:endParaRPr lang="es-MX" sz="2700" b="0" i="1" kern="1200" dirty="0">
            <a:solidFill>
              <a:schemeClr val="bg1"/>
            </a:solidFill>
            <a:latin typeface="Arial" panose="020B0604020202020204" pitchFamily="34" charset="0"/>
            <a:cs typeface="Arial" panose="020B0604020202020204" pitchFamily="34" charset="0"/>
          </a:endParaRPr>
        </a:p>
      </dsp:txBody>
      <dsp:txXfrm>
        <a:off x="2609207" y="1012541"/>
        <a:ext cx="2140322" cy="1980000"/>
      </dsp:txXfrm>
    </dsp:sp>
    <dsp:sp modelId="{E612D8D1-564D-4772-AC0F-CC5D4E4BE966}">
      <dsp:nvSpPr>
        <dsp:cNvPr id="0" name=""/>
        <dsp:cNvSpPr/>
      </dsp:nvSpPr>
      <dsp:spPr>
        <a:xfrm>
          <a:off x="629890" y="1012541"/>
          <a:ext cx="1847487" cy="33263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74320" rIns="0" bIns="274320" numCol="1" spcCol="1270" anchor="ctr" anchorCtr="0">
          <a:noAutofit/>
        </a:bodyPr>
        <a:lstStyle/>
        <a:p>
          <a:pPr lvl="0" algn="ctr" defTabSz="1200150">
            <a:lnSpc>
              <a:spcPct val="90000"/>
            </a:lnSpc>
            <a:spcBef>
              <a:spcPct val="0"/>
            </a:spcBef>
            <a:spcAft>
              <a:spcPct val="35000"/>
            </a:spcAft>
          </a:pPr>
          <a:r>
            <a:rPr lang="es-MX" sz="2700" b="1" i="1" kern="1200" dirty="0" smtClean="0">
              <a:solidFill>
                <a:schemeClr val="bg1"/>
              </a:solidFill>
              <a:latin typeface="Arial" panose="020B0604020202020204" pitchFamily="34" charset="0"/>
              <a:cs typeface="Arial" panose="020B0604020202020204" pitchFamily="34" charset="0"/>
            </a:rPr>
            <a:t>Serie de acciones muy meditadas</a:t>
          </a:r>
        </a:p>
        <a:p>
          <a:pPr lvl="0" algn="ctr" defTabSz="1200150">
            <a:lnSpc>
              <a:spcPct val="90000"/>
            </a:lnSpc>
            <a:spcBef>
              <a:spcPct val="0"/>
            </a:spcBef>
            <a:spcAft>
              <a:spcPct val="35000"/>
            </a:spcAft>
          </a:pPr>
          <a:endParaRPr lang="es-MX" sz="2800" b="1" i="1" kern="1200" dirty="0" smtClean="0">
            <a:solidFill>
              <a:schemeClr val="bg1"/>
            </a:solidFill>
            <a:latin typeface="Arial" panose="020B0604020202020204" pitchFamily="34" charset="0"/>
            <a:cs typeface="Arial" panose="020B0604020202020204" pitchFamily="34" charset="0"/>
          </a:endParaRPr>
        </a:p>
        <a:p>
          <a:pPr lvl="0" algn="ctr" defTabSz="1200150">
            <a:lnSpc>
              <a:spcPct val="90000"/>
            </a:lnSpc>
            <a:spcBef>
              <a:spcPct val="0"/>
            </a:spcBef>
            <a:spcAft>
              <a:spcPct val="35000"/>
            </a:spcAft>
          </a:pPr>
          <a:endParaRPr lang="es-MX" sz="2800" b="1" i="1" kern="1200" dirty="0" smtClean="0">
            <a:solidFill>
              <a:schemeClr val="bg1"/>
            </a:solidFill>
            <a:latin typeface="Arial" panose="020B0604020202020204" pitchFamily="34" charset="0"/>
            <a:cs typeface="Arial" panose="020B0604020202020204" pitchFamily="34" charset="0"/>
          </a:endParaRPr>
        </a:p>
        <a:p>
          <a:pPr lvl="0" algn="ctr" defTabSz="1200150">
            <a:lnSpc>
              <a:spcPct val="90000"/>
            </a:lnSpc>
            <a:spcBef>
              <a:spcPct val="0"/>
            </a:spcBef>
            <a:spcAft>
              <a:spcPct val="35000"/>
            </a:spcAft>
          </a:pPr>
          <a:endParaRPr lang="es-MX" sz="2400" b="1" i="1" kern="1200" dirty="0">
            <a:solidFill>
              <a:schemeClr val="bg1"/>
            </a:solidFill>
            <a:latin typeface="Arial" panose="020B0604020202020204" pitchFamily="34" charset="0"/>
            <a:cs typeface="Arial" panose="020B0604020202020204" pitchFamily="34" charset="0"/>
          </a:endParaRPr>
        </a:p>
      </dsp:txBody>
      <dsp:txXfrm>
        <a:off x="629890" y="1012541"/>
        <a:ext cx="1847487" cy="332630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5AE8C8-95C7-4855-8C45-872555CD32D5}">
      <dsp:nvSpPr>
        <dsp:cNvPr id="0" name=""/>
        <dsp:cNvSpPr/>
      </dsp:nvSpPr>
      <dsp:spPr>
        <a:xfrm rot="10800000">
          <a:off x="697724" y="100607"/>
          <a:ext cx="5959438" cy="4324748"/>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85445" tIns="99060" rIns="184912" bIns="99060" numCol="1" spcCol="1270" anchor="ctr" anchorCtr="0">
          <a:noAutofit/>
        </a:bodyPr>
        <a:lstStyle/>
        <a:p>
          <a:pPr lvl="0" algn="l" defTabSz="1155700">
            <a:lnSpc>
              <a:spcPct val="90000"/>
            </a:lnSpc>
            <a:spcBef>
              <a:spcPct val="0"/>
            </a:spcBef>
            <a:spcAft>
              <a:spcPct val="35000"/>
            </a:spcAft>
          </a:pPr>
          <a:r>
            <a:rPr lang="es-MX" sz="2600" b="1" i="0" kern="1200" dirty="0" smtClean="0">
              <a:latin typeface="Arial" panose="020B0604020202020204" pitchFamily="34" charset="0"/>
              <a:cs typeface="Arial" panose="020B0604020202020204" pitchFamily="34" charset="0"/>
            </a:rPr>
            <a:t>Es un plan de acción que define cómo una organización usará sus recursos -tangibles e intangibles- para lograr una mayor ventaja competitiva en el medio ambiente de los negocios en el que se desarrolla.</a:t>
          </a:r>
          <a:endParaRPr lang="es-MX" sz="2600" b="1" kern="1200" dirty="0">
            <a:latin typeface="Arial" panose="020B0604020202020204" pitchFamily="34" charset="0"/>
            <a:cs typeface="Arial" panose="020B0604020202020204" pitchFamily="34" charset="0"/>
          </a:endParaRPr>
        </a:p>
      </dsp:txBody>
      <dsp:txXfrm rot="10800000">
        <a:off x="1778911" y="100607"/>
        <a:ext cx="4878251" cy="4324748"/>
      </dsp:txXfrm>
    </dsp:sp>
    <dsp:sp modelId="{80EB613F-665A-40A3-AA38-9E2B77BC9056}">
      <dsp:nvSpPr>
        <dsp:cNvPr id="0" name=""/>
        <dsp:cNvSpPr/>
      </dsp:nvSpPr>
      <dsp:spPr>
        <a:xfrm flipH="1">
          <a:off x="1003382" y="2193112"/>
          <a:ext cx="45709" cy="139738"/>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750560-1454-4AA4-A4F3-DE78659CC8D5}">
      <dsp:nvSpPr>
        <dsp:cNvPr id="0" name=""/>
        <dsp:cNvSpPr/>
      </dsp:nvSpPr>
      <dsp:spPr>
        <a:xfrm>
          <a:off x="-5116992" y="-783865"/>
          <a:ext cx="6093694" cy="6093694"/>
        </a:xfrm>
        <a:prstGeom prst="blockArc">
          <a:avLst>
            <a:gd name="adj1" fmla="val 18900000"/>
            <a:gd name="adj2" fmla="val 2700000"/>
            <a:gd name="adj3" fmla="val 354"/>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D77CC8D-A5C5-4D21-94F3-1CB9690EFB8A}">
      <dsp:nvSpPr>
        <dsp:cNvPr id="0" name=""/>
        <dsp:cNvSpPr/>
      </dsp:nvSpPr>
      <dsp:spPr>
        <a:xfrm>
          <a:off x="793376" y="646579"/>
          <a:ext cx="6499027" cy="129297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6301" tIns="101600" rIns="101600" bIns="101600" numCol="1" spcCol="1270" anchor="ctr" anchorCtr="0">
          <a:noAutofit/>
        </a:bodyPr>
        <a:lstStyle/>
        <a:p>
          <a:pPr lvl="0" algn="l" defTabSz="1778000">
            <a:lnSpc>
              <a:spcPct val="90000"/>
            </a:lnSpc>
            <a:spcBef>
              <a:spcPct val="0"/>
            </a:spcBef>
            <a:spcAft>
              <a:spcPct val="35000"/>
            </a:spcAft>
          </a:pPr>
          <a:r>
            <a:rPr lang="es-MX" sz="4000" b="1" kern="1200" dirty="0" smtClean="0"/>
            <a:t>ALIANZAS ESTRATÉGICAS</a:t>
          </a:r>
          <a:endParaRPr lang="es-MX" sz="4000" b="1" kern="1200" dirty="0"/>
        </a:p>
      </dsp:txBody>
      <dsp:txXfrm>
        <a:off x="793376" y="646579"/>
        <a:ext cx="6499027" cy="1292977"/>
      </dsp:txXfrm>
    </dsp:sp>
    <dsp:sp modelId="{8BDDFA57-D86C-48D8-A184-1EAD3F6CBAC9}">
      <dsp:nvSpPr>
        <dsp:cNvPr id="0" name=""/>
        <dsp:cNvSpPr/>
      </dsp:nvSpPr>
      <dsp:spPr>
        <a:xfrm>
          <a:off x="761537" y="1261389"/>
          <a:ext cx="63679" cy="63355"/>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C6B038C-4F4C-4E74-82D5-89D388150BBE}">
      <dsp:nvSpPr>
        <dsp:cNvPr id="0" name=""/>
        <dsp:cNvSpPr/>
      </dsp:nvSpPr>
      <dsp:spPr>
        <a:xfrm>
          <a:off x="793376" y="2586406"/>
          <a:ext cx="6499027" cy="129297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6301" tIns="101600" rIns="101600" bIns="101600" numCol="1" spcCol="1270" anchor="ctr" anchorCtr="0">
          <a:noAutofit/>
        </a:bodyPr>
        <a:lstStyle/>
        <a:p>
          <a:pPr lvl="0" algn="l" defTabSz="1778000">
            <a:lnSpc>
              <a:spcPct val="90000"/>
            </a:lnSpc>
            <a:spcBef>
              <a:spcPct val="0"/>
            </a:spcBef>
            <a:spcAft>
              <a:spcPct val="35000"/>
            </a:spcAft>
          </a:pPr>
          <a:r>
            <a:rPr lang="es-MX" sz="4000" b="1" kern="1200" dirty="0" smtClean="0"/>
            <a:t>  CERTIFICACIONES</a:t>
          </a:r>
          <a:endParaRPr lang="es-MX" sz="4000" b="1" kern="1200" dirty="0"/>
        </a:p>
      </dsp:txBody>
      <dsp:txXfrm>
        <a:off x="793376" y="2586406"/>
        <a:ext cx="6499027" cy="1292977"/>
      </dsp:txXfrm>
    </dsp:sp>
    <dsp:sp modelId="{5BDBCC73-3F80-4785-B066-C9BFF00AA093}">
      <dsp:nvSpPr>
        <dsp:cNvPr id="0" name=""/>
        <dsp:cNvSpPr/>
      </dsp:nvSpPr>
      <dsp:spPr>
        <a:xfrm flipV="1">
          <a:off x="761537" y="3196950"/>
          <a:ext cx="63679" cy="71889"/>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C0BED2-06A3-4DDA-B23A-0DA44E1A9C3E}">
      <dsp:nvSpPr>
        <dsp:cNvPr id="0" name=""/>
        <dsp:cNvSpPr/>
      </dsp:nvSpPr>
      <dsp:spPr>
        <a:xfrm>
          <a:off x="0" y="0"/>
          <a:ext cx="7354887" cy="215469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220980" rIns="220980" bIns="220980" numCol="1" spcCol="1270" anchor="ctr" anchorCtr="0">
          <a:noAutofit/>
        </a:bodyPr>
        <a:lstStyle/>
        <a:p>
          <a:pPr lvl="0" algn="l" defTabSz="2578100">
            <a:lnSpc>
              <a:spcPct val="90000"/>
            </a:lnSpc>
            <a:spcBef>
              <a:spcPct val="0"/>
            </a:spcBef>
            <a:spcAft>
              <a:spcPct val="35000"/>
            </a:spcAft>
          </a:pPr>
          <a:r>
            <a:rPr lang="es-MX" sz="5800" kern="1200" dirty="0" smtClean="0"/>
            <a:t>PROMOCION INTERNACIONAL</a:t>
          </a:r>
          <a:endParaRPr lang="es-MX" sz="5800" kern="1200" dirty="0"/>
        </a:p>
      </dsp:txBody>
      <dsp:txXfrm>
        <a:off x="1686446" y="0"/>
        <a:ext cx="5668440" cy="2154694"/>
      </dsp:txXfrm>
    </dsp:sp>
    <dsp:sp modelId="{9B83762B-A1B1-4253-B303-CE0BB39EA0B9}">
      <dsp:nvSpPr>
        <dsp:cNvPr id="0" name=""/>
        <dsp:cNvSpPr/>
      </dsp:nvSpPr>
      <dsp:spPr>
        <a:xfrm flipH="1">
          <a:off x="784369" y="1083638"/>
          <a:ext cx="45717" cy="45713"/>
        </a:xfrm>
        <a:prstGeom prst="roundRect">
          <a:avLst>
            <a:gd name="adj" fmla="val 1000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F068793-CBA3-4C65-8596-D4B9313C9D07}">
      <dsp:nvSpPr>
        <dsp:cNvPr id="0" name=""/>
        <dsp:cNvSpPr/>
      </dsp:nvSpPr>
      <dsp:spPr>
        <a:xfrm>
          <a:off x="0" y="2370163"/>
          <a:ext cx="7354887" cy="215469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220980" rIns="220980" bIns="220980" numCol="1" spcCol="1270" anchor="ctr" anchorCtr="0">
          <a:noAutofit/>
        </a:bodyPr>
        <a:lstStyle/>
        <a:p>
          <a:pPr lvl="0" algn="l" defTabSz="2578100">
            <a:lnSpc>
              <a:spcPct val="90000"/>
            </a:lnSpc>
            <a:spcBef>
              <a:spcPct val="0"/>
            </a:spcBef>
            <a:spcAft>
              <a:spcPct val="35000"/>
            </a:spcAft>
          </a:pPr>
          <a:r>
            <a:rPr lang="es-MX" sz="5800" kern="1200" dirty="0" smtClean="0"/>
            <a:t>ADAPTABILIDAD DE PRODUCTO</a:t>
          </a:r>
          <a:endParaRPr lang="es-MX" sz="5800" kern="1200" dirty="0"/>
        </a:p>
      </dsp:txBody>
      <dsp:txXfrm>
        <a:off x="1686446" y="2370163"/>
        <a:ext cx="5668440" cy="2154694"/>
      </dsp:txXfrm>
    </dsp:sp>
    <dsp:sp modelId="{7A6B8040-C2D7-4D70-8033-104EE522C938}">
      <dsp:nvSpPr>
        <dsp:cNvPr id="0" name=""/>
        <dsp:cNvSpPr/>
      </dsp:nvSpPr>
      <dsp:spPr>
        <a:xfrm>
          <a:off x="894075" y="3338026"/>
          <a:ext cx="113765" cy="218968"/>
        </a:xfrm>
        <a:prstGeom prst="roundRect">
          <a:avLst>
            <a:gd name="adj" fmla="val 1000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3.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6.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7.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52763" cy="466725"/>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sz="quarter" idx="1"/>
          </p:nvPr>
        </p:nvSpPr>
        <p:spPr>
          <a:xfrm>
            <a:off x="3990975" y="0"/>
            <a:ext cx="3052763" cy="466725"/>
          </a:xfrm>
          <a:prstGeom prst="rect">
            <a:avLst/>
          </a:prstGeom>
        </p:spPr>
        <p:txBody>
          <a:bodyPr vert="horz" lIns="91440" tIns="45720" rIns="91440" bIns="45720" rtlCol="0"/>
          <a:lstStyle>
            <a:lvl1pPr algn="r">
              <a:defRPr sz="1200"/>
            </a:lvl1pPr>
          </a:lstStyle>
          <a:p>
            <a:fld id="{50D55C8E-8C1A-4B40-9A47-82E176D9373C}" type="datetimeFigureOut">
              <a:rPr lang="es-MX" smtClean="0"/>
              <a:pPr/>
              <a:t>13/10/2017</a:t>
            </a:fld>
            <a:endParaRPr lang="es-MX"/>
          </a:p>
        </p:txBody>
      </p:sp>
      <p:sp>
        <p:nvSpPr>
          <p:cNvPr id="4" name="3 Marcador de pie de página"/>
          <p:cNvSpPr>
            <a:spLocks noGrp="1"/>
          </p:cNvSpPr>
          <p:nvPr>
            <p:ph type="ftr" sz="quarter" idx="2"/>
          </p:nvPr>
        </p:nvSpPr>
        <p:spPr>
          <a:xfrm>
            <a:off x="0" y="8877300"/>
            <a:ext cx="3052763" cy="466725"/>
          </a:xfrm>
          <a:prstGeom prst="rect">
            <a:avLst/>
          </a:prstGeom>
        </p:spPr>
        <p:txBody>
          <a:bodyPr vert="horz" lIns="91440" tIns="45720" rIns="91440" bIns="45720" rtlCol="0" anchor="b"/>
          <a:lstStyle>
            <a:lvl1pPr algn="l">
              <a:defRPr sz="1200"/>
            </a:lvl1pPr>
          </a:lstStyle>
          <a:p>
            <a:endParaRPr lang="es-MX"/>
          </a:p>
        </p:txBody>
      </p:sp>
      <p:sp>
        <p:nvSpPr>
          <p:cNvPr id="5" name="4 Marcador de número de diapositiva"/>
          <p:cNvSpPr>
            <a:spLocks noGrp="1"/>
          </p:cNvSpPr>
          <p:nvPr>
            <p:ph type="sldNum" sz="quarter" idx="3"/>
          </p:nvPr>
        </p:nvSpPr>
        <p:spPr>
          <a:xfrm>
            <a:off x="3990975" y="8877300"/>
            <a:ext cx="3052763" cy="466725"/>
          </a:xfrm>
          <a:prstGeom prst="rect">
            <a:avLst/>
          </a:prstGeom>
        </p:spPr>
        <p:txBody>
          <a:bodyPr vert="horz" lIns="91440" tIns="45720" rIns="91440" bIns="45720" rtlCol="0" anchor="b"/>
          <a:lstStyle>
            <a:lvl1pPr algn="r">
              <a:defRPr sz="1200"/>
            </a:lvl1pPr>
          </a:lstStyle>
          <a:p>
            <a:fld id="{B09D49AF-7ADC-4B7C-8ADB-4C88D8E0EA69}" type="slidenum">
              <a:rPr lang="es-MX" smtClean="0"/>
              <a:pPr/>
              <a:t>‹Nº›</a:t>
            </a:fld>
            <a:endParaRPr lang="es-MX"/>
          </a:p>
        </p:txBody>
      </p:sp>
    </p:spTree>
    <p:extLst>
      <p:ext uri="{BB962C8B-B14F-4D97-AF65-F5344CB8AC3E}">
        <p14:creationId xmlns:p14="http://schemas.microsoft.com/office/powerpoint/2010/main" val="27055270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52974" cy="468904"/>
          </a:xfrm>
          <a:prstGeom prst="rect">
            <a:avLst/>
          </a:prstGeom>
        </p:spPr>
        <p:txBody>
          <a:bodyPr vert="horz" lIns="93662" tIns="46831" rIns="93662" bIns="46831" rtlCol="0"/>
          <a:lstStyle>
            <a:lvl1pPr algn="l">
              <a:defRPr sz="1200"/>
            </a:lvl1pPr>
          </a:lstStyle>
          <a:p>
            <a:endParaRPr lang="es-MX" dirty="0"/>
          </a:p>
        </p:txBody>
      </p:sp>
      <p:sp>
        <p:nvSpPr>
          <p:cNvPr id="3" name="Marcador de fecha 2"/>
          <p:cNvSpPr>
            <a:spLocks noGrp="1"/>
          </p:cNvSpPr>
          <p:nvPr>
            <p:ph type="dt" idx="1"/>
          </p:nvPr>
        </p:nvSpPr>
        <p:spPr>
          <a:xfrm>
            <a:off x="3990721" y="0"/>
            <a:ext cx="3052974" cy="468904"/>
          </a:xfrm>
          <a:prstGeom prst="rect">
            <a:avLst/>
          </a:prstGeom>
        </p:spPr>
        <p:txBody>
          <a:bodyPr vert="horz" lIns="93662" tIns="46831" rIns="93662" bIns="46831" rtlCol="0"/>
          <a:lstStyle>
            <a:lvl1pPr algn="r">
              <a:defRPr sz="1200"/>
            </a:lvl1pPr>
          </a:lstStyle>
          <a:p>
            <a:fld id="{90FF6EC9-4DF5-4D6D-BEE3-EEC8D0A6E102}" type="datetimeFigureOut">
              <a:rPr lang="es-MX" smtClean="0"/>
              <a:pPr/>
              <a:t>13/10/2017</a:t>
            </a:fld>
            <a:endParaRPr lang="es-MX" dirty="0"/>
          </a:p>
        </p:txBody>
      </p:sp>
      <p:sp>
        <p:nvSpPr>
          <p:cNvPr id="4" name="Marcador de imagen de diapositiva 3"/>
          <p:cNvSpPr>
            <a:spLocks noGrp="1" noRot="1" noChangeAspect="1"/>
          </p:cNvSpPr>
          <p:nvPr>
            <p:ph type="sldImg" idx="2"/>
          </p:nvPr>
        </p:nvSpPr>
        <p:spPr>
          <a:xfrm>
            <a:off x="1419225" y="1168400"/>
            <a:ext cx="4206875" cy="3154363"/>
          </a:xfrm>
          <a:prstGeom prst="rect">
            <a:avLst/>
          </a:prstGeom>
          <a:noFill/>
          <a:ln w="12700">
            <a:solidFill>
              <a:prstClr val="black"/>
            </a:solidFill>
          </a:ln>
        </p:spPr>
        <p:txBody>
          <a:bodyPr vert="horz" lIns="93662" tIns="46831" rIns="93662" bIns="46831" rtlCol="0" anchor="ctr"/>
          <a:lstStyle/>
          <a:p>
            <a:endParaRPr lang="es-MX" dirty="0"/>
          </a:p>
        </p:txBody>
      </p:sp>
      <p:sp>
        <p:nvSpPr>
          <p:cNvPr id="5" name="Marcador de notas 4"/>
          <p:cNvSpPr>
            <a:spLocks noGrp="1"/>
          </p:cNvSpPr>
          <p:nvPr>
            <p:ph type="body" sz="quarter" idx="3"/>
          </p:nvPr>
        </p:nvSpPr>
        <p:spPr>
          <a:xfrm>
            <a:off x="704533" y="4497576"/>
            <a:ext cx="5636260" cy="3679835"/>
          </a:xfrm>
          <a:prstGeom prst="rect">
            <a:avLst/>
          </a:prstGeom>
        </p:spPr>
        <p:txBody>
          <a:bodyPr vert="horz" lIns="93662" tIns="46831" rIns="93662" bIns="46831"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876711"/>
            <a:ext cx="3052974" cy="468903"/>
          </a:xfrm>
          <a:prstGeom prst="rect">
            <a:avLst/>
          </a:prstGeom>
        </p:spPr>
        <p:txBody>
          <a:bodyPr vert="horz" lIns="93662" tIns="46831" rIns="93662" bIns="46831" rtlCol="0" anchor="b"/>
          <a:lstStyle>
            <a:lvl1pPr algn="l">
              <a:defRPr sz="1200"/>
            </a:lvl1pPr>
          </a:lstStyle>
          <a:p>
            <a:endParaRPr lang="es-MX" dirty="0"/>
          </a:p>
        </p:txBody>
      </p:sp>
      <p:sp>
        <p:nvSpPr>
          <p:cNvPr id="7" name="Marcador de número de diapositiva 6"/>
          <p:cNvSpPr>
            <a:spLocks noGrp="1"/>
          </p:cNvSpPr>
          <p:nvPr>
            <p:ph type="sldNum" sz="quarter" idx="5"/>
          </p:nvPr>
        </p:nvSpPr>
        <p:spPr>
          <a:xfrm>
            <a:off x="3990721" y="8876711"/>
            <a:ext cx="3052974" cy="468903"/>
          </a:xfrm>
          <a:prstGeom prst="rect">
            <a:avLst/>
          </a:prstGeom>
        </p:spPr>
        <p:txBody>
          <a:bodyPr vert="horz" lIns="93662" tIns="46831" rIns="93662" bIns="46831" rtlCol="0" anchor="b"/>
          <a:lstStyle>
            <a:lvl1pPr algn="r">
              <a:defRPr sz="1200"/>
            </a:lvl1pPr>
          </a:lstStyle>
          <a:p>
            <a:fld id="{33B14F16-6933-45C9-9E7D-9792B43E53BD}" type="slidenum">
              <a:rPr lang="es-MX" smtClean="0"/>
              <a:pPr/>
              <a:t>‹Nº›</a:t>
            </a:fld>
            <a:endParaRPr lang="es-MX" dirty="0"/>
          </a:p>
        </p:txBody>
      </p:sp>
    </p:spTree>
    <p:extLst>
      <p:ext uri="{BB962C8B-B14F-4D97-AF65-F5344CB8AC3E}">
        <p14:creationId xmlns:p14="http://schemas.microsoft.com/office/powerpoint/2010/main" val="670819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13/10/2017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13/10/2017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13/10/2017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13/10/2017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13/10/2017</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13/10/2017</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13/10/2017</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13/10/2017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13/10/2017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13/10/2017</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2.xml.rels><?xml version="1.0" encoding="UTF-8" standalone="yes"?>
<Relationships xmlns="http://schemas.openxmlformats.org/package/2006/relationships"><Relationship Id="rId2" Type="http://schemas.openxmlformats.org/officeDocument/2006/relationships/hyperlink" Target="https://www.ted.com/talks/parag_khanna_how_megacities_are_changing_the_map_of_the_world?language=es"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wto.org/spanish/tratop_s/tpr_s/tpr_s.htm" TargetMode="External"/><Relationship Id="rId2" Type="http://schemas.openxmlformats.org/officeDocument/2006/relationships/hyperlink" Target="http://www.promexico.mx/es/mx/definicion-de-internacionalizacion" TargetMode="External"/><Relationship Id="rId1" Type="http://schemas.openxmlformats.org/officeDocument/2006/relationships/slideLayout" Target="../slideLayouts/slideLayout2.xml"/><Relationship Id="rId5" Type="http://schemas.openxmlformats.org/officeDocument/2006/relationships/hyperlink" Target="http://www.nacce.es/content/estrategia-de-internacionalizaci%C3%B3n" TargetMode="External"/><Relationship Id="rId4" Type="http://schemas.openxmlformats.org/officeDocument/2006/relationships/hyperlink" Target="https://www.wto.org/spanish/thewto_s/whatis_s/tif_s/org6_s.htm"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sz="4800" dirty="0" smtClean="0"/>
              <a:t>Introducción</a:t>
            </a:r>
            <a:endParaRPr lang="es-MX" sz="4800" dirty="0"/>
          </a:p>
        </p:txBody>
      </p:sp>
      <p:sp>
        <p:nvSpPr>
          <p:cNvPr id="3" name="2 Marcador de contenido"/>
          <p:cNvSpPr>
            <a:spLocks noGrp="1"/>
          </p:cNvSpPr>
          <p:nvPr>
            <p:ph idx="1"/>
          </p:nvPr>
        </p:nvSpPr>
        <p:spPr>
          <a:xfrm>
            <a:off x="1000100" y="1600200"/>
            <a:ext cx="7686700" cy="4525963"/>
          </a:xfrm>
        </p:spPr>
        <p:txBody>
          <a:bodyPr>
            <a:normAutofit/>
          </a:bodyPr>
          <a:lstStyle/>
          <a:p>
            <a:pPr marL="0" indent="0" algn="just">
              <a:buNone/>
            </a:pPr>
            <a:r>
              <a:rPr lang="es-ES_tradnl" sz="2700" dirty="0" smtClean="0"/>
              <a:t>. </a:t>
            </a:r>
          </a:p>
        </p:txBody>
      </p:sp>
      <p:sp>
        <p:nvSpPr>
          <p:cNvPr id="5" name="Rectángulo 4"/>
          <p:cNvSpPr/>
          <p:nvPr/>
        </p:nvSpPr>
        <p:spPr>
          <a:xfrm>
            <a:off x="1331640" y="1861376"/>
            <a:ext cx="7632848" cy="4735976"/>
          </a:xfrm>
          <a:prstGeom prst="rect">
            <a:avLst/>
          </a:prstGeom>
        </p:spPr>
        <p:txBody>
          <a:bodyPr wrap="square">
            <a:spAutoFit/>
          </a:bodyPr>
          <a:lstStyle/>
          <a:p>
            <a:pPr algn="just">
              <a:lnSpc>
                <a:spcPct val="107000"/>
              </a:lnSpc>
              <a:spcAft>
                <a:spcPts val="0"/>
              </a:spcAft>
            </a:pPr>
            <a:r>
              <a:rPr lang="es-MX" sz="3200" dirty="0" smtClean="0">
                <a:solidFill>
                  <a:srgbClr val="333333"/>
                </a:solidFill>
                <a:latin typeface="Arial" panose="020B0604020202020204" pitchFamily="34" charset="0"/>
                <a:ea typeface="Times New Roman" panose="02020603050405020304" pitchFamily="18" charset="0"/>
                <a:cs typeface="Arial" panose="020B0604020202020204" pitchFamily="34" charset="0"/>
              </a:rPr>
              <a:t>El tema tratado en este material “Estrategias para internacionalizar a la empresa” implica la suma de esfuerzos tanto del Gobierno, los empresarios y los cerebros de grupos multidisciplinarios comprometidos consigo mismos primero, con sus empresas y finalmente con México. </a:t>
            </a:r>
            <a:endParaRPr lang="es-MX" sz="3200" dirty="0" smtClean="0">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0"/>
              </a:spcAft>
            </a:pPr>
            <a:r>
              <a:rPr lang="es-MX" sz="2600" dirty="0" smtClean="0">
                <a:solidFill>
                  <a:srgbClr val="333333"/>
                </a:solidFill>
                <a:latin typeface="Arial" panose="020B0604020202020204" pitchFamily="34" charset="0"/>
                <a:ea typeface="Times New Roman" panose="02020603050405020304" pitchFamily="18" charset="0"/>
                <a:cs typeface="Arial" panose="020B0604020202020204" pitchFamily="34" charset="0"/>
              </a:rPr>
              <a:t>.</a:t>
            </a:r>
            <a:endParaRPr lang="es-MX" sz="26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175410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sz="4800" dirty="0" smtClean="0"/>
              <a:t>Introducción</a:t>
            </a:r>
            <a:endParaRPr lang="es-MX" sz="4800" dirty="0"/>
          </a:p>
        </p:txBody>
      </p:sp>
      <p:sp>
        <p:nvSpPr>
          <p:cNvPr id="3" name="2 Marcador de contenido"/>
          <p:cNvSpPr>
            <a:spLocks noGrp="1"/>
          </p:cNvSpPr>
          <p:nvPr>
            <p:ph idx="1"/>
          </p:nvPr>
        </p:nvSpPr>
        <p:spPr>
          <a:xfrm>
            <a:off x="1000100" y="1600200"/>
            <a:ext cx="7686700" cy="4525963"/>
          </a:xfrm>
        </p:spPr>
        <p:txBody>
          <a:bodyPr>
            <a:normAutofit/>
          </a:bodyPr>
          <a:lstStyle/>
          <a:p>
            <a:pPr marL="0" indent="0" algn="just">
              <a:buNone/>
            </a:pPr>
            <a:r>
              <a:rPr lang="es-ES_tradnl" sz="2700" dirty="0" smtClean="0"/>
              <a:t>. </a:t>
            </a:r>
          </a:p>
        </p:txBody>
      </p:sp>
      <p:sp>
        <p:nvSpPr>
          <p:cNvPr id="5" name="Rectángulo 4"/>
          <p:cNvSpPr/>
          <p:nvPr/>
        </p:nvSpPr>
        <p:spPr>
          <a:xfrm>
            <a:off x="1331640" y="1810333"/>
            <a:ext cx="7632848" cy="4570995"/>
          </a:xfrm>
          <a:prstGeom prst="rect">
            <a:avLst/>
          </a:prstGeom>
        </p:spPr>
        <p:txBody>
          <a:bodyPr wrap="square">
            <a:spAutoFit/>
          </a:bodyPr>
          <a:lstStyle/>
          <a:p>
            <a:pPr algn="just">
              <a:lnSpc>
                <a:spcPct val="107000"/>
              </a:lnSpc>
              <a:spcAft>
                <a:spcPts val="0"/>
              </a:spcAft>
            </a:pPr>
            <a:r>
              <a:rPr lang="es-MX" sz="3400" dirty="0" smtClean="0">
                <a:solidFill>
                  <a:srgbClr val="333333"/>
                </a:solidFill>
                <a:latin typeface="Arial" panose="020B0604020202020204" pitchFamily="34" charset="0"/>
                <a:ea typeface="Times New Roman" panose="02020603050405020304" pitchFamily="18" charset="0"/>
                <a:cs typeface="Arial" panose="020B0604020202020204" pitchFamily="34" charset="0"/>
              </a:rPr>
              <a:t>Las estrategias de internacionalización comentadas en este curso no tienen que ser todas, ya que dependen de la visión y creatividad de los individuos que participan en esta actividad comercial internacional, sin embargo se comentan las más exitosas actualmente.</a:t>
            </a:r>
            <a:endParaRPr lang="es-MX" sz="34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9073292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DEFINICIÓN ESTRATEGIA</a:t>
            </a:r>
            <a:endParaRPr lang="es-MX"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3826715243"/>
              </p:ext>
            </p:extLst>
          </p:nvPr>
        </p:nvGraphicFramePr>
        <p:xfrm>
          <a:off x="1331913" y="1600200"/>
          <a:ext cx="7354887"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574444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DEFINICIÓN ESTRATEGIA</a:t>
            </a:r>
            <a:endParaRPr lang="es-MX" dirty="0"/>
          </a:p>
        </p:txBody>
      </p:sp>
      <p:graphicFrame>
        <p:nvGraphicFramePr>
          <p:cNvPr id="5" name="Marcador de contenido 4"/>
          <p:cNvGraphicFramePr>
            <a:graphicFrameLocks noGrp="1"/>
          </p:cNvGraphicFramePr>
          <p:nvPr>
            <p:ph idx="1"/>
            <p:extLst>
              <p:ext uri="{D42A27DB-BD31-4B8C-83A1-F6EECF244321}">
                <p14:modId xmlns:p14="http://schemas.microsoft.com/office/powerpoint/2010/main" val="3742999342"/>
              </p:ext>
            </p:extLst>
          </p:nvPr>
        </p:nvGraphicFramePr>
        <p:xfrm>
          <a:off x="1338757" y="1417638"/>
          <a:ext cx="7803152" cy="53513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272483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DEFINICIÓN ESTRATEGIA</a:t>
            </a:r>
            <a:endParaRPr lang="es-MX"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2429996169"/>
              </p:ext>
            </p:extLst>
          </p:nvPr>
        </p:nvGraphicFramePr>
        <p:xfrm>
          <a:off x="1331913" y="1600200"/>
          <a:ext cx="7354887"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056783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91680" y="404664"/>
            <a:ext cx="6995120" cy="1440160"/>
          </a:xfrm>
        </p:spPr>
        <p:txBody>
          <a:bodyPr/>
          <a:lstStyle/>
          <a:p>
            <a:r>
              <a:rPr lang="es-MX" sz="3000" b="1" dirty="0" smtClean="0">
                <a:effectLst/>
                <a:latin typeface="Arial" panose="020B0604020202020204" pitchFamily="34" charset="0"/>
                <a:cs typeface="Arial" panose="020B0604020202020204" pitchFamily="34" charset="0"/>
              </a:rPr>
              <a:t>ESTRATEGIAS PARA INTERNACIONALIZAR A LA EMPRESA</a:t>
            </a:r>
            <a:endParaRPr lang="es-MX" sz="3000" b="1" dirty="0">
              <a:effectLst/>
              <a:latin typeface="Arial" panose="020B0604020202020204" pitchFamily="34" charset="0"/>
              <a:cs typeface="Arial" panose="020B0604020202020204" pitchFamily="34" charset="0"/>
            </a:endParaRPr>
          </a:p>
        </p:txBody>
      </p:sp>
      <p:graphicFrame>
        <p:nvGraphicFramePr>
          <p:cNvPr id="6" name="Marcador de contenido 5"/>
          <p:cNvGraphicFramePr>
            <a:graphicFrameLocks noGrp="1"/>
          </p:cNvGraphicFramePr>
          <p:nvPr>
            <p:ph idx="1"/>
            <p:extLst>
              <p:ext uri="{D42A27DB-BD31-4B8C-83A1-F6EECF244321}">
                <p14:modId xmlns:p14="http://schemas.microsoft.com/office/powerpoint/2010/main" val="1792083109"/>
              </p:ext>
            </p:extLst>
          </p:nvPr>
        </p:nvGraphicFramePr>
        <p:xfrm>
          <a:off x="1331913" y="1600200"/>
          <a:ext cx="7354887"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185120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2169802565"/>
              </p:ext>
            </p:extLst>
          </p:nvPr>
        </p:nvGraphicFramePr>
        <p:xfrm>
          <a:off x="1331913" y="1600200"/>
          <a:ext cx="7354887"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ítulo 1"/>
          <p:cNvSpPr>
            <a:spLocks noGrp="1"/>
          </p:cNvSpPr>
          <p:nvPr>
            <p:ph type="title"/>
          </p:nvPr>
        </p:nvSpPr>
        <p:spPr>
          <a:xfrm>
            <a:off x="1691680" y="116632"/>
            <a:ext cx="6995120" cy="1282154"/>
          </a:xfrm>
        </p:spPr>
        <p:txBody>
          <a:bodyPr/>
          <a:lstStyle/>
          <a:p>
            <a:r>
              <a:rPr lang="es-MX" sz="3000" b="1" dirty="0" smtClean="0">
                <a:effectLst/>
                <a:latin typeface="Arial" panose="020B0604020202020204" pitchFamily="34" charset="0"/>
                <a:cs typeface="Arial" panose="020B0604020202020204" pitchFamily="34" charset="0"/>
              </a:rPr>
              <a:t>ESTRATEGIAS PARA INTERNACIONALIZAR A LA EMPRESA</a:t>
            </a:r>
            <a:endParaRPr lang="es-MX" sz="3000" b="1"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841952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1040117348"/>
              </p:ext>
            </p:extLst>
          </p:nvPr>
        </p:nvGraphicFramePr>
        <p:xfrm>
          <a:off x="1331913" y="1600200"/>
          <a:ext cx="7354887"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ítulo 1"/>
          <p:cNvSpPr>
            <a:spLocks noGrp="1"/>
          </p:cNvSpPr>
          <p:nvPr>
            <p:ph type="title"/>
          </p:nvPr>
        </p:nvSpPr>
        <p:spPr>
          <a:xfrm>
            <a:off x="1691680" y="0"/>
            <a:ext cx="6995120" cy="1417638"/>
          </a:xfrm>
        </p:spPr>
        <p:txBody>
          <a:bodyPr/>
          <a:lstStyle/>
          <a:p>
            <a:r>
              <a:rPr lang="es-MX" sz="3000" b="1" dirty="0" smtClean="0">
                <a:effectLst/>
                <a:latin typeface="Arial" panose="020B0604020202020204" pitchFamily="34" charset="0"/>
                <a:cs typeface="Arial" panose="020B0604020202020204" pitchFamily="34" charset="0"/>
              </a:rPr>
              <a:t>ESTRATEGIAS PARA INTERNACIONALIZAR A LA EMPRESA</a:t>
            </a:r>
            <a:endParaRPr lang="es-MX" sz="3000" b="1"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98096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3383457824"/>
              </p:ext>
            </p:extLst>
          </p:nvPr>
        </p:nvGraphicFramePr>
        <p:xfrm>
          <a:off x="1331913" y="1600200"/>
          <a:ext cx="7354887"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ítulo 1"/>
          <p:cNvSpPr>
            <a:spLocks noGrp="1"/>
          </p:cNvSpPr>
          <p:nvPr>
            <p:ph type="title"/>
          </p:nvPr>
        </p:nvSpPr>
        <p:spPr>
          <a:xfrm>
            <a:off x="1691680" y="44624"/>
            <a:ext cx="6995120" cy="1440160"/>
          </a:xfrm>
        </p:spPr>
        <p:txBody>
          <a:bodyPr/>
          <a:lstStyle/>
          <a:p>
            <a:r>
              <a:rPr lang="es-MX" sz="3000" b="1" dirty="0" smtClean="0">
                <a:effectLst/>
                <a:latin typeface="Arial" panose="020B0604020202020204" pitchFamily="34" charset="0"/>
                <a:cs typeface="Arial" panose="020B0604020202020204" pitchFamily="34" charset="0"/>
              </a:rPr>
              <a:t>ESTRATEGIAS PARA INTERNACIONALIZAR A LA EMPRESA</a:t>
            </a:r>
            <a:endParaRPr lang="es-MX" sz="3000" b="1"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91675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91680" y="404664"/>
            <a:ext cx="6995120" cy="1440160"/>
          </a:xfrm>
        </p:spPr>
        <p:txBody>
          <a:bodyPr/>
          <a:lstStyle/>
          <a:p>
            <a:r>
              <a:rPr lang="es-MX" sz="3000" b="1" dirty="0" smtClean="0">
                <a:effectLst/>
                <a:latin typeface="Arial" panose="020B0604020202020204" pitchFamily="34" charset="0"/>
                <a:cs typeface="Arial" panose="020B0604020202020204" pitchFamily="34" charset="0"/>
              </a:rPr>
              <a:t>ESTRATEGIAS PARA INTERNACIONALIZAR A LA EMPRESA</a:t>
            </a:r>
            <a:endParaRPr lang="es-MX" sz="3000" b="1" dirty="0">
              <a:effectLst/>
              <a:latin typeface="Arial" panose="020B0604020202020204" pitchFamily="34" charset="0"/>
              <a:cs typeface="Arial" panose="020B0604020202020204" pitchFamily="34" charset="0"/>
            </a:endParaRPr>
          </a:p>
        </p:txBody>
      </p:sp>
      <p:graphicFrame>
        <p:nvGraphicFramePr>
          <p:cNvPr id="6" name="Marcador de contenido 5"/>
          <p:cNvGraphicFramePr>
            <a:graphicFrameLocks noGrp="1"/>
          </p:cNvGraphicFramePr>
          <p:nvPr>
            <p:ph idx="1"/>
            <p:extLst>
              <p:ext uri="{D42A27DB-BD31-4B8C-83A1-F6EECF244321}">
                <p14:modId xmlns:p14="http://schemas.microsoft.com/office/powerpoint/2010/main" val="2533693139"/>
              </p:ext>
            </p:extLst>
          </p:nvPr>
        </p:nvGraphicFramePr>
        <p:xfrm>
          <a:off x="1331913" y="1600200"/>
          <a:ext cx="7354887"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708495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idx="1"/>
          </p:nvPr>
        </p:nvSpPr>
        <p:spPr>
          <a:xfrm>
            <a:off x="1259632" y="1628800"/>
            <a:ext cx="7560840" cy="4525963"/>
          </a:xfrm>
        </p:spPr>
        <p:txBody>
          <a:bodyPr>
            <a:normAutofit/>
          </a:bodyPr>
          <a:lstStyle/>
          <a:p>
            <a:pPr lvl="1"/>
            <a:r>
              <a:rPr lang="es-MX" dirty="0">
                <a:effectLst>
                  <a:outerShdw blurRad="38100" dist="38100" dir="2700000" algn="tl">
                    <a:srgbClr val="000000">
                      <a:alpha val="43137"/>
                    </a:srgbClr>
                  </a:outerShdw>
                </a:effectLst>
                <a:latin typeface="Arial" pitchFamily="34" charset="0"/>
                <a:cs typeface="Arial" pitchFamily="34" charset="0"/>
              </a:rPr>
              <a:t>Área </a:t>
            </a:r>
            <a:r>
              <a:rPr lang="es-MX" dirty="0" smtClean="0">
                <a:effectLst>
                  <a:outerShdw blurRad="38100" dist="38100" dir="2700000" algn="tl">
                    <a:srgbClr val="000000">
                      <a:alpha val="43137"/>
                    </a:srgbClr>
                  </a:outerShdw>
                </a:effectLst>
                <a:latin typeface="Arial" pitchFamily="34" charset="0"/>
                <a:cs typeface="Arial" pitchFamily="34" charset="0"/>
              </a:rPr>
              <a:t>Académica: Comercio Exterior</a:t>
            </a: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Tema: Estrategias para la internacionalización de las empresas</a:t>
            </a:r>
            <a:endParaRPr lang="es-MX" dirty="0" smtClean="0"/>
          </a:p>
          <a:p>
            <a:pPr lvl="1">
              <a:buNone/>
            </a:pPr>
            <a:endParaRPr lang="es-MX" dirty="0" smtClean="0">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Profesor(a): Mtra. Angélica Gómez Yáñez</a:t>
            </a:r>
          </a:p>
          <a:p>
            <a:pPr marL="457200" lvl="1" indent="0">
              <a:buNone/>
            </a:pPr>
            <a:r>
              <a:rPr lang="es-MX" dirty="0" smtClean="0">
                <a:effectLst>
                  <a:outerShdw blurRad="38100" dist="38100" dir="2700000" algn="tl">
                    <a:srgbClr val="000000">
                      <a:alpha val="43137"/>
                    </a:srgbClr>
                  </a:outerShdw>
                </a:effectLst>
                <a:latin typeface="Arial" pitchFamily="34" charset="0"/>
                <a:cs typeface="Arial" pitchFamily="34" charset="0"/>
              </a:rPr>
              <a:t>                       Mtra. </a:t>
            </a:r>
            <a:r>
              <a:rPr lang="es-MX" smtClean="0">
                <a:effectLst>
                  <a:outerShdw blurRad="38100" dist="38100" dir="2700000" algn="tl">
                    <a:srgbClr val="000000">
                      <a:alpha val="43137"/>
                    </a:srgbClr>
                  </a:outerShdw>
                </a:effectLst>
                <a:latin typeface="Arial" pitchFamily="34" charset="0"/>
                <a:cs typeface="Arial" pitchFamily="34" charset="0"/>
              </a:rPr>
              <a:t>Patricia Santillán Vega</a:t>
            </a:r>
            <a:endParaRPr lang="es-MX" dirty="0" smtClean="0">
              <a:effectLst>
                <a:outerShdw blurRad="38100" dist="38100" dir="2700000" algn="tl">
                  <a:srgbClr val="000000">
                    <a:alpha val="43137"/>
                  </a:srgbClr>
                </a:outerShdw>
              </a:effectLst>
              <a:latin typeface="Arial" pitchFamily="34" charset="0"/>
              <a:cs typeface="Arial" pitchFamily="34" charset="0"/>
            </a:endParaRPr>
          </a:p>
          <a:p>
            <a:pPr lvl="1">
              <a:buNone/>
            </a:pPr>
            <a:r>
              <a:rPr lang="es-MX" sz="2000" dirty="0" smtClean="0">
                <a:effectLst>
                  <a:outerShdw blurRad="38100" dist="38100" dir="2700000" algn="tl">
                    <a:srgbClr val="000000">
                      <a:alpha val="43137"/>
                    </a:srgbClr>
                  </a:outerShdw>
                </a:effectLst>
                <a:latin typeface="Arial" pitchFamily="34" charset="0"/>
                <a:cs typeface="Arial" pitchFamily="34" charset="0"/>
              </a:rPr>
              <a:t>			</a:t>
            </a:r>
            <a:endParaRPr lang="es-MX" dirty="0" smtClean="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Periodo: Julio Diciembre 2017</a:t>
            </a:r>
            <a:endParaRPr lang="es-MX" sz="2000" dirty="0">
              <a:latin typeface="Arial" pitchFamily="34" charset="0"/>
              <a:cs typeface="Arial" pitchFamily="34" charset="0"/>
            </a:endParaRPr>
          </a:p>
          <a:p>
            <a:endParaRPr lang="es-MX" dirty="0"/>
          </a:p>
        </p:txBody>
      </p:sp>
    </p:spTree>
    <p:extLst>
      <p:ext uri="{BB962C8B-B14F-4D97-AF65-F5344CB8AC3E}">
        <p14:creationId xmlns:p14="http://schemas.microsoft.com/office/powerpoint/2010/main" val="5455199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2850165096"/>
              </p:ext>
            </p:extLst>
          </p:nvPr>
        </p:nvGraphicFramePr>
        <p:xfrm>
          <a:off x="1331913" y="1600200"/>
          <a:ext cx="7354887"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ítulo 1"/>
          <p:cNvSpPr>
            <a:spLocks noGrp="1"/>
          </p:cNvSpPr>
          <p:nvPr>
            <p:ph type="title"/>
          </p:nvPr>
        </p:nvSpPr>
        <p:spPr>
          <a:xfrm>
            <a:off x="1691680" y="44624"/>
            <a:ext cx="6995120" cy="1440160"/>
          </a:xfrm>
        </p:spPr>
        <p:txBody>
          <a:bodyPr/>
          <a:lstStyle/>
          <a:p>
            <a:r>
              <a:rPr lang="es-MX" sz="3000" b="1" dirty="0" smtClean="0">
                <a:effectLst/>
                <a:latin typeface="Arial" panose="020B0604020202020204" pitchFamily="34" charset="0"/>
                <a:cs typeface="Arial" panose="020B0604020202020204" pitchFamily="34" charset="0"/>
              </a:rPr>
              <a:t>ESTRATEGIAS PARA INTERNACIONALIZAR A LA EMPRESA</a:t>
            </a:r>
            <a:endParaRPr lang="es-MX" sz="3000" b="1"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584502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91680" y="404664"/>
            <a:ext cx="6995120" cy="1440160"/>
          </a:xfrm>
        </p:spPr>
        <p:txBody>
          <a:bodyPr/>
          <a:lstStyle/>
          <a:p>
            <a:r>
              <a:rPr lang="es-MX" sz="3000" b="1" dirty="0" smtClean="0">
                <a:effectLst/>
                <a:latin typeface="Arial" panose="020B0604020202020204" pitchFamily="34" charset="0"/>
                <a:cs typeface="Arial" panose="020B0604020202020204" pitchFamily="34" charset="0"/>
              </a:rPr>
              <a:t>ESTRATEGIAS PARA INTERNACIONALIZAR A LA EMPRESA</a:t>
            </a:r>
            <a:endParaRPr lang="es-MX" sz="3000" b="1" dirty="0">
              <a:effectLst/>
              <a:latin typeface="Arial" panose="020B0604020202020204" pitchFamily="34" charset="0"/>
              <a:cs typeface="Arial" panose="020B0604020202020204" pitchFamily="34" charset="0"/>
            </a:endParaRPr>
          </a:p>
        </p:txBody>
      </p:sp>
      <p:graphicFrame>
        <p:nvGraphicFramePr>
          <p:cNvPr id="6" name="Marcador de contenido 5"/>
          <p:cNvGraphicFramePr>
            <a:graphicFrameLocks noGrp="1"/>
          </p:cNvGraphicFramePr>
          <p:nvPr>
            <p:ph idx="1"/>
            <p:extLst>
              <p:ext uri="{D42A27DB-BD31-4B8C-83A1-F6EECF244321}">
                <p14:modId xmlns:p14="http://schemas.microsoft.com/office/powerpoint/2010/main" val="3225894375"/>
              </p:ext>
            </p:extLst>
          </p:nvPr>
        </p:nvGraphicFramePr>
        <p:xfrm>
          <a:off x="1331913" y="1600200"/>
          <a:ext cx="7354887"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263032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lvl="0" eaLnBrk="0" fontAlgn="base" hangingPunct="0">
              <a:spcAft>
                <a:spcPct val="0"/>
              </a:spcAft>
            </a:pPr>
            <a:r>
              <a:rPr lang="es-MX" b="1" dirty="0">
                <a:solidFill>
                  <a:srgbClr val="FFFFFF"/>
                </a:solidFill>
                <a:effectLst/>
                <a:latin typeface="Helvetica Neue Custom"/>
              </a:rPr>
              <a:t/>
            </a:r>
            <a:br>
              <a:rPr lang="es-MX" b="1" dirty="0">
                <a:solidFill>
                  <a:srgbClr val="FFFFFF"/>
                </a:solidFill>
                <a:effectLst/>
                <a:latin typeface="Helvetica Neue Custom"/>
              </a:rPr>
            </a:br>
            <a:r>
              <a:rPr lang="es-MX" b="1" dirty="0">
                <a:solidFill>
                  <a:schemeClr val="tx1"/>
                </a:solidFill>
                <a:effectLst/>
                <a:latin typeface="Helvetica Neue Custom"/>
              </a:rPr>
              <a:t>Cómo las </a:t>
            </a:r>
            <a:r>
              <a:rPr lang="es-MX" b="1" dirty="0" err="1">
                <a:solidFill>
                  <a:schemeClr val="tx1"/>
                </a:solidFill>
                <a:effectLst/>
                <a:latin typeface="Helvetica Neue Custom"/>
              </a:rPr>
              <a:t>megaciudades</a:t>
            </a:r>
            <a:r>
              <a:rPr lang="es-MX" b="1" dirty="0">
                <a:solidFill>
                  <a:schemeClr val="tx1"/>
                </a:solidFill>
                <a:effectLst/>
                <a:latin typeface="Helvetica Neue Custom"/>
              </a:rPr>
              <a:t> están cambiando el mapa del mundo</a:t>
            </a:r>
            <a:br>
              <a:rPr lang="es-MX" b="1" dirty="0">
                <a:solidFill>
                  <a:schemeClr val="tx1"/>
                </a:solidFill>
                <a:effectLst/>
                <a:latin typeface="Helvetica Neue Custom"/>
              </a:rPr>
            </a:br>
            <a:endParaRPr lang="es-MX" dirty="0">
              <a:solidFill>
                <a:schemeClr val="tx1"/>
              </a:solidFill>
            </a:endParaRPr>
          </a:p>
        </p:txBody>
      </p:sp>
      <p:sp>
        <p:nvSpPr>
          <p:cNvPr id="3" name="2 Marcador de contenido"/>
          <p:cNvSpPr>
            <a:spLocks noGrp="1"/>
          </p:cNvSpPr>
          <p:nvPr>
            <p:ph idx="1"/>
          </p:nvPr>
        </p:nvSpPr>
        <p:spPr>
          <a:xfrm>
            <a:off x="1000100" y="1600200"/>
            <a:ext cx="7686700" cy="4525963"/>
          </a:xfrm>
        </p:spPr>
        <p:txBody>
          <a:bodyPr>
            <a:normAutofit/>
          </a:bodyPr>
          <a:lstStyle/>
          <a:p>
            <a:pPr algn="just"/>
            <a:r>
              <a:rPr lang="es-ES_tradnl" dirty="0" smtClean="0"/>
              <a:t>ACTIVIDAD: </a:t>
            </a:r>
          </a:p>
          <a:p>
            <a:pPr algn="just"/>
            <a:r>
              <a:rPr lang="es-ES_tradnl" sz="2400" dirty="0" smtClean="0">
                <a:latin typeface="Arial" panose="020B0604020202020204" pitchFamily="34" charset="0"/>
                <a:cs typeface="Arial" panose="020B0604020202020204" pitchFamily="34" charset="0"/>
              </a:rPr>
              <a:t>Acude a este sitio y reporta en el salón la próxima clase</a:t>
            </a:r>
            <a:endParaRPr lang="es-MX" sz="2400" dirty="0" smtClean="0">
              <a:latin typeface="Arial" panose="020B0604020202020204" pitchFamily="34" charset="0"/>
              <a:cs typeface="Arial" panose="020B0604020202020204" pitchFamily="34" charset="0"/>
            </a:endParaRPr>
          </a:p>
        </p:txBody>
      </p:sp>
      <p:sp>
        <p:nvSpPr>
          <p:cNvPr id="6" name="Rectángulo 5"/>
          <p:cNvSpPr/>
          <p:nvPr/>
        </p:nvSpPr>
        <p:spPr>
          <a:xfrm>
            <a:off x="2286000" y="2938289"/>
            <a:ext cx="4572000" cy="2075696"/>
          </a:xfrm>
          <a:prstGeom prst="rect">
            <a:avLst/>
          </a:prstGeom>
        </p:spPr>
        <p:txBody>
          <a:bodyPr>
            <a:spAutoFit/>
          </a:bodyPr>
          <a:lstStyle/>
          <a:p>
            <a:pPr>
              <a:lnSpc>
                <a:spcPct val="107000"/>
              </a:lnSpc>
              <a:spcAft>
                <a:spcPts val="800"/>
              </a:spcAft>
            </a:pPr>
            <a:r>
              <a:rPr lang="es-MX"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https://</a:t>
            </a:r>
            <a:r>
              <a:rPr lang="es-MX" u="sng" dirty="0" smtClean="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www.ted.com/talks/parag_khanna_how_megacities_are_changing_the_map_of_the_world?language=es</a:t>
            </a:r>
            <a:endParaRPr lang="es-MX" u="sng" dirty="0" smtClean="0">
              <a:solidFill>
                <a:srgbClr val="0563C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MX" u="sng" dirty="0" smtClean="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COMO LAS MEGACIUDADES ESTÁN CAMBIANDO AL MUNDO</a:t>
            </a:r>
          </a:p>
          <a:p>
            <a:pPr>
              <a:lnSpc>
                <a:spcPct val="107000"/>
              </a:lnSpc>
              <a:spcAft>
                <a:spcPts val="800"/>
              </a:spcAft>
            </a:pPr>
            <a:r>
              <a:rPr lang="es-MX" dirty="0" err="1"/>
              <a:t>Parag</a:t>
            </a:r>
            <a:r>
              <a:rPr lang="es-MX" dirty="0"/>
              <a:t> </a:t>
            </a:r>
            <a:r>
              <a:rPr lang="es-MX" dirty="0" err="1"/>
              <a:t>Khanna</a:t>
            </a:r>
            <a:r>
              <a:rPr lang="es-MX" dirty="0"/>
              <a:t> </a:t>
            </a:r>
            <a:endParaRPr lang="es-MX"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066653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Referencias Bibliográficas</a:t>
            </a:r>
            <a:endParaRPr lang="es-MX" dirty="0"/>
          </a:p>
        </p:txBody>
      </p:sp>
      <p:sp>
        <p:nvSpPr>
          <p:cNvPr id="3" name="2 Marcador de contenido"/>
          <p:cNvSpPr>
            <a:spLocks noGrp="1"/>
          </p:cNvSpPr>
          <p:nvPr>
            <p:ph idx="1"/>
          </p:nvPr>
        </p:nvSpPr>
        <p:spPr/>
        <p:txBody>
          <a:bodyPr/>
          <a:lstStyle/>
          <a:p>
            <a:r>
              <a:rPr lang="es-MX" sz="2400" dirty="0" smtClean="0">
                <a:hlinkClick r:id="rId2"/>
              </a:rPr>
              <a:t>http://www.promexico.mx/es/mx/definicion-de-internacionalizacion</a:t>
            </a:r>
            <a:endParaRPr lang="es-MX" sz="2400" dirty="0" smtClean="0"/>
          </a:p>
          <a:p>
            <a:r>
              <a:rPr lang="es-MX" sz="2400" dirty="0" smtClean="0">
                <a:hlinkClick r:id="rId3"/>
              </a:rPr>
              <a:t>https://www.wto.org/spanish/tratop_s/tpr_s/tpr_s.htm</a:t>
            </a:r>
            <a:endParaRPr lang="es-MX" sz="2400" dirty="0" smtClean="0"/>
          </a:p>
          <a:p>
            <a:r>
              <a:rPr lang="es-MX" sz="2400" dirty="0" smtClean="0">
                <a:hlinkClick r:id="rId4"/>
              </a:rPr>
              <a:t>https://www.wto.org/spanish/thewto_s/whatis_s/tif_s/org6_s.htm</a:t>
            </a:r>
            <a:endParaRPr lang="es-MX" sz="2400" dirty="0" smtClean="0"/>
          </a:p>
          <a:p>
            <a:r>
              <a:rPr lang="es-MX" sz="2400" dirty="0">
                <a:hlinkClick r:id="rId5"/>
              </a:rPr>
              <a:t>http://</a:t>
            </a:r>
            <a:r>
              <a:rPr lang="es-MX" sz="2400" dirty="0" smtClean="0">
                <a:hlinkClick r:id="rId5"/>
              </a:rPr>
              <a:t>www.nacce.es/content/estrategia-de-internacionalizaci%C3%B3n</a:t>
            </a:r>
            <a:endParaRPr lang="es-MX" sz="2400" dirty="0" smtClean="0"/>
          </a:p>
          <a:p>
            <a:endParaRPr lang="es-MX" dirty="0" smtClean="0"/>
          </a:p>
          <a:p>
            <a:endParaRPr lang="es-MX"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1763688" y="1484784"/>
            <a:ext cx="5328592" cy="5070619"/>
          </a:xfrm>
          <a:prstGeom prst="rect">
            <a:avLst/>
          </a:prstGeom>
          <a:solidFill>
            <a:schemeClr val="accent2">
              <a:lumMod val="75000"/>
            </a:schemeClr>
          </a:solidFill>
        </p:spPr>
        <p:txBody>
          <a:bodyPr wrap="square" rtlCol="0">
            <a:spAutoFit/>
          </a:bodyPr>
          <a:lstStyle/>
          <a:p>
            <a:pPr algn="ctr"/>
            <a:endParaRPr lang="es-419" sz="2700" b="1" i="1" dirty="0" smtClean="0">
              <a:solidFill>
                <a:schemeClr val="bg1"/>
              </a:solidFill>
              <a:latin typeface="AR BLANCA" panose="02000000000000000000" pitchFamily="2" charset="0"/>
            </a:endParaRPr>
          </a:p>
          <a:p>
            <a:pPr algn="ctr"/>
            <a:r>
              <a:rPr lang="es-MX" sz="3200" b="1" i="1" dirty="0" smtClean="0">
                <a:solidFill>
                  <a:schemeClr val="bg1"/>
                </a:solidFill>
                <a:latin typeface="Arial" panose="020B0604020202020204" pitchFamily="34" charset="0"/>
                <a:cs typeface="Arial" panose="020B0604020202020204" pitchFamily="34" charset="0"/>
              </a:rPr>
              <a:t>GRACIAS </a:t>
            </a:r>
            <a:r>
              <a:rPr lang="es-MX" sz="3200" b="1" i="1" dirty="0">
                <a:solidFill>
                  <a:schemeClr val="bg1"/>
                </a:solidFill>
                <a:latin typeface="Arial" panose="020B0604020202020204" pitchFamily="34" charset="0"/>
                <a:cs typeface="Arial" panose="020B0604020202020204" pitchFamily="34" charset="0"/>
              </a:rPr>
              <a:t>POR SU </a:t>
            </a:r>
            <a:r>
              <a:rPr lang="es-MX" sz="3200" b="1" i="1" dirty="0" smtClean="0">
                <a:solidFill>
                  <a:schemeClr val="bg1"/>
                </a:solidFill>
                <a:latin typeface="Arial" panose="020B0604020202020204" pitchFamily="34" charset="0"/>
                <a:cs typeface="Arial" panose="020B0604020202020204" pitchFamily="34" charset="0"/>
              </a:rPr>
              <a:t>ATENCIÓN</a:t>
            </a:r>
            <a:endParaRPr lang="es-419" sz="3200" b="1" i="1" dirty="0" smtClean="0">
              <a:solidFill>
                <a:schemeClr val="bg1"/>
              </a:solidFill>
              <a:latin typeface="Arial" panose="020B0604020202020204" pitchFamily="34" charset="0"/>
              <a:cs typeface="Arial" panose="020B0604020202020204" pitchFamily="34" charset="0"/>
            </a:endParaRPr>
          </a:p>
          <a:p>
            <a:pPr algn="ctr"/>
            <a:endParaRPr lang="es-MX" sz="3200" b="1" i="1" dirty="0">
              <a:solidFill>
                <a:schemeClr val="bg1"/>
              </a:solidFill>
              <a:latin typeface="Arial" panose="020B0604020202020204" pitchFamily="34" charset="0"/>
              <a:cs typeface="Arial" panose="020B0604020202020204" pitchFamily="34" charset="0"/>
            </a:endParaRPr>
          </a:p>
          <a:p>
            <a:pPr algn="ctr"/>
            <a:r>
              <a:rPr lang="es-419" sz="3200" b="1" i="1" dirty="0" smtClean="0">
                <a:solidFill>
                  <a:schemeClr val="bg1"/>
                </a:solidFill>
                <a:latin typeface="Arial" panose="020B0604020202020204" pitchFamily="34" charset="0"/>
                <a:cs typeface="Arial" panose="020B0604020202020204" pitchFamily="34" charset="0"/>
              </a:rPr>
              <a:t>MA. ANGÉLICA GÓMEZ YAÑEZ</a:t>
            </a:r>
          </a:p>
          <a:p>
            <a:pPr algn="ctr"/>
            <a:endParaRPr lang="es-419" sz="3200" b="1" i="1" dirty="0" smtClean="0">
              <a:solidFill>
                <a:schemeClr val="bg1"/>
              </a:solidFill>
              <a:latin typeface="Arial" panose="020B0604020202020204" pitchFamily="34" charset="0"/>
              <a:cs typeface="Arial" panose="020B0604020202020204" pitchFamily="34" charset="0"/>
            </a:endParaRPr>
          </a:p>
          <a:p>
            <a:pPr algn="ctr"/>
            <a:r>
              <a:rPr lang="es-419" sz="3200" b="1" i="1" dirty="0" smtClean="0">
                <a:solidFill>
                  <a:schemeClr val="bg1"/>
                </a:solidFill>
                <a:latin typeface="Arial" panose="020B0604020202020204" pitchFamily="34" charset="0"/>
                <a:cs typeface="Arial" panose="020B0604020202020204" pitchFamily="34" charset="0"/>
              </a:rPr>
              <a:t>MDF. PATRICIA SANTILLÁN VEGA</a:t>
            </a:r>
          </a:p>
          <a:p>
            <a:pPr algn="r"/>
            <a:r>
              <a:rPr lang="es-419" sz="2700" b="1" i="1" dirty="0" smtClean="0">
                <a:solidFill>
                  <a:schemeClr val="bg1"/>
                </a:solidFill>
                <a:latin typeface="AR BLANCA" panose="02000000000000000000" pitchFamily="2" charset="0"/>
              </a:rPr>
              <a:t> </a:t>
            </a:r>
            <a:endParaRPr lang="es-MX" sz="2400" b="1" i="1" dirty="0">
              <a:solidFill>
                <a:schemeClr val="bg1"/>
              </a:solidFill>
              <a:latin typeface="AR BLANCA" panose="02000000000000000000" pitchFamily="2" charset="0"/>
            </a:endParaRPr>
          </a:p>
          <a:p>
            <a:endParaRPr lang="es-MX" sz="1350" b="1" i="1" dirty="0">
              <a:solidFill>
                <a:schemeClr val="bg1"/>
              </a:solidFill>
            </a:endParaRPr>
          </a:p>
        </p:txBody>
      </p:sp>
    </p:spTree>
    <p:extLst>
      <p:ext uri="{BB962C8B-B14F-4D97-AF65-F5344CB8AC3E}">
        <p14:creationId xmlns:p14="http://schemas.microsoft.com/office/powerpoint/2010/main" val="7732326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UBICACIÓN DEL TEMA</a:t>
            </a:r>
            <a:endParaRPr lang="es-MX"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258811273"/>
              </p:ext>
            </p:extLst>
          </p:nvPr>
        </p:nvGraphicFramePr>
        <p:xfrm>
          <a:off x="1331913" y="1600200"/>
          <a:ext cx="7354887"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26980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RESUMEN</a:t>
            </a:r>
            <a:endParaRPr lang="es-MX" dirty="0"/>
          </a:p>
        </p:txBody>
      </p:sp>
      <p:graphicFrame>
        <p:nvGraphicFramePr>
          <p:cNvPr id="6" name="Marcador de contenido 5"/>
          <p:cNvGraphicFramePr>
            <a:graphicFrameLocks noGrp="1"/>
          </p:cNvGraphicFramePr>
          <p:nvPr>
            <p:ph idx="1"/>
            <p:extLst>
              <p:ext uri="{D42A27DB-BD31-4B8C-83A1-F6EECF244321}">
                <p14:modId xmlns:p14="http://schemas.microsoft.com/office/powerpoint/2010/main" val="1341709483"/>
              </p:ext>
            </p:extLst>
          </p:nvPr>
        </p:nvGraphicFramePr>
        <p:xfrm>
          <a:off x="1331913" y="1600200"/>
          <a:ext cx="7354887"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23133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ABSTRACT</a:t>
            </a:r>
            <a:endParaRPr lang="es-MX" dirty="0"/>
          </a:p>
        </p:txBody>
      </p:sp>
      <p:graphicFrame>
        <p:nvGraphicFramePr>
          <p:cNvPr id="6" name="Marcador de contenido 5"/>
          <p:cNvGraphicFramePr>
            <a:graphicFrameLocks noGrp="1"/>
          </p:cNvGraphicFramePr>
          <p:nvPr>
            <p:ph idx="1"/>
            <p:extLst>
              <p:ext uri="{D42A27DB-BD31-4B8C-83A1-F6EECF244321}">
                <p14:modId xmlns:p14="http://schemas.microsoft.com/office/powerpoint/2010/main" val="1143401562"/>
              </p:ext>
            </p:extLst>
          </p:nvPr>
        </p:nvGraphicFramePr>
        <p:xfrm>
          <a:off x="1331913" y="1600200"/>
          <a:ext cx="7354887"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59066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OBJETIVO GENERAL</a:t>
            </a:r>
            <a:endParaRPr lang="es-MX"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643578524"/>
              </p:ext>
            </p:extLst>
          </p:nvPr>
        </p:nvGraphicFramePr>
        <p:xfrm>
          <a:off x="755576" y="1772816"/>
          <a:ext cx="8064895" cy="45641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258712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Introducción</a:t>
            </a:r>
            <a:endParaRPr lang="es-MX" dirty="0"/>
          </a:p>
        </p:txBody>
      </p:sp>
      <p:sp>
        <p:nvSpPr>
          <p:cNvPr id="3" name="2 Marcador de contenido"/>
          <p:cNvSpPr>
            <a:spLocks noGrp="1"/>
          </p:cNvSpPr>
          <p:nvPr>
            <p:ph idx="1"/>
          </p:nvPr>
        </p:nvSpPr>
        <p:spPr>
          <a:xfrm>
            <a:off x="1000100" y="1600200"/>
            <a:ext cx="7686700" cy="4525963"/>
          </a:xfrm>
        </p:spPr>
        <p:txBody>
          <a:bodyPr>
            <a:normAutofit/>
          </a:bodyPr>
          <a:lstStyle/>
          <a:p>
            <a:pPr marL="0" indent="0" algn="just">
              <a:buNone/>
            </a:pPr>
            <a:r>
              <a:rPr lang="es-ES_tradnl" sz="2700" dirty="0" smtClean="0"/>
              <a:t> </a:t>
            </a:r>
          </a:p>
        </p:txBody>
      </p:sp>
      <p:sp>
        <p:nvSpPr>
          <p:cNvPr id="5" name="Rectángulo 4"/>
          <p:cNvSpPr/>
          <p:nvPr/>
        </p:nvSpPr>
        <p:spPr>
          <a:xfrm>
            <a:off x="1619672" y="1313216"/>
            <a:ext cx="7344816" cy="5361724"/>
          </a:xfrm>
          <a:prstGeom prst="rect">
            <a:avLst/>
          </a:prstGeom>
        </p:spPr>
        <p:txBody>
          <a:bodyPr wrap="square">
            <a:spAutoFit/>
          </a:bodyPr>
          <a:lstStyle/>
          <a:p>
            <a:pPr algn="just">
              <a:lnSpc>
                <a:spcPct val="107000"/>
              </a:lnSpc>
              <a:spcAft>
                <a:spcPts val="0"/>
              </a:spcAft>
            </a:pPr>
            <a:r>
              <a:rPr lang="es-MX" sz="3200" dirty="0">
                <a:solidFill>
                  <a:srgbClr val="333333"/>
                </a:solidFill>
                <a:latin typeface="Arial" panose="020B0604020202020204" pitchFamily="34" charset="0"/>
                <a:ea typeface="Times New Roman" panose="02020603050405020304" pitchFamily="18" charset="0"/>
                <a:cs typeface="Arial" panose="020B0604020202020204" pitchFamily="34" charset="0"/>
              </a:rPr>
              <a:t>Para internacionalizar una empresa, es necesario agotar todos los recursos con los que se cuente y emprender todas las estrategias posibles, considerando los recursos y capacidades de la organización, </a:t>
            </a:r>
            <a:r>
              <a:rPr lang="es-MX" sz="3200" dirty="0" smtClean="0">
                <a:solidFill>
                  <a:srgbClr val="333333"/>
                </a:solidFill>
                <a:latin typeface="Arial" panose="020B0604020202020204" pitchFamily="34" charset="0"/>
                <a:ea typeface="Times New Roman" panose="02020603050405020304" pitchFamily="18" charset="0"/>
                <a:cs typeface="Arial" panose="020B0604020202020204" pitchFamily="34" charset="0"/>
              </a:rPr>
              <a:t> </a:t>
            </a:r>
            <a:r>
              <a:rPr lang="es-MX" sz="3200" dirty="0">
                <a:solidFill>
                  <a:srgbClr val="333333"/>
                </a:solidFill>
                <a:latin typeface="Arial" panose="020B0604020202020204" pitchFamily="34" charset="0"/>
                <a:ea typeface="Times New Roman" panose="02020603050405020304" pitchFamily="18" charset="0"/>
                <a:cs typeface="Arial" panose="020B0604020202020204" pitchFamily="34" charset="0"/>
              </a:rPr>
              <a:t>recursos financieros, materiales, tecnológicos, comerciales y especialmente recursos de conocimientos.  </a:t>
            </a:r>
            <a:endParaRPr lang="es-MX" sz="32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407465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Introducción</a:t>
            </a:r>
            <a:endParaRPr lang="es-MX" dirty="0"/>
          </a:p>
        </p:txBody>
      </p:sp>
      <p:sp>
        <p:nvSpPr>
          <p:cNvPr id="3" name="2 Marcador de contenido"/>
          <p:cNvSpPr>
            <a:spLocks noGrp="1"/>
          </p:cNvSpPr>
          <p:nvPr>
            <p:ph idx="1"/>
          </p:nvPr>
        </p:nvSpPr>
        <p:spPr>
          <a:xfrm>
            <a:off x="1000100" y="1600200"/>
            <a:ext cx="7686700" cy="4525963"/>
          </a:xfrm>
        </p:spPr>
        <p:txBody>
          <a:bodyPr>
            <a:normAutofit/>
          </a:bodyPr>
          <a:lstStyle/>
          <a:p>
            <a:pPr marL="0" indent="0" algn="just">
              <a:buNone/>
            </a:pPr>
            <a:r>
              <a:rPr lang="es-ES_tradnl" sz="2700" dirty="0" smtClean="0"/>
              <a:t> </a:t>
            </a:r>
          </a:p>
        </p:txBody>
      </p:sp>
      <p:sp>
        <p:nvSpPr>
          <p:cNvPr id="5" name="Rectángulo 4"/>
          <p:cNvSpPr/>
          <p:nvPr/>
        </p:nvSpPr>
        <p:spPr>
          <a:xfrm>
            <a:off x="1547664" y="1268760"/>
            <a:ext cx="7344816" cy="4198778"/>
          </a:xfrm>
          <a:prstGeom prst="rect">
            <a:avLst/>
          </a:prstGeom>
        </p:spPr>
        <p:txBody>
          <a:bodyPr wrap="square">
            <a:spAutoFit/>
          </a:bodyPr>
          <a:lstStyle/>
          <a:p>
            <a:pPr algn="just">
              <a:lnSpc>
                <a:spcPct val="107000"/>
              </a:lnSpc>
              <a:spcAft>
                <a:spcPts val="0"/>
              </a:spcAft>
            </a:pPr>
            <a:r>
              <a:rPr lang="es-MX" sz="3600" dirty="0" smtClean="0">
                <a:solidFill>
                  <a:srgbClr val="333333"/>
                </a:solidFill>
                <a:latin typeface="Arial" panose="020B0604020202020204" pitchFamily="34" charset="0"/>
                <a:ea typeface="Times New Roman" panose="02020603050405020304" pitchFamily="18" charset="0"/>
                <a:cs typeface="Arial" panose="020B0604020202020204" pitchFamily="34" charset="0"/>
              </a:rPr>
              <a:t>En </a:t>
            </a:r>
            <a:r>
              <a:rPr lang="es-MX" sz="3600" dirty="0">
                <a:solidFill>
                  <a:srgbClr val="333333"/>
                </a:solidFill>
                <a:latin typeface="Arial" panose="020B0604020202020204" pitchFamily="34" charset="0"/>
                <a:ea typeface="Times New Roman" panose="02020603050405020304" pitchFamily="18" charset="0"/>
                <a:cs typeface="Arial" panose="020B0604020202020204" pitchFamily="34" charset="0"/>
              </a:rPr>
              <a:t>cada país el gobierno forma parte fundamental de los apoyos de los que se habrá de servir la empresa en su proceso de internacionalización, es así que a través de las Políticas Comerciales, </a:t>
            </a:r>
            <a:endParaRPr lang="es-MX" sz="36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956032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sz="4800" dirty="0" smtClean="0"/>
              <a:t>Introducción</a:t>
            </a:r>
            <a:endParaRPr lang="es-MX" sz="4800" dirty="0"/>
          </a:p>
        </p:txBody>
      </p:sp>
      <p:sp>
        <p:nvSpPr>
          <p:cNvPr id="3" name="2 Marcador de contenido"/>
          <p:cNvSpPr>
            <a:spLocks noGrp="1"/>
          </p:cNvSpPr>
          <p:nvPr>
            <p:ph idx="1"/>
          </p:nvPr>
        </p:nvSpPr>
        <p:spPr>
          <a:xfrm>
            <a:off x="1000100" y="1600200"/>
            <a:ext cx="7686700" cy="4525963"/>
          </a:xfrm>
        </p:spPr>
        <p:txBody>
          <a:bodyPr>
            <a:normAutofit/>
          </a:bodyPr>
          <a:lstStyle/>
          <a:p>
            <a:pPr marL="0" indent="0" algn="just">
              <a:buNone/>
            </a:pPr>
            <a:r>
              <a:rPr lang="es-ES_tradnl" sz="2700" dirty="0" smtClean="0"/>
              <a:t> </a:t>
            </a:r>
          </a:p>
        </p:txBody>
      </p:sp>
      <p:sp>
        <p:nvSpPr>
          <p:cNvPr id="5" name="Rectángulo 4"/>
          <p:cNvSpPr/>
          <p:nvPr/>
        </p:nvSpPr>
        <p:spPr>
          <a:xfrm>
            <a:off x="1547664" y="1713442"/>
            <a:ext cx="7344816" cy="4307846"/>
          </a:xfrm>
          <a:prstGeom prst="rect">
            <a:avLst/>
          </a:prstGeom>
        </p:spPr>
        <p:txBody>
          <a:bodyPr wrap="square">
            <a:spAutoFit/>
          </a:bodyPr>
          <a:lstStyle/>
          <a:p>
            <a:pPr algn="just">
              <a:lnSpc>
                <a:spcPct val="107000"/>
              </a:lnSpc>
              <a:spcAft>
                <a:spcPts val="0"/>
              </a:spcAft>
            </a:pPr>
            <a:r>
              <a:rPr lang="es-MX" sz="3200" dirty="0" smtClean="0">
                <a:solidFill>
                  <a:srgbClr val="333333"/>
                </a:solidFill>
                <a:latin typeface="Arial" panose="020B0604020202020204" pitchFamily="34" charset="0"/>
                <a:ea typeface="Times New Roman" panose="02020603050405020304" pitchFamily="18" charset="0"/>
                <a:cs typeface="Arial" panose="020B0604020202020204" pitchFamily="34" charset="0"/>
              </a:rPr>
              <a:t>México </a:t>
            </a:r>
            <a:r>
              <a:rPr lang="es-MX" sz="3200" dirty="0">
                <a:solidFill>
                  <a:srgbClr val="333333"/>
                </a:solidFill>
                <a:latin typeface="Arial" panose="020B0604020202020204" pitchFamily="34" charset="0"/>
                <a:ea typeface="Times New Roman" panose="02020603050405020304" pitchFamily="18" charset="0"/>
                <a:cs typeface="Arial" panose="020B0604020202020204" pitchFamily="34" charset="0"/>
              </a:rPr>
              <a:t>ha celebrado Tratados Internacionales en materia comercial con más de 45 países, lo cual significa una garantía para las empresas que inmersas en la dinámica comercial de hoy, abordan mercados externos con las ventajas y privilegios que se establecen en dichos tratados</a:t>
            </a:r>
            <a:r>
              <a:rPr lang="es-MX" sz="3200" dirty="0" smtClean="0">
                <a:solidFill>
                  <a:srgbClr val="333333"/>
                </a:solidFill>
                <a:latin typeface="Arial" panose="020B0604020202020204" pitchFamily="34" charset="0"/>
                <a:ea typeface="Times New Roman" panose="02020603050405020304" pitchFamily="18" charset="0"/>
                <a:cs typeface="Arial" panose="020B0604020202020204" pitchFamily="34" charset="0"/>
              </a:rPr>
              <a:t>..</a:t>
            </a:r>
            <a:endParaRPr lang="es-MX" sz="32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61003974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Rojo naranja">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4352</TotalTime>
  <Words>640</Words>
  <Application>Microsoft Office PowerPoint</Application>
  <PresentationFormat>Presentación en pantalla (4:3)</PresentationFormat>
  <Paragraphs>98</Paragraphs>
  <Slides>24</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24</vt:i4>
      </vt:variant>
    </vt:vector>
  </HeadingPairs>
  <TitlesOfParts>
    <vt:vector size="31" baseType="lpstr">
      <vt:lpstr>AR BLANCA</vt:lpstr>
      <vt:lpstr>Arial</vt:lpstr>
      <vt:lpstr>Berlin Sans FB</vt:lpstr>
      <vt:lpstr>Calibri</vt:lpstr>
      <vt:lpstr>Helvetica Neue Custom</vt:lpstr>
      <vt:lpstr>Times New Roman</vt:lpstr>
      <vt:lpstr>Tema de Office</vt:lpstr>
      <vt:lpstr>UNIVERSIDAD AUTÓNOMA DEL ESTADO DE HIDALGO</vt:lpstr>
      <vt:lpstr>Presentación de PowerPoint</vt:lpstr>
      <vt:lpstr>UBICACIÓN DEL TEMA</vt:lpstr>
      <vt:lpstr>RESUMEN</vt:lpstr>
      <vt:lpstr>ABSTRACT</vt:lpstr>
      <vt:lpstr>OBJETIVO GENERAL</vt:lpstr>
      <vt:lpstr>Introducción</vt:lpstr>
      <vt:lpstr>Introducción</vt:lpstr>
      <vt:lpstr>Introducción</vt:lpstr>
      <vt:lpstr>Introducción</vt:lpstr>
      <vt:lpstr>Introducción</vt:lpstr>
      <vt:lpstr>DEFINICIÓN ESTRATEGIA</vt:lpstr>
      <vt:lpstr>DEFINICIÓN ESTRATEGIA</vt:lpstr>
      <vt:lpstr>DEFINICIÓN ESTRATEGIA</vt:lpstr>
      <vt:lpstr>ESTRATEGIAS PARA INTERNACIONALIZAR A LA EMPRESA</vt:lpstr>
      <vt:lpstr>ESTRATEGIAS PARA INTERNACIONALIZAR A LA EMPRESA</vt:lpstr>
      <vt:lpstr>ESTRATEGIAS PARA INTERNACIONALIZAR A LA EMPRESA</vt:lpstr>
      <vt:lpstr>ESTRATEGIAS PARA INTERNACIONALIZAR A LA EMPRESA</vt:lpstr>
      <vt:lpstr>ESTRATEGIAS PARA INTERNACIONALIZAR A LA EMPRESA</vt:lpstr>
      <vt:lpstr>ESTRATEGIAS PARA INTERNACIONALIZAR A LA EMPRESA</vt:lpstr>
      <vt:lpstr>ESTRATEGIAS PARA INTERNACIONALIZAR A LA EMPRESA</vt:lpstr>
      <vt:lpstr> Cómo las megaciudades están cambiando el mapa del mundo </vt:lpstr>
      <vt:lpstr>Referencias Bibliográficas</vt:lpstr>
      <vt:lpstr>Presentación de PowerPoint</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JettaB</cp:lastModifiedBy>
  <cp:revision>216</cp:revision>
  <dcterms:created xsi:type="dcterms:W3CDTF">2017-05-28T03:12:25Z</dcterms:created>
  <dcterms:modified xsi:type="dcterms:W3CDTF">2017-10-13T18:40:52Z</dcterms:modified>
</cp:coreProperties>
</file>