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2" r:id="rId5"/>
    <p:sldId id="264" r:id="rId6"/>
    <p:sldId id="266" r:id="rId7"/>
    <p:sldId id="265" r:id="rId8"/>
    <p:sldId id="267" r:id="rId9"/>
    <p:sldId id="268" r:id="rId10"/>
    <p:sldId id="269" r:id="rId11"/>
    <p:sldId id="263" r:id="rId12"/>
    <p:sldId id="270" r:id="rId13"/>
    <p:sldId id="272" r:id="rId14"/>
    <p:sldId id="258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EF6385-0A58-45E0-81F5-9516A1A08108}" type="doc">
      <dgm:prSet loTypeId="urn:microsoft.com/office/officeart/2005/8/layout/funnel1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86E0580C-00B4-4588-A7FF-E51D37A6D867}">
      <dgm:prSet phldrT="[Texto]"/>
      <dgm:spPr/>
      <dgm:t>
        <a:bodyPr/>
        <a:lstStyle/>
        <a:p>
          <a:r>
            <a:rPr lang="es-ES" b="1" dirty="0" smtClean="0"/>
            <a:t>Se ocupa de un bien considerado público</a:t>
          </a:r>
          <a:endParaRPr lang="es-ES" b="1" dirty="0"/>
        </a:p>
      </dgm:t>
    </dgm:pt>
    <dgm:pt modelId="{42E75CC5-4F98-4388-BA23-FA0108ED27BA}" type="parTrans" cxnId="{45D6E65E-1897-462A-847C-8E207564DFE0}">
      <dgm:prSet/>
      <dgm:spPr/>
      <dgm:t>
        <a:bodyPr/>
        <a:lstStyle/>
        <a:p>
          <a:endParaRPr lang="es-ES" b="1"/>
        </a:p>
      </dgm:t>
    </dgm:pt>
    <dgm:pt modelId="{C61EA870-3510-4F95-B2E7-D98822D7DDAD}" type="sibTrans" cxnId="{45D6E65E-1897-462A-847C-8E207564DFE0}">
      <dgm:prSet/>
      <dgm:spPr/>
      <dgm:t>
        <a:bodyPr/>
        <a:lstStyle/>
        <a:p>
          <a:endParaRPr lang="es-ES" b="1"/>
        </a:p>
      </dgm:t>
    </dgm:pt>
    <dgm:pt modelId="{8F3EB84F-1E93-44B6-A887-5EFB1EFBA79D}">
      <dgm:prSet phldrT="[Texto]"/>
      <dgm:spPr/>
      <dgm:t>
        <a:bodyPr/>
        <a:lstStyle/>
        <a:p>
          <a:r>
            <a:rPr lang="es-ES" b="1" dirty="0" smtClean="0"/>
            <a:t>Orientada hacia grupos considerados vulnerables</a:t>
          </a:r>
          <a:endParaRPr lang="es-ES" b="1" dirty="0"/>
        </a:p>
      </dgm:t>
    </dgm:pt>
    <dgm:pt modelId="{C61EA640-8ED6-4407-B8BE-2FB51808F844}" type="parTrans" cxnId="{1DAE723E-C418-4CDD-BD56-DEC9AEC72958}">
      <dgm:prSet/>
      <dgm:spPr/>
      <dgm:t>
        <a:bodyPr/>
        <a:lstStyle/>
        <a:p>
          <a:endParaRPr lang="es-ES" b="1"/>
        </a:p>
      </dgm:t>
    </dgm:pt>
    <dgm:pt modelId="{57FCF29E-F212-49B4-9A7C-63A2210E6A47}" type="sibTrans" cxnId="{1DAE723E-C418-4CDD-BD56-DEC9AEC72958}">
      <dgm:prSet/>
      <dgm:spPr/>
      <dgm:t>
        <a:bodyPr/>
        <a:lstStyle/>
        <a:p>
          <a:endParaRPr lang="es-ES" b="1"/>
        </a:p>
      </dgm:t>
    </dgm:pt>
    <dgm:pt modelId="{444DC0D3-5784-494A-AAC6-4A836013BFB0}">
      <dgm:prSet phldrT="[Texto]"/>
      <dgm:spPr/>
      <dgm:t>
        <a:bodyPr/>
        <a:lstStyle/>
        <a:p>
          <a:r>
            <a:rPr lang="es-MX" b="1" dirty="0" smtClean="0"/>
            <a:t>Políticas públicas</a:t>
          </a:r>
          <a:endParaRPr lang="es-ES" b="1" dirty="0"/>
        </a:p>
      </dgm:t>
    </dgm:pt>
    <dgm:pt modelId="{B47DB000-0084-434E-A441-CA9429AB6051}" type="parTrans" cxnId="{152A8B11-827C-42F8-8D5C-E2D509154F24}">
      <dgm:prSet/>
      <dgm:spPr/>
      <dgm:t>
        <a:bodyPr/>
        <a:lstStyle/>
        <a:p>
          <a:endParaRPr lang="es-ES" b="1"/>
        </a:p>
      </dgm:t>
    </dgm:pt>
    <dgm:pt modelId="{14A25D21-5123-43C9-8B7E-E822CF6108E2}" type="sibTrans" cxnId="{152A8B11-827C-42F8-8D5C-E2D509154F24}">
      <dgm:prSet/>
      <dgm:spPr/>
      <dgm:t>
        <a:bodyPr/>
        <a:lstStyle/>
        <a:p>
          <a:endParaRPr lang="es-ES" b="1"/>
        </a:p>
      </dgm:t>
    </dgm:pt>
    <dgm:pt modelId="{C7403737-E4D4-4153-9006-DE0F8592BCD3}">
      <dgm:prSet phldrT="[Texto]" phldr="1"/>
      <dgm:spPr/>
      <dgm:t>
        <a:bodyPr/>
        <a:lstStyle/>
        <a:p>
          <a:endParaRPr lang="es-ES" b="1"/>
        </a:p>
      </dgm:t>
    </dgm:pt>
    <dgm:pt modelId="{66D5BB38-C676-4396-A718-C73AD9FEA1CB}" type="parTrans" cxnId="{AD35743B-E121-4C62-893B-5B24A4DA893F}">
      <dgm:prSet/>
      <dgm:spPr/>
      <dgm:t>
        <a:bodyPr/>
        <a:lstStyle/>
        <a:p>
          <a:endParaRPr lang="es-ES" b="1"/>
        </a:p>
      </dgm:t>
    </dgm:pt>
    <dgm:pt modelId="{68101DFB-54F2-4816-ABEA-23846877071A}" type="sibTrans" cxnId="{AD35743B-E121-4C62-893B-5B24A4DA893F}">
      <dgm:prSet/>
      <dgm:spPr/>
      <dgm:t>
        <a:bodyPr/>
        <a:lstStyle/>
        <a:p>
          <a:endParaRPr lang="es-ES" b="1"/>
        </a:p>
      </dgm:t>
    </dgm:pt>
    <dgm:pt modelId="{1764C5E3-8449-48FC-8548-23F60E180FB9}">
      <dgm:prSet/>
      <dgm:spPr/>
      <dgm:t>
        <a:bodyPr/>
        <a:lstStyle/>
        <a:p>
          <a:r>
            <a:rPr lang="es-ES" b="1" dirty="0" smtClean="0"/>
            <a:t>Mejora, innova o eficienta el funcionamiento del Estado</a:t>
          </a:r>
          <a:endParaRPr lang="es-ES" b="1" dirty="0"/>
        </a:p>
      </dgm:t>
    </dgm:pt>
    <dgm:pt modelId="{7D43032A-C303-4670-A559-398A88C952B3}" type="parTrans" cxnId="{A9CEC9AE-7C0E-49B3-92CD-5E4BF7F43649}">
      <dgm:prSet/>
      <dgm:spPr/>
      <dgm:t>
        <a:bodyPr/>
        <a:lstStyle/>
        <a:p>
          <a:endParaRPr lang="es-ES" b="1"/>
        </a:p>
      </dgm:t>
    </dgm:pt>
    <dgm:pt modelId="{097FC1F8-BB84-497E-874C-A59B87A19BE4}" type="sibTrans" cxnId="{A9CEC9AE-7C0E-49B3-92CD-5E4BF7F43649}">
      <dgm:prSet/>
      <dgm:spPr/>
      <dgm:t>
        <a:bodyPr/>
        <a:lstStyle/>
        <a:p>
          <a:endParaRPr lang="es-ES" b="1"/>
        </a:p>
      </dgm:t>
    </dgm:pt>
    <dgm:pt modelId="{034E6362-900D-4864-8D8E-F7324EFAD0E1}" type="pres">
      <dgm:prSet presAssocID="{64EF6385-0A58-45E0-81F5-9516A1A08108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35D55B1-35F8-4078-B942-CBE0BC38CE72}" type="pres">
      <dgm:prSet presAssocID="{64EF6385-0A58-45E0-81F5-9516A1A08108}" presName="ellipse" presStyleLbl="trBgShp" presStyleIdx="0" presStyleCnt="1"/>
      <dgm:spPr/>
    </dgm:pt>
    <dgm:pt modelId="{3175AE83-420E-46EF-B34D-3CE199CFF660}" type="pres">
      <dgm:prSet presAssocID="{64EF6385-0A58-45E0-81F5-9516A1A08108}" presName="arrow1" presStyleLbl="fgShp" presStyleIdx="0" presStyleCnt="1"/>
      <dgm:spPr/>
    </dgm:pt>
    <dgm:pt modelId="{BC85C52A-B3B5-401B-8DE4-96E1D1D93EF3}" type="pres">
      <dgm:prSet presAssocID="{64EF6385-0A58-45E0-81F5-9516A1A08108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3D7FB4-7946-4C9B-B977-6F10390E66F2}" type="pres">
      <dgm:prSet presAssocID="{8F3EB84F-1E93-44B6-A887-5EFB1EFBA79D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33E9DB-1922-47C5-BF2C-2774CF4397E1}" type="pres">
      <dgm:prSet presAssocID="{1764C5E3-8449-48FC-8548-23F60E180FB9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4E18E9-95EF-4DC1-9EB1-DE7BD803595F}" type="pres">
      <dgm:prSet presAssocID="{444DC0D3-5784-494A-AAC6-4A836013BFB0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D8FC18A-5325-466B-9EAF-9F200993564F}" type="pres">
      <dgm:prSet presAssocID="{64EF6385-0A58-45E0-81F5-9516A1A08108}" presName="funnel" presStyleLbl="trAlignAcc1" presStyleIdx="0" presStyleCnt="1"/>
      <dgm:spPr/>
    </dgm:pt>
  </dgm:ptLst>
  <dgm:cxnLst>
    <dgm:cxn modelId="{AD35743B-E121-4C62-893B-5B24A4DA893F}" srcId="{64EF6385-0A58-45E0-81F5-9516A1A08108}" destId="{C7403737-E4D4-4153-9006-DE0F8592BCD3}" srcOrd="4" destOrd="0" parTransId="{66D5BB38-C676-4396-A718-C73AD9FEA1CB}" sibTransId="{68101DFB-54F2-4816-ABEA-23846877071A}"/>
    <dgm:cxn modelId="{B0353C80-DFEC-4138-980E-A720563795EF}" type="presOf" srcId="{86E0580C-00B4-4588-A7FF-E51D37A6D867}" destId="{454E18E9-95EF-4DC1-9EB1-DE7BD803595F}" srcOrd="0" destOrd="0" presId="urn:microsoft.com/office/officeart/2005/8/layout/funnel1"/>
    <dgm:cxn modelId="{152A8B11-827C-42F8-8D5C-E2D509154F24}" srcId="{64EF6385-0A58-45E0-81F5-9516A1A08108}" destId="{444DC0D3-5784-494A-AAC6-4A836013BFB0}" srcOrd="3" destOrd="0" parTransId="{B47DB000-0084-434E-A441-CA9429AB6051}" sibTransId="{14A25D21-5123-43C9-8B7E-E822CF6108E2}"/>
    <dgm:cxn modelId="{CC996EE2-89E0-4DE9-A561-7A40DCEC3941}" type="presOf" srcId="{1764C5E3-8449-48FC-8548-23F60E180FB9}" destId="{823D7FB4-7946-4C9B-B977-6F10390E66F2}" srcOrd="0" destOrd="0" presId="urn:microsoft.com/office/officeart/2005/8/layout/funnel1"/>
    <dgm:cxn modelId="{64B22610-F937-4DF4-BA59-45C39EEE4035}" type="presOf" srcId="{444DC0D3-5784-494A-AAC6-4A836013BFB0}" destId="{BC85C52A-B3B5-401B-8DE4-96E1D1D93EF3}" srcOrd="0" destOrd="0" presId="urn:microsoft.com/office/officeart/2005/8/layout/funnel1"/>
    <dgm:cxn modelId="{E922D12B-42B4-4C14-AD91-A0D57C5702F9}" type="presOf" srcId="{8F3EB84F-1E93-44B6-A887-5EFB1EFBA79D}" destId="{3B33E9DB-1922-47C5-BF2C-2774CF4397E1}" srcOrd="0" destOrd="0" presId="urn:microsoft.com/office/officeart/2005/8/layout/funnel1"/>
    <dgm:cxn modelId="{A9CEC9AE-7C0E-49B3-92CD-5E4BF7F43649}" srcId="{64EF6385-0A58-45E0-81F5-9516A1A08108}" destId="{1764C5E3-8449-48FC-8548-23F60E180FB9}" srcOrd="2" destOrd="0" parTransId="{7D43032A-C303-4670-A559-398A88C952B3}" sibTransId="{097FC1F8-BB84-497E-874C-A59B87A19BE4}"/>
    <dgm:cxn modelId="{1DAE723E-C418-4CDD-BD56-DEC9AEC72958}" srcId="{64EF6385-0A58-45E0-81F5-9516A1A08108}" destId="{8F3EB84F-1E93-44B6-A887-5EFB1EFBA79D}" srcOrd="1" destOrd="0" parTransId="{C61EA640-8ED6-4407-B8BE-2FB51808F844}" sibTransId="{57FCF29E-F212-49B4-9A7C-63A2210E6A47}"/>
    <dgm:cxn modelId="{45D6E65E-1897-462A-847C-8E207564DFE0}" srcId="{64EF6385-0A58-45E0-81F5-9516A1A08108}" destId="{86E0580C-00B4-4588-A7FF-E51D37A6D867}" srcOrd="0" destOrd="0" parTransId="{42E75CC5-4F98-4388-BA23-FA0108ED27BA}" sibTransId="{C61EA870-3510-4F95-B2E7-D98822D7DDAD}"/>
    <dgm:cxn modelId="{61878B63-C4F7-46E1-AD03-6B72D8010342}" type="presOf" srcId="{64EF6385-0A58-45E0-81F5-9516A1A08108}" destId="{034E6362-900D-4864-8D8E-F7324EFAD0E1}" srcOrd="0" destOrd="0" presId="urn:microsoft.com/office/officeart/2005/8/layout/funnel1"/>
    <dgm:cxn modelId="{71973E7A-BC47-4CFB-9149-53CE46F10E88}" type="presParOf" srcId="{034E6362-900D-4864-8D8E-F7324EFAD0E1}" destId="{335D55B1-35F8-4078-B942-CBE0BC38CE72}" srcOrd="0" destOrd="0" presId="urn:microsoft.com/office/officeart/2005/8/layout/funnel1"/>
    <dgm:cxn modelId="{44EFFA49-48E8-4096-9753-2ED5D87B1B15}" type="presParOf" srcId="{034E6362-900D-4864-8D8E-F7324EFAD0E1}" destId="{3175AE83-420E-46EF-B34D-3CE199CFF660}" srcOrd="1" destOrd="0" presId="urn:microsoft.com/office/officeart/2005/8/layout/funnel1"/>
    <dgm:cxn modelId="{5F7F6C67-49F1-4F6B-AD4F-836D7B7482F5}" type="presParOf" srcId="{034E6362-900D-4864-8D8E-F7324EFAD0E1}" destId="{BC85C52A-B3B5-401B-8DE4-96E1D1D93EF3}" srcOrd="2" destOrd="0" presId="urn:microsoft.com/office/officeart/2005/8/layout/funnel1"/>
    <dgm:cxn modelId="{14E72597-1307-4FF6-90B8-CAAAC3E5AF00}" type="presParOf" srcId="{034E6362-900D-4864-8D8E-F7324EFAD0E1}" destId="{823D7FB4-7946-4C9B-B977-6F10390E66F2}" srcOrd="3" destOrd="0" presId="urn:microsoft.com/office/officeart/2005/8/layout/funnel1"/>
    <dgm:cxn modelId="{832858DE-C816-47FF-A301-937D08F1A5CA}" type="presParOf" srcId="{034E6362-900D-4864-8D8E-F7324EFAD0E1}" destId="{3B33E9DB-1922-47C5-BF2C-2774CF4397E1}" srcOrd="4" destOrd="0" presId="urn:microsoft.com/office/officeart/2005/8/layout/funnel1"/>
    <dgm:cxn modelId="{EBE29EBD-9FE2-40F3-8F46-BE5828DE6252}" type="presParOf" srcId="{034E6362-900D-4864-8D8E-F7324EFAD0E1}" destId="{454E18E9-95EF-4DC1-9EB1-DE7BD803595F}" srcOrd="5" destOrd="0" presId="urn:microsoft.com/office/officeart/2005/8/layout/funnel1"/>
    <dgm:cxn modelId="{B30E8185-7374-4E1A-95E4-36CCF8750AB7}" type="presParOf" srcId="{034E6362-900D-4864-8D8E-F7324EFAD0E1}" destId="{5D8FC18A-5325-466B-9EAF-9F200993564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DB7D1D-1A2A-427B-ADAD-6A6157FE20F2}" type="doc">
      <dgm:prSet loTypeId="urn:microsoft.com/office/officeart/2005/8/layout/lProcess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0BD5D3A9-3188-4BF2-A2DA-16CF681D3A78}">
      <dgm:prSet phldrT="[Texto]" custT="1"/>
      <dgm:spPr/>
      <dgm:t>
        <a:bodyPr/>
        <a:lstStyle/>
        <a:p>
          <a:pPr algn="l"/>
          <a:r>
            <a:rPr lang="es-ES" sz="2400" b="1" dirty="0" smtClean="0"/>
            <a:t>Conjunto de decisiones y actividades...</a:t>
          </a:r>
          <a:endParaRPr lang="es-ES" sz="2400" b="1" dirty="0"/>
        </a:p>
      </dgm:t>
    </dgm:pt>
    <dgm:pt modelId="{99DEB8ED-7E19-44DC-ADD7-0BDA7BA342FE}" type="parTrans" cxnId="{120313FE-AC97-4E05-9DF1-B94C5CB11033}">
      <dgm:prSet/>
      <dgm:spPr/>
      <dgm:t>
        <a:bodyPr/>
        <a:lstStyle/>
        <a:p>
          <a:endParaRPr lang="es-ES" sz="2400" b="1"/>
        </a:p>
      </dgm:t>
    </dgm:pt>
    <dgm:pt modelId="{5B838F34-5AE2-4636-8268-0C5052BEE0FC}" type="sibTrans" cxnId="{120313FE-AC97-4E05-9DF1-B94C5CB11033}">
      <dgm:prSet/>
      <dgm:spPr/>
      <dgm:t>
        <a:bodyPr/>
        <a:lstStyle/>
        <a:p>
          <a:endParaRPr lang="es-ES" sz="2400" b="1"/>
        </a:p>
      </dgm:t>
    </dgm:pt>
    <dgm:pt modelId="{B2619A6A-274B-4C51-AD7E-0C3BC086A231}">
      <dgm:prSet phldrT="[Texto]" custT="1"/>
      <dgm:spPr/>
      <dgm:t>
        <a:bodyPr/>
        <a:lstStyle/>
        <a:p>
          <a:pPr algn="l"/>
          <a:r>
            <a:rPr lang="es-ES" sz="2400" b="1" dirty="0" smtClean="0"/>
            <a:t>con coherencia, por lo menos en la intención…</a:t>
          </a:r>
          <a:endParaRPr lang="es-ES" sz="2400" b="1" dirty="0"/>
        </a:p>
      </dgm:t>
    </dgm:pt>
    <dgm:pt modelId="{796D31A1-EFF0-4300-A302-078C0E0FC217}" type="parTrans" cxnId="{128D43FD-4C99-437A-8628-94380594F169}">
      <dgm:prSet/>
      <dgm:spPr/>
      <dgm:t>
        <a:bodyPr/>
        <a:lstStyle/>
        <a:p>
          <a:endParaRPr lang="es-ES" sz="2400" b="1"/>
        </a:p>
      </dgm:t>
    </dgm:pt>
    <dgm:pt modelId="{220EF07C-A8D9-4C7C-A5A2-51F615BF3AD8}" type="sibTrans" cxnId="{128D43FD-4C99-437A-8628-94380594F169}">
      <dgm:prSet/>
      <dgm:spPr/>
      <dgm:t>
        <a:bodyPr/>
        <a:lstStyle/>
        <a:p>
          <a:endParaRPr lang="es-ES" sz="2400" b="1"/>
        </a:p>
      </dgm:t>
    </dgm:pt>
    <dgm:pt modelId="{7E48F7CA-451B-4D3C-A5B2-2BDFFA433F97}">
      <dgm:prSet phldrT="[Texto]" custT="1"/>
      <dgm:spPr/>
      <dgm:t>
        <a:bodyPr/>
        <a:lstStyle/>
        <a:p>
          <a:pPr algn="l"/>
          <a:r>
            <a:rPr lang="es-ES" sz="2400" b="1" dirty="0" smtClean="0"/>
            <a:t>emprendidas o efectuadas por actores públicos…</a:t>
          </a:r>
          <a:endParaRPr lang="es-ES" sz="2400" b="1" dirty="0"/>
        </a:p>
      </dgm:t>
    </dgm:pt>
    <dgm:pt modelId="{92FBAA89-CB30-4987-AA68-EEDD2CCA3C73}" type="parTrans" cxnId="{D984439F-5D73-4F5F-9E1D-B861860A3E66}">
      <dgm:prSet/>
      <dgm:spPr/>
      <dgm:t>
        <a:bodyPr/>
        <a:lstStyle/>
        <a:p>
          <a:endParaRPr lang="es-ES" sz="2400" b="1"/>
        </a:p>
      </dgm:t>
    </dgm:pt>
    <dgm:pt modelId="{08011DB4-95DC-4CA5-9E6D-FBACF1B3A630}" type="sibTrans" cxnId="{D984439F-5D73-4F5F-9E1D-B861860A3E66}">
      <dgm:prSet/>
      <dgm:spPr/>
      <dgm:t>
        <a:bodyPr/>
        <a:lstStyle/>
        <a:p>
          <a:endParaRPr lang="es-ES" sz="2400" b="1"/>
        </a:p>
      </dgm:t>
    </dgm:pt>
    <dgm:pt modelId="{0F6227CD-F94A-42F4-AEB4-CCDB99823087}">
      <dgm:prSet phldrT="[Texto]" custT="1"/>
      <dgm:spPr/>
      <dgm:t>
        <a:bodyPr/>
        <a:lstStyle/>
        <a:p>
          <a:pPr algn="l"/>
          <a:r>
            <a:rPr lang="es-ES" sz="2400" b="1" dirty="0" smtClean="0"/>
            <a:t>con diferentes niveles de concreción…</a:t>
          </a:r>
          <a:endParaRPr lang="es-ES" sz="2400" b="1" dirty="0"/>
        </a:p>
      </dgm:t>
    </dgm:pt>
    <dgm:pt modelId="{65A71693-FEB0-4F91-9A1C-E863259E33C4}" type="parTrans" cxnId="{EA7DEFC3-2E23-4522-B4C1-262CCC8B5837}">
      <dgm:prSet/>
      <dgm:spPr/>
      <dgm:t>
        <a:bodyPr/>
        <a:lstStyle/>
        <a:p>
          <a:endParaRPr lang="es-ES" sz="2400" b="1"/>
        </a:p>
      </dgm:t>
    </dgm:pt>
    <dgm:pt modelId="{2E8BCE5B-F3E8-487F-84E0-8D8852D41AC9}" type="sibTrans" cxnId="{EA7DEFC3-2E23-4522-B4C1-262CCC8B5837}">
      <dgm:prSet/>
      <dgm:spPr/>
      <dgm:t>
        <a:bodyPr/>
        <a:lstStyle/>
        <a:p>
          <a:endParaRPr lang="es-ES" sz="2400" b="1"/>
        </a:p>
      </dgm:t>
    </dgm:pt>
    <dgm:pt modelId="{E4627A6D-B7F1-462B-A4A5-9CDD30C0CB99}">
      <dgm:prSet phldrT="[Texto]" custT="1"/>
      <dgm:spPr/>
      <dgm:t>
        <a:bodyPr/>
        <a:lstStyle/>
        <a:p>
          <a:pPr algn="l"/>
          <a:r>
            <a:rPr lang="es-ES" sz="2400" b="1" dirty="0" smtClean="0"/>
            <a:t>que se traducen en actos individuales y concretos…</a:t>
          </a:r>
          <a:endParaRPr lang="es-ES" sz="2400" b="1" dirty="0"/>
        </a:p>
      </dgm:t>
    </dgm:pt>
    <dgm:pt modelId="{6C8A26BB-B22F-495F-A1FA-BF67651632BF}" type="parTrans" cxnId="{BC4024AA-5FC7-4447-B443-7D3F14623C72}">
      <dgm:prSet/>
      <dgm:spPr/>
      <dgm:t>
        <a:bodyPr/>
        <a:lstStyle/>
        <a:p>
          <a:endParaRPr lang="es-ES" sz="2400" b="1"/>
        </a:p>
      </dgm:t>
    </dgm:pt>
    <dgm:pt modelId="{C52AFFE6-E10E-45F2-B513-D2A20D2449EE}" type="sibTrans" cxnId="{BC4024AA-5FC7-4447-B443-7D3F14623C72}">
      <dgm:prSet/>
      <dgm:spPr/>
      <dgm:t>
        <a:bodyPr/>
        <a:lstStyle/>
        <a:p>
          <a:endParaRPr lang="es-ES" sz="2400" b="1"/>
        </a:p>
      </dgm:t>
    </dgm:pt>
    <dgm:pt modelId="{198DCF35-DB72-4C36-AC5D-8FB178180C51}">
      <dgm:prSet phldrT="[Texto]" custT="1"/>
      <dgm:spPr/>
      <dgm:t>
        <a:bodyPr/>
        <a:lstStyle/>
        <a:p>
          <a:pPr algn="l"/>
          <a:r>
            <a:rPr lang="es-ES" sz="2400" b="1" dirty="0" smtClean="0"/>
            <a:t>que buscan influenciar la conducta de grupos objetivo causantes del problema político a resolver.</a:t>
          </a:r>
          <a:endParaRPr lang="es-ES" sz="2400" b="1" dirty="0"/>
        </a:p>
      </dgm:t>
    </dgm:pt>
    <dgm:pt modelId="{C19422EE-7B0D-450B-8F49-E6BBD357AA45}" type="parTrans" cxnId="{90C7AD0C-A7AD-4888-85F7-46F0AB6EC152}">
      <dgm:prSet/>
      <dgm:spPr/>
      <dgm:t>
        <a:bodyPr/>
        <a:lstStyle/>
        <a:p>
          <a:endParaRPr lang="es-ES" sz="2400" b="1"/>
        </a:p>
      </dgm:t>
    </dgm:pt>
    <dgm:pt modelId="{608FFE24-D6FD-40A1-9E9F-AC1CE32483A7}" type="sibTrans" cxnId="{90C7AD0C-A7AD-4888-85F7-46F0AB6EC152}">
      <dgm:prSet/>
      <dgm:spPr/>
      <dgm:t>
        <a:bodyPr/>
        <a:lstStyle/>
        <a:p>
          <a:endParaRPr lang="es-ES" sz="2400" b="1"/>
        </a:p>
      </dgm:t>
    </dgm:pt>
    <dgm:pt modelId="{53E00937-51FD-40FE-AE80-D95B34A86DC5}" type="pres">
      <dgm:prSet presAssocID="{B8DB7D1D-1A2A-427B-ADAD-6A6157FE20F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20016CD1-C575-4E2F-B282-E14DB33D1B69}" type="pres">
      <dgm:prSet presAssocID="{0BD5D3A9-3188-4BF2-A2DA-16CF681D3A78}" presName="horFlow" presStyleCnt="0"/>
      <dgm:spPr/>
    </dgm:pt>
    <dgm:pt modelId="{A9F55B2D-2192-426A-8FD1-FA40724A4C1F}" type="pres">
      <dgm:prSet presAssocID="{0BD5D3A9-3188-4BF2-A2DA-16CF681D3A78}" presName="bigChev" presStyleLbl="node1" presStyleIdx="0" presStyleCnt="6" custScaleX="471889"/>
      <dgm:spPr/>
      <dgm:t>
        <a:bodyPr/>
        <a:lstStyle/>
        <a:p>
          <a:endParaRPr lang="es-ES"/>
        </a:p>
      </dgm:t>
    </dgm:pt>
    <dgm:pt modelId="{759BCC60-A557-4BD2-B839-AE28BDF208E4}" type="pres">
      <dgm:prSet presAssocID="{0BD5D3A9-3188-4BF2-A2DA-16CF681D3A78}" presName="vSp" presStyleCnt="0"/>
      <dgm:spPr/>
    </dgm:pt>
    <dgm:pt modelId="{19E2C094-A106-496E-8E4F-F54647D05F9D}" type="pres">
      <dgm:prSet presAssocID="{B2619A6A-274B-4C51-AD7E-0C3BC086A231}" presName="horFlow" presStyleCnt="0"/>
      <dgm:spPr/>
    </dgm:pt>
    <dgm:pt modelId="{5E6E0325-DFF5-4FD1-B73C-9A47A563BC7C}" type="pres">
      <dgm:prSet presAssocID="{B2619A6A-274B-4C51-AD7E-0C3BC086A231}" presName="bigChev" presStyleLbl="node1" presStyleIdx="1" presStyleCnt="6" custScaleX="471889"/>
      <dgm:spPr/>
      <dgm:t>
        <a:bodyPr/>
        <a:lstStyle/>
        <a:p>
          <a:endParaRPr lang="es-ES"/>
        </a:p>
      </dgm:t>
    </dgm:pt>
    <dgm:pt modelId="{48EC3DD9-1E2C-4AC9-AD85-5D434FC2A938}" type="pres">
      <dgm:prSet presAssocID="{B2619A6A-274B-4C51-AD7E-0C3BC086A231}" presName="vSp" presStyleCnt="0"/>
      <dgm:spPr/>
    </dgm:pt>
    <dgm:pt modelId="{E841C65C-DB75-476B-A3D1-DF1D68CBE1B2}" type="pres">
      <dgm:prSet presAssocID="{7E48F7CA-451B-4D3C-A5B2-2BDFFA433F97}" presName="horFlow" presStyleCnt="0"/>
      <dgm:spPr/>
    </dgm:pt>
    <dgm:pt modelId="{2B3842B0-43AE-49DC-85D3-19EB7E0277FF}" type="pres">
      <dgm:prSet presAssocID="{7E48F7CA-451B-4D3C-A5B2-2BDFFA433F97}" presName="bigChev" presStyleLbl="node1" presStyleIdx="2" presStyleCnt="6" custScaleX="471889"/>
      <dgm:spPr/>
      <dgm:t>
        <a:bodyPr/>
        <a:lstStyle/>
        <a:p>
          <a:endParaRPr lang="es-ES"/>
        </a:p>
      </dgm:t>
    </dgm:pt>
    <dgm:pt modelId="{5765FE80-2A3E-4126-B21F-BC81B7EC01F4}" type="pres">
      <dgm:prSet presAssocID="{7E48F7CA-451B-4D3C-A5B2-2BDFFA433F97}" presName="vSp" presStyleCnt="0"/>
      <dgm:spPr/>
    </dgm:pt>
    <dgm:pt modelId="{F90285B2-DBC0-4739-80B8-4940D67FB79A}" type="pres">
      <dgm:prSet presAssocID="{0F6227CD-F94A-42F4-AEB4-CCDB99823087}" presName="horFlow" presStyleCnt="0"/>
      <dgm:spPr/>
    </dgm:pt>
    <dgm:pt modelId="{E7EF548D-FE5F-4481-BD80-F8F8F73F8B0F}" type="pres">
      <dgm:prSet presAssocID="{0F6227CD-F94A-42F4-AEB4-CCDB99823087}" presName="bigChev" presStyleLbl="node1" presStyleIdx="3" presStyleCnt="6" custScaleX="471889"/>
      <dgm:spPr/>
      <dgm:t>
        <a:bodyPr/>
        <a:lstStyle/>
        <a:p>
          <a:endParaRPr lang="es-ES"/>
        </a:p>
      </dgm:t>
    </dgm:pt>
    <dgm:pt modelId="{E83E60A0-9D20-4060-BED9-5AC407B982ED}" type="pres">
      <dgm:prSet presAssocID="{0F6227CD-F94A-42F4-AEB4-CCDB99823087}" presName="vSp" presStyleCnt="0"/>
      <dgm:spPr/>
    </dgm:pt>
    <dgm:pt modelId="{16AAC257-093F-41DC-913E-B1F3721F218E}" type="pres">
      <dgm:prSet presAssocID="{E4627A6D-B7F1-462B-A4A5-9CDD30C0CB99}" presName="horFlow" presStyleCnt="0"/>
      <dgm:spPr/>
    </dgm:pt>
    <dgm:pt modelId="{23308A94-7832-442F-9267-C1929F520455}" type="pres">
      <dgm:prSet presAssocID="{E4627A6D-B7F1-462B-A4A5-9CDD30C0CB99}" presName="bigChev" presStyleLbl="node1" presStyleIdx="4" presStyleCnt="6" custScaleX="471889"/>
      <dgm:spPr/>
      <dgm:t>
        <a:bodyPr/>
        <a:lstStyle/>
        <a:p>
          <a:endParaRPr lang="es-ES"/>
        </a:p>
      </dgm:t>
    </dgm:pt>
    <dgm:pt modelId="{C7F51F9C-5F39-48DC-B2C4-8CE420AF3C37}" type="pres">
      <dgm:prSet presAssocID="{E4627A6D-B7F1-462B-A4A5-9CDD30C0CB99}" presName="vSp" presStyleCnt="0"/>
      <dgm:spPr/>
    </dgm:pt>
    <dgm:pt modelId="{4CB2D86E-649B-46EA-868D-074F8EE77672}" type="pres">
      <dgm:prSet presAssocID="{198DCF35-DB72-4C36-AC5D-8FB178180C51}" presName="horFlow" presStyleCnt="0"/>
      <dgm:spPr/>
    </dgm:pt>
    <dgm:pt modelId="{3C3B2BA8-0DB0-4221-873F-437A4A20EBA1}" type="pres">
      <dgm:prSet presAssocID="{198DCF35-DB72-4C36-AC5D-8FB178180C51}" presName="bigChev" presStyleLbl="node1" presStyleIdx="5" presStyleCnt="6" custScaleX="471889"/>
      <dgm:spPr/>
      <dgm:t>
        <a:bodyPr/>
        <a:lstStyle/>
        <a:p>
          <a:endParaRPr lang="es-ES"/>
        </a:p>
      </dgm:t>
    </dgm:pt>
  </dgm:ptLst>
  <dgm:cxnLst>
    <dgm:cxn modelId="{F99785C1-9327-48D2-8F14-1D6527A9C077}" type="presOf" srcId="{0BD5D3A9-3188-4BF2-A2DA-16CF681D3A78}" destId="{A9F55B2D-2192-426A-8FD1-FA40724A4C1F}" srcOrd="0" destOrd="0" presId="urn:microsoft.com/office/officeart/2005/8/layout/lProcess3"/>
    <dgm:cxn modelId="{F15D0DD0-1660-46CF-BAC1-9E6C87A7E1A3}" type="presOf" srcId="{198DCF35-DB72-4C36-AC5D-8FB178180C51}" destId="{3C3B2BA8-0DB0-4221-873F-437A4A20EBA1}" srcOrd="0" destOrd="0" presId="urn:microsoft.com/office/officeart/2005/8/layout/lProcess3"/>
    <dgm:cxn modelId="{BC4024AA-5FC7-4447-B443-7D3F14623C72}" srcId="{B8DB7D1D-1A2A-427B-ADAD-6A6157FE20F2}" destId="{E4627A6D-B7F1-462B-A4A5-9CDD30C0CB99}" srcOrd="4" destOrd="0" parTransId="{6C8A26BB-B22F-495F-A1FA-BF67651632BF}" sibTransId="{C52AFFE6-E10E-45F2-B513-D2A20D2449EE}"/>
    <dgm:cxn modelId="{D984439F-5D73-4F5F-9E1D-B861860A3E66}" srcId="{B8DB7D1D-1A2A-427B-ADAD-6A6157FE20F2}" destId="{7E48F7CA-451B-4D3C-A5B2-2BDFFA433F97}" srcOrd="2" destOrd="0" parTransId="{92FBAA89-CB30-4987-AA68-EEDD2CCA3C73}" sibTransId="{08011DB4-95DC-4CA5-9E6D-FBACF1B3A630}"/>
    <dgm:cxn modelId="{EA7DEFC3-2E23-4522-B4C1-262CCC8B5837}" srcId="{B8DB7D1D-1A2A-427B-ADAD-6A6157FE20F2}" destId="{0F6227CD-F94A-42F4-AEB4-CCDB99823087}" srcOrd="3" destOrd="0" parTransId="{65A71693-FEB0-4F91-9A1C-E863259E33C4}" sibTransId="{2E8BCE5B-F3E8-487F-84E0-8D8852D41AC9}"/>
    <dgm:cxn modelId="{128D43FD-4C99-437A-8628-94380594F169}" srcId="{B8DB7D1D-1A2A-427B-ADAD-6A6157FE20F2}" destId="{B2619A6A-274B-4C51-AD7E-0C3BC086A231}" srcOrd="1" destOrd="0" parTransId="{796D31A1-EFF0-4300-A302-078C0E0FC217}" sibTransId="{220EF07C-A8D9-4C7C-A5A2-51F615BF3AD8}"/>
    <dgm:cxn modelId="{4507B45A-8CC6-4C03-A280-4B0AF157E43B}" type="presOf" srcId="{B8DB7D1D-1A2A-427B-ADAD-6A6157FE20F2}" destId="{53E00937-51FD-40FE-AE80-D95B34A86DC5}" srcOrd="0" destOrd="0" presId="urn:microsoft.com/office/officeart/2005/8/layout/lProcess3"/>
    <dgm:cxn modelId="{8048BBE8-3BBE-4CD2-A964-38B36379170F}" type="presOf" srcId="{0F6227CD-F94A-42F4-AEB4-CCDB99823087}" destId="{E7EF548D-FE5F-4481-BD80-F8F8F73F8B0F}" srcOrd="0" destOrd="0" presId="urn:microsoft.com/office/officeart/2005/8/layout/lProcess3"/>
    <dgm:cxn modelId="{A000961B-81EB-401D-BD9D-5AAFC529C050}" type="presOf" srcId="{B2619A6A-274B-4C51-AD7E-0C3BC086A231}" destId="{5E6E0325-DFF5-4FD1-B73C-9A47A563BC7C}" srcOrd="0" destOrd="0" presId="urn:microsoft.com/office/officeart/2005/8/layout/lProcess3"/>
    <dgm:cxn modelId="{E449943C-0E88-4827-A7AB-7516E921C6DB}" type="presOf" srcId="{7E48F7CA-451B-4D3C-A5B2-2BDFFA433F97}" destId="{2B3842B0-43AE-49DC-85D3-19EB7E0277FF}" srcOrd="0" destOrd="0" presId="urn:microsoft.com/office/officeart/2005/8/layout/lProcess3"/>
    <dgm:cxn modelId="{90C7AD0C-A7AD-4888-85F7-46F0AB6EC152}" srcId="{B8DB7D1D-1A2A-427B-ADAD-6A6157FE20F2}" destId="{198DCF35-DB72-4C36-AC5D-8FB178180C51}" srcOrd="5" destOrd="0" parTransId="{C19422EE-7B0D-450B-8F49-E6BBD357AA45}" sibTransId="{608FFE24-D6FD-40A1-9E9F-AC1CE32483A7}"/>
    <dgm:cxn modelId="{120313FE-AC97-4E05-9DF1-B94C5CB11033}" srcId="{B8DB7D1D-1A2A-427B-ADAD-6A6157FE20F2}" destId="{0BD5D3A9-3188-4BF2-A2DA-16CF681D3A78}" srcOrd="0" destOrd="0" parTransId="{99DEB8ED-7E19-44DC-ADD7-0BDA7BA342FE}" sibTransId="{5B838F34-5AE2-4636-8268-0C5052BEE0FC}"/>
    <dgm:cxn modelId="{05761E64-6DED-44DD-832E-9354E28F4F4D}" type="presOf" srcId="{E4627A6D-B7F1-462B-A4A5-9CDD30C0CB99}" destId="{23308A94-7832-442F-9267-C1929F520455}" srcOrd="0" destOrd="0" presId="urn:microsoft.com/office/officeart/2005/8/layout/lProcess3"/>
    <dgm:cxn modelId="{39E7FD26-DBAE-4F4C-B11E-FCDB2225FB45}" type="presParOf" srcId="{53E00937-51FD-40FE-AE80-D95B34A86DC5}" destId="{20016CD1-C575-4E2F-B282-E14DB33D1B69}" srcOrd="0" destOrd="0" presId="urn:microsoft.com/office/officeart/2005/8/layout/lProcess3"/>
    <dgm:cxn modelId="{3EFEA7E5-F5A9-4769-B8EC-D21D87F34AB6}" type="presParOf" srcId="{20016CD1-C575-4E2F-B282-E14DB33D1B69}" destId="{A9F55B2D-2192-426A-8FD1-FA40724A4C1F}" srcOrd="0" destOrd="0" presId="urn:microsoft.com/office/officeart/2005/8/layout/lProcess3"/>
    <dgm:cxn modelId="{49C55580-C3CB-483B-A959-E73A959B982A}" type="presParOf" srcId="{53E00937-51FD-40FE-AE80-D95B34A86DC5}" destId="{759BCC60-A557-4BD2-B839-AE28BDF208E4}" srcOrd="1" destOrd="0" presId="urn:microsoft.com/office/officeart/2005/8/layout/lProcess3"/>
    <dgm:cxn modelId="{1BC6FFD4-7D86-4B61-9380-5AA6FFD48F7E}" type="presParOf" srcId="{53E00937-51FD-40FE-AE80-D95B34A86DC5}" destId="{19E2C094-A106-496E-8E4F-F54647D05F9D}" srcOrd="2" destOrd="0" presId="urn:microsoft.com/office/officeart/2005/8/layout/lProcess3"/>
    <dgm:cxn modelId="{8824402E-AD89-4F8B-BC2D-A54EE608971C}" type="presParOf" srcId="{19E2C094-A106-496E-8E4F-F54647D05F9D}" destId="{5E6E0325-DFF5-4FD1-B73C-9A47A563BC7C}" srcOrd="0" destOrd="0" presId="urn:microsoft.com/office/officeart/2005/8/layout/lProcess3"/>
    <dgm:cxn modelId="{C1B0D515-9144-49B4-B8D0-92B8C1CA1DFE}" type="presParOf" srcId="{53E00937-51FD-40FE-AE80-D95B34A86DC5}" destId="{48EC3DD9-1E2C-4AC9-AD85-5D434FC2A938}" srcOrd="3" destOrd="0" presId="urn:microsoft.com/office/officeart/2005/8/layout/lProcess3"/>
    <dgm:cxn modelId="{6D955D21-BB23-427D-A784-01E6E0200005}" type="presParOf" srcId="{53E00937-51FD-40FE-AE80-D95B34A86DC5}" destId="{E841C65C-DB75-476B-A3D1-DF1D68CBE1B2}" srcOrd="4" destOrd="0" presId="urn:microsoft.com/office/officeart/2005/8/layout/lProcess3"/>
    <dgm:cxn modelId="{B7855D39-882C-4062-8459-030DD19D7495}" type="presParOf" srcId="{E841C65C-DB75-476B-A3D1-DF1D68CBE1B2}" destId="{2B3842B0-43AE-49DC-85D3-19EB7E0277FF}" srcOrd="0" destOrd="0" presId="urn:microsoft.com/office/officeart/2005/8/layout/lProcess3"/>
    <dgm:cxn modelId="{761FDEDB-1071-4985-9DB2-7A95F60B716F}" type="presParOf" srcId="{53E00937-51FD-40FE-AE80-D95B34A86DC5}" destId="{5765FE80-2A3E-4126-B21F-BC81B7EC01F4}" srcOrd="5" destOrd="0" presId="urn:microsoft.com/office/officeart/2005/8/layout/lProcess3"/>
    <dgm:cxn modelId="{67511B15-58E6-4821-87D6-218ED02650AB}" type="presParOf" srcId="{53E00937-51FD-40FE-AE80-D95B34A86DC5}" destId="{F90285B2-DBC0-4739-80B8-4940D67FB79A}" srcOrd="6" destOrd="0" presId="urn:microsoft.com/office/officeart/2005/8/layout/lProcess3"/>
    <dgm:cxn modelId="{BE72B106-FBE0-41DD-B610-11C7FF544F19}" type="presParOf" srcId="{F90285B2-DBC0-4739-80B8-4940D67FB79A}" destId="{E7EF548D-FE5F-4481-BD80-F8F8F73F8B0F}" srcOrd="0" destOrd="0" presId="urn:microsoft.com/office/officeart/2005/8/layout/lProcess3"/>
    <dgm:cxn modelId="{07B6E7AD-C360-4708-B1FF-744A23C71E12}" type="presParOf" srcId="{53E00937-51FD-40FE-AE80-D95B34A86DC5}" destId="{E83E60A0-9D20-4060-BED9-5AC407B982ED}" srcOrd="7" destOrd="0" presId="urn:microsoft.com/office/officeart/2005/8/layout/lProcess3"/>
    <dgm:cxn modelId="{E6ADDC96-7DDB-4860-8EDC-53A676FB1203}" type="presParOf" srcId="{53E00937-51FD-40FE-AE80-D95B34A86DC5}" destId="{16AAC257-093F-41DC-913E-B1F3721F218E}" srcOrd="8" destOrd="0" presId="urn:microsoft.com/office/officeart/2005/8/layout/lProcess3"/>
    <dgm:cxn modelId="{933A1136-B07D-4F70-A9B0-0591294BA3DB}" type="presParOf" srcId="{16AAC257-093F-41DC-913E-B1F3721F218E}" destId="{23308A94-7832-442F-9267-C1929F520455}" srcOrd="0" destOrd="0" presId="urn:microsoft.com/office/officeart/2005/8/layout/lProcess3"/>
    <dgm:cxn modelId="{08937592-55D2-45C8-BDC2-3093BDE7498D}" type="presParOf" srcId="{53E00937-51FD-40FE-AE80-D95B34A86DC5}" destId="{C7F51F9C-5F39-48DC-B2C4-8CE420AF3C37}" srcOrd="9" destOrd="0" presId="urn:microsoft.com/office/officeart/2005/8/layout/lProcess3"/>
    <dgm:cxn modelId="{5D9E8FC9-F54D-41FA-98D9-60BA24BE71D3}" type="presParOf" srcId="{53E00937-51FD-40FE-AE80-D95B34A86DC5}" destId="{4CB2D86E-649B-46EA-868D-074F8EE77672}" srcOrd="10" destOrd="0" presId="urn:microsoft.com/office/officeart/2005/8/layout/lProcess3"/>
    <dgm:cxn modelId="{6A5D502B-F843-45A2-A32F-9C061AAE368B}" type="presParOf" srcId="{4CB2D86E-649B-46EA-868D-074F8EE77672}" destId="{3C3B2BA8-0DB0-4221-873F-437A4A20EBA1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5D55B1-35F8-4078-B942-CBE0BC38CE72}">
      <dsp:nvSpPr>
        <dsp:cNvPr id="0" name=""/>
        <dsp:cNvSpPr/>
      </dsp:nvSpPr>
      <dsp:spPr>
        <a:xfrm>
          <a:off x="1220103" y="339877"/>
          <a:ext cx="4458735" cy="1548460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75AE83-420E-46EF-B34D-3CE199CFF660}">
      <dsp:nvSpPr>
        <dsp:cNvPr id="0" name=""/>
        <dsp:cNvSpPr/>
      </dsp:nvSpPr>
      <dsp:spPr>
        <a:xfrm>
          <a:off x="3024336" y="4131531"/>
          <a:ext cx="864096" cy="553021"/>
        </a:xfrm>
        <a:prstGeom prst="down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85C52A-B3B5-401B-8DE4-96E1D1D93EF3}">
      <dsp:nvSpPr>
        <dsp:cNvPr id="0" name=""/>
        <dsp:cNvSpPr/>
      </dsp:nvSpPr>
      <dsp:spPr>
        <a:xfrm>
          <a:off x="1382553" y="4573948"/>
          <a:ext cx="4147660" cy="1036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b="1" kern="1200" dirty="0" smtClean="0"/>
            <a:t>Políticas públicas</a:t>
          </a:r>
          <a:endParaRPr lang="es-ES" sz="3600" b="1" kern="1200" dirty="0"/>
        </a:p>
      </dsp:txBody>
      <dsp:txXfrm>
        <a:off x="1382553" y="4573948"/>
        <a:ext cx="4147660" cy="1036915"/>
      </dsp:txXfrm>
    </dsp:sp>
    <dsp:sp modelId="{823D7FB4-7946-4C9B-B977-6F10390E66F2}">
      <dsp:nvSpPr>
        <dsp:cNvPr id="0" name=""/>
        <dsp:cNvSpPr/>
      </dsp:nvSpPr>
      <dsp:spPr>
        <a:xfrm>
          <a:off x="2841147" y="2007928"/>
          <a:ext cx="1555372" cy="15553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Mejora, innova o eficienta el funcionamiento del Estado</a:t>
          </a:r>
          <a:endParaRPr lang="es-ES" sz="1200" b="1" kern="1200" dirty="0"/>
        </a:p>
      </dsp:txBody>
      <dsp:txXfrm>
        <a:off x="3068926" y="2235707"/>
        <a:ext cx="1099814" cy="1099814"/>
      </dsp:txXfrm>
    </dsp:sp>
    <dsp:sp modelId="{3B33E9DB-1922-47C5-BF2C-2774CF4397E1}">
      <dsp:nvSpPr>
        <dsp:cNvPr id="0" name=""/>
        <dsp:cNvSpPr/>
      </dsp:nvSpPr>
      <dsp:spPr>
        <a:xfrm>
          <a:off x="1728191" y="841053"/>
          <a:ext cx="1555372" cy="15553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Orientada hacia grupos considerados vulnerables</a:t>
          </a:r>
          <a:endParaRPr lang="es-ES" sz="1200" b="1" kern="1200" dirty="0"/>
        </a:p>
      </dsp:txBody>
      <dsp:txXfrm>
        <a:off x="1955970" y="1068832"/>
        <a:ext cx="1099814" cy="1099814"/>
      </dsp:txXfrm>
    </dsp:sp>
    <dsp:sp modelId="{454E18E9-95EF-4DC1-9EB1-DE7BD803595F}">
      <dsp:nvSpPr>
        <dsp:cNvPr id="0" name=""/>
        <dsp:cNvSpPr/>
      </dsp:nvSpPr>
      <dsp:spPr>
        <a:xfrm>
          <a:off x="3318128" y="464998"/>
          <a:ext cx="1555372" cy="15553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Se ocupa de un bien considerado público</a:t>
          </a:r>
          <a:endParaRPr lang="es-ES" sz="1200" b="1" kern="1200" dirty="0"/>
        </a:p>
      </dsp:txBody>
      <dsp:txXfrm>
        <a:off x="3545907" y="692777"/>
        <a:ext cx="1099814" cy="1099814"/>
      </dsp:txXfrm>
    </dsp:sp>
    <dsp:sp modelId="{5D8FC18A-5325-466B-9EAF-9F200993564F}">
      <dsp:nvSpPr>
        <dsp:cNvPr id="0" name=""/>
        <dsp:cNvSpPr/>
      </dsp:nvSpPr>
      <dsp:spPr>
        <a:xfrm>
          <a:off x="1036915" y="149776"/>
          <a:ext cx="4838937" cy="3871150"/>
        </a:xfrm>
        <a:prstGeom prst="funnel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1680" y="620688"/>
            <a:ext cx="7186286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MX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las políticas públicas</a:t>
            </a:r>
          </a:p>
          <a:p>
            <a:pPr>
              <a:spcAft>
                <a:spcPts val="600"/>
              </a:spcAft>
            </a:pPr>
            <a:r>
              <a:rPr lang="es-MX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 Formulación y decisión del programa de la política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Definición del modelo causal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Definición de las soluciones al problema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Contraste entre las soluciones y los medios disponibles</a:t>
            </a: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s-ES" sz="2800" dirty="0" smtClean="0"/>
              <a:t>Selección de los instrumentos de acción</a:t>
            </a:r>
            <a:endParaRPr lang="es-MX" sz="2800" dirty="0"/>
          </a:p>
          <a:p>
            <a:pPr>
              <a:spcAft>
                <a:spcPts val="600"/>
              </a:spcAft>
            </a:pPr>
            <a:r>
              <a:rPr lang="es-MX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¿Cuáles son las soluciones propuestas y aceptadas por parte del Gobierno?</a:t>
            </a:r>
            <a:endParaRPr lang="es-ES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218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77166" y="1778336"/>
            <a:ext cx="720080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MX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las políticas públicas</a:t>
            </a:r>
          </a:p>
          <a:p>
            <a:pPr>
              <a:spcAft>
                <a:spcPts val="600"/>
              </a:spcAft>
            </a:pPr>
            <a:r>
              <a:rPr lang="es-MX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Implementación de la política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/>
              <a:t>Aplicación </a:t>
            </a:r>
            <a:r>
              <a:rPr lang="es-ES" sz="2800" dirty="0" smtClean="0"/>
              <a:t>de las soluciones</a:t>
            </a:r>
            <a:endParaRPr lang="es-ES" sz="2800" dirty="0"/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s-ES" sz="2800" dirty="0"/>
              <a:t>Acciones de los </a:t>
            </a:r>
            <a:r>
              <a:rPr lang="es-ES" sz="2800" dirty="0" smtClean="0"/>
              <a:t>agentes</a:t>
            </a:r>
            <a:endParaRPr lang="es-ES" sz="2800" dirty="0"/>
          </a:p>
          <a:p>
            <a:pPr>
              <a:spcAft>
                <a:spcPts val="600"/>
              </a:spcAft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¿Cuáles son las soluciones propuestas y aceptadas por parte del Gobierno?</a:t>
            </a:r>
            <a:endParaRPr lang="es-E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034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691680" y="1549520"/>
            <a:ext cx="7186286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MX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las políticas públicas</a:t>
            </a:r>
          </a:p>
          <a:p>
            <a:pPr>
              <a:spcAft>
                <a:spcPts val="600"/>
              </a:spcAft>
            </a:pPr>
            <a:r>
              <a:rPr lang="es-MX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Evaluación de la política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/>
              <a:t>Determinación de efectos de la </a:t>
            </a:r>
            <a:r>
              <a:rPr lang="es-ES" sz="2800" dirty="0" smtClean="0"/>
              <a:t>política</a:t>
            </a:r>
            <a:endParaRPr lang="es-ES" sz="2800" dirty="0"/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s-ES" sz="2800" dirty="0"/>
              <a:t>Evaluación de la eficacia, eficiencia y pertinencia con relación al problema </a:t>
            </a:r>
            <a:r>
              <a:rPr lang="es-ES" sz="2800" dirty="0" smtClean="0"/>
              <a:t>inicial</a:t>
            </a:r>
            <a:endParaRPr lang="es-ES" sz="2800" dirty="0"/>
          </a:p>
          <a:p>
            <a:pPr>
              <a:spcAft>
                <a:spcPts val="600"/>
              </a:spcAft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¿Cuáles han sido los efectos directos e indirectos de la política?</a:t>
            </a:r>
            <a:endParaRPr lang="es-E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410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55776" y="819864"/>
            <a:ext cx="518457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MX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los recursos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Derecho</a:t>
            </a:r>
            <a:r>
              <a:rPr lang="es-ES" sz="2400" dirty="0"/>
              <a:t>  Recurso jurídico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Personal</a:t>
            </a:r>
            <a:r>
              <a:rPr lang="es-ES" sz="2400" dirty="0"/>
              <a:t>  Recurso humano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Fuerza</a:t>
            </a:r>
            <a:r>
              <a:rPr lang="es-ES" sz="2400" dirty="0"/>
              <a:t>  Recurso violencia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Dinero</a:t>
            </a:r>
            <a:r>
              <a:rPr lang="es-ES" sz="2400" dirty="0"/>
              <a:t>  Recurso económico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Información</a:t>
            </a:r>
            <a:r>
              <a:rPr lang="es-ES" sz="2400" dirty="0"/>
              <a:t>  Recurso cognitivo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Organización</a:t>
            </a:r>
            <a:r>
              <a:rPr lang="es-ES" sz="2400" dirty="0"/>
              <a:t>  Recurso interactivo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>
                <a:solidFill>
                  <a:srgbClr val="002060"/>
                </a:solidFill>
              </a:rPr>
              <a:t>Consenso</a:t>
            </a:r>
            <a:r>
              <a:rPr lang="es-ES" sz="2400" dirty="0"/>
              <a:t>  Recurso confianza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 smtClean="0">
                <a:solidFill>
                  <a:srgbClr val="002060"/>
                </a:solidFill>
              </a:rPr>
              <a:t>Apoyo político</a:t>
            </a:r>
            <a:r>
              <a:rPr lang="es-ES" sz="2400" dirty="0" smtClean="0"/>
              <a:t>  Recurso mayoría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 smtClean="0">
                <a:solidFill>
                  <a:srgbClr val="002060"/>
                </a:solidFill>
              </a:rPr>
              <a:t>Tiempo</a:t>
            </a:r>
            <a:r>
              <a:rPr lang="es-ES" sz="2400" dirty="0" smtClean="0"/>
              <a:t>  Oportunidad </a:t>
            </a:r>
            <a:r>
              <a:rPr lang="es-ES" sz="2400" dirty="0"/>
              <a:t>de la política</a:t>
            </a:r>
          </a:p>
          <a:p>
            <a:pPr marL="363538" lvl="2" indent="-363538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400" b="1" u="sng" dirty="0" smtClean="0">
                <a:solidFill>
                  <a:srgbClr val="002060"/>
                </a:solidFill>
              </a:rPr>
              <a:t>Infraestructura</a:t>
            </a:r>
            <a:r>
              <a:rPr lang="es-ES" sz="2400" dirty="0" smtClean="0"/>
              <a:t>  Recurso patrimonial</a:t>
            </a:r>
          </a:p>
        </p:txBody>
      </p:sp>
    </p:spTree>
    <p:extLst>
      <p:ext uri="{BB962C8B-B14F-4D97-AF65-F5344CB8AC3E}">
        <p14:creationId xmlns:p14="http://schemas.microsoft.com/office/powerpoint/2010/main" val="71679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46154" y="1054177"/>
            <a:ext cx="7416824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3000"/>
              </a:spcAft>
            </a:pPr>
            <a:r>
              <a:rPr lang="es-ES" sz="36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Referencias </a:t>
            </a:r>
            <a:r>
              <a:rPr lang="es-ES" sz="36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Bibliográficas</a:t>
            </a:r>
          </a:p>
          <a:p>
            <a:pPr marL="363538" indent="-363538">
              <a:spcBef>
                <a:spcPct val="0"/>
              </a:spcBef>
              <a:spcAft>
                <a:spcPts val="1200"/>
              </a:spcAft>
            </a:pPr>
            <a:r>
              <a:rPr lang="es-ES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Aguilar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L.F.  (2012). 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Política pública.  Una visión panorámica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 Bogotá: PNUD Bolivia.</a:t>
            </a:r>
          </a:p>
          <a:p>
            <a:pPr marL="363538" indent="-363538">
              <a:spcBef>
                <a:spcPct val="0"/>
              </a:spcBef>
              <a:spcAft>
                <a:spcPts val="1200"/>
              </a:spcAft>
            </a:pPr>
            <a:r>
              <a:rPr lang="es-ES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Bardach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E.  (1998). 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Los ocho pasos para el análisis de políticas públicas.  Un manual para la práctica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 México: </a:t>
            </a:r>
            <a:r>
              <a:rPr lang="es-ES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CIDE 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/ Miguel Ángel Porrúa.</a:t>
            </a:r>
          </a:p>
          <a:p>
            <a:pPr marL="363538" indent="-363538">
              <a:spcBef>
                <a:spcPct val="0"/>
              </a:spcBef>
              <a:spcAft>
                <a:spcPts val="1200"/>
              </a:spcAft>
            </a:pP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Caminal, M.  (2005).  La política como ciencia.  En M. Caminal (Ed.),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Manual de ciencia política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(19–36).  </a:t>
            </a:r>
            <a:r>
              <a:rPr lang="en-U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Madrid: </a:t>
            </a:r>
            <a:r>
              <a:rPr lang="en-US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Tecnos</a:t>
            </a:r>
            <a:r>
              <a:rPr lang="en-U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3538" indent="-363538">
              <a:spcBef>
                <a:spcPct val="0"/>
              </a:spcBef>
              <a:spcAft>
                <a:spcPts val="1200"/>
              </a:spcAft>
            </a:pPr>
            <a:r>
              <a:rPr lang="es-MX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Lahera</a:t>
            </a:r>
            <a:r>
              <a:rPr lang="es-MX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E.  (2004).  </a:t>
            </a:r>
            <a:r>
              <a:rPr lang="es-MX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Política y políticas públicas</a:t>
            </a:r>
            <a:r>
              <a:rPr lang="es-MX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 Serie Políticas Sociales 95.  Santiago de Chile: CEPAL.</a:t>
            </a:r>
            <a:endParaRPr lang="es-ES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3538" indent="-363538">
              <a:spcBef>
                <a:spcPct val="0"/>
              </a:spcBef>
              <a:spcAft>
                <a:spcPts val="1200"/>
              </a:spcAft>
            </a:pPr>
            <a:r>
              <a:rPr lang="es-ES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Subirats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J., </a:t>
            </a:r>
            <a:r>
              <a:rPr lang="es-ES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Knoepfel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P., </a:t>
            </a:r>
            <a:r>
              <a:rPr lang="es-ES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Larrue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C. y </a:t>
            </a:r>
            <a:r>
              <a:rPr lang="es-ES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Varonne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F.  (2008). 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Análisis y gestión de políticas públicas</a:t>
            </a: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 Barcelona: </a:t>
            </a:r>
            <a:r>
              <a:rPr lang="es-ES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Ariel.</a:t>
            </a:r>
            <a:endParaRPr lang="es-ES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824856" y="1340768"/>
            <a:ext cx="734481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Administración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endParaRPr lang="es-MX" sz="28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Políticas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públicas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endParaRPr lang="es-MX" sz="28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8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Alejandro Rodríguez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Sánchez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endParaRPr lang="es-MX" sz="28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enero – junio 2016</a:t>
            </a: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77166" y="1891977"/>
            <a:ext cx="72008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1800"/>
              </a:spcAft>
              <a:buNone/>
            </a:pPr>
            <a:r>
              <a:rPr lang="fr-FR" sz="3600" b="1" u="sng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Tema</a:t>
            </a:r>
            <a:r>
              <a:rPr lang="fr-FR" sz="36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: </a:t>
            </a:r>
            <a:r>
              <a:rPr lang="fr-FR" sz="36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Políticas</a:t>
            </a:r>
            <a:r>
              <a:rPr lang="fr-FR" sz="36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fr-FR" sz="36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públicas</a:t>
            </a:r>
            <a:endParaRPr lang="fr-FR" sz="3600" b="1" u="sng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lnSpc>
                <a:spcPct val="90000"/>
              </a:lnSpc>
              <a:spcAft>
                <a:spcPts val="1200"/>
              </a:spcAft>
              <a:buNone/>
            </a:pPr>
            <a:r>
              <a:rPr lang="fr-FR" sz="2200" b="1" u="sng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</a:t>
            </a:r>
            <a:r>
              <a:rPr lang="fr-FR" sz="22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lnSpc>
                <a:spcPct val="90000"/>
              </a:lnSpc>
              <a:spcAft>
                <a:spcPts val="1800"/>
              </a:spcAft>
            </a:pP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Public </a:t>
            </a:r>
            <a:r>
              <a:rPr lang="en-US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policies are defined as the position taken by the State to a problem socially problematized ; any public policy is the result of a process in which various factors involved and is characterized by a life </a:t>
            </a: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cycle</a:t>
            </a: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90000"/>
              </a:lnSpc>
              <a:spcAft>
                <a:spcPts val="1800"/>
              </a:spcAft>
            </a:pPr>
            <a:endParaRPr lang="fr-FR" sz="22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2200" b="1" u="sng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: Public </a:t>
            </a:r>
            <a:r>
              <a:rPr lang="fr-FR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policy</a:t>
            </a:r>
            <a:r>
              <a:rPr lang="fr-FR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public </a:t>
            </a:r>
            <a:r>
              <a:rPr lang="fr-FR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policy</a:t>
            </a:r>
            <a:r>
              <a:rPr lang="fr-FR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cicle</a:t>
            </a:r>
            <a:r>
              <a:rPr lang="fr-FR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fr-FR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society.</a:t>
            </a:r>
            <a:endParaRPr lang="es-MX" sz="22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 de flecha"/>
          <p:cNvCxnSpPr/>
          <p:nvPr/>
        </p:nvCxnSpPr>
        <p:spPr>
          <a:xfrm flipV="1">
            <a:off x="3923928" y="4772644"/>
            <a:ext cx="1512168" cy="815"/>
          </a:xfrm>
          <a:prstGeom prst="straightConnector1">
            <a:avLst/>
          </a:prstGeom>
          <a:ln w="762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2 Conector recto"/>
          <p:cNvCxnSpPr/>
          <p:nvPr/>
        </p:nvCxnSpPr>
        <p:spPr>
          <a:xfrm flipH="1">
            <a:off x="4473366" y="4485019"/>
            <a:ext cx="504056" cy="57606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2555776" y="548680"/>
            <a:ext cx="4405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Contexto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Modernización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Globalización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Democratización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Desarrollo económico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Transparencia y rendición de cuentas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Empoderamiento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2000" dirty="0" smtClean="0"/>
              <a:t>Escenarios y actores emergentes</a:t>
            </a:r>
            <a:endParaRPr lang="es-MX" sz="2000" dirty="0"/>
          </a:p>
        </p:txBody>
      </p:sp>
      <p:cxnSp>
        <p:nvCxnSpPr>
          <p:cNvPr id="5" name="4 Conector recto de flecha"/>
          <p:cNvCxnSpPr>
            <a:stCxn id="4" idx="2"/>
            <a:endCxn id="7" idx="0"/>
          </p:cNvCxnSpPr>
          <p:nvPr/>
        </p:nvCxnSpPr>
        <p:spPr>
          <a:xfrm flipH="1">
            <a:off x="2613258" y="3103225"/>
            <a:ext cx="2145419" cy="1069662"/>
          </a:xfrm>
          <a:prstGeom prst="straightConnector1">
            <a:avLst/>
          </a:prstGeom>
          <a:ln w="762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>
            <a:stCxn id="4" idx="2"/>
            <a:endCxn id="8" idx="0"/>
          </p:cNvCxnSpPr>
          <p:nvPr/>
        </p:nvCxnSpPr>
        <p:spPr>
          <a:xfrm>
            <a:off x="4758677" y="3103225"/>
            <a:ext cx="2274908" cy="1069662"/>
          </a:xfrm>
          <a:prstGeom prst="straightConnector1">
            <a:avLst/>
          </a:prstGeom>
          <a:ln w="762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302587" y="4172887"/>
            <a:ext cx="26213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Procesos societarios</a:t>
            </a:r>
          </a:p>
          <a:p>
            <a:r>
              <a:rPr lang="es-MX" sz="2000" dirty="0" smtClean="0"/>
              <a:t>Capital escolar</a:t>
            </a:r>
          </a:p>
          <a:p>
            <a:r>
              <a:rPr lang="es-MX" sz="2000" dirty="0" smtClean="0"/>
              <a:t>Capital social</a:t>
            </a:r>
          </a:p>
          <a:p>
            <a:r>
              <a:rPr lang="es-MX" sz="2000" dirty="0" smtClean="0"/>
              <a:t>Cohesión social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436096" y="4172887"/>
            <a:ext cx="31949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Requerimientos</a:t>
            </a:r>
          </a:p>
          <a:p>
            <a:r>
              <a:rPr lang="es-MX" sz="2000" dirty="0" smtClean="0"/>
              <a:t>Competencias profesionales</a:t>
            </a:r>
          </a:p>
          <a:p>
            <a:r>
              <a:rPr lang="es-MX" sz="2000" dirty="0" smtClean="0"/>
              <a:t>Ciudadanía</a:t>
            </a:r>
          </a:p>
          <a:p>
            <a:r>
              <a:rPr lang="es-MX" sz="2000" dirty="0" smtClean="0"/>
              <a:t>Participación democrática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9556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238215080"/>
              </p:ext>
            </p:extLst>
          </p:nvPr>
        </p:nvGraphicFramePr>
        <p:xfrm>
          <a:off x="1691680" y="548680"/>
          <a:ext cx="691276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87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663122" y="550421"/>
            <a:ext cx="6797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Elementos de las políticas públicas</a:t>
            </a:r>
            <a:endParaRPr lang="es-E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438262242"/>
              </p:ext>
            </p:extLst>
          </p:nvPr>
        </p:nvGraphicFramePr>
        <p:xfrm>
          <a:off x="1524000" y="1772816"/>
          <a:ext cx="71524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129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15616" y="2719652"/>
            <a:ext cx="1800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de políticas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públicas</a:t>
            </a: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760054" y="1350046"/>
            <a:ext cx="500404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" sz="2200" b="1" dirty="0"/>
              <a:t>Actores</a:t>
            </a:r>
            <a:r>
              <a:rPr lang="es-ES" sz="2200" dirty="0"/>
              <a:t>.  Autoridades, grupos objetivo, beneficiarios finales</a:t>
            </a:r>
            <a:r>
              <a:rPr lang="es-ES" sz="22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s-ES" sz="2200" b="1" dirty="0"/>
              <a:t>Recursos</a:t>
            </a:r>
            <a:r>
              <a:rPr lang="es-ES" sz="2200" dirty="0"/>
              <a:t>.  Derecho, personal, fuerza, dinero, información, organización, consenso, apoyo político, tiempo, infraestructura.</a:t>
            </a:r>
          </a:p>
          <a:p>
            <a:pPr>
              <a:spcAft>
                <a:spcPts val="600"/>
              </a:spcAft>
            </a:pPr>
            <a:r>
              <a:rPr lang="es-ES" sz="2200" b="1" dirty="0"/>
              <a:t>Contenido</a:t>
            </a:r>
            <a:r>
              <a:rPr lang="es-ES" sz="2200" dirty="0"/>
              <a:t>.  Definición </a:t>
            </a:r>
            <a:r>
              <a:rPr lang="es-ES" sz="2200" dirty="0" smtClean="0"/>
              <a:t>del problema, programa político, planes </a:t>
            </a:r>
            <a:r>
              <a:rPr lang="es-ES" sz="2200" dirty="0"/>
              <a:t>de acción, </a:t>
            </a:r>
            <a:r>
              <a:rPr lang="es-ES" sz="2200" dirty="0" smtClean="0"/>
              <a:t>implementación</a:t>
            </a:r>
            <a:r>
              <a:rPr lang="es-ES" sz="2200" dirty="0"/>
              <a:t>, </a:t>
            </a:r>
            <a:r>
              <a:rPr lang="es-ES" sz="2200" dirty="0" smtClean="0"/>
              <a:t>evaluación.</a:t>
            </a:r>
            <a:endParaRPr lang="es-ES" sz="2200" dirty="0"/>
          </a:p>
          <a:p>
            <a:pPr>
              <a:spcAft>
                <a:spcPts val="600"/>
              </a:spcAft>
            </a:pPr>
            <a:r>
              <a:rPr lang="es-ES" sz="2200" b="1" dirty="0"/>
              <a:t>Reglas institucionales </a:t>
            </a:r>
            <a:r>
              <a:rPr lang="es-ES" sz="2200" b="1" dirty="0" smtClean="0"/>
              <a:t>generales</a:t>
            </a:r>
            <a:r>
              <a:rPr lang="es-ES" sz="22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s-ES" sz="2200" b="1" dirty="0" smtClean="0"/>
              <a:t>Reglas </a:t>
            </a:r>
            <a:r>
              <a:rPr lang="es-ES" sz="2200" b="1" dirty="0"/>
              <a:t>institucionales </a:t>
            </a:r>
            <a:r>
              <a:rPr lang="es-ES" sz="2200" b="1" dirty="0" smtClean="0"/>
              <a:t>específicas</a:t>
            </a:r>
            <a:r>
              <a:rPr lang="es-ES" sz="2200" dirty="0" smtClean="0"/>
              <a:t>.</a:t>
            </a:r>
            <a:endParaRPr lang="es-MX" sz="2200" dirty="0"/>
          </a:p>
        </p:txBody>
      </p:sp>
      <p:sp>
        <p:nvSpPr>
          <p:cNvPr id="6" name="5 Abrir llave"/>
          <p:cNvSpPr/>
          <p:nvPr/>
        </p:nvSpPr>
        <p:spPr>
          <a:xfrm>
            <a:off x="2843808" y="1278038"/>
            <a:ext cx="792088" cy="4268222"/>
          </a:xfrm>
          <a:prstGeom prst="leftBrac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02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77166" y="1218813"/>
            <a:ext cx="72008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MX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las políticas públicas</a:t>
            </a:r>
          </a:p>
          <a:p>
            <a:pPr>
              <a:spcAft>
                <a:spcPts val="600"/>
              </a:spcAft>
            </a:pPr>
            <a:r>
              <a:rPr lang="es-MX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Surgimiento de los problemas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Percepción del problema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Definición del problema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Identificación de causas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Representación del problema</a:t>
            </a: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s-ES" sz="2800" dirty="0" smtClean="0"/>
              <a:t>Demanda de acción pública</a:t>
            </a:r>
            <a:endParaRPr lang="es-MX" sz="2800" dirty="0"/>
          </a:p>
          <a:p>
            <a:pPr>
              <a:spcAft>
                <a:spcPts val="600"/>
              </a:spcAft>
            </a:pPr>
            <a:r>
              <a:rPr lang="es-MX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se toma consciencia del problema?</a:t>
            </a:r>
            <a:endParaRPr lang="es-ES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027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77166" y="1085830"/>
            <a:ext cx="72008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MX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las políticas públicas</a:t>
            </a:r>
          </a:p>
          <a:p>
            <a:pPr>
              <a:spcAft>
                <a:spcPts val="600"/>
              </a:spcAft>
            </a:pPr>
            <a:r>
              <a:rPr lang="es-MX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Inclusión en la agenda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 smtClean="0"/>
              <a:t>Selección de problemas emergentes</a:t>
            </a:r>
          </a:p>
          <a:p>
            <a:pPr marL="742950" lvl="1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s-ES" sz="2800" dirty="0"/>
              <a:t>F</a:t>
            </a:r>
            <a:r>
              <a:rPr lang="es-ES" sz="2800" dirty="0" smtClean="0"/>
              <a:t>ormulación del modelo causal</a:t>
            </a:r>
          </a:p>
          <a:p>
            <a:pPr marL="742950" lvl="1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s-ES" sz="2800" dirty="0" smtClean="0"/>
              <a:t>Respuesta de los poderes públicos a los problemas que se reconocen como objeto de una política.</a:t>
            </a:r>
            <a:endParaRPr lang="es-MX" sz="2800" dirty="0"/>
          </a:p>
          <a:p>
            <a:pPr>
              <a:spcAft>
                <a:spcPts val="600"/>
              </a:spcAft>
            </a:pPr>
            <a:r>
              <a:rPr lang="es-MX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¿Cuáles son los factores que han llevado al gobierno a actuar ante el problema?</a:t>
            </a:r>
            <a:endParaRPr lang="es-ES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93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646</Words>
  <Application>Microsoft Office PowerPoint</Application>
  <PresentationFormat>Presentación en pantalla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Berlin Sans FB</vt:lpstr>
      <vt:lpstr>Calibri</vt:lpstr>
      <vt:lpstr>Wingdings</vt:lpstr>
      <vt:lpstr>Tema de Office</vt:lpstr>
      <vt:lpstr>UNIVERSIDAD AUTÓNOMA DEL ESTADO DE HIDALGO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28</cp:revision>
  <dcterms:created xsi:type="dcterms:W3CDTF">2014-12-12T16:57:31Z</dcterms:created>
  <dcterms:modified xsi:type="dcterms:W3CDTF">2016-05-16T14:08:16Z</dcterms:modified>
</cp:coreProperties>
</file>