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347" r:id="rId2"/>
    <p:sldId id="351" r:id="rId3"/>
    <p:sldId id="349" r:id="rId4"/>
    <p:sldId id="297" r:id="rId5"/>
    <p:sldId id="350" r:id="rId6"/>
    <p:sldId id="298" r:id="rId7"/>
    <p:sldId id="299" r:id="rId8"/>
    <p:sldId id="300" r:id="rId9"/>
    <p:sldId id="301" r:id="rId10"/>
    <p:sldId id="302" r:id="rId11"/>
    <p:sldId id="303" r:id="rId12"/>
    <p:sldId id="304" r:id="rId13"/>
    <p:sldId id="305" r:id="rId14"/>
    <p:sldId id="307" r:id="rId15"/>
    <p:sldId id="308" r:id="rId16"/>
    <p:sldId id="309" r:id="rId17"/>
    <p:sldId id="310" r:id="rId18"/>
    <p:sldId id="311" r:id="rId19"/>
    <p:sldId id="312" r:id="rId20"/>
    <p:sldId id="313" r:id="rId21"/>
    <p:sldId id="314" r:id="rId22"/>
    <p:sldId id="316" r:id="rId23"/>
    <p:sldId id="317" r:id="rId24"/>
    <p:sldId id="319" r:id="rId25"/>
    <p:sldId id="326" r:id="rId26"/>
    <p:sldId id="328" r:id="rId27"/>
    <p:sldId id="329" r:id="rId28"/>
    <p:sldId id="330" r:id="rId29"/>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A22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1392" y="6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diagrams/_rels/data2.xml.rels><?xml version="1.0" encoding="UTF-8" standalone="yes"?>
<Relationships xmlns="http://schemas.openxmlformats.org/package/2006/relationships"><Relationship Id="rId1" Type="http://schemas.openxmlformats.org/officeDocument/2006/relationships/image" Target="../media/image4.jpg"/></Relationships>
</file>

<file path=ppt/diagrams/_rels/drawing2.xml.rels><?xml version="1.0" encoding="UTF-8" standalone="yes"?>
<Relationships xmlns="http://schemas.openxmlformats.org/package/2006/relationships"><Relationship Id="rId1" Type="http://schemas.openxmlformats.org/officeDocument/2006/relationships/image" Target="../media/image4.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598FB3-E2F8-4B32-A4BC-32A991A1B9CC}" type="doc">
      <dgm:prSet loTypeId="urn:microsoft.com/office/officeart/2005/8/layout/pyramid2" loCatId="pyramid" qsTypeId="urn:microsoft.com/office/officeart/2005/8/quickstyle/simple5" qsCatId="simple" csTypeId="urn:microsoft.com/office/officeart/2005/8/colors/accent1_2" csCatId="accent1"/>
      <dgm:spPr/>
      <dgm:t>
        <a:bodyPr/>
        <a:lstStyle/>
        <a:p>
          <a:endParaRPr lang="es-ES"/>
        </a:p>
      </dgm:t>
    </dgm:pt>
    <dgm:pt modelId="{B1F71FF4-8018-46DE-816C-6E9B3AB5EBB0}">
      <dgm:prSet/>
      <dgm:spPr/>
      <dgm:t>
        <a:bodyPr/>
        <a:lstStyle/>
        <a:p>
          <a:pPr rtl="0"/>
          <a:endParaRPr lang="es-ES"/>
        </a:p>
      </dgm:t>
    </dgm:pt>
    <dgm:pt modelId="{2229D9A7-FBFF-4F17-A28C-BE73AB5048D9}" type="parTrans" cxnId="{DC084100-FB01-4BF6-BDC1-1517001F4E3E}">
      <dgm:prSet/>
      <dgm:spPr/>
      <dgm:t>
        <a:bodyPr/>
        <a:lstStyle/>
        <a:p>
          <a:endParaRPr lang="es-ES"/>
        </a:p>
      </dgm:t>
    </dgm:pt>
    <dgm:pt modelId="{BF6E7585-79EF-49AF-93F4-D05C91DB2912}" type="sibTrans" cxnId="{DC084100-FB01-4BF6-BDC1-1517001F4E3E}">
      <dgm:prSet/>
      <dgm:spPr/>
      <dgm:t>
        <a:bodyPr/>
        <a:lstStyle/>
        <a:p>
          <a:endParaRPr lang="es-ES"/>
        </a:p>
      </dgm:t>
    </dgm:pt>
    <dgm:pt modelId="{40928281-D518-4450-A580-DEE2403E90EB}">
      <dgm:prSet/>
      <dgm:spPr/>
      <dgm:t>
        <a:bodyPr/>
        <a:lstStyle/>
        <a:p>
          <a:pPr rtl="0"/>
          <a:r>
            <a:rPr lang="es-ES" b="1" smtClean="0"/>
            <a:t>Oferta</a:t>
          </a:r>
          <a:r>
            <a:rPr lang="es-ES" smtClean="0"/>
            <a:t> (producto, empaque, marca, precio y servicios), y </a:t>
          </a:r>
          <a:endParaRPr lang="es-ES"/>
        </a:p>
      </dgm:t>
    </dgm:pt>
    <dgm:pt modelId="{43CB6E1D-3D29-49F9-982A-C36E11D422AC}" type="parTrans" cxnId="{A5692B82-95D9-4CB8-B8F4-E0A983770AFE}">
      <dgm:prSet/>
      <dgm:spPr/>
      <dgm:t>
        <a:bodyPr/>
        <a:lstStyle/>
        <a:p>
          <a:endParaRPr lang="es-ES"/>
        </a:p>
      </dgm:t>
    </dgm:pt>
    <dgm:pt modelId="{F465582F-3C88-41ED-B545-EAE88B82DDED}" type="sibTrans" cxnId="{A5692B82-95D9-4CB8-B8F4-E0A983770AFE}">
      <dgm:prSet/>
      <dgm:spPr/>
      <dgm:t>
        <a:bodyPr/>
        <a:lstStyle/>
        <a:p>
          <a:endParaRPr lang="es-ES"/>
        </a:p>
      </dgm:t>
    </dgm:pt>
    <dgm:pt modelId="{9CE22B7A-7508-4B3C-BCE8-C076DDE04DB5}">
      <dgm:prSet/>
      <dgm:spPr/>
      <dgm:t>
        <a:bodyPr/>
        <a:lstStyle/>
        <a:p>
          <a:pPr rtl="0"/>
          <a:r>
            <a:rPr lang="es-ES" b="1" smtClean="0"/>
            <a:t>Métodos y herramientas</a:t>
          </a:r>
          <a:r>
            <a:rPr lang="es-ES" smtClean="0"/>
            <a:t> (canales de distribución, venta personal, publicidad, promoción de ventas y publicidad gratuita). </a:t>
          </a:r>
          <a:endParaRPr lang="es-ES"/>
        </a:p>
      </dgm:t>
    </dgm:pt>
    <dgm:pt modelId="{B8E0E102-1EA2-426B-B051-880D7E3E8213}" type="parTrans" cxnId="{445ECCF6-BCC2-4B00-B12E-98E6B8EC0FEF}">
      <dgm:prSet/>
      <dgm:spPr/>
      <dgm:t>
        <a:bodyPr/>
        <a:lstStyle/>
        <a:p>
          <a:endParaRPr lang="es-ES"/>
        </a:p>
      </dgm:t>
    </dgm:pt>
    <dgm:pt modelId="{6B78CD0E-A675-4FDD-8C17-CE9821AA8FDB}" type="sibTrans" cxnId="{445ECCF6-BCC2-4B00-B12E-98E6B8EC0FEF}">
      <dgm:prSet/>
      <dgm:spPr/>
      <dgm:t>
        <a:bodyPr/>
        <a:lstStyle/>
        <a:p>
          <a:endParaRPr lang="es-ES"/>
        </a:p>
      </dgm:t>
    </dgm:pt>
    <dgm:pt modelId="{3E9ACF83-E35D-4AF6-AC22-E43872B93155}" type="pres">
      <dgm:prSet presAssocID="{6F598FB3-E2F8-4B32-A4BC-32A991A1B9CC}" presName="compositeShape" presStyleCnt="0">
        <dgm:presLayoutVars>
          <dgm:dir/>
          <dgm:resizeHandles/>
        </dgm:presLayoutVars>
      </dgm:prSet>
      <dgm:spPr/>
      <dgm:t>
        <a:bodyPr/>
        <a:lstStyle/>
        <a:p>
          <a:endParaRPr lang="es-ES"/>
        </a:p>
      </dgm:t>
    </dgm:pt>
    <dgm:pt modelId="{04B2110F-0936-4E00-BFA4-AD3E8C833179}" type="pres">
      <dgm:prSet presAssocID="{6F598FB3-E2F8-4B32-A4BC-32A991A1B9CC}" presName="pyramid" presStyleLbl="node1" presStyleIdx="0" presStyleCnt="1"/>
      <dgm:spPr/>
    </dgm:pt>
    <dgm:pt modelId="{D04ABB41-7A9E-4685-9C1C-4CAC2C8D4344}" type="pres">
      <dgm:prSet presAssocID="{6F598FB3-E2F8-4B32-A4BC-32A991A1B9CC}" presName="theList" presStyleCnt="0"/>
      <dgm:spPr/>
    </dgm:pt>
    <dgm:pt modelId="{EA389343-F5DA-4123-9353-0F6CC7AAA363}" type="pres">
      <dgm:prSet presAssocID="{B1F71FF4-8018-46DE-816C-6E9B3AB5EBB0}" presName="aNode" presStyleLbl="fgAcc1" presStyleIdx="0" presStyleCnt="1">
        <dgm:presLayoutVars>
          <dgm:bulletEnabled val="1"/>
        </dgm:presLayoutVars>
      </dgm:prSet>
      <dgm:spPr/>
      <dgm:t>
        <a:bodyPr/>
        <a:lstStyle/>
        <a:p>
          <a:endParaRPr lang="es-ES"/>
        </a:p>
      </dgm:t>
    </dgm:pt>
    <dgm:pt modelId="{7DD363EF-A825-4FEC-9BC8-9F50F6C0F903}" type="pres">
      <dgm:prSet presAssocID="{B1F71FF4-8018-46DE-816C-6E9B3AB5EBB0}" presName="aSpace" presStyleCnt="0"/>
      <dgm:spPr/>
    </dgm:pt>
  </dgm:ptLst>
  <dgm:cxnLst>
    <dgm:cxn modelId="{2DCB3366-071C-4BFA-A92C-0FAC832D66A4}" type="presOf" srcId="{6F598FB3-E2F8-4B32-A4BC-32A991A1B9CC}" destId="{3E9ACF83-E35D-4AF6-AC22-E43872B93155}" srcOrd="0" destOrd="0" presId="urn:microsoft.com/office/officeart/2005/8/layout/pyramid2"/>
    <dgm:cxn modelId="{445ECCF6-BCC2-4B00-B12E-98E6B8EC0FEF}" srcId="{B1F71FF4-8018-46DE-816C-6E9B3AB5EBB0}" destId="{9CE22B7A-7508-4B3C-BCE8-C076DDE04DB5}" srcOrd="1" destOrd="0" parTransId="{B8E0E102-1EA2-426B-B051-880D7E3E8213}" sibTransId="{6B78CD0E-A675-4FDD-8C17-CE9821AA8FDB}"/>
    <dgm:cxn modelId="{A7C44A34-3907-4764-A94E-DFF4E9FABA5B}" type="presOf" srcId="{40928281-D518-4450-A580-DEE2403E90EB}" destId="{EA389343-F5DA-4123-9353-0F6CC7AAA363}" srcOrd="0" destOrd="1" presId="urn:microsoft.com/office/officeart/2005/8/layout/pyramid2"/>
    <dgm:cxn modelId="{A5692B82-95D9-4CB8-B8F4-E0A983770AFE}" srcId="{B1F71FF4-8018-46DE-816C-6E9B3AB5EBB0}" destId="{40928281-D518-4450-A580-DEE2403E90EB}" srcOrd="0" destOrd="0" parTransId="{43CB6E1D-3D29-49F9-982A-C36E11D422AC}" sibTransId="{F465582F-3C88-41ED-B545-EAE88B82DDED}"/>
    <dgm:cxn modelId="{FECAB79B-E7BE-4B63-AD0D-520534EBC17C}" type="presOf" srcId="{B1F71FF4-8018-46DE-816C-6E9B3AB5EBB0}" destId="{EA389343-F5DA-4123-9353-0F6CC7AAA363}" srcOrd="0" destOrd="0" presId="urn:microsoft.com/office/officeart/2005/8/layout/pyramid2"/>
    <dgm:cxn modelId="{49657401-90B1-4CCE-8B6D-EF4A93469612}" type="presOf" srcId="{9CE22B7A-7508-4B3C-BCE8-C076DDE04DB5}" destId="{EA389343-F5DA-4123-9353-0F6CC7AAA363}" srcOrd="0" destOrd="2" presId="urn:microsoft.com/office/officeart/2005/8/layout/pyramid2"/>
    <dgm:cxn modelId="{DC084100-FB01-4BF6-BDC1-1517001F4E3E}" srcId="{6F598FB3-E2F8-4B32-A4BC-32A991A1B9CC}" destId="{B1F71FF4-8018-46DE-816C-6E9B3AB5EBB0}" srcOrd="0" destOrd="0" parTransId="{2229D9A7-FBFF-4F17-A28C-BE73AB5048D9}" sibTransId="{BF6E7585-79EF-49AF-93F4-D05C91DB2912}"/>
    <dgm:cxn modelId="{7B5965C9-9692-4F4C-A39A-1097357CFAF1}" type="presParOf" srcId="{3E9ACF83-E35D-4AF6-AC22-E43872B93155}" destId="{04B2110F-0936-4E00-BFA4-AD3E8C833179}" srcOrd="0" destOrd="0" presId="urn:microsoft.com/office/officeart/2005/8/layout/pyramid2"/>
    <dgm:cxn modelId="{44CBA8F4-15AE-4D3E-86B4-CCBD150BC6FD}" type="presParOf" srcId="{3E9ACF83-E35D-4AF6-AC22-E43872B93155}" destId="{D04ABB41-7A9E-4685-9C1C-4CAC2C8D4344}" srcOrd="1" destOrd="0" presId="urn:microsoft.com/office/officeart/2005/8/layout/pyramid2"/>
    <dgm:cxn modelId="{822AF153-7C24-4DBE-A196-58624E67675E}" type="presParOf" srcId="{D04ABB41-7A9E-4685-9C1C-4CAC2C8D4344}" destId="{EA389343-F5DA-4123-9353-0F6CC7AAA363}" srcOrd="0" destOrd="0" presId="urn:microsoft.com/office/officeart/2005/8/layout/pyramid2"/>
    <dgm:cxn modelId="{921435EB-4625-430E-BCA6-908EDD5C8AED}" type="presParOf" srcId="{D04ABB41-7A9E-4685-9C1C-4CAC2C8D4344}" destId="{7DD363EF-A825-4FEC-9BC8-9F50F6C0F903}" srcOrd="1"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F35A1CB-13F4-412D-A2DD-3BD47B36B869}" type="doc">
      <dgm:prSet loTypeId="urn:microsoft.com/office/officeart/2005/8/layout/pyramid2" loCatId="pyramid" qsTypeId="urn:microsoft.com/office/officeart/2005/8/quickstyle/3d6" qsCatId="3D" csTypeId="urn:microsoft.com/office/officeart/2005/8/colors/accent1_2" csCatId="accent1"/>
      <dgm:spPr/>
      <dgm:t>
        <a:bodyPr/>
        <a:lstStyle/>
        <a:p>
          <a:endParaRPr lang="es-ES"/>
        </a:p>
      </dgm:t>
    </dgm:pt>
    <dgm:pt modelId="{A68A515D-68AB-4C70-AAE6-80DD0A5BB3BB}">
      <dgm:prSet/>
      <dgm:spPr/>
      <dgm:t>
        <a:bodyPr/>
        <a:lstStyle/>
        <a:p>
          <a:pPr rtl="0"/>
          <a:r>
            <a:rPr lang="es-MX" i="1" smtClean="0"/>
            <a:t>Publicidad</a:t>
          </a:r>
          <a:endParaRPr lang="es-ES"/>
        </a:p>
      </dgm:t>
    </dgm:pt>
    <dgm:pt modelId="{43256925-E573-4DAC-BC88-E3A6FA17D290}" type="parTrans" cxnId="{F2D19427-8D42-4904-B4FA-14ABBA67A1CA}">
      <dgm:prSet/>
      <dgm:spPr/>
      <dgm:t>
        <a:bodyPr/>
        <a:lstStyle/>
        <a:p>
          <a:endParaRPr lang="es-ES"/>
        </a:p>
      </dgm:t>
    </dgm:pt>
    <dgm:pt modelId="{25917DF3-A243-476D-8E87-E39FBF2160E6}" type="sibTrans" cxnId="{F2D19427-8D42-4904-B4FA-14ABBA67A1CA}">
      <dgm:prSet/>
      <dgm:spPr/>
      <dgm:t>
        <a:bodyPr/>
        <a:lstStyle/>
        <a:p>
          <a:endParaRPr lang="es-ES"/>
        </a:p>
      </dgm:t>
    </dgm:pt>
    <dgm:pt modelId="{E1C4101E-D212-4224-A647-1C44D4159AFB}">
      <dgm:prSet/>
      <dgm:spPr/>
      <dgm:t>
        <a:bodyPr/>
        <a:lstStyle/>
        <a:p>
          <a:pPr rtl="0"/>
          <a:r>
            <a:rPr lang="es-MX" i="1" smtClean="0"/>
            <a:t>Venta Personal </a:t>
          </a:r>
          <a:endParaRPr lang="es-ES"/>
        </a:p>
      </dgm:t>
    </dgm:pt>
    <dgm:pt modelId="{419F8096-EA5F-4411-92E1-B8A46088390D}" type="parTrans" cxnId="{033E7586-006E-476B-9F85-CF7AE5CAEC38}">
      <dgm:prSet/>
      <dgm:spPr/>
      <dgm:t>
        <a:bodyPr/>
        <a:lstStyle/>
        <a:p>
          <a:endParaRPr lang="es-ES"/>
        </a:p>
      </dgm:t>
    </dgm:pt>
    <dgm:pt modelId="{359501EA-863A-4CE0-8D3C-438066502FED}" type="sibTrans" cxnId="{033E7586-006E-476B-9F85-CF7AE5CAEC38}">
      <dgm:prSet/>
      <dgm:spPr/>
      <dgm:t>
        <a:bodyPr/>
        <a:lstStyle/>
        <a:p>
          <a:endParaRPr lang="es-ES"/>
        </a:p>
      </dgm:t>
    </dgm:pt>
    <dgm:pt modelId="{D0100E1D-2892-475D-A30C-75B934B69281}">
      <dgm:prSet/>
      <dgm:spPr/>
      <dgm:t>
        <a:bodyPr/>
        <a:lstStyle/>
        <a:p>
          <a:pPr rtl="0"/>
          <a:r>
            <a:rPr lang="es-MX" i="1" smtClean="0"/>
            <a:t>Promoción de Ventas </a:t>
          </a:r>
          <a:endParaRPr lang="es-ES"/>
        </a:p>
      </dgm:t>
    </dgm:pt>
    <dgm:pt modelId="{1BC41A50-4C14-4DCC-B820-E686E2838F2D}" type="parTrans" cxnId="{514F6229-6591-4CE8-BABB-8555113B495B}">
      <dgm:prSet/>
      <dgm:spPr/>
      <dgm:t>
        <a:bodyPr/>
        <a:lstStyle/>
        <a:p>
          <a:endParaRPr lang="es-ES"/>
        </a:p>
      </dgm:t>
    </dgm:pt>
    <dgm:pt modelId="{5751E142-9D06-4F3D-869F-CA63F3898C28}" type="sibTrans" cxnId="{514F6229-6591-4CE8-BABB-8555113B495B}">
      <dgm:prSet/>
      <dgm:spPr/>
      <dgm:t>
        <a:bodyPr/>
        <a:lstStyle/>
        <a:p>
          <a:endParaRPr lang="es-ES"/>
        </a:p>
      </dgm:t>
    </dgm:pt>
    <dgm:pt modelId="{1E6C280B-D0EF-4C5A-B1F7-C94B1A676FF6}">
      <dgm:prSet/>
      <dgm:spPr/>
      <dgm:t>
        <a:bodyPr/>
        <a:lstStyle/>
        <a:p>
          <a:pPr rtl="0"/>
          <a:r>
            <a:rPr lang="es-MX" i="1" dirty="0" smtClean="0"/>
            <a:t>Relaciones Públicas </a:t>
          </a:r>
          <a:endParaRPr lang="es-ES" dirty="0"/>
        </a:p>
      </dgm:t>
    </dgm:pt>
    <dgm:pt modelId="{11AD1B5E-3CE7-4E4A-B254-1D15196A944F}" type="parTrans" cxnId="{7E37CDA1-C712-4FB2-959C-1CF5248D8EA4}">
      <dgm:prSet/>
      <dgm:spPr/>
      <dgm:t>
        <a:bodyPr/>
        <a:lstStyle/>
        <a:p>
          <a:endParaRPr lang="es-ES"/>
        </a:p>
      </dgm:t>
    </dgm:pt>
    <dgm:pt modelId="{1884195C-2F11-4EFF-8FB2-928F9D783D49}" type="sibTrans" cxnId="{7E37CDA1-C712-4FB2-959C-1CF5248D8EA4}">
      <dgm:prSet/>
      <dgm:spPr/>
      <dgm:t>
        <a:bodyPr/>
        <a:lstStyle/>
        <a:p>
          <a:endParaRPr lang="es-ES"/>
        </a:p>
      </dgm:t>
    </dgm:pt>
    <dgm:pt modelId="{514720B6-964C-46A9-9488-E4F483C880BB}">
      <dgm:prSet/>
      <dgm:spPr/>
      <dgm:t>
        <a:bodyPr/>
        <a:lstStyle/>
        <a:p>
          <a:pPr rtl="0"/>
          <a:r>
            <a:rPr lang="es-MX" i="1" smtClean="0"/>
            <a:t>Telemercadeo</a:t>
          </a:r>
          <a:endParaRPr lang="es-ES"/>
        </a:p>
      </dgm:t>
    </dgm:pt>
    <dgm:pt modelId="{F751DA9C-FB9A-4088-80E4-778338F1A242}" type="parTrans" cxnId="{35ADD3FF-994E-4A8D-88EC-497632841BEA}">
      <dgm:prSet/>
      <dgm:spPr/>
      <dgm:t>
        <a:bodyPr/>
        <a:lstStyle/>
        <a:p>
          <a:endParaRPr lang="es-ES"/>
        </a:p>
      </dgm:t>
    </dgm:pt>
    <dgm:pt modelId="{79008091-7CEA-4986-B545-A1D33ABD39E3}" type="sibTrans" cxnId="{35ADD3FF-994E-4A8D-88EC-497632841BEA}">
      <dgm:prSet/>
      <dgm:spPr/>
      <dgm:t>
        <a:bodyPr/>
        <a:lstStyle/>
        <a:p>
          <a:endParaRPr lang="es-ES"/>
        </a:p>
      </dgm:t>
    </dgm:pt>
    <dgm:pt modelId="{213DFFE0-62A7-47B3-BF4D-181D66F171FD}">
      <dgm:prSet/>
      <dgm:spPr/>
      <dgm:t>
        <a:bodyPr/>
        <a:lstStyle/>
        <a:p>
          <a:pPr rtl="0"/>
          <a:r>
            <a:rPr lang="es-MX" smtClean="0"/>
            <a:t>Propaganda</a:t>
          </a:r>
          <a:endParaRPr lang="es-ES"/>
        </a:p>
      </dgm:t>
    </dgm:pt>
    <dgm:pt modelId="{A4E83367-F1F1-4530-9EEA-FE2FADCDE38B}" type="parTrans" cxnId="{E7FC509E-9D14-4A01-AD05-151BD5D54675}">
      <dgm:prSet/>
      <dgm:spPr/>
      <dgm:t>
        <a:bodyPr/>
        <a:lstStyle/>
        <a:p>
          <a:endParaRPr lang="es-ES"/>
        </a:p>
      </dgm:t>
    </dgm:pt>
    <dgm:pt modelId="{56B81CE5-344B-4AF2-A0CC-73636521D4CC}" type="sibTrans" cxnId="{E7FC509E-9D14-4A01-AD05-151BD5D54675}">
      <dgm:prSet/>
      <dgm:spPr/>
      <dgm:t>
        <a:bodyPr/>
        <a:lstStyle/>
        <a:p>
          <a:endParaRPr lang="es-ES"/>
        </a:p>
      </dgm:t>
    </dgm:pt>
    <dgm:pt modelId="{6D9776D8-5FF8-4DCB-B01A-0D3DA8257DF7}" type="pres">
      <dgm:prSet presAssocID="{6F35A1CB-13F4-412D-A2DD-3BD47B36B869}" presName="compositeShape" presStyleCnt="0">
        <dgm:presLayoutVars>
          <dgm:dir/>
          <dgm:resizeHandles/>
        </dgm:presLayoutVars>
      </dgm:prSet>
      <dgm:spPr/>
      <dgm:t>
        <a:bodyPr/>
        <a:lstStyle/>
        <a:p>
          <a:endParaRPr lang="es-MX"/>
        </a:p>
      </dgm:t>
    </dgm:pt>
    <dgm:pt modelId="{CE2C1891-EA22-47BF-AA53-1589ADDAD619}" type="pres">
      <dgm:prSet presAssocID="{6F35A1CB-13F4-412D-A2DD-3BD47B36B869}" presName="pyramid" presStyleLbl="node1" presStyleIdx="0" presStyleCnt="1"/>
      <dgm:spPr/>
    </dgm:pt>
    <dgm:pt modelId="{24727316-2AF4-4585-8F3E-859639C3E146}" type="pres">
      <dgm:prSet presAssocID="{6F35A1CB-13F4-412D-A2DD-3BD47B36B869}" presName="theList" presStyleCnt="0"/>
      <dgm:spPr/>
    </dgm:pt>
    <dgm:pt modelId="{8860B3FE-B36D-4E8C-8BC3-AC5971912424}" type="pres">
      <dgm:prSet presAssocID="{A68A515D-68AB-4C70-AAE6-80DD0A5BB3BB}" presName="aNode" presStyleLbl="fgAcc1" presStyleIdx="0" presStyleCnt="6">
        <dgm:presLayoutVars>
          <dgm:bulletEnabled val="1"/>
        </dgm:presLayoutVars>
      </dgm:prSet>
      <dgm:spPr/>
      <dgm:t>
        <a:bodyPr/>
        <a:lstStyle/>
        <a:p>
          <a:endParaRPr lang="es-MX"/>
        </a:p>
      </dgm:t>
    </dgm:pt>
    <dgm:pt modelId="{42481E99-99A7-4401-9F73-186E7306905A}" type="pres">
      <dgm:prSet presAssocID="{A68A515D-68AB-4C70-AAE6-80DD0A5BB3BB}" presName="aSpace" presStyleCnt="0"/>
      <dgm:spPr/>
    </dgm:pt>
    <dgm:pt modelId="{18B68711-6E79-4788-9064-662D067A463A}" type="pres">
      <dgm:prSet presAssocID="{E1C4101E-D212-4224-A647-1C44D4159AFB}" presName="aNode" presStyleLbl="fgAcc1" presStyleIdx="1" presStyleCnt="6">
        <dgm:presLayoutVars>
          <dgm:bulletEnabled val="1"/>
        </dgm:presLayoutVars>
      </dgm:prSet>
      <dgm:spPr/>
      <dgm:t>
        <a:bodyPr/>
        <a:lstStyle/>
        <a:p>
          <a:endParaRPr lang="es-MX"/>
        </a:p>
      </dgm:t>
    </dgm:pt>
    <dgm:pt modelId="{A63E3C01-E91C-4C9C-8D0E-6CF1679FCCA1}" type="pres">
      <dgm:prSet presAssocID="{E1C4101E-D212-4224-A647-1C44D4159AFB}" presName="aSpace" presStyleCnt="0"/>
      <dgm:spPr/>
    </dgm:pt>
    <dgm:pt modelId="{E9A288AE-51D6-452A-B442-9B0B4DB1E621}" type="pres">
      <dgm:prSet presAssocID="{D0100E1D-2892-475D-A30C-75B934B69281}" presName="aNode" presStyleLbl="fgAcc1" presStyleIdx="2" presStyleCnt="6">
        <dgm:presLayoutVars>
          <dgm:bulletEnabled val="1"/>
        </dgm:presLayoutVars>
      </dgm:prSet>
      <dgm:spPr/>
      <dgm:t>
        <a:bodyPr/>
        <a:lstStyle/>
        <a:p>
          <a:endParaRPr lang="es-MX"/>
        </a:p>
      </dgm:t>
    </dgm:pt>
    <dgm:pt modelId="{F9314F88-D459-459A-AD5A-51F2921D05B1}" type="pres">
      <dgm:prSet presAssocID="{D0100E1D-2892-475D-A30C-75B934B69281}" presName="aSpace" presStyleCnt="0"/>
      <dgm:spPr/>
    </dgm:pt>
    <dgm:pt modelId="{2D16F7F1-F7F6-4625-9D59-BCBEB49147C0}" type="pres">
      <dgm:prSet presAssocID="{1E6C280B-D0EF-4C5A-B1F7-C94B1A676FF6}" presName="aNode" presStyleLbl="fgAcc1" presStyleIdx="3" presStyleCnt="6">
        <dgm:presLayoutVars>
          <dgm:bulletEnabled val="1"/>
        </dgm:presLayoutVars>
      </dgm:prSet>
      <dgm:spPr/>
      <dgm:t>
        <a:bodyPr/>
        <a:lstStyle/>
        <a:p>
          <a:endParaRPr lang="es-MX"/>
        </a:p>
      </dgm:t>
    </dgm:pt>
    <dgm:pt modelId="{CF14EB2E-E431-4796-BF30-28987BBD40E0}" type="pres">
      <dgm:prSet presAssocID="{1E6C280B-D0EF-4C5A-B1F7-C94B1A676FF6}" presName="aSpace" presStyleCnt="0"/>
      <dgm:spPr/>
    </dgm:pt>
    <dgm:pt modelId="{F772AB34-4391-4555-9C2F-0C67F389DDB1}" type="pres">
      <dgm:prSet presAssocID="{514720B6-964C-46A9-9488-E4F483C880BB}" presName="aNode" presStyleLbl="fgAcc1" presStyleIdx="4" presStyleCnt="6">
        <dgm:presLayoutVars>
          <dgm:bulletEnabled val="1"/>
        </dgm:presLayoutVars>
      </dgm:prSet>
      <dgm:spPr/>
      <dgm:t>
        <a:bodyPr/>
        <a:lstStyle/>
        <a:p>
          <a:endParaRPr lang="es-MX"/>
        </a:p>
      </dgm:t>
    </dgm:pt>
    <dgm:pt modelId="{13808103-3AC2-40A6-B389-B15E8930599C}" type="pres">
      <dgm:prSet presAssocID="{514720B6-964C-46A9-9488-E4F483C880BB}" presName="aSpace" presStyleCnt="0"/>
      <dgm:spPr/>
    </dgm:pt>
    <dgm:pt modelId="{9EA54F55-1034-4853-8258-1DD737CB37DD}" type="pres">
      <dgm:prSet presAssocID="{213DFFE0-62A7-47B3-BF4D-181D66F171FD}" presName="aNode" presStyleLbl="fgAcc1" presStyleIdx="5" presStyleCnt="6">
        <dgm:presLayoutVars>
          <dgm:bulletEnabled val="1"/>
        </dgm:presLayoutVars>
      </dgm:prSet>
      <dgm:spPr/>
      <dgm:t>
        <a:bodyPr/>
        <a:lstStyle/>
        <a:p>
          <a:endParaRPr lang="es-MX"/>
        </a:p>
      </dgm:t>
    </dgm:pt>
    <dgm:pt modelId="{9B32F1AB-8BA0-4DE2-9674-587E02B37EA6}" type="pres">
      <dgm:prSet presAssocID="{213DFFE0-62A7-47B3-BF4D-181D66F171FD}" presName="aSpace" presStyleCnt="0"/>
      <dgm:spPr/>
    </dgm:pt>
  </dgm:ptLst>
  <dgm:cxnLst>
    <dgm:cxn modelId="{EF13E0DE-C2C5-489C-9470-BA4094F60EA2}" type="presOf" srcId="{D0100E1D-2892-475D-A30C-75B934B69281}" destId="{E9A288AE-51D6-452A-B442-9B0B4DB1E621}" srcOrd="0" destOrd="0" presId="urn:microsoft.com/office/officeart/2005/8/layout/pyramid2"/>
    <dgm:cxn modelId="{8FB39022-0EA5-4705-A776-8B3014F0DEFE}" type="presOf" srcId="{213DFFE0-62A7-47B3-BF4D-181D66F171FD}" destId="{9EA54F55-1034-4853-8258-1DD737CB37DD}" srcOrd="0" destOrd="0" presId="urn:microsoft.com/office/officeart/2005/8/layout/pyramid2"/>
    <dgm:cxn modelId="{5F5BED6C-550C-45D7-95E0-3F6ADE412832}" type="presOf" srcId="{1E6C280B-D0EF-4C5A-B1F7-C94B1A676FF6}" destId="{2D16F7F1-F7F6-4625-9D59-BCBEB49147C0}" srcOrd="0" destOrd="0" presId="urn:microsoft.com/office/officeart/2005/8/layout/pyramid2"/>
    <dgm:cxn modelId="{35ADD3FF-994E-4A8D-88EC-497632841BEA}" srcId="{6F35A1CB-13F4-412D-A2DD-3BD47B36B869}" destId="{514720B6-964C-46A9-9488-E4F483C880BB}" srcOrd="4" destOrd="0" parTransId="{F751DA9C-FB9A-4088-80E4-778338F1A242}" sibTransId="{79008091-7CEA-4986-B545-A1D33ABD39E3}"/>
    <dgm:cxn modelId="{E7FC509E-9D14-4A01-AD05-151BD5D54675}" srcId="{6F35A1CB-13F4-412D-A2DD-3BD47B36B869}" destId="{213DFFE0-62A7-47B3-BF4D-181D66F171FD}" srcOrd="5" destOrd="0" parTransId="{A4E83367-F1F1-4530-9EEA-FE2FADCDE38B}" sibTransId="{56B81CE5-344B-4AF2-A0CC-73636521D4CC}"/>
    <dgm:cxn modelId="{F2D19427-8D42-4904-B4FA-14ABBA67A1CA}" srcId="{6F35A1CB-13F4-412D-A2DD-3BD47B36B869}" destId="{A68A515D-68AB-4C70-AAE6-80DD0A5BB3BB}" srcOrd="0" destOrd="0" parTransId="{43256925-E573-4DAC-BC88-E3A6FA17D290}" sibTransId="{25917DF3-A243-476D-8E87-E39FBF2160E6}"/>
    <dgm:cxn modelId="{9BB31C7F-124B-4754-8790-300BD23EC934}" type="presOf" srcId="{A68A515D-68AB-4C70-AAE6-80DD0A5BB3BB}" destId="{8860B3FE-B36D-4E8C-8BC3-AC5971912424}" srcOrd="0" destOrd="0" presId="urn:microsoft.com/office/officeart/2005/8/layout/pyramid2"/>
    <dgm:cxn modelId="{514F6229-6591-4CE8-BABB-8555113B495B}" srcId="{6F35A1CB-13F4-412D-A2DD-3BD47B36B869}" destId="{D0100E1D-2892-475D-A30C-75B934B69281}" srcOrd="2" destOrd="0" parTransId="{1BC41A50-4C14-4DCC-B820-E686E2838F2D}" sibTransId="{5751E142-9D06-4F3D-869F-CA63F3898C28}"/>
    <dgm:cxn modelId="{AA6E2422-5825-4A51-9371-99697D2290FB}" type="presOf" srcId="{E1C4101E-D212-4224-A647-1C44D4159AFB}" destId="{18B68711-6E79-4788-9064-662D067A463A}" srcOrd="0" destOrd="0" presId="urn:microsoft.com/office/officeart/2005/8/layout/pyramid2"/>
    <dgm:cxn modelId="{267854C9-2F2C-4851-91B3-51AAA8BD678D}" type="presOf" srcId="{6F35A1CB-13F4-412D-A2DD-3BD47B36B869}" destId="{6D9776D8-5FF8-4DCB-B01A-0D3DA8257DF7}" srcOrd="0" destOrd="0" presId="urn:microsoft.com/office/officeart/2005/8/layout/pyramid2"/>
    <dgm:cxn modelId="{7E37CDA1-C712-4FB2-959C-1CF5248D8EA4}" srcId="{6F35A1CB-13F4-412D-A2DD-3BD47B36B869}" destId="{1E6C280B-D0EF-4C5A-B1F7-C94B1A676FF6}" srcOrd="3" destOrd="0" parTransId="{11AD1B5E-3CE7-4E4A-B254-1D15196A944F}" sibTransId="{1884195C-2F11-4EFF-8FB2-928F9D783D49}"/>
    <dgm:cxn modelId="{033E7586-006E-476B-9F85-CF7AE5CAEC38}" srcId="{6F35A1CB-13F4-412D-A2DD-3BD47B36B869}" destId="{E1C4101E-D212-4224-A647-1C44D4159AFB}" srcOrd="1" destOrd="0" parTransId="{419F8096-EA5F-4411-92E1-B8A46088390D}" sibTransId="{359501EA-863A-4CE0-8D3C-438066502FED}"/>
    <dgm:cxn modelId="{080A70F7-918D-45C2-8631-90D2EE1EB4E3}" type="presOf" srcId="{514720B6-964C-46A9-9488-E4F483C880BB}" destId="{F772AB34-4391-4555-9C2F-0C67F389DDB1}" srcOrd="0" destOrd="0" presId="urn:microsoft.com/office/officeart/2005/8/layout/pyramid2"/>
    <dgm:cxn modelId="{C5F958AA-1C20-474C-A243-FB093840539F}" type="presParOf" srcId="{6D9776D8-5FF8-4DCB-B01A-0D3DA8257DF7}" destId="{CE2C1891-EA22-47BF-AA53-1589ADDAD619}" srcOrd="0" destOrd="0" presId="urn:microsoft.com/office/officeart/2005/8/layout/pyramid2"/>
    <dgm:cxn modelId="{B55E0651-467F-4339-866D-6CFB0C0BCD51}" type="presParOf" srcId="{6D9776D8-5FF8-4DCB-B01A-0D3DA8257DF7}" destId="{24727316-2AF4-4585-8F3E-859639C3E146}" srcOrd="1" destOrd="0" presId="urn:microsoft.com/office/officeart/2005/8/layout/pyramid2"/>
    <dgm:cxn modelId="{2A74662D-529E-4CA3-85F0-5442431A20CA}" type="presParOf" srcId="{24727316-2AF4-4585-8F3E-859639C3E146}" destId="{8860B3FE-B36D-4E8C-8BC3-AC5971912424}" srcOrd="0" destOrd="0" presId="urn:microsoft.com/office/officeart/2005/8/layout/pyramid2"/>
    <dgm:cxn modelId="{3B84827B-8B5D-441E-8C7D-353B4B134F13}" type="presParOf" srcId="{24727316-2AF4-4585-8F3E-859639C3E146}" destId="{42481E99-99A7-4401-9F73-186E7306905A}" srcOrd="1" destOrd="0" presId="urn:microsoft.com/office/officeart/2005/8/layout/pyramid2"/>
    <dgm:cxn modelId="{FBBBCB96-E3CF-4E56-BAE5-F6651D203B39}" type="presParOf" srcId="{24727316-2AF4-4585-8F3E-859639C3E146}" destId="{18B68711-6E79-4788-9064-662D067A463A}" srcOrd="2" destOrd="0" presId="urn:microsoft.com/office/officeart/2005/8/layout/pyramid2"/>
    <dgm:cxn modelId="{5C864F4B-4E51-46E9-9545-FDE8F7B12B49}" type="presParOf" srcId="{24727316-2AF4-4585-8F3E-859639C3E146}" destId="{A63E3C01-E91C-4C9C-8D0E-6CF1679FCCA1}" srcOrd="3" destOrd="0" presId="urn:microsoft.com/office/officeart/2005/8/layout/pyramid2"/>
    <dgm:cxn modelId="{9712B3B9-D32D-4C32-B186-CB67562878D9}" type="presParOf" srcId="{24727316-2AF4-4585-8F3E-859639C3E146}" destId="{E9A288AE-51D6-452A-B442-9B0B4DB1E621}" srcOrd="4" destOrd="0" presId="urn:microsoft.com/office/officeart/2005/8/layout/pyramid2"/>
    <dgm:cxn modelId="{D5E73675-3556-4960-A18F-205C304BBABA}" type="presParOf" srcId="{24727316-2AF4-4585-8F3E-859639C3E146}" destId="{F9314F88-D459-459A-AD5A-51F2921D05B1}" srcOrd="5" destOrd="0" presId="urn:microsoft.com/office/officeart/2005/8/layout/pyramid2"/>
    <dgm:cxn modelId="{7A06FABA-5395-4FE6-BA5F-42BA6939692C}" type="presParOf" srcId="{24727316-2AF4-4585-8F3E-859639C3E146}" destId="{2D16F7F1-F7F6-4625-9D59-BCBEB49147C0}" srcOrd="6" destOrd="0" presId="urn:microsoft.com/office/officeart/2005/8/layout/pyramid2"/>
    <dgm:cxn modelId="{C08905A2-B542-4EE1-BD9E-BEF9F74AA1F6}" type="presParOf" srcId="{24727316-2AF4-4585-8F3E-859639C3E146}" destId="{CF14EB2E-E431-4796-BF30-28987BBD40E0}" srcOrd="7" destOrd="0" presId="urn:microsoft.com/office/officeart/2005/8/layout/pyramid2"/>
    <dgm:cxn modelId="{D7E7514B-5193-4832-921B-3810D40EA2AB}" type="presParOf" srcId="{24727316-2AF4-4585-8F3E-859639C3E146}" destId="{F772AB34-4391-4555-9C2F-0C67F389DDB1}" srcOrd="8" destOrd="0" presId="urn:microsoft.com/office/officeart/2005/8/layout/pyramid2"/>
    <dgm:cxn modelId="{5D6309F5-2FDC-44CA-868B-FECF65671DB5}" type="presParOf" srcId="{24727316-2AF4-4585-8F3E-859639C3E146}" destId="{13808103-3AC2-40A6-B389-B15E8930599C}" srcOrd="9" destOrd="0" presId="urn:microsoft.com/office/officeart/2005/8/layout/pyramid2"/>
    <dgm:cxn modelId="{18D40CD1-BC3E-4DD9-A268-C2E30FEDDDFA}" type="presParOf" srcId="{24727316-2AF4-4585-8F3E-859639C3E146}" destId="{9EA54F55-1034-4853-8258-1DD737CB37DD}" srcOrd="10" destOrd="0" presId="urn:microsoft.com/office/officeart/2005/8/layout/pyramid2"/>
    <dgm:cxn modelId="{F433DC65-537F-439B-9925-F9D3FA5C6A27}" type="presParOf" srcId="{24727316-2AF4-4585-8F3E-859639C3E146}" destId="{9B32F1AB-8BA0-4DE2-9674-587E02B37EA6}" srcOrd="11"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794D411-199E-4D12-A17B-B8F17B3801BE}" type="doc">
      <dgm:prSet loTypeId="urn:microsoft.com/office/officeart/2005/8/layout/cycle1" loCatId="cycle" qsTypeId="urn:microsoft.com/office/officeart/2005/8/quickstyle/simple5" qsCatId="simple" csTypeId="urn:microsoft.com/office/officeart/2005/8/colors/accent1_2" csCatId="accent1" phldr="1"/>
      <dgm:spPr/>
      <dgm:t>
        <a:bodyPr/>
        <a:lstStyle/>
        <a:p>
          <a:endParaRPr lang="es-ES"/>
        </a:p>
      </dgm:t>
    </dgm:pt>
    <dgm:pt modelId="{324B1516-1122-4262-8E93-A5BD65F53544}">
      <dgm:prSet custT="1"/>
      <dgm:spPr/>
      <dgm:t>
        <a:bodyPr/>
        <a:lstStyle/>
        <a:p>
          <a:pPr rtl="0"/>
          <a:r>
            <a:rPr lang="es-ES" sz="1100" dirty="0" smtClean="0">
              <a:latin typeface="Arial Black" pitchFamily="34" charset="0"/>
            </a:rPr>
            <a:t>Segmentación de Mercados </a:t>
          </a:r>
          <a:endParaRPr lang="es-ES" sz="1100" dirty="0">
            <a:latin typeface="Arial Black" pitchFamily="34" charset="0"/>
          </a:endParaRPr>
        </a:p>
      </dgm:t>
    </dgm:pt>
    <dgm:pt modelId="{4AD8C46B-FE28-4F47-BE7F-B7B6A3D1281F}" type="parTrans" cxnId="{1544ED68-7AA3-4D1B-84D5-0570E29AC625}">
      <dgm:prSet/>
      <dgm:spPr/>
      <dgm:t>
        <a:bodyPr/>
        <a:lstStyle/>
        <a:p>
          <a:endParaRPr lang="es-ES"/>
        </a:p>
      </dgm:t>
    </dgm:pt>
    <dgm:pt modelId="{1F610CB3-DDFC-49B4-96BB-937D0AF45E54}" type="sibTrans" cxnId="{1544ED68-7AA3-4D1B-84D5-0570E29AC625}">
      <dgm:prSet/>
      <dgm:spPr/>
      <dgm:t>
        <a:bodyPr/>
        <a:lstStyle/>
        <a:p>
          <a:endParaRPr lang="es-ES"/>
        </a:p>
      </dgm:t>
    </dgm:pt>
    <dgm:pt modelId="{25350F87-9D66-4192-91C8-A8A514F756DC}">
      <dgm:prSet custT="1"/>
      <dgm:spPr/>
      <dgm:t>
        <a:bodyPr/>
        <a:lstStyle/>
        <a:p>
          <a:pPr rtl="0"/>
          <a:r>
            <a:rPr lang="es-ES" sz="1100" dirty="0" smtClean="0">
              <a:latin typeface="Arial Black" pitchFamily="34" charset="0"/>
            </a:rPr>
            <a:t>Diferenciación de Productos </a:t>
          </a:r>
          <a:endParaRPr lang="es-ES" sz="1100" dirty="0">
            <a:latin typeface="Arial Black" pitchFamily="34" charset="0"/>
          </a:endParaRPr>
        </a:p>
      </dgm:t>
    </dgm:pt>
    <dgm:pt modelId="{F84297BB-04C4-4843-925C-45BFEF26264C}" type="parTrans" cxnId="{6F75E5FC-3646-486A-ADAC-880BB6E13877}">
      <dgm:prSet/>
      <dgm:spPr/>
      <dgm:t>
        <a:bodyPr/>
        <a:lstStyle/>
        <a:p>
          <a:endParaRPr lang="es-ES"/>
        </a:p>
      </dgm:t>
    </dgm:pt>
    <dgm:pt modelId="{C388F9FF-87D1-490B-86E8-586793C67101}" type="sibTrans" cxnId="{6F75E5FC-3646-486A-ADAC-880BB6E13877}">
      <dgm:prSet/>
      <dgm:spPr/>
      <dgm:t>
        <a:bodyPr/>
        <a:lstStyle/>
        <a:p>
          <a:endParaRPr lang="es-ES"/>
        </a:p>
      </dgm:t>
    </dgm:pt>
    <dgm:pt modelId="{C0BA9CAF-EAEB-4F8F-94BB-EAE4306C9322}">
      <dgm:prSet custT="1"/>
      <dgm:spPr/>
      <dgm:t>
        <a:bodyPr/>
        <a:lstStyle/>
        <a:p>
          <a:pPr rtl="0"/>
          <a:r>
            <a:rPr lang="es-ES" sz="1100" dirty="0" smtClean="0">
              <a:latin typeface="Arial Black" pitchFamily="34" charset="0"/>
            </a:rPr>
            <a:t>Posicionamiento de Marcas</a:t>
          </a:r>
          <a:endParaRPr lang="es-ES" sz="1100" dirty="0">
            <a:latin typeface="Arial Black" pitchFamily="34" charset="0"/>
          </a:endParaRPr>
        </a:p>
      </dgm:t>
    </dgm:pt>
    <dgm:pt modelId="{CDD98A0C-DC4E-4728-BCAE-18D711C36DAF}" type="parTrans" cxnId="{55F9850B-E0FB-4D77-B47D-9D09ACDF1BC5}">
      <dgm:prSet/>
      <dgm:spPr/>
      <dgm:t>
        <a:bodyPr/>
        <a:lstStyle/>
        <a:p>
          <a:endParaRPr lang="es-ES"/>
        </a:p>
      </dgm:t>
    </dgm:pt>
    <dgm:pt modelId="{BF2A8771-4802-4D15-9589-2090BCBD1C22}" type="sibTrans" cxnId="{55F9850B-E0FB-4D77-B47D-9D09ACDF1BC5}">
      <dgm:prSet/>
      <dgm:spPr/>
      <dgm:t>
        <a:bodyPr/>
        <a:lstStyle/>
        <a:p>
          <a:endParaRPr lang="es-ES"/>
        </a:p>
      </dgm:t>
    </dgm:pt>
    <dgm:pt modelId="{6CC4C9D9-980C-4E4C-B471-3CB292F9D019}" type="pres">
      <dgm:prSet presAssocID="{7794D411-199E-4D12-A17B-B8F17B3801BE}" presName="cycle" presStyleCnt="0">
        <dgm:presLayoutVars>
          <dgm:dir/>
          <dgm:resizeHandles val="exact"/>
        </dgm:presLayoutVars>
      </dgm:prSet>
      <dgm:spPr/>
      <dgm:t>
        <a:bodyPr/>
        <a:lstStyle/>
        <a:p>
          <a:endParaRPr lang="es-MX"/>
        </a:p>
      </dgm:t>
    </dgm:pt>
    <dgm:pt modelId="{5FD4D17C-FB0C-4D40-88DB-81130BED64BE}" type="pres">
      <dgm:prSet presAssocID="{324B1516-1122-4262-8E93-A5BD65F53544}" presName="dummy" presStyleCnt="0"/>
      <dgm:spPr/>
    </dgm:pt>
    <dgm:pt modelId="{979400E4-AF6E-4FA4-8FA6-B45AD670A667}" type="pres">
      <dgm:prSet presAssocID="{324B1516-1122-4262-8E93-A5BD65F53544}" presName="node" presStyleLbl="revTx" presStyleIdx="0" presStyleCnt="3" custScaleX="125106">
        <dgm:presLayoutVars>
          <dgm:bulletEnabled val="1"/>
        </dgm:presLayoutVars>
      </dgm:prSet>
      <dgm:spPr/>
      <dgm:t>
        <a:bodyPr/>
        <a:lstStyle/>
        <a:p>
          <a:endParaRPr lang="es-ES"/>
        </a:p>
      </dgm:t>
    </dgm:pt>
    <dgm:pt modelId="{8A5212B5-0593-4AD0-B01D-7025795B557F}" type="pres">
      <dgm:prSet presAssocID="{1F610CB3-DDFC-49B4-96BB-937D0AF45E54}" presName="sibTrans" presStyleLbl="node1" presStyleIdx="0" presStyleCnt="3" custLinFactNeighborX="11454" custLinFactNeighborY="16"/>
      <dgm:spPr/>
      <dgm:t>
        <a:bodyPr/>
        <a:lstStyle/>
        <a:p>
          <a:endParaRPr lang="es-MX"/>
        </a:p>
      </dgm:t>
    </dgm:pt>
    <dgm:pt modelId="{14B5287F-B043-4CE6-910A-BDBCA37F93D0}" type="pres">
      <dgm:prSet presAssocID="{25350F87-9D66-4192-91C8-A8A514F756DC}" presName="dummy" presStyleCnt="0"/>
      <dgm:spPr/>
    </dgm:pt>
    <dgm:pt modelId="{0D17807C-F335-4353-9275-23F78C6C5760}" type="pres">
      <dgm:prSet presAssocID="{25350F87-9D66-4192-91C8-A8A514F756DC}" presName="node" presStyleLbl="revTx" presStyleIdx="1" presStyleCnt="3" custScaleX="124957">
        <dgm:presLayoutVars>
          <dgm:bulletEnabled val="1"/>
        </dgm:presLayoutVars>
      </dgm:prSet>
      <dgm:spPr/>
      <dgm:t>
        <a:bodyPr/>
        <a:lstStyle/>
        <a:p>
          <a:endParaRPr lang="es-ES"/>
        </a:p>
      </dgm:t>
    </dgm:pt>
    <dgm:pt modelId="{E306152F-DFCC-42AE-A5CA-C00572C06EA1}" type="pres">
      <dgm:prSet presAssocID="{C388F9FF-87D1-490B-86E8-586793C67101}" presName="sibTrans" presStyleLbl="node1" presStyleIdx="1" presStyleCnt="3" custLinFactNeighborX="-15129" custLinFactNeighborY="-5468"/>
      <dgm:spPr/>
      <dgm:t>
        <a:bodyPr/>
        <a:lstStyle/>
        <a:p>
          <a:endParaRPr lang="es-MX"/>
        </a:p>
      </dgm:t>
    </dgm:pt>
    <dgm:pt modelId="{85D7CC26-36C0-473C-82F6-49CB78C09413}" type="pres">
      <dgm:prSet presAssocID="{C0BA9CAF-EAEB-4F8F-94BB-EAE4306C9322}" presName="dummy" presStyleCnt="0"/>
      <dgm:spPr/>
    </dgm:pt>
    <dgm:pt modelId="{5B647372-F1DF-4ADC-A147-99C112E0523E}" type="pres">
      <dgm:prSet presAssocID="{C0BA9CAF-EAEB-4F8F-94BB-EAE4306C9322}" presName="node" presStyleLbl="revTx" presStyleIdx="2" presStyleCnt="3" custScaleX="154440">
        <dgm:presLayoutVars>
          <dgm:bulletEnabled val="1"/>
        </dgm:presLayoutVars>
      </dgm:prSet>
      <dgm:spPr/>
      <dgm:t>
        <a:bodyPr/>
        <a:lstStyle/>
        <a:p>
          <a:endParaRPr lang="es-ES"/>
        </a:p>
      </dgm:t>
    </dgm:pt>
    <dgm:pt modelId="{F75B6E40-7DA1-48FA-A31E-8E76C39E5108}" type="pres">
      <dgm:prSet presAssocID="{BF2A8771-4802-4D15-9589-2090BCBD1C22}" presName="sibTrans" presStyleLbl="node1" presStyleIdx="2" presStyleCnt="3"/>
      <dgm:spPr/>
      <dgm:t>
        <a:bodyPr/>
        <a:lstStyle/>
        <a:p>
          <a:endParaRPr lang="es-MX"/>
        </a:p>
      </dgm:t>
    </dgm:pt>
  </dgm:ptLst>
  <dgm:cxnLst>
    <dgm:cxn modelId="{8C7E0F49-94DD-4A76-A818-44A0EA16902A}" type="presOf" srcId="{BF2A8771-4802-4D15-9589-2090BCBD1C22}" destId="{F75B6E40-7DA1-48FA-A31E-8E76C39E5108}" srcOrd="0" destOrd="0" presId="urn:microsoft.com/office/officeart/2005/8/layout/cycle1"/>
    <dgm:cxn modelId="{8065E9F3-B17F-44A5-9AE8-F868DA07FF70}" type="presOf" srcId="{1F610CB3-DDFC-49B4-96BB-937D0AF45E54}" destId="{8A5212B5-0593-4AD0-B01D-7025795B557F}" srcOrd="0" destOrd="0" presId="urn:microsoft.com/office/officeart/2005/8/layout/cycle1"/>
    <dgm:cxn modelId="{8A45E114-5BD9-479D-BEEB-24DF0498FC32}" type="presOf" srcId="{324B1516-1122-4262-8E93-A5BD65F53544}" destId="{979400E4-AF6E-4FA4-8FA6-B45AD670A667}" srcOrd="0" destOrd="0" presId="urn:microsoft.com/office/officeart/2005/8/layout/cycle1"/>
    <dgm:cxn modelId="{6F75E5FC-3646-486A-ADAC-880BB6E13877}" srcId="{7794D411-199E-4D12-A17B-B8F17B3801BE}" destId="{25350F87-9D66-4192-91C8-A8A514F756DC}" srcOrd="1" destOrd="0" parTransId="{F84297BB-04C4-4843-925C-45BFEF26264C}" sibTransId="{C388F9FF-87D1-490B-86E8-586793C67101}"/>
    <dgm:cxn modelId="{34A56969-EFFC-4049-ABA2-3D131AF1786E}" type="presOf" srcId="{C0BA9CAF-EAEB-4F8F-94BB-EAE4306C9322}" destId="{5B647372-F1DF-4ADC-A147-99C112E0523E}" srcOrd="0" destOrd="0" presId="urn:microsoft.com/office/officeart/2005/8/layout/cycle1"/>
    <dgm:cxn modelId="{55F9850B-E0FB-4D77-B47D-9D09ACDF1BC5}" srcId="{7794D411-199E-4D12-A17B-B8F17B3801BE}" destId="{C0BA9CAF-EAEB-4F8F-94BB-EAE4306C9322}" srcOrd="2" destOrd="0" parTransId="{CDD98A0C-DC4E-4728-BCAE-18D711C36DAF}" sibTransId="{BF2A8771-4802-4D15-9589-2090BCBD1C22}"/>
    <dgm:cxn modelId="{9C5DAFB4-E802-429A-87CC-CF6003CFA32B}" type="presOf" srcId="{C388F9FF-87D1-490B-86E8-586793C67101}" destId="{E306152F-DFCC-42AE-A5CA-C00572C06EA1}" srcOrd="0" destOrd="0" presId="urn:microsoft.com/office/officeart/2005/8/layout/cycle1"/>
    <dgm:cxn modelId="{DEEA9EB4-5164-4F88-A655-71D2B3E98A43}" type="presOf" srcId="{7794D411-199E-4D12-A17B-B8F17B3801BE}" destId="{6CC4C9D9-980C-4E4C-B471-3CB292F9D019}" srcOrd="0" destOrd="0" presId="urn:microsoft.com/office/officeart/2005/8/layout/cycle1"/>
    <dgm:cxn modelId="{1544ED68-7AA3-4D1B-84D5-0570E29AC625}" srcId="{7794D411-199E-4D12-A17B-B8F17B3801BE}" destId="{324B1516-1122-4262-8E93-A5BD65F53544}" srcOrd="0" destOrd="0" parTransId="{4AD8C46B-FE28-4F47-BE7F-B7B6A3D1281F}" sibTransId="{1F610CB3-DDFC-49B4-96BB-937D0AF45E54}"/>
    <dgm:cxn modelId="{5FF49CE5-A416-4BD1-BA94-668BB961568D}" type="presOf" srcId="{25350F87-9D66-4192-91C8-A8A514F756DC}" destId="{0D17807C-F335-4353-9275-23F78C6C5760}" srcOrd="0" destOrd="0" presId="urn:microsoft.com/office/officeart/2005/8/layout/cycle1"/>
    <dgm:cxn modelId="{A78CF066-EB48-406F-8BD0-1DCB2C4226D3}" type="presParOf" srcId="{6CC4C9D9-980C-4E4C-B471-3CB292F9D019}" destId="{5FD4D17C-FB0C-4D40-88DB-81130BED64BE}" srcOrd="0" destOrd="0" presId="urn:microsoft.com/office/officeart/2005/8/layout/cycle1"/>
    <dgm:cxn modelId="{5AA6A903-E679-4060-8C1E-8D18A8EBC650}" type="presParOf" srcId="{6CC4C9D9-980C-4E4C-B471-3CB292F9D019}" destId="{979400E4-AF6E-4FA4-8FA6-B45AD670A667}" srcOrd="1" destOrd="0" presId="urn:microsoft.com/office/officeart/2005/8/layout/cycle1"/>
    <dgm:cxn modelId="{6384BB81-E54C-4232-8BB4-1235211B6636}" type="presParOf" srcId="{6CC4C9D9-980C-4E4C-B471-3CB292F9D019}" destId="{8A5212B5-0593-4AD0-B01D-7025795B557F}" srcOrd="2" destOrd="0" presId="urn:microsoft.com/office/officeart/2005/8/layout/cycle1"/>
    <dgm:cxn modelId="{39D37B1E-CB6A-4362-8035-D6184963FFCF}" type="presParOf" srcId="{6CC4C9D9-980C-4E4C-B471-3CB292F9D019}" destId="{14B5287F-B043-4CE6-910A-BDBCA37F93D0}" srcOrd="3" destOrd="0" presId="urn:microsoft.com/office/officeart/2005/8/layout/cycle1"/>
    <dgm:cxn modelId="{6E8C39D8-B5B4-43C9-A32E-D65B65683C27}" type="presParOf" srcId="{6CC4C9D9-980C-4E4C-B471-3CB292F9D019}" destId="{0D17807C-F335-4353-9275-23F78C6C5760}" srcOrd="4" destOrd="0" presId="urn:microsoft.com/office/officeart/2005/8/layout/cycle1"/>
    <dgm:cxn modelId="{F878EBAC-CD0D-46EB-8938-3F552389EC6A}" type="presParOf" srcId="{6CC4C9D9-980C-4E4C-B471-3CB292F9D019}" destId="{E306152F-DFCC-42AE-A5CA-C00572C06EA1}" srcOrd="5" destOrd="0" presId="urn:microsoft.com/office/officeart/2005/8/layout/cycle1"/>
    <dgm:cxn modelId="{8ACB767D-4635-4B90-9724-F3FF4D801A25}" type="presParOf" srcId="{6CC4C9D9-980C-4E4C-B471-3CB292F9D019}" destId="{85D7CC26-36C0-473C-82F6-49CB78C09413}" srcOrd="6" destOrd="0" presId="urn:microsoft.com/office/officeart/2005/8/layout/cycle1"/>
    <dgm:cxn modelId="{C3E64009-F048-4A67-96E0-843CA22A1BFC}" type="presParOf" srcId="{6CC4C9D9-980C-4E4C-B471-3CB292F9D019}" destId="{5B647372-F1DF-4ADC-A147-99C112E0523E}" srcOrd="7" destOrd="0" presId="urn:microsoft.com/office/officeart/2005/8/layout/cycle1"/>
    <dgm:cxn modelId="{1E857A65-B231-45C5-B471-48450B9895AF}" type="presParOf" srcId="{6CC4C9D9-980C-4E4C-B471-3CB292F9D019}" destId="{F75B6E40-7DA1-48FA-A31E-8E76C39E5108}" srcOrd="8"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DCAEC7C-5B1F-457E-A001-0A03BA7917AD}"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s-ES"/>
        </a:p>
      </dgm:t>
    </dgm:pt>
    <dgm:pt modelId="{C5EDAFDB-3DFC-4D1E-8F5C-15CDEA74C1BF}">
      <dgm:prSet custT="1"/>
      <dgm:spPr/>
      <dgm:t>
        <a:bodyPr/>
        <a:lstStyle/>
        <a:p>
          <a:pPr rtl="0"/>
          <a:r>
            <a:rPr lang="es-ES" sz="1800" dirty="0" smtClean="0"/>
            <a:t>Bienes </a:t>
          </a:r>
          <a:r>
            <a:rPr lang="es-ES" sz="1800" smtClean="0"/>
            <a:t>y servicios</a:t>
          </a:r>
          <a:r>
            <a:rPr lang="es-ES" sz="1200" smtClean="0"/>
            <a:t> </a:t>
          </a:r>
          <a:endParaRPr lang="es-ES" sz="1200" dirty="0"/>
        </a:p>
      </dgm:t>
    </dgm:pt>
    <dgm:pt modelId="{519A8906-5326-4D02-A755-52A4B9758D16}" type="parTrans" cxnId="{BBF82460-EF3D-4B77-AC0E-CB1E67FF3936}">
      <dgm:prSet/>
      <dgm:spPr/>
      <dgm:t>
        <a:bodyPr/>
        <a:lstStyle/>
        <a:p>
          <a:endParaRPr lang="es-ES"/>
        </a:p>
      </dgm:t>
    </dgm:pt>
    <dgm:pt modelId="{0C85BE1E-86F8-4612-835E-231E3E559923}" type="sibTrans" cxnId="{BBF82460-EF3D-4B77-AC0E-CB1E67FF3936}">
      <dgm:prSet/>
      <dgm:spPr/>
      <dgm:t>
        <a:bodyPr/>
        <a:lstStyle/>
        <a:p>
          <a:endParaRPr lang="es-ES"/>
        </a:p>
      </dgm:t>
    </dgm:pt>
    <dgm:pt modelId="{8A55C1A5-7C8F-4413-ABD4-85B1BAF592E0}">
      <dgm:prSet custT="1"/>
      <dgm:spPr/>
      <dgm:t>
        <a:bodyPr/>
        <a:lstStyle/>
        <a:p>
          <a:pPr rtl="0"/>
          <a:r>
            <a:rPr lang="es-ES" sz="2000" dirty="0" smtClean="0"/>
            <a:t>Distribución </a:t>
          </a:r>
          <a:endParaRPr lang="es-ES" sz="2000" dirty="0"/>
        </a:p>
      </dgm:t>
    </dgm:pt>
    <dgm:pt modelId="{1AA728E8-55A0-4D3C-BF19-F1F559AD0108}" type="parTrans" cxnId="{DDDF30E0-FFA0-4E9E-955D-1DBB286CB0AB}">
      <dgm:prSet/>
      <dgm:spPr/>
      <dgm:t>
        <a:bodyPr/>
        <a:lstStyle/>
        <a:p>
          <a:endParaRPr lang="es-ES"/>
        </a:p>
      </dgm:t>
    </dgm:pt>
    <dgm:pt modelId="{441C4E74-CC3D-4258-B1A5-DAFDF87E45A4}" type="sibTrans" cxnId="{DDDF30E0-FFA0-4E9E-955D-1DBB286CB0AB}">
      <dgm:prSet/>
      <dgm:spPr/>
      <dgm:t>
        <a:bodyPr/>
        <a:lstStyle/>
        <a:p>
          <a:endParaRPr lang="es-ES"/>
        </a:p>
      </dgm:t>
    </dgm:pt>
    <dgm:pt modelId="{86181561-8A88-4EB9-AF5B-1BD040E1AFD8}">
      <dgm:prSet custT="1"/>
      <dgm:spPr/>
      <dgm:t>
        <a:bodyPr/>
        <a:lstStyle/>
        <a:p>
          <a:pPr rtl="0"/>
          <a:r>
            <a:rPr lang="es-ES" sz="1800" dirty="0" smtClean="0"/>
            <a:t>Comunicación. </a:t>
          </a:r>
          <a:endParaRPr lang="es-ES" sz="1800" dirty="0"/>
        </a:p>
      </dgm:t>
    </dgm:pt>
    <dgm:pt modelId="{E453BF18-638F-4DE0-B975-78BD9AE851AC}" type="parTrans" cxnId="{8D2CBDA4-7302-454C-BC19-F4F55F768FCB}">
      <dgm:prSet/>
      <dgm:spPr/>
      <dgm:t>
        <a:bodyPr/>
        <a:lstStyle/>
        <a:p>
          <a:endParaRPr lang="es-ES"/>
        </a:p>
      </dgm:t>
    </dgm:pt>
    <dgm:pt modelId="{CAEFEE94-FF9A-4DEB-B537-5B030A968406}" type="sibTrans" cxnId="{8D2CBDA4-7302-454C-BC19-F4F55F768FCB}">
      <dgm:prSet/>
      <dgm:spPr/>
      <dgm:t>
        <a:bodyPr/>
        <a:lstStyle/>
        <a:p>
          <a:endParaRPr lang="es-ES"/>
        </a:p>
      </dgm:t>
    </dgm:pt>
    <dgm:pt modelId="{D252AB85-2902-4422-AF7B-E8CF66C22BD1}" type="pres">
      <dgm:prSet presAssocID="{3DCAEC7C-5B1F-457E-A001-0A03BA7917AD}" presName="composite" presStyleCnt="0">
        <dgm:presLayoutVars>
          <dgm:chMax val="5"/>
          <dgm:dir/>
          <dgm:animLvl val="ctr"/>
          <dgm:resizeHandles val="exact"/>
        </dgm:presLayoutVars>
      </dgm:prSet>
      <dgm:spPr/>
      <dgm:t>
        <a:bodyPr/>
        <a:lstStyle/>
        <a:p>
          <a:endParaRPr lang="es-ES"/>
        </a:p>
      </dgm:t>
    </dgm:pt>
    <dgm:pt modelId="{2069DF85-ACEA-4377-8FA3-6B32412D0D64}" type="pres">
      <dgm:prSet presAssocID="{3DCAEC7C-5B1F-457E-A001-0A03BA7917AD}" presName="cycle" presStyleCnt="0"/>
      <dgm:spPr/>
    </dgm:pt>
    <dgm:pt modelId="{A5F2A56A-B569-4F91-B3FF-4C7FA81EF78A}" type="pres">
      <dgm:prSet presAssocID="{3DCAEC7C-5B1F-457E-A001-0A03BA7917AD}" presName="centerShape" presStyleCnt="0"/>
      <dgm:spPr/>
    </dgm:pt>
    <dgm:pt modelId="{95EBF407-244B-463C-9500-B63F088F7ABE}" type="pres">
      <dgm:prSet presAssocID="{3DCAEC7C-5B1F-457E-A001-0A03BA7917AD}" presName="connSite" presStyleLbl="node1" presStyleIdx="0" presStyleCnt="4"/>
      <dgm:spPr/>
    </dgm:pt>
    <dgm:pt modelId="{545EF25F-5D8E-4EBB-B374-CD4D5E18E848}" type="pres">
      <dgm:prSet presAssocID="{3DCAEC7C-5B1F-457E-A001-0A03BA7917AD}" presName="visible" presStyleLbl="node1" presStyleIdx="0" presStyleCnt="4" custScaleX="81789"/>
      <dgm:spPr>
        <a:blipFill>
          <a:blip xmlns:r="http://schemas.openxmlformats.org/officeDocument/2006/relationships" r:embed="rId1">
            <a:extLst>
              <a:ext uri="{28A0092B-C50C-407E-A947-70E740481C1C}">
                <a14:useLocalDpi xmlns:a14="http://schemas.microsoft.com/office/drawing/2010/main" val="0"/>
              </a:ext>
            </a:extLst>
          </a:blip>
          <a:srcRect/>
          <a:stretch>
            <a:fillRect l="-42000" r="-42000"/>
          </a:stretch>
        </a:blipFill>
        <a:effectLst>
          <a:outerShdw blurRad="50800" dist="38100" algn="l" rotWithShape="0">
            <a:prstClr val="black">
              <a:alpha val="40000"/>
            </a:prstClr>
          </a:outerShdw>
        </a:effectLst>
      </dgm:spPr>
    </dgm:pt>
    <dgm:pt modelId="{3326946E-7AAE-4117-B7D7-CE29228CB341}" type="pres">
      <dgm:prSet presAssocID="{519A8906-5326-4D02-A755-52A4B9758D16}" presName="Name25" presStyleLbl="parChTrans1D1" presStyleIdx="0" presStyleCnt="3"/>
      <dgm:spPr/>
      <dgm:t>
        <a:bodyPr/>
        <a:lstStyle/>
        <a:p>
          <a:endParaRPr lang="es-ES"/>
        </a:p>
      </dgm:t>
    </dgm:pt>
    <dgm:pt modelId="{1DF2AD09-A40C-460B-8813-A06D84AACE16}" type="pres">
      <dgm:prSet presAssocID="{C5EDAFDB-3DFC-4D1E-8F5C-15CDEA74C1BF}" presName="node" presStyleCnt="0"/>
      <dgm:spPr/>
    </dgm:pt>
    <dgm:pt modelId="{3F014615-8CBE-4B18-9B79-B4C0B7B025A3}" type="pres">
      <dgm:prSet presAssocID="{C5EDAFDB-3DFC-4D1E-8F5C-15CDEA74C1BF}" presName="parentNode" presStyleLbl="node1" presStyleIdx="1" presStyleCnt="4" custScaleX="163123">
        <dgm:presLayoutVars>
          <dgm:chMax val="1"/>
          <dgm:bulletEnabled val="1"/>
        </dgm:presLayoutVars>
      </dgm:prSet>
      <dgm:spPr/>
      <dgm:t>
        <a:bodyPr/>
        <a:lstStyle/>
        <a:p>
          <a:endParaRPr lang="es-ES"/>
        </a:p>
      </dgm:t>
    </dgm:pt>
    <dgm:pt modelId="{4BBF3C42-1493-4481-91B7-4BC81B5EC069}" type="pres">
      <dgm:prSet presAssocID="{C5EDAFDB-3DFC-4D1E-8F5C-15CDEA74C1BF}" presName="childNode" presStyleLbl="revTx" presStyleIdx="0" presStyleCnt="0">
        <dgm:presLayoutVars>
          <dgm:bulletEnabled val="1"/>
        </dgm:presLayoutVars>
      </dgm:prSet>
      <dgm:spPr/>
      <dgm:t>
        <a:bodyPr/>
        <a:lstStyle/>
        <a:p>
          <a:endParaRPr lang="es-ES"/>
        </a:p>
      </dgm:t>
    </dgm:pt>
    <dgm:pt modelId="{2321C7A1-E24D-4B92-98DA-B421C6FA1F38}" type="pres">
      <dgm:prSet presAssocID="{1AA728E8-55A0-4D3C-BF19-F1F559AD0108}" presName="Name25" presStyleLbl="parChTrans1D1" presStyleIdx="1" presStyleCnt="3"/>
      <dgm:spPr/>
      <dgm:t>
        <a:bodyPr/>
        <a:lstStyle/>
        <a:p>
          <a:endParaRPr lang="es-ES"/>
        </a:p>
      </dgm:t>
    </dgm:pt>
    <dgm:pt modelId="{047D0044-6D45-4635-9D89-36FA54B0B61B}" type="pres">
      <dgm:prSet presAssocID="{8A55C1A5-7C8F-4413-ABD4-85B1BAF592E0}" presName="node" presStyleCnt="0"/>
      <dgm:spPr/>
    </dgm:pt>
    <dgm:pt modelId="{48081483-6B1F-45D2-95B3-9770EEADDEC1}" type="pres">
      <dgm:prSet presAssocID="{8A55C1A5-7C8F-4413-ABD4-85B1BAF592E0}" presName="parentNode" presStyleLbl="node1" presStyleIdx="2" presStyleCnt="4" custScaleX="158252">
        <dgm:presLayoutVars>
          <dgm:chMax val="1"/>
          <dgm:bulletEnabled val="1"/>
        </dgm:presLayoutVars>
      </dgm:prSet>
      <dgm:spPr/>
      <dgm:t>
        <a:bodyPr/>
        <a:lstStyle/>
        <a:p>
          <a:endParaRPr lang="es-ES"/>
        </a:p>
      </dgm:t>
    </dgm:pt>
    <dgm:pt modelId="{D13A515C-6B57-4E57-A9F8-7BDBFBF35965}" type="pres">
      <dgm:prSet presAssocID="{8A55C1A5-7C8F-4413-ABD4-85B1BAF592E0}" presName="childNode" presStyleLbl="revTx" presStyleIdx="0" presStyleCnt="0">
        <dgm:presLayoutVars>
          <dgm:bulletEnabled val="1"/>
        </dgm:presLayoutVars>
      </dgm:prSet>
      <dgm:spPr/>
      <dgm:t>
        <a:bodyPr/>
        <a:lstStyle/>
        <a:p>
          <a:endParaRPr lang="es-ES"/>
        </a:p>
      </dgm:t>
    </dgm:pt>
    <dgm:pt modelId="{4210BFF8-8FD7-43A3-9E44-4A4FE6A2EDFD}" type="pres">
      <dgm:prSet presAssocID="{E453BF18-638F-4DE0-B975-78BD9AE851AC}" presName="Name25" presStyleLbl="parChTrans1D1" presStyleIdx="2" presStyleCnt="3"/>
      <dgm:spPr/>
      <dgm:t>
        <a:bodyPr/>
        <a:lstStyle/>
        <a:p>
          <a:endParaRPr lang="es-ES"/>
        </a:p>
      </dgm:t>
    </dgm:pt>
    <dgm:pt modelId="{6612964D-D3D1-4484-90A3-3E4E6235C3EC}" type="pres">
      <dgm:prSet presAssocID="{86181561-8A88-4EB9-AF5B-1BD040E1AFD8}" presName="node" presStyleCnt="0"/>
      <dgm:spPr/>
    </dgm:pt>
    <dgm:pt modelId="{7A1C4AD4-4DF7-41F5-91FA-23109369370B}" type="pres">
      <dgm:prSet presAssocID="{86181561-8A88-4EB9-AF5B-1BD040E1AFD8}" presName="parentNode" presStyleLbl="node1" presStyleIdx="3" presStyleCnt="4" custScaleX="151095">
        <dgm:presLayoutVars>
          <dgm:chMax val="1"/>
          <dgm:bulletEnabled val="1"/>
        </dgm:presLayoutVars>
      </dgm:prSet>
      <dgm:spPr/>
      <dgm:t>
        <a:bodyPr/>
        <a:lstStyle/>
        <a:p>
          <a:endParaRPr lang="es-ES"/>
        </a:p>
      </dgm:t>
    </dgm:pt>
    <dgm:pt modelId="{EB312941-5E1D-4E9F-907F-060C784955E6}" type="pres">
      <dgm:prSet presAssocID="{86181561-8A88-4EB9-AF5B-1BD040E1AFD8}" presName="childNode" presStyleLbl="revTx" presStyleIdx="0" presStyleCnt="0">
        <dgm:presLayoutVars>
          <dgm:bulletEnabled val="1"/>
        </dgm:presLayoutVars>
      </dgm:prSet>
      <dgm:spPr/>
    </dgm:pt>
  </dgm:ptLst>
  <dgm:cxnLst>
    <dgm:cxn modelId="{4F1AE834-5591-44CF-BA34-88D41AA26050}" type="presOf" srcId="{1AA728E8-55A0-4D3C-BF19-F1F559AD0108}" destId="{2321C7A1-E24D-4B92-98DA-B421C6FA1F38}" srcOrd="0" destOrd="0" presId="urn:microsoft.com/office/officeart/2005/8/layout/radial2"/>
    <dgm:cxn modelId="{6C2C1462-52F9-4629-8CC5-92A5E1F72AE0}" type="presOf" srcId="{86181561-8A88-4EB9-AF5B-1BD040E1AFD8}" destId="{7A1C4AD4-4DF7-41F5-91FA-23109369370B}" srcOrd="0" destOrd="0" presId="urn:microsoft.com/office/officeart/2005/8/layout/radial2"/>
    <dgm:cxn modelId="{53CDA7C6-3C23-41CC-8C60-B13CF54C4A84}" type="presOf" srcId="{E453BF18-638F-4DE0-B975-78BD9AE851AC}" destId="{4210BFF8-8FD7-43A3-9E44-4A4FE6A2EDFD}" srcOrd="0" destOrd="0" presId="urn:microsoft.com/office/officeart/2005/8/layout/radial2"/>
    <dgm:cxn modelId="{975DEDD6-ED8C-4407-A34A-9422CE61EC14}" type="presOf" srcId="{8A55C1A5-7C8F-4413-ABD4-85B1BAF592E0}" destId="{48081483-6B1F-45D2-95B3-9770EEADDEC1}" srcOrd="0" destOrd="0" presId="urn:microsoft.com/office/officeart/2005/8/layout/radial2"/>
    <dgm:cxn modelId="{DDDF30E0-FFA0-4E9E-955D-1DBB286CB0AB}" srcId="{3DCAEC7C-5B1F-457E-A001-0A03BA7917AD}" destId="{8A55C1A5-7C8F-4413-ABD4-85B1BAF592E0}" srcOrd="1" destOrd="0" parTransId="{1AA728E8-55A0-4D3C-BF19-F1F559AD0108}" sibTransId="{441C4E74-CC3D-4258-B1A5-DAFDF87E45A4}"/>
    <dgm:cxn modelId="{C73C88F1-3651-4D98-A04E-85FE059BB48D}" type="presOf" srcId="{C5EDAFDB-3DFC-4D1E-8F5C-15CDEA74C1BF}" destId="{3F014615-8CBE-4B18-9B79-B4C0B7B025A3}" srcOrd="0" destOrd="0" presId="urn:microsoft.com/office/officeart/2005/8/layout/radial2"/>
    <dgm:cxn modelId="{BBF82460-EF3D-4B77-AC0E-CB1E67FF3936}" srcId="{3DCAEC7C-5B1F-457E-A001-0A03BA7917AD}" destId="{C5EDAFDB-3DFC-4D1E-8F5C-15CDEA74C1BF}" srcOrd="0" destOrd="0" parTransId="{519A8906-5326-4D02-A755-52A4B9758D16}" sibTransId="{0C85BE1E-86F8-4612-835E-231E3E559923}"/>
    <dgm:cxn modelId="{8D2CBDA4-7302-454C-BC19-F4F55F768FCB}" srcId="{3DCAEC7C-5B1F-457E-A001-0A03BA7917AD}" destId="{86181561-8A88-4EB9-AF5B-1BD040E1AFD8}" srcOrd="2" destOrd="0" parTransId="{E453BF18-638F-4DE0-B975-78BD9AE851AC}" sibTransId="{CAEFEE94-FF9A-4DEB-B537-5B030A968406}"/>
    <dgm:cxn modelId="{E069A291-8BB9-4FAF-B2EF-EE4AA3D5F81F}" type="presOf" srcId="{3DCAEC7C-5B1F-457E-A001-0A03BA7917AD}" destId="{D252AB85-2902-4422-AF7B-E8CF66C22BD1}" srcOrd="0" destOrd="0" presId="urn:microsoft.com/office/officeart/2005/8/layout/radial2"/>
    <dgm:cxn modelId="{28A94BB4-D254-4992-B15C-FFFB858EA81B}" type="presOf" srcId="{519A8906-5326-4D02-A755-52A4B9758D16}" destId="{3326946E-7AAE-4117-B7D7-CE29228CB341}" srcOrd="0" destOrd="0" presId="urn:microsoft.com/office/officeart/2005/8/layout/radial2"/>
    <dgm:cxn modelId="{938E0445-44C2-42B3-A508-0DA988B7D195}" type="presParOf" srcId="{D252AB85-2902-4422-AF7B-E8CF66C22BD1}" destId="{2069DF85-ACEA-4377-8FA3-6B32412D0D64}" srcOrd="0" destOrd="0" presId="urn:microsoft.com/office/officeart/2005/8/layout/radial2"/>
    <dgm:cxn modelId="{25B38F24-1DF2-4D17-915F-9590FE40850F}" type="presParOf" srcId="{2069DF85-ACEA-4377-8FA3-6B32412D0D64}" destId="{A5F2A56A-B569-4F91-B3FF-4C7FA81EF78A}" srcOrd="0" destOrd="0" presId="urn:microsoft.com/office/officeart/2005/8/layout/radial2"/>
    <dgm:cxn modelId="{38981FF1-8E8E-40C0-ABA6-C90CCD0C9EF0}" type="presParOf" srcId="{A5F2A56A-B569-4F91-B3FF-4C7FA81EF78A}" destId="{95EBF407-244B-463C-9500-B63F088F7ABE}" srcOrd="0" destOrd="0" presId="urn:microsoft.com/office/officeart/2005/8/layout/radial2"/>
    <dgm:cxn modelId="{4823743E-E3D6-487C-9F27-DF486E1ABA65}" type="presParOf" srcId="{A5F2A56A-B569-4F91-B3FF-4C7FA81EF78A}" destId="{545EF25F-5D8E-4EBB-B374-CD4D5E18E848}" srcOrd="1" destOrd="0" presId="urn:microsoft.com/office/officeart/2005/8/layout/radial2"/>
    <dgm:cxn modelId="{13127AEA-0ADB-443F-869D-5249B4228716}" type="presParOf" srcId="{2069DF85-ACEA-4377-8FA3-6B32412D0D64}" destId="{3326946E-7AAE-4117-B7D7-CE29228CB341}" srcOrd="1" destOrd="0" presId="urn:microsoft.com/office/officeart/2005/8/layout/radial2"/>
    <dgm:cxn modelId="{36EF8638-A5B4-4849-B543-A35CA0B54AEA}" type="presParOf" srcId="{2069DF85-ACEA-4377-8FA3-6B32412D0D64}" destId="{1DF2AD09-A40C-460B-8813-A06D84AACE16}" srcOrd="2" destOrd="0" presId="urn:microsoft.com/office/officeart/2005/8/layout/radial2"/>
    <dgm:cxn modelId="{7E6387A0-174B-4B81-AE32-C1E340DB536D}" type="presParOf" srcId="{1DF2AD09-A40C-460B-8813-A06D84AACE16}" destId="{3F014615-8CBE-4B18-9B79-B4C0B7B025A3}" srcOrd="0" destOrd="0" presId="urn:microsoft.com/office/officeart/2005/8/layout/radial2"/>
    <dgm:cxn modelId="{1184BC36-D669-4227-B9CE-F9858F3ACEC6}" type="presParOf" srcId="{1DF2AD09-A40C-460B-8813-A06D84AACE16}" destId="{4BBF3C42-1493-4481-91B7-4BC81B5EC069}" srcOrd="1" destOrd="0" presId="urn:microsoft.com/office/officeart/2005/8/layout/radial2"/>
    <dgm:cxn modelId="{E27AEAE1-D771-4FB9-8201-264A4B9C5CB1}" type="presParOf" srcId="{2069DF85-ACEA-4377-8FA3-6B32412D0D64}" destId="{2321C7A1-E24D-4B92-98DA-B421C6FA1F38}" srcOrd="3" destOrd="0" presId="urn:microsoft.com/office/officeart/2005/8/layout/radial2"/>
    <dgm:cxn modelId="{5E3E1B30-5122-4390-8B56-375CC9B44F1C}" type="presParOf" srcId="{2069DF85-ACEA-4377-8FA3-6B32412D0D64}" destId="{047D0044-6D45-4635-9D89-36FA54B0B61B}" srcOrd="4" destOrd="0" presId="urn:microsoft.com/office/officeart/2005/8/layout/radial2"/>
    <dgm:cxn modelId="{D639D58D-858A-4A3E-8E34-15238110A888}" type="presParOf" srcId="{047D0044-6D45-4635-9D89-36FA54B0B61B}" destId="{48081483-6B1F-45D2-95B3-9770EEADDEC1}" srcOrd="0" destOrd="0" presId="urn:microsoft.com/office/officeart/2005/8/layout/radial2"/>
    <dgm:cxn modelId="{1C317B16-8471-4342-9CCE-730916A38B96}" type="presParOf" srcId="{047D0044-6D45-4635-9D89-36FA54B0B61B}" destId="{D13A515C-6B57-4E57-A9F8-7BDBFBF35965}" srcOrd="1" destOrd="0" presId="urn:microsoft.com/office/officeart/2005/8/layout/radial2"/>
    <dgm:cxn modelId="{0C811F7F-0EB8-4B10-A9FB-DBAC0D6621D9}" type="presParOf" srcId="{2069DF85-ACEA-4377-8FA3-6B32412D0D64}" destId="{4210BFF8-8FD7-43A3-9E44-4A4FE6A2EDFD}" srcOrd="5" destOrd="0" presId="urn:microsoft.com/office/officeart/2005/8/layout/radial2"/>
    <dgm:cxn modelId="{04EA8283-35B2-48F4-87F0-5906F4D9BD6C}" type="presParOf" srcId="{2069DF85-ACEA-4377-8FA3-6B32412D0D64}" destId="{6612964D-D3D1-4484-90A3-3E4E6235C3EC}" srcOrd="6" destOrd="0" presId="urn:microsoft.com/office/officeart/2005/8/layout/radial2"/>
    <dgm:cxn modelId="{B449E875-71CD-4B9F-B380-8D93F6E1BC9F}" type="presParOf" srcId="{6612964D-D3D1-4484-90A3-3E4E6235C3EC}" destId="{7A1C4AD4-4DF7-41F5-91FA-23109369370B}" srcOrd="0" destOrd="0" presId="urn:microsoft.com/office/officeart/2005/8/layout/radial2"/>
    <dgm:cxn modelId="{EA9DB5C9-942F-4507-8744-5B5F0CB971C6}" type="presParOf" srcId="{6612964D-D3D1-4484-90A3-3E4E6235C3EC}" destId="{EB312941-5E1D-4E9F-907F-060C784955E6}" srcOrd="1" destOrd="0" presId="urn:microsoft.com/office/officeart/2005/8/layout/radial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8C50C32-1CE4-48ED-9717-62533C3A69E6}"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s-ES"/>
        </a:p>
      </dgm:t>
    </dgm:pt>
    <dgm:pt modelId="{B9093EAA-A4DE-422E-BF8E-B35EA1785433}">
      <dgm:prSet/>
      <dgm:spPr/>
      <dgm:t>
        <a:bodyPr/>
        <a:lstStyle/>
        <a:p>
          <a:pPr rtl="0"/>
          <a:r>
            <a:rPr lang="es-ES" b="1" smtClean="0"/>
            <a:t>Empuje</a:t>
          </a:r>
          <a:r>
            <a:rPr lang="es-ES" smtClean="0"/>
            <a:t> (apoyo en el punto de venta y disponibilidad del producto)</a:t>
          </a:r>
          <a:endParaRPr lang="es-ES"/>
        </a:p>
      </dgm:t>
    </dgm:pt>
    <dgm:pt modelId="{A6A71E4E-B6F5-4FA5-9019-321AF5A69DEE}" type="parTrans" cxnId="{B428236D-1CF6-4387-B138-8488FF42958E}">
      <dgm:prSet/>
      <dgm:spPr/>
      <dgm:t>
        <a:bodyPr/>
        <a:lstStyle/>
        <a:p>
          <a:endParaRPr lang="es-ES"/>
        </a:p>
      </dgm:t>
    </dgm:pt>
    <dgm:pt modelId="{59259C00-7ECB-4883-BE71-A8EDC4C257A6}" type="sibTrans" cxnId="{B428236D-1CF6-4387-B138-8488FF42958E}">
      <dgm:prSet/>
      <dgm:spPr/>
      <dgm:t>
        <a:bodyPr/>
        <a:lstStyle/>
        <a:p>
          <a:endParaRPr lang="es-ES"/>
        </a:p>
      </dgm:t>
    </dgm:pt>
    <dgm:pt modelId="{38F65266-ABE3-45F4-8D4D-63FC78A0B7FC}">
      <dgm:prSet/>
      <dgm:spPr/>
      <dgm:t>
        <a:bodyPr/>
        <a:lstStyle/>
        <a:p>
          <a:pPr rtl="0"/>
          <a:r>
            <a:rPr lang="es-ES" b="1" smtClean="0"/>
            <a:t>Atracción </a:t>
          </a:r>
          <a:r>
            <a:rPr lang="es-ES" smtClean="0"/>
            <a:t>(preferencia del consumidor y lealtad de compra). </a:t>
          </a:r>
          <a:endParaRPr lang="es-ES"/>
        </a:p>
      </dgm:t>
    </dgm:pt>
    <dgm:pt modelId="{055E4815-7EE1-4B25-8982-A75396A52763}" type="parTrans" cxnId="{4A48345B-3376-49C4-8085-ACFF4D659377}">
      <dgm:prSet/>
      <dgm:spPr/>
      <dgm:t>
        <a:bodyPr/>
        <a:lstStyle/>
        <a:p>
          <a:endParaRPr lang="es-ES"/>
        </a:p>
      </dgm:t>
    </dgm:pt>
    <dgm:pt modelId="{C87F3CAB-2406-4222-9DEA-077931A98AE2}" type="sibTrans" cxnId="{4A48345B-3376-49C4-8085-ACFF4D659377}">
      <dgm:prSet/>
      <dgm:spPr/>
      <dgm:t>
        <a:bodyPr/>
        <a:lstStyle/>
        <a:p>
          <a:endParaRPr lang="es-ES"/>
        </a:p>
      </dgm:t>
    </dgm:pt>
    <dgm:pt modelId="{9177D6D3-A87B-48E8-85C9-90A28496DE6A}" type="pres">
      <dgm:prSet presAssocID="{78C50C32-1CE4-48ED-9717-62533C3A69E6}" presName="linear" presStyleCnt="0">
        <dgm:presLayoutVars>
          <dgm:animLvl val="lvl"/>
          <dgm:resizeHandles val="exact"/>
        </dgm:presLayoutVars>
      </dgm:prSet>
      <dgm:spPr/>
      <dgm:t>
        <a:bodyPr/>
        <a:lstStyle/>
        <a:p>
          <a:endParaRPr lang="es-ES"/>
        </a:p>
      </dgm:t>
    </dgm:pt>
    <dgm:pt modelId="{597BEB79-07CF-42C7-899D-97062E16BF59}" type="pres">
      <dgm:prSet presAssocID="{B9093EAA-A4DE-422E-BF8E-B35EA1785433}" presName="parentText" presStyleLbl="node1" presStyleIdx="0" presStyleCnt="2">
        <dgm:presLayoutVars>
          <dgm:chMax val="0"/>
          <dgm:bulletEnabled val="1"/>
        </dgm:presLayoutVars>
      </dgm:prSet>
      <dgm:spPr/>
      <dgm:t>
        <a:bodyPr/>
        <a:lstStyle/>
        <a:p>
          <a:endParaRPr lang="es-ES"/>
        </a:p>
      </dgm:t>
    </dgm:pt>
    <dgm:pt modelId="{4C5A4B88-0E9F-41D2-9CF7-3C3071FEB113}" type="pres">
      <dgm:prSet presAssocID="{59259C00-7ECB-4883-BE71-A8EDC4C257A6}" presName="spacer" presStyleCnt="0"/>
      <dgm:spPr/>
    </dgm:pt>
    <dgm:pt modelId="{6A4EBAAD-7F80-40FA-BDBD-579CF6B49843}" type="pres">
      <dgm:prSet presAssocID="{38F65266-ABE3-45F4-8D4D-63FC78A0B7FC}" presName="parentText" presStyleLbl="node1" presStyleIdx="1" presStyleCnt="2">
        <dgm:presLayoutVars>
          <dgm:chMax val="0"/>
          <dgm:bulletEnabled val="1"/>
        </dgm:presLayoutVars>
      </dgm:prSet>
      <dgm:spPr/>
      <dgm:t>
        <a:bodyPr/>
        <a:lstStyle/>
        <a:p>
          <a:endParaRPr lang="es-ES"/>
        </a:p>
      </dgm:t>
    </dgm:pt>
  </dgm:ptLst>
  <dgm:cxnLst>
    <dgm:cxn modelId="{5EA4C8E6-FCD2-40DB-8FB0-4803C72114AA}" type="presOf" srcId="{B9093EAA-A4DE-422E-BF8E-B35EA1785433}" destId="{597BEB79-07CF-42C7-899D-97062E16BF59}" srcOrd="0" destOrd="0" presId="urn:microsoft.com/office/officeart/2005/8/layout/vList2"/>
    <dgm:cxn modelId="{A06EAD43-AA33-4527-8FAA-A5E9B46C4097}" type="presOf" srcId="{38F65266-ABE3-45F4-8D4D-63FC78A0B7FC}" destId="{6A4EBAAD-7F80-40FA-BDBD-579CF6B49843}" srcOrd="0" destOrd="0" presId="urn:microsoft.com/office/officeart/2005/8/layout/vList2"/>
    <dgm:cxn modelId="{B428236D-1CF6-4387-B138-8488FF42958E}" srcId="{78C50C32-1CE4-48ED-9717-62533C3A69E6}" destId="{B9093EAA-A4DE-422E-BF8E-B35EA1785433}" srcOrd="0" destOrd="0" parTransId="{A6A71E4E-B6F5-4FA5-9019-321AF5A69DEE}" sibTransId="{59259C00-7ECB-4883-BE71-A8EDC4C257A6}"/>
    <dgm:cxn modelId="{4A48345B-3376-49C4-8085-ACFF4D659377}" srcId="{78C50C32-1CE4-48ED-9717-62533C3A69E6}" destId="{38F65266-ABE3-45F4-8D4D-63FC78A0B7FC}" srcOrd="1" destOrd="0" parTransId="{055E4815-7EE1-4B25-8982-A75396A52763}" sibTransId="{C87F3CAB-2406-4222-9DEA-077931A98AE2}"/>
    <dgm:cxn modelId="{472774C6-665E-4BCB-8D4C-CD7A77C497A8}" type="presOf" srcId="{78C50C32-1CE4-48ED-9717-62533C3A69E6}" destId="{9177D6D3-A87B-48E8-85C9-90A28496DE6A}" srcOrd="0" destOrd="0" presId="urn:microsoft.com/office/officeart/2005/8/layout/vList2"/>
    <dgm:cxn modelId="{80030FF9-F951-449C-A80D-243F8AB6F110}" type="presParOf" srcId="{9177D6D3-A87B-48E8-85C9-90A28496DE6A}" destId="{597BEB79-07CF-42C7-899D-97062E16BF59}" srcOrd="0" destOrd="0" presId="urn:microsoft.com/office/officeart/2005/8/layout/vList2"/>
    <dgm:cxn modelId="{131544E1-E870-424A-BE4A-E6BDE7FA0097}" type="presParOf" srcId="{9177D6D3-A87B-48E8-85C9-90A28496DE6A}" destId="{4C5A4B88-0E9F-41D2-9CF7-3C3071FEB113}" srcOrd="1" destOrd="0" presId="urn:microsoft.com/office/officeart/2005/8/layout/vList2"/>
    <dgm:cxn modelId="{01002383-75A3-4B99-AFF6-5CAAEE3A4039}" type="presParOf" srcId="{9177D6D3-A87B-48E8-85C9-90A28496DE6A}" destId="{6A4EBAAD-7F80-40FA-BDBD-579CF6B49843}"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31AF498-C6F8-4D69-9B73-E83CDE2F2D03}"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s-ES"/>
        </a:p>
      </dgm:t>
    </dgm:pt>
    <dgm:pt modelId="{207D9393-B5FF-4040-AEF6-3D3E2A8A520F}">
      <dgm:prSet/>
      <dgm:spPr/>
      <dgm:t>
        <a:bodyPr/>
        <a:lstStyle/>
        <a:p>
          <a:pPr rtl="0"/>
          <a:r>
            <a:rPr lang="es-ES" dirty="0" smtClean="0"/>
            <a:t>Cliente (producto), </a:t>
          </a:r>
          <a:endParaRPr lang="es-ES" dirty="0"/>
        </a:p>
      </dgm:t>
    </dgm:pt>
    <dgm:pt modelId="{812B3E00-4018-4272-B105-23E7ACDDA3CA}" type="parTrans" cxnId="{49CDC448-369C-49D9-8931-DFCE3DD1731C}">
      <dgm:prSet/>
      <dgm:spPr/>
      <dgm:t>
        <a:bodyPr/>
        <a:lstStyle/>
        <a:p>
          <a:endParaRPr lang="es-ES"/>
        </a:p>
      </dgm:t>
    </dgm:pt>
    <dgm:pt modelId="{4911442E-6FA6-47AA-B379-F760C7E6D6A8}" type="sibTrans" cxnId="{49CDC448-369C-49D9-8931-DFCE3DD1731C}">
      <dgm:prSet/>
      <dgm:spPr/>
      <dgm:t>
        <a:bodyPr/>
        <a:lstStyle/>
        <a:p>
          <a:endParaRPr lang="es-ES"/>
        </a:p>
      </dgm:t>
    </dgm:pt>
    <dgm:pt modelId="{78A7AA9A-EFE4-483B-88E0-5860DA688ED5}">
      <dgm:prSet/>
      <dgm:spPr/>
      <dgm:t>
        <a:bodyPr/>
        <a:lstStyle/>
        <a:p>
          <a:pPr rtl="0"/>
          <a:r>
            <a:rPr lang="es-ES" dirty="0" smtClean="0"/>
            <a:t>Costo (precio), </a:t>
          </a:r>
          <a:endParaRPr lang="es-ES" dirty="0"/>
        </a:p>
      </dgm:t>
    </dgm:pt>
    <dgm:pt modelId="{33A9F1E4-3560-46EE-9967-DF261B6873B8}" type="parTrans" cxnId="{690F09EF-BE82-4B35-A48E-F1C23E958D3E}">
      <dgm:prSet/>
      <dgm:spPr/>
      <dgm:t>
        <a:bodyPr/>
        <a:lstStyle/>
        <a:p>
          <a:endParaRPr lang="es-ES"/>
        </a:p>
      </dgm:t>
    </dgm:pt>
    <dgm:pt modelId="{691EBEE4-E35E-41A2-B00C-3EC67DF7E63F}" type="sibTrans" cxnId="{690F09EF-BE82-4B35-A48E-F1C23E958D3E}">
      <dgm:prSet/>
      <dgm:spPr/>
      <dgm:t>
        <a:bodyPr/>
        <a:lstStyle/>
        <a:p>
          <a:endParaRPr lang="es-ES"/>
        </a:p>
      </dgm:t>
    </dgm:pt>
    <dgm:pt modelId="{B19A60E2-F54F-43B5-984D-8CD9B0DAAAD8}">
      <dgm:prSet/>
      <dgm:spPr/>
      <dgm:t>
        <a:bodyPr/>
        <a:lstStyle/>
        <a:p>
          <a:pPr rtl="0"/>
          <a:r>
            <a:rPr lang="es-ES" dirty="0" smtClean="0"/>
            <a:t>Conveniencia (plaza), y </a:t>
          </a:r>
          <a:endParaRPr lang="es-ES" dirty="0"/>
        </a:p>
      </dgm:t>
    </dgm:pt>
    <dgm:pt modelId="{DC27E558-CEDB-48C1-8C59-424A9C7E00BB}" type="parTrans" cxnId="{E32F6DCD-039F-4746-90F1-1CAAA2F86B99}">
      <dgm:prSet/>
      <dgm:spPr/>
      <dgm:t>
        <a:bodyPr/>
        <a:lstStyle/>
        <a:p>
          <a:endParaRPr lang="es-ES"/>
        </a:p>
      </dgm:t>
    </dgm:pt>
    <dgm:pt modelId="{93708B8A-F42D-4EBE-B1F3-077A5F48A7D6}" type="sibTrans" cxnId="{E32F6DCD-039F-4746-90F1-1CAAA2F86B99}">
      <dgm:prSet/>
      <dgm:spPr/>
      <dgm:t>
        <a:bodyPr/>
        <a:lstStyle/>
        <a:p>
          <a:endParaRPr lang="es-ES"/>
        </a:p>
      </dgm:t>
    </dgm:pt>
    <dgm:pt modelId="{7D52FDFF-72A9-46EF-9166-C451C6582FC1}">
      <dgm:prSet/>
      <dgm:spPr/>
      <dgm:t>
        <a:bodyPr/>
        <a:lstStyle/>
        <a:p>
          <a:pPr rtl="0"/>
          <a:r>
            <a:rPr lang="es-ES" smtClean="0"/>
            <a:t>Comunicación (promoción). </a:t>
          </a:r>
          <a:endParaRPr lang="es-ES" dirty="0"/>
        </a:p>
      </dgm:t>
    </dgm:pt>
    <dgm:pt modelId="{BAE76984-64A9-43B9-B461-90C9D0A1776D}" type="parTrans" cxnId="{0E3A4151-D742-46C3-ACEC-20739BCCFA88}">
      <dgm:prSet/>
      <dgm:spPr/>
      <dgm:t>
        <a:bodyPr/>
        <a:lstStyle/>
        <a:p>
          <a:endParaRPr lang="es-ES"/>
        </a:p>
      </dgm:t>
    </dgm:pt>
    <dgm:pt modelId="{793D8CCA-ADFA-411F-ACBA-8C81727A1802}" type="sibTrans" cxnId="{0E3A4151-D742-46C3-ACEC-20739BCCFA88}">
      <dgm:prSet/>
      <dgm:spPr/>
      <dgm:t>
        <a:bodyPr/>
        <a:lstStyle/>
        <a:p>
          <a:endParaRPr lang="es-ES"/>
        </a:p>
      </dgm:t>
    </dgm:pt>
    <dgm:pt modelId="{B03E2D9A-9717-4D4E-B918-4401522B0856}" type="pres">
      <dgm:prSet presAssocID="{931AF498-C6F8-4D69-9B73-E83CDE2F2D03}" presName="Name0" presStyleCnt="0">
        <dgm:presLayoutVars>
          <dgm:chPref val="3"/>
          <dgm:dir/>
          <dgm:animLvl val="lvl"/>
          <dgm:resizeHandles/>
        </dgm:presLayoutVars>
      </dgm:prSet>
      <dgm:spPr/>
      <dgm:t>
        <a:bodyPr/>
        <a:lstStyle/>
        <a:p>
          <a:endParaRPr lang="es-ES"/>
        </a:p>
      </dgm:t>
    </dgm:pt>
    <dgm:pt modelId="{FCDF07C3-EB44-4DE4-AF7D-BDFF0B537B3B}" type="pres">
      <dgm:prSet presAssocID="{207D9393-B5FF-4040-AEF6-3D3E2A8A520F}" presName="horFlow" presStyleCnt="0"/>
      <dgm:spPr/>
    </dgm:pt>
    <dgm:pt modelId="{FF2DE497-57B8-421F-A31B-7ABFA3867B61}" type="pres">
      <dgm:prSet presAssocID="{207D9393-B5FF-4040-AEF6-3D3E2A8A520F}" presName="bigChev" presStyleLbl="node1" presStyleIdx="0" presStyleCnt="4" custLinFactNeighborX="-68968" custLinFactNeighborY="3336"/>
      <dgm:spPr/>
      <dgm:t>
        <a:bodyPr/>
        <a:lstStyle/>
        <a:p>
          <a:endParaRPr lang="es-ES"/>
        </a:p>
      </dgm:t>
    </dgm:pt>
    <dgm:pt modelId="{528EFFDA-894E-43C6-8DB4-4D76A9EF4F8D}" type="pres">
      <dgm:prSet presAssocID="{207D9393-B5FF-4040-AEF6-3D3E2A8A520F}" presName="vSp" presStyleCnt="0"/>
      <dgm:spPr/>
    </dgm:pt>
    <dgm:pt modelId="{D108EE6B-0F65-43A9-AF16-DD6B2A3495AC}" type="pres">
      <dgm:prSet presAssocID="{78A7AA9A-EFE4-483B-88E0-5860DA688ED5}" presName="horFlow" presStyleCnt="0"/>
      <dgm:spPr/>
    </dgm:pt>
    <dgm:pt modelId="{E2F8294B-1211-4864-9DCA-F62C3281B689}" type="pres">
      <dgm:prSet presAssocID="{78A7AA9A-EFE4-483B-88E0-5860DA688ED5}" presName="bigChev" presStyleLbl="node1" presStyleIdx="1" presStyleCnt="4" custLinFactNeighborX="-10447" custLinFactNeighborY="804"/>
      <dgm:spPr/>
      <dgm:t>
        <a:bodyPr/>
        <a:lstStyle/>
        <a:p>
          <a:endParaRPr lang="es-ES"/>
        </a:p>
      </dgm:t>
    </dgm:pt>
    <dgm:pt modelId="{F10ADD7E-3F45-4C00-B939-B0CA0C7C52C8}" type="pres">
      <dgm:prSet presAssocID="{78A7AA9A-EFE4-483B-88E0-5860DA688ED5}" presName="vSp" presStyleCnt="0"/>
      <dgm:spPr/>
    </dgm:pt>
    <dgm:pt modelId="{7E7A4AFB-6573-449E-8216-E1A9186B7CCD}" type="pres">
      <dgm:prSet presAssocID="{B19A60E2-F54F-43B5-984D-8CD9B0DAAAD8}" presName="horFlow" presStyleCnt="0"/>
      <dgm:spPr/>
    </dgm:pt>
    <dgm:pt modelId="{9D46E298-AACB-4FE8-9D8D-77FEB35AA273}" type="pres">
      <dgm:prSet presAssocID="{B19A60E2-F54F-43B5-984D-8CD9B0DAAAD8}" presName="bigChev" presStyleLbl="node1" presStyleIdx="2" presStyleCnt="4" custLinFactNeighborX="28567" custLinFactNeighborY="-8694"/>
      <dgm:spPr/>
      <dgm:t>
        <a:bodyPr/>
        <a:lstStyle/>
        <a:p>
          <a:endParaRPr lang="es-ES"/>
        </a:p>
      </dgm:t>
    </dgm:pt>
    <dgm:pt modelId="{B354AAA4-7CA3-4BBB-BFDB-026D34F02E6C}" type="pres">
      <dgm:prSet presAssocID="{B19A60E2-F54F-43B5-984D-8CD9B0DAAAD8}" presName="vSp" presStyleCnt="0"/>
      <dgm:spPr/>
    </dgm:pt>
    <dgm:pt modelId="{07814A2D-AAA8-4ECB-9449-9BACABD902AC}" type="pres">
      <dgm:prSet presAssocID="{7D52FDFF-72A9-46EF-9166-C451C6582FC1}" presName="horFlow" presStyleCnt="0"/>
      <dgm:spPr/>
    </dgm:pt>
    <dgm:pt modelId="{2A94C808-DF20-49C7-B5CC-CC2FACCBC5A8}" type="pres">
      <dgm:prSet presAssocID="{7D52FDFF-72A9-46EF-9166-C451C6582FC1}" presName="bigChev" presStyleLbl="node1" presStyleIdx="3" presStyleCnt="4" custLinFactNeighborX="79331" custLinFactNeighborY="-4259"/>
      <dgm:spPr/>
      <dgm:t>
        <a:bodyPr/>
        <a:lstStyle/>
        <a:p>
          <a:endParaRPr lang="es-ES"/>
        </a:p>
      </dgm:t>
    </dgm:pt>
  </dgm:ptLst>
  <dgm:cxnLst>
    <dgm:cxn modelId="{690F09EF-BE82-4B35-A48E-F1C23E958D3E}" srcId="{931AF498-C6F8-4D69-9B73-E83CDE2F2D03}" destId="{78A7AA9A-EFE4-483B-88E0-5860DA688ED5}" srcOrd="1" destOrd="0" parTransId="{33A9F1E4-3560-46EE-9967-DF261B6873B8}" sibTransId="{691EBEE4-E35E-41A2-B00C-3EC67DF7E63F}"/>
    <dgm:cxn modelId="{49CDC448-369C-49D9-8931-DFCE3DD1731C}" srcId="{931AF498-C6F8-4D69-9B73-E83CDE2F2D03}" destId="{207D9393-B5FF-4040-AEF6-3D3E2A8A520F}" srcOrd="0" destOrd="0" parTransId="{812B3E00-4018-4272-B105-23E7ACDDA3CA}" sibTransId="{4911442E-6FA6-47AA-B379-F760C7E6D6A8}"/>
    <dgm:cxn modelId="{8AB8CD62-EAB7-419D-B181-695CE35EAD13}" type="presOf" srcId="{78A7AA9A-EFE4-483B-88E0-5860DA688ED5}" destId="{E2F8294B-1211-4864-9DCA-F62C3281B689}" srcOrd="0" destOrd="0" presId="urn:microsoft.com/office/officeart/2005/8/layout/lProcess3"/>
    <dgm:cxn modelId="{8F0543F5-7F69-4F83-B2B0-93359E8D5A48}" type="presOf" srcId="{207D9393-B5FF-4040-AEF6-3D3E2A8A520F}" destId="{FF2DE497-57B8-421F-A31B-7ABFA3867B61}" srcOrd="0" destOrd="0" presId="urn:microsoft.com/office/officeart/2005/8/layout/lProcess3"/>
    <dgm:cxn modelId="{35957F93-62A3-4295-AE5F-11B7D1B931E8}" type="presOf" srcId="{931AF498-C6F8-4D69-9B73-E83CDE2F2D03}" destId="{B03E2D9A-9717-4D4E-B918-4401522B0856}" srcOrd="0" destOrd="0" presId="urn:microsoft.com/office/officeart/2005/8/layout/lProcess3"/>
    <dgm:cxn modelId="{E2348700-91C7-4937-BBB8-C3AAA21F0E51}" type="presOf" srcId="{B19A60E2-F54F-43B5-984D-8CD9B0DAAAD8}" destId="{9D46E298-AACB-4FE8-9D8D-77FEB35AA273}" srcOrd="0" destOrd="0" presId="urn:microsoft.com/office/officeart/2005/8/layout/lProcess3"/>
    <dgm:cxn modelId="{0E3A4151-D742-46C3-ACEC-20739BCCFA88}" srcId="{931AF498-C6F8-4D69-9B73-E83CDE2F2D03}" destId="{7D52FDFF-72A9-46EF-9166-C451C6582FC1}" srcOrd="3" destOrd="0" parTransId="{BAE76984-64A9-43B9-B461-90C9D0A1776D}" sibTransId="{793D8CCA-ADFA-411F-ACBA-8C81727A1802}"/>
    <dgm:cxn modelId="{8952C49E-8D57-4901-8DC4-C4CF48E02D44}" type="presOf" srcId="{7D52FDFF-72A9-46EF-9166-C451C6582FC1}" destId="{2A94C808-DF20-49C7-B5CC-CC2FACCBC5A8}" srcOrd="0" destOrd="0" presId="urn:microsoft.com/office/officeart/2005/8/layout/lProcess3"/>
    <dgm:cxn modelId="{E32F6DCD-039F-4746-90F1-1CAAA2F86B99}" srcId="{931AF498-C6F8-4D69-9B73-E83CDE2F2D03}" destId="{B19A60E2-F54F-43B5-984D-8CD9B0DAAAD8}" srcOrd="2" destOrd="0" parTransId="{DC27E558-CEDB-48C1-8C59-424A9C7E00BB}" sibTransId="{93708B8A-F42D-4EBE-B1F3-077A5F48A7D6}"/>
    <dgm:cxn modelId="{30DA0ECC-A9ED-4AFA-9B47-C01FD34897C9}" type="presParOf" srcId="{B03E2D9A-9717-4D4E-B918-4401522B0856}" destId="{FCDF07C3-EB44-4DE4-AF7D-BDFF0B537B3B}" srcOrd="0" destOrd="0" presId="urn:microsoft.com/office/officeart/2005/8/layout/lProcess3"/>
    <dgm:cxn modelId="{D201E3A0-751D-4436-ABF0-09BE7F1503BA}" type="presParOf" srcId="{FCDF07C3-EB44-4DE4-AF7D-BDFF0B537B3B}" destId="{FF2DE497-57B8-421F-A31B-7ABFA3867B61}" srcOrd="0" destOrd="0" presId="urn:microsoft.com/office/officeart/2005/8/layout/lProcess3"/>
    <dgm:cxn modelId="{74C035DD-94CF-478F-9F61-A541D10CB2CA}" type="presParOf" srcId="{B03E2D9A-9717-4D4E-B918-4401522B0856}" destId="{528EFFDA-894E-43C6-8DB4-4D76A9EF4F8D}" srcOrd="1" destOrd="0" presId="urn:microsoft.com/office/officeart/2005/8/layout/lProcess3"/>
    <dgm:cxn modelId="{6C392CAD-0FAF-48B7-B41B-E0ACD614F4E5}" type="presParOf" srcId="{B03E2D9A-9717-4D4E-B918-4401522B0856}" destId="{D108EE6B-0F65-43A9-AF16-DD6B2A3495AC}" srcOrd="2" destOrd="0" presId="urn:microsoft.com/office/officeart/2005/8/layout/lProcess3"/>
    <dgm:cxn modelId="{0F1DE302-CC32-47B4-8A41-A189020ADA53}" type="presParOf" srcId="{D108EE6B-0F65-43A9-AF16-DD6B2A3495AC}" destId="{E2F8294B-1211-4864-9DCA-F62C3281B689}" srcOrd="0" destOrd="0" presId="urn:microsoft.com/office/officeart/2005/8/layout/lProcess3"/>
    <dgm:cxn modelId="{20107C44-9695-4E67-8E41-C830182C331B}" type="presParOf" srcId="{B03E2D9A-9717-4D4E-B918-4401522B0856}" destId="{F10ADD7E-3F45-4C00-B939-B0CA0C7C52C8}" srcOrd="3" destOrd="0" presId="urn:microsoft.com/office/officeart/2005/8/layout/lProcess3"/>
    <dgm:cxn modelId="{B5954559-20C9-49CB-BEF4-2BDD1063680E}" type="presParOf" srcId="{B03E2D9A-9717-4D4E-B918-4401522B0856}" destId="{7E7A4AFB-6573-449E-8216-E1A9186B7CCD}" srcOrd="4" destOrd="0" presId="urn:microsoft.com/office/officeart/2005/8/layout/lProcess3"/>
    <dgm:cxn modelId="{3317A09A-9E59-403D-921F-7C9AFA604B51}" type="presParOf" srcId="{7E7A4AFB-6573-449E-8216-E1A9186B7CCD}" destId="{9D46E298-AACB-4FE8-9D8D-77FEB35AA273}" srcOrd="0" destOrd="0" presId="urn:microsoft.com/office/officeart/2005/8/layout/lProcess3"/>
    <dgm:cxn modelId="{DD6E7612-44D2-4DC0-86DB-53D7123DE38C}" type="presParOf" srcId="{B03E2D9A-9717-4D4E-B918-4401522B0856}" destId="{B354AAA4-7CA3-4BBB-BFDB-026D34F02E6C}" srcOrd="5" destOrd="0" presId="urn:microsoft.com/office/officeart/2005/8/layout/lProcess3"/>
    <dgm:cxn modelId="{EC65E435-32D4-4DD9-B839-BAB655107C76}" type="presParOf" srcId="{B03E2D9A-9717-4D4E-B918-4401522B0856}" destId="{07814A2D-AAA8-4ECB-9449-9BACABD902AC}" srcOrd="6" destOrd="0" presId="urn:microsoft.com/office/officeart/2005/8/layout/lProcess3"/>
    <dgm:cxn modelId="{61813B66-8185-4EA9-A801-724BE71DAF7D}" type="presParOf" srcId="{07814A2D-AAA8-4ECB-9449-9BACABD902AC}" destId="{2A94C808-DF20-49C7-B5CC-CC2FACCBC5A8}"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54A28D7-B2A9-4308-ACCF-3BBE3155750A}"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ES"/>
        </a:p>
      </dgm:t>
    </dgm:pt>
    <dgm:pt modelId="{3AE4E363-B124-4A49-827B-4857A57BB7FF}">
      <dgm:prSet/>
      <dgm:spPr/>
      <dgm:t>
        <a:bodyPr/>
        <a:lstStyle/>
        <a:p>
          <a:pPr rtl="0"/>
          <a:r>
            <a:rPr lang="es-ES" dirty="0" smtClean="0"/>
            <a:t>variables externas de la empresa</a:t>
          </a:r>
          <a:endParaRPr lang="es-ES" dirty="0"/>
        </a:p>
      </dgm:t>
    </dgm:pt>
    <dgm:pt modelId="{5371BE12-DB0A-4369-A24F-F7A03EF514D1}" type="parTrans" cxnId="{13C51CAC-D9F9-4DBB-A525-21A5A10DF696}">
      <dgm:prSet/>
      <dgm:spPr/>
      <dgm:t>
        <a:bodyPr/>
        <a:lstStyle/>
        <a:p>
          <a:endParaRPr lang="es-ES"/>
        </a:p>
      </dgm:t>
    </dgm:pt>
    <dgm:pt modelId="{46EB1437-A081-4C68-9753-5CC4ABBD0E91}" type="sibTrans" cxnId="{13C51CAC-D9F9-4DBB-A525-21A5A10DF696}">
      <dgm:prSet/>
      <dgm:spPr/>
      <dgm:t>
        <a:bodyPr/>
        <a:lstStyle/>
        <a:p>
          <a:endParaRPr lang="es-ES"/>
        </a:p>
      </dgm:t>
    </dgm:pt>
    <dgm:pt modelId="{240E30B4-5EA8-4024-A665-51D8F709422B}">
      <dgm:prSet/>
      <dgm:spPr/>
      <dgm:t>
        <a:bodyPr/>
        <a:lstStyle/>
        <a:p>
          <a:pPr rtl="0"/>
          <a:r>
            <a:rPr lang="es-ES" dirty="0" smtClean="0"/>
            <a:t>La política, </a:t>
          </a:r>
          <a:endParaRPr lang="es-ES" dirty="0"/>
        </a:p>
      </dgm:t>
    </dgm:pt>
    <dgm:pt modelId="{7DA2984B-412C-44B6-B4F1-2200012FADA6}" type="parTrans" cxnId="{86775A0F-4186-4228-A9BD-6F725EDF289B}">
      <dgm:prSet/>
      <dgm:spPr/>
      <dgm:t>
        <a:bodyPr/>
        <a:lstStyle/>
        <a:p>
          <a:endParaRPr lang="es-ES"/>
        </a:p>
      </dgm:t>
    </dgm:pt>
    <dgm:pt modelId="{5F2B5652-E419-44CB-B1D6-8A6BD5F3F6E4}" type="sibTrans" cxnId="{86775A0F-4186-4228-A9BD-6F725EDF289B}">
      <dgm:prSet/>
      <dgm:spPr/>
      <dgm:t>
        <a:bodyPr/>
        <a:lstStyle/>
        <a:p>
          <a:endParaRPr lang="es-ES"/>
        </a:p>
      </dgm:t>
    </dgm:pt>
    <dgm:pt modelId="{6E856E79-2A84-4D9B-AFCF-2A9B2FB34383}">
      <dgm:prSet/>
      <dgm:spPr/>
      <dgm:t>
        <a:bodyPr/>
        <a:lstStyle/>
        <a:p>
          <a:pPr rtl="0"/>
          <a:r>
            <a:rPr lang="es-ES" dirty="0" smtClean="0"/>
            <a:t>La economía, </a:t>
          </a:r>
          <a:endParaRPr lang="es-ES" dirty="0"/>
        </a:p>
      </dgm:t>
    </dgm:pt>
    <dgm:pt modelId="{420C0353-FEEE-4129-9942-B75764D82668}" type="parTrans" cxnId="{45798BC1-11D9-40C2-B161-60F40F803DB2}">
      <dgm:prSet/>
      <dgm:spPr/>
      <dgm:t>
        <a:bodyPr/>
        <a:lstStyle/>
        <a:p>
          <a:endParaRPr lang="es-ES"/>
        </a:p>
      </dgm:t>
    </dgm:pt>
    <dgm:pt modelId="{6FE874B2-CAD3-447F-AC80-FB3AC6384D69}" type="sibTrans" cxnId="{45798BC1-11D9-40C2-B161-60F40F803DB2}">
      <dgm:prSet/>
      <dgm:spPr/>
      <dgm:t>
        <a:bodyPr/>
        <a:lstStyle/>
        <a:p>
          <a:endParaRPr lang="es-ES"/>
        </a:p>
      </dgm:t>
    </dgm:pt>
    <dgm:pt modelId="{28651455-6B4E-49CC-944D-DE4F1255996F}">
      <dgm:prSet/>
      <dgm:spPr/>
      <dgm:t>
        <a:bodyPr/>
        <a:lstStyle/>
        <a:p>
          <a:pPr rtl="0"/>
          <a:r>
            <a:rPr lang="es-ES" dirty="0" smtClean="0"/>
            <a:t>La legislación, </a:t>
          </a:r>
          <a:endParaRPr lang="es-ES" dirty="0"/>
        </a:p>
      </dgm:t>
    </dgm:pt>
    <dgm:pt modelId="{58F72602-C43B-47A5-8FCC-497F93D7B320}" type="parTrans" cxnId="{CEF04BED-8A63-4559-A4DE-7B4F9CB1347B}">
      <dgm:prSet/>
      <dgm:spPr/>
      <dgm:t>
        <a:bodyPr/>
        <a:lstStyle/>
        <a:p>
          <a:endParaRPr lang="es-ES"/>
        </a:p>
      </dgm:t>
    </dgm:pt>
    <dgm:pt modelId="{2498B3B2-476A-46E9-A590-3A4EA57135A3}" type="sibTrans" cxnId="{CEF04BED-8A63-4559-A4DE-7B4F9CB1347B}">
      <dgm:prSet/>
      <dgm:spPr/>
      <dgm:t>
        <a:bodyPr/>
        <a:lstStyle/>
        <a:p>
          <a:endParaRPr lang="es-ES"/>
        </a:p>
      </dgm:t>
    </dgm:pt>
    <dgm:pt modelId="{FE53EF65-321F-4D3B-8B80-8AFC427289EC}">
      <dgm:prSet/>
      <dgm:spPr/>
      <dgm:t>
        <a:bodyPr/>
        <a:lstStyle/>
        <a:p>
          <a:pPr rtl="0"/>
          <a:r>
            <a:rPr lang="es-ES" dirty="0" smtClean="0"/>
            <a:t>El ambiente social, </a:t>
          </a:r>
          <a:endParaRPr lang="es-ES" dirty="0"/>
        </a:p>
      </dgm:t>
    </dgm:pt>
    <dgm:pt modelId="{1EAC000D-B3F5-4318-A680-A8546EF9F8B7}" type="parTrans" cxnId="{D802E4B9-815C-4444-839C-7AA90EC1183A}">
      <dgm:prSet/>
      <dgm:spPr/>
      <dgm:t>
        <a:bodyPr/>
        <a:lstStyle/>
        <a:p>
          <a:endParaRPr lang="es-ES"/>
        </a:p>
      </dgm:t>
    </dgm:pt>
    <dgm:pt modelId="{28ABD312-485A-445E-A5DB-0C2AD0A13836}" type="sibTrans" cxnId="{D802E4B9-815C-4444-839C-7AA90EC1183A}">
      <dgm:prSet/>
      <dgm:spPr/>
      <dgm:t>
        <a:bodyPr/>
        <a:lstStyle/>
        <a:p>
          <a:endParaRPr lang="es-ES"/>
        </a:p>
      </dgm:t>
    </dgm:pt>
    <dgm:pt modelId="{31A56FCD-DBCC-4C21-83A6-B090E47F4EA6}">
      <dgm:prSet/>
      <dgm:spPr/>
      <dgm:t>
        <a:bodyPr/>
        <a:lstStyle/>
        <a:p>
          <a:pPr rtl="0"/>
          <a:r>
            <a:rPr lang="es-ES" dirty="0" smtClean="0"/>
            <a:t>Los aspectos geofísicos, </a:t>
          </a:r>
          <a:endParaRPr lang="es-ES" dirty="0"/>
        </a:p>
      </dgm:t>
    </dgm:pt>
    <dgm:pt modelId="{7682DEA1-2110-42C5-8F01-EB404D0D8CD5}" type="parTrans" cxnId="{E1546AD1-94C1-4603-893E-A81573634A57}">
      <dgm:prSet/>
      <dgm:spPr/>
      <dgm:t>
        <a:bodyPr/>
        <a:lstStyle/>
        <a:p>
          <a:endParaRPr lang="es-ES"/>
        </a:p>
      </dgm:t>
    </dgm:pt>
    <dgm:pt modelId="{6C7CEC5C-DE40-4EB2-AB4A-5A7CCC1F66AC}" type="sibTrans" cxnId="{E1546AD1-94C1-4603-893E-A81573634A57}">
      <dgm:prSet/>
      <dgm:spPr/>
      <dgm:t>
        <a:bodyPr/>
        <a:lstStyle/>
        <a:p>
          <a:endParaRPr lang="es-ES"/>
        </a:p>
      </dgm:t>
    </dgm:pt>
    <dgm:pt modelId="{92DC5E76-0E87-4958-88B1-6B1E2FD8AF39}">
      <dgm:prSet/>
      <dgm:spPr/>
      <dgm:t>
        <a:bodyPr/>
        <a:lstStyle/>
        <a:p>
          <a:pPr rtl="0"/>
          <a:r>
            <a:rPr lang="es-ES" dirty="0" smtClean="0"/>
            <a:t>El desarrollo tecnológico, </a:t>
          </a:r>
          <a:endParaRPr lang="es-ES" dirty="0"/>
        </a:p>
      </dgm:t>
    </dgm:pt>
    <dgm:pt modelId="{997E9DB2-404F-4E92-80BB-C69AD089EB65}" type="parTrans" cxnId="{78C2DAAA-CACD-4769-AE42-1CC732FC334D}">
      <dgm:prSet/>
      <dgm:spPr/>
      <dgm:t>
        <a:bodyPr/>
        <a:lstStyle/>
        <a:p>
          <a:endParaRPr lang="es-ES"/>
        </a:p>
      </dgm:t>
    </dgm:pt>
    <dgm:pt modelId="{22FB989C-1F1F-4EF0-9DC7-F985A680DC53}" type="sibTrans" cxnId="{78C2DAAA-CACD-4769-AE42-1CC732FC334D}">
      <dgm:prSet/>
      <dgm:spPr/>
      <dgm:t>
        <a:bodyPr/>
        <a:lstStyle/>
        <a:p>
          <a:endParaRPr lang="es-ES"/>
        </a:p>
      </dgm:t>
    </dgm:pt>
    <dgm:pt modelId="{A4B1DD62-884E-41C4-A99B-E3839EB761E9}">
      <dgm:prSet/>
      <dgm:spPr/>
      <dgm:t>
        <a:bodyPr/>
        <a:lstStyle/>
        <a:p>
          <a:pPr rtl="0"/>
          <a:r>
            <a:rPr lang="es-ES" dirty="0" smtClean="0"/>
            <a:t>La competencia. </a:t>
          </a:r>
          <a:endParaRPr lang="es-ES" dirty="0"/>
        </a:p>
      </dgm:t>
    </dgm:pt>
    <dgm:pt modelId="{C8BA28FA-F556-41AD-9F5F-3AE3B024C68D}" type="parTrans" cxnId="{90BE46C3-2EC2-4352-8FED-CC92AA45605A}">
      <dgm:prSet/>
      <dgm:spPr/>
      <dgm:t>
        <a:bodyPr/>
        <a:lstStyle/>
        <a:p>
          <a:endParaRPr lang="es-ES"/>
        </a:p>
      </dgm:t>
    </dgm:pt>
    <dgm:pt modelId="{F2B57299-C9F1-47BA-B337-10C24B990263}" type="sibTrans" cxnId="{90BE46C3-2EC2-4352-8FED-CC92AA45605A}">
      <dgm:prSet/>
      <dgm:spPr/>
      <dgm:t>
        <a:bodyPr/>
        <a:lstStyle/>
        <a:p>
          <a:endParaRPr lang="es-ES"/>
        </a:p>
      </dgm:t>
    </dgm:pt>
    <dgm:pt modelId="{6EF28596-F3B5-47E5-9B1C-EC6DDB9CDC9D}" type="pres">
      <dgm:prSet presAssocID="{154A28D7-B2A9-4308-ACCF-3BBE3155750A}" presName="Name0" presStyleCnt="0">
        <dgm:presLayoutVars>
          <dgm:dir/>
          <dgm:animLvl val="lvl"/>
          <dgm:resizeHandles val="exact"/>
        </dgm:presLayoutVars>
      </dgm:prSet>
      <dgm:spPr/>
      <dgm:t>
        <a:bodyPr/>
        <a:lstStyle/>
        <a:p>
          <a:endParaRPr lang="es-ES"/>
        </a:p>
      </dgm:t>
    </dgm:pt>
    <dgm:pt modelId="{5694B11E-6E13-40A0-92FF-BF115393C0E2}" type="pres">
      <dgm:prSet presAssocID="{3AE4E363-B124-4A49-827B-4857A57BB7FF}" presName="linNode" presStyleCnt="0"/>
      <dgm:spPr/>
    </dgm:pt>
    <dgm:pt modelId="{755C2A2E-2182-4359-9120-A0977AA12992}" type="pres">
      <dgm:prSet presAssocID="{3AE4E363-B124-4A49-827B-4857A57BB7FF}" presName="parentText" presStyleLbl="node1" presStyleIdx="0" presStyleCnt="1">
        <dgm:presLayoutVars>
          <dgm:chMax val="1"/>
          <dgm:bulletEnabled val="1"/>
        </dgm:presLayoutVars>
      </dgm:prSet>
      <dgm:spPr/>
      <dgm:t>
        <a:bodyPr/>
        <a:lstStyle/>
        <a:p>
          <a:endParaRPr lang="es-ES"/>
        </a:p>
      </dgm:t>
    </dgm:pt>
    <dgm:pt modelId="{F1D62629-163B-400C-A17B-5A5DF8DFBF57}" type="pres">
      <dgm:prSet presAssocID="{3AE4E363-B124-4A49-827B-4857A57BB7FF}" presName="descendantText" presStyleLbl="alignAccFollowNode1" presStyleIdx="0" presStyleCnt="1">
        <dgm:presLayoutVars>
          <dgm:bulletEnabled val="1"/>
        </dgm:presLayoutVars>
      </dgm:prSet>
      <dgm:spPr/>
      <dgm:t>
        <a:bodyPr/>
        <a:lstStyle/>
        <a:p>
          <a:endParaRPr lang="es-ES"/>
        </a:p>
      </dgm:t>
    </dgm:pt>
  </dgm:ptLst>
  <dgm:cxnLst>
    <dgm:cxn modelId="{CEF04BED-8A63-4559-A4DE-7B4F9CB1347B}" srcId="{3AE4E363-B124-4A49-827B-4857A57BB7FF}" destId="{28651455-6B4E-49CC-944D-DE4F1255996F}" srcOrd="2" destOrd="0" parTransId="{58F72602-C43B-47A5-8FCC-497F93D7B320}" sibTransId="{2498B3B2-476A-46E9-A590-3A4EA57135A3}"/>
    <dgm:cxn modelId="{776BF447-A766-4169-A967-A6E0533DF7BF}" type="presOf" srcId="{3AE4E363-B124-4A49-827B-4857A57BB7FF}" destId="{755C2A2E-2182-4359-9120-A0977AA12992}" srcOrd="0" destOrd="0" presId="urn:microsoft.com/office/officeart/2005/8/layout/vList5"/>
    <dgm:cxn modelId="{12667798-9E7D-446A-AC13-D908AE81AED4}" type="presOf" srcId="{28651455-6B4E-49CC-944D-DE4F1255996F}" destId="{F1D62629-163B-400C-A17B-5A5DF8DFBF57}" srcOrd="0" destOrd="2" presId="urn:microsoft.com/office/officeart/2005/8/layout/vList5"/>
    <dgm:cxn modelId="{90BE46C3-2EC2-4352-8FED-CC92AA45605A}" srcId="{3AE4E363-B124-4A49-827B-4857A57BB7FF}" destId="{A4B1DD62-884E-41C4-A99B-E3839EB761E9}" srcOrd="6" destOrd="0" parTransId="{C8BA28FA-F556-41AD-9F5F-3AE3B024C68D}" sibTransId="{F2B57299-C9F1-47BA-B337-10C24B990263}"/>
    <dgm:cxn modelId="{4AE6F960-A1DE-42E0-B4F1-698B4563C999}" type="presOf" srcId="{FE53EF65-321F-4D3B-8B80-8AFC427289EC}" destId="{F1D62629-163B-400C-A17B-5A5DF8DFBF57}" srcOrd="0" destOrd="3" presId="urn:microsoft.com/office/officeart/2005/8/layout/vList5"/>
    <dgm:cxn modelId="{86775A0F-4186-4228-A9BD-6F725EDF289B}" srcId="{3AE4E363-B124-4A49-827B-4857A57BB7FF}" destId="{240E30B4-5EA8-4024-A665-51D8F709422B}" srcOrd="0" destOrd="0" parTransId="{7DA2984B-412C-44B6-B4F1-2200012FADA6}" sibTransId="{5F2B5652-E419-44CB-B1D6-8A6BD5F3F6E4}"/>
    <dgm:cxn modelId="{64C7A280-707C-4FD7-8F68-E92209509293}" type="presOf" srcId="{A4B1DD62-884E-41C4-A99B-E3839EB761E9}" destId="{F1D62629-163B-400C-A17B-5A5DF8DFBF57}" srcOrd="0" destOrd="6" presId="urn:microsoft.com/office/officeart/2005/8/layout/vList5"/>
    <dgm:cxn modelId="{45798BC1-11D9-40C2-B161-60F40F803DB2}" srcId="{3AE4E363-B124-4A49-827B-4857A57BB7FF}" destId="{6E856E79-2A84-4D9B-AFCF-2A9B2FB34383}" srcOrd="1" destOrd="0" parTransId="{420C0353-FEEE-4129-9942-B75764D82668}" sibTransId="{6FE874B2-CAD3-447F-AC80-FB3AC6384D69}"/>
    <dgm:cxn modelId="{EE4F77FF-300D-4FAE-BFB5-7B5180C6FEC4}" type="presOf" srcId="{31A56FCD-DBCC-4C21-83A6-B090E47F4EA6}" destId="{F1D62629-163B-400C-A17B-5A5DF8DFBF57}" srcOrd="0" destOrd="4" presId="urn:microsoft.com/office/officeart/2005/8/layout/vList5"/>
    <dgm:cxn modelId="{13C51CAC-D9F9-4DBB-A525-21A5A10DF696}" srcId="{154A28D7-B2A9-4308-ACCF-3BBE3155750A}" destId="{3AE4E363-B124-4A49-827B-4857A57BB7FF}" srcOrd="0" destOrd="0" parTransId="{5371BE12-DB0A-4369-A24F-F7A03EF514D1}" sibTransId="{46EB1437-A081-4C68-9753-5CC4ABBD0E91}"/>
    <dgm:cxn modelId="{5B625E75-CA2C-4129-B275-8FD9291DF39D}" type="presOf" srcId="{92DC5E76-0E87-4958-88B1-6B1E2FD8AF39}" destId="{F1D62629-163B-400C-A17B-5A5DF8DFBF57}" srcOrd="0" destOrd="5" presId="urn:microsoft.com/office/officeart/2005/8/layout/vList5"/>
    <dgm:cxn modelId="{78C2DAAA-CACD-4769-AE42-1CC732FC334D}" srcId="{3AE4E363-B124-4A49-827B-4857A57BB7FF}" destId="{92DC5E76-0E87-4958-88B1-6B1E2FD8AF39}" srcOrd="5" destOrd="0" parTransId="{997E9DB2-404F-4E92-80BB-C69AD089EB65}" sibTransId="{22FB989C-1F1F-4EF0-9DC7-F985A680DC53}"/>
    <dgm:cxn modelId="{D802E4B9-815C-4444-839C-7AA90EC1183A}" srcId="{3AE4E363-B124-4A49-827B-4857A57BB7FF}" destId="{FE53EF65-321F-4D3B-8B80-8AFC427289EC}" srcOrd="3" destOrd="0" parTransId="{1EAC000D-B3F5-4318-A680-A8546EF9F8B7}" sibTransId="{28ABD312-485A-445E-A5DB-0C2AD0A13836}"/>
    <dgm:cxn modelId="{A1459B42-C099-4C25-82ED-E648BA4D9BE2}" type="presOf" srcId="{154A28D7-B2A9-4308-ACCF-3BBE3155750A}" destId="{6EF28596-F3B5-47E5-9B1C-EC6DDB9CDC9D}" srcOrd="0" destOrd="0" presId="urn:microsoft.com/office/officeart/2005/8/layout/vList5"/>
    <dgm:cxn modelId="{E1546AD1-94C1-4603-893E-A81573634A57}" srcId="{3AE4E363-B124-4A49-827B-4857A57BB7FF}" destId="{31A56FCD-DBCC-4C21-83A6-B090E47F4EA6}" srcOrd="4" destOrd="0" parTransId="{7682DEA1-2110-42C5-8F01-EB404D0D8CD5}" sibTransId="{6C7CEC5C-DE40-4EB2-AB4A-5A7CCC1F66AC}"/>
    <dgm:cxn modelId="{4E21950B-D8CD-413D-BBB8-74796F144064}" type="presOf" srcId="{6E856E79-2A84-4D9B-AFCF-2A9B2FB34383}" destId="{F1D62629-163B-400C-A17B-5A5DF8DFBF57}" srcOrd="0" destOrd="1" presId="urn:microsoft.com/office/officeart/2005/8/layout/vList5"/>
    <dgm:cxn modelId="{39C00B34-F87A-4EA5-A269-138F6D4AC8B7}" type="presOf" srcId="{240E30B4-5EA8-4024-A665-51D8F709422B}" destId="{F1D62629-163B-400C-A17B-5A5DF8DFBF57}" srcOrd="0" destOrd="0" presId="urn:microsoft.com/office/officeart/2005/8/layout/vList5"/>
    <dgm:cxn modelId="{C74FB0C0-7847-4DC5-9371-A7F450650CDE}" type="presParOf" srcId="{6EF28596-F3B5-47E5-9B1C-EC6DDB9CDC9D}" destId="{5694B11E-6E13-40A0-92FF-BF115393C0E2}" srcOrd="0" destOrd="0" presId="urn:microsoft.com/office/officeart/2005/8/layout/vList5"/>
    <dgm:cxn modelId="{0C809834-8DC4-4B5C-ABC8-2B14A8601AA5}" type="presParOf" srcId="{5694B11E-6E13-40A0-92FF-BF115393C0E2}" destId="{755C2A2E-2182-4359-9120-A0977AA12992}" srcOrd="0" destOrd="0" presId="urn:microsoft.com/office/officeart/2005/8/layout/vList5"/>
    <dgm:cxn modelId="{F44BAB02-D4CC-4FB8-A78C-8377C9158AB7}" type="presParOf" srcId="{5694B11E-6E13-40A0-92FF-BF115393C0E2}" destId="{F1D62629-163B-400C-A17B-5A5DF8DFBF57}"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6A4491F-A798-4A81-90CE-4A7E6F47C9E3}" type="doc">
      <dgm:prSet loTypeId="urn:microsoft.com/office/officeart/2005/8/layout/cycle2" loCatId="cycle" qsTypeId="urn:microsoft.com/office/officeart/2005/8/quickstyle/simple5" qsCatId="simple" csTypeId="urn:microsoft.com/office/officeart/2005/8/colors/colorful2" csCatId="colorful" phldr="1"/>
      <dgm:spPr/>
      <dgm:t>
        <a:bodyPr/>
        <a:lstStyle/>
        <a:p>
          <a:endParaRPr lang="es-ES"/>
        </a:p>
      </dgm:t>
    </dgm:pt>
    <dgm:pt modelId="{5722781C-6B38-4703-868C-9738F9B9F15D}">
      <dgm:prSet custT="1"/>
      <dgm:spPr/>
      <dgm:t>
        <a:bodyPr/>
        <a:lstStyle/>
        <a:p>
          <a:pPr rtl="0"/>
          <a:r>
            <a:rPr lang="es-ES" sz="1800" dirty="0" smtClean="0">
              <a:latin typeface="Arial Black" pitchFamily="34" charset="0"/>
            </a:rPr>
            <a:t>Producto</a:t>
          </a:r>
          <a:endParaRPr lang="es-ES" sz="1800" dirty="0">
            <a:latin typeface="Arial Black" pitchFamily="34" charset="0"/>
          </a:endParaRPr>
        </a:p>
      </dgm:t>
    </dgm:pt>
    <dgm:pt modelId="{7A6167F9-2926-45FE-AE6E-BE8301CED88A}" type="parTrans" cxnId="{2951033F-A208-4786-98B3-1558FBCC4F5D}">
      <dgm:prSet/>
      <dgm:spPr/>
      <dgm:t>
        <a:bodyPr/>
        <a:lstStyle/>
        <a:p>
          <a:endParaRPr lang="es-ES"/>
        </a:p>
      </dgm:t>
    </dgm:pt>
    <dgm:pt modelId="{26FC0BFB-FB95-49A4-AE86-4695F0C2B87D}" type="sibTrans" cxnId="{2951033F-A208-4786-98B3-1558FBCC4F5D}">
      <dgm:prSet/>
      <dgm:spPr/>
      <dgm:t>
        <a:bodyPr/>
        <a:lstStyle/>
        <a:p>
          <a:endParaRPr lang="es-ES"/>
        </a:p>
      </dgm:t>
    </dgm:pt>
    <dgm:pt modelId="{DA14C0F6-47E6-4EDC-A3A5-521E50209FF8}">
      <dgm:prSet custT="1"/>
      <dgm:spPr/>
      <dgm:t>
        <a:bodyPr/>
        <a:lstStyle/>
        <a:p>
          <a:pPr rtl="0"/>
          <a:r>
            <a:rPr lang="es-ES" sz="1800" dirty="0" smtClean="0">
              <a:latin typeface="Arial Black" pitchFamily="34" charset="0"/>
            </a:rPr>
            <a:t>Precio </a:t>
          </a:r>
          <a:endParaRPr lang="es-ES" sz="1800" dirty="0">
            <a:latin typeface="Arial Black" pitchFamily="34" charset="0"/>
          </a:endParaRPr>
        </a:p>
      </dgm:t>
    </dgm:pt>
    <dgm:pt modelId="{C1756583-26CE-4D31-8E8E-992D2511DD5B}" type="parTrans" cxnId="{A8A80192-9CB4-43AC-8C8D-BD6C93153F0B}">
      <dgm:prSet/>
      <dgm:spPr/>
      <dgm:t>
        <a:bodyPr/>
        <a:lstStyle/>
        <a:p>
          <a:endParaRPr lang="es-ES"/>
        </a:p>
      </dgm:t>
    </dgm:pt>
    <dgm:pt modelId="{03C9355D-78AA-4689-AE66-7949B8B0C37E}" type="sibTrans" cxnId="{A8A80192-9CB4-43AC-8C8D-BD6C93153F0B}">
      <dgm:prSet/>
      <dgm:spPr/>
      <dgm:t>
        <a:bodyPr/>
        <a:lstStyle/>
        <a:p>
          <a:endParaRPr lang="es-ES"/>
        </a:p>
      </dgm:t>
    </dgm:pt>
    <dgm:pt modelId="{971C5E03-D749-44FD-B7BA-36889B211F12}">
      <dgm:prSet custT="1"/>
      <dgm:spPr/>
      <dgm:t>
        <a:bodyPr/>
        <a:lstStyle/>
        <a:p>
          <a:pPr rtl="0"/>
          <a:r>
            <a:rPr lang="es-ES" sz="1800" dirty="0" smtClean="0">
              <a:latin typeface="Arial Black" pitchFamily="34" charset="0"/>
            </a:rPr>
            <a:t>Plaza </a:t>
          </a:r>
          <a:endParaRPr lang="es-ES" sz="1800" dirty="0">
            <a:latin typeface="Arial Black" pitchFamily="34" charset="0"/>
          </a:endParaRPr>
        </a:p>
      </dgm:t>
    </dgm:pt>
    <dgm:pt modelId="{B0B9F057-AC15-413D-9740-91D645A9291A}" type="parTrans" cxnId="{DEBC94FB-BE06-4A2A-BA00-24C713D9DD98}">
      <dgm:prSet/>
      <dgm:spPr/>
      <dgm:t>
        <a:bodyPr/>
        <a:lstStyle/>
        <a:p>
          <a:endParaRPr lang="es-ES"/>
        </a:p>
      </dgm:t>
    </dgm:pt>
    <dgm:pt modelId="{B0C7D5D6-D16A-4B0C-9F9D-046C633ECE86}" type="sibTrans" cxnId="{DEBC94FB-BE06-4A2A-BA00-24C713D9DD98}">
      <dgm:prSet/>
      <dgm:spPr/>
      <dgm:t>
        <a:bodyPr/>
        <a:lstStyle/>
        <a:p>
          <a:endParaRPr lang="es-ES"/>
        </a:p>
      </dgm:t>
    </dgm:pt>
    <dgm:pt modelId="{000F553F-FCB0-4A57-A263-735CF0DDE568}">
      <dgm:prSet custT="1"/>
      <dgm:spPr/>
      <dgm:t>
        <a:bodyPr/>
        <a:lstStyle/>
        <a:p>
          <a:pPr rtl="0"/>
          <a:r>
            <a:rPr lang="es-ES" sz="1800" dirty="0" smtClean="0">
              <a:latin typeface="Arial Black" pitchFamily="34" charset="0"/>
            </a:rPr>
            <a:t>Promoción</a:t>
          </a:r>
          <a:endParaRPr lang="es-ES" sz="1800" dirty="0">
            <a:latin typeface="Arial Black" pitchFamily="34" charset="0"/>
          </a:endParaRPr>
        </a:p>
      </dgm:t>
    </dgm:pt>
    <dgm:pt modelId="{BCDBB066-459F-4299-8449-F18E586919ED}" type="parTrans" cxnId="{028D1256-6CC9-473C-B90A-319A080180C9}">
      <dgm:prSet/>
      <dgm:spPr/>
      <dgm:t>
        <a:bodyPr/>
        <a:lstStyle/>
        <a:p>
          <a:endParaRPr lang="es-ES"/>
        </a:p>
      </dgm:t>
    </dgm:pt>
    <dgm:pt modelId="{D54F7263-6E52-442F-9281-AA58424A3BED}" type="sibTrans" cxnId="{028D1256-6CC9-473C-B90A-319A080180C9}">
      <dgm:prSet/>
      <dgm:spPr/>
      <dgm:t>
        <a:bodyPr/>
        <a:lstStyle/>
        <a:p>
          <a:endParaRPr lang="es-ES"/>
        </a:p>
      </dgm:t>
    </dgm:pt>
    <dgm:pt modelId="{D98FB6DB-3741-4EE1-9439-74670B0DCDDD}" type="pres">
      <dgm:prSet presAssocID="{D6A4491F-A798-4A81-90CE-4A7E6F47C9E3}" presName="cycle" presStyleCnt="0">
        <dgm:presLayoutVars>
          <dgm:dir/>
          <dgm:resizeHandles val="exact"/>
        </dgm:presLayoutVars>
      </dgm:prSet>
      <dgm:spPr/>
      <dgm:t>
        <a:bodyPr/>
        <a:lstStyle/>
        <a:p>
          <a:endParaRPr lang="es-ES"/>
        </a:p>
      </dgm:t>
    </dgm:pt>
    <dgm:pt modelId="{82F85301-7512-48B5-8ED5-912DD140DAFD}" type="pres">
      <dgm:prSet presAssocID="{5722781C-6B38-4703-868C-9738F9B9F15D}" presName="node" presStyleLbl="node1" presStyleIdx="0" presStyleCnt="4" custScaleX="125989" custScaleY="111671">
        <dgm:presLayoutVars>
          <dgm:bulletEnabled val="1"/>
        </dgm:presLayoutVars>
      </dgm:prSet>
      <dgm:spPr/>
      <dgm:t>
        <a:bodyPr/>
        <a:lstStyle/>
        <a:p>
          <a:endParaRPr lang="es-ES"/>
        </a:p>
      </dgm:t>
    </dgm:pt>
    <dgm:pt modelId="{97FFE6CF-D5C6-448B-9FFE-8D6FF8B70E6F}" type="pres">
      <dgm:prSet presAssocID="{26FC0BFB-FB95-49A4-AE86-4695F0C2B87D}" presName="sibTrans" presStyleLbl="sibTrans2D1" presStyleIdx="0" presStyleCnt="4"/>
      <dgm:spPr/>
      <dgm:t>
        <a:bodyPr/>
        <a:lstStyle/>
        <a:p>
          <a:endParaRPr lang="es-ES"/>
        </a:p>
      </dgm:t>
    </dgm:pt>
    <dgm:pt modelId="{106E1104-2D95-4CCE-87DC-2CB5C89805FE}" type="pres">
      <dgm:prSet presAssocID="{26FC0BFB-FB95-49A4-AE86-4695F0C2B87D}" presName="connectorText" presStyleLbl="sibTrans2D1" presStyleIdx="0" presStyleCnt="4"/>
      <dgm:spPr/>
      <dgm:t>
        <a:bodyPr/>
        <a:lstStyle/>
        <a:p>
          <a:endParaRPr lang="es-ES"/>
        </a:p>
      </dgm:t>
    </dgm:pt>
    <dgm:pt modelId="{DD0D1F3B-36EC-41B7-8009-B7FB89D9B510}" type="pres">
      <dgm:prSet presAssocID="{DA14C0F6-47E6-4EDC-A3A5-521E50209FF8}" presName="node" presStyleLbl="node1" presStyleIdx="1" presStyleCnt="4" custScaleX="125989" custScaleY="111671">
        <dgm:presLayoutVars>
          <dgm:bulletEnabled val="1"/>
        </dgm:presLayoutVars>
      </dgm:prSet>
      <dgm:spPr/>
      <dgm:t>
        <a:bodyPr/>
        <a:lstStyle/>
        <a:p>
          <a:endParaRPr lang="es-ES"/>
        </a:p>
      </dgm:t>
    </dgm:pt>
    <dgm:pt modelId="{2889E309-EFC3-4BEC-B007-9BB7667A48E1}" type="pres">
      <dgm:prSet presAssocID="{03C9355D-78AA-4689-AE66-7949B8B0C37E}" presName="sibTrans" presStyleLbl="sibTrans2D1" presStyleIdx="1" presStyleCnt="4"/>
      <dgm:spPr/>
      <dgm:t>
        <a:bodyPr/>
        <a:lstStyle/>
        <a:p>
          <a:endParaRPr lang="es-ES"/>
        </a:p>
      </dgm:t>
    </dgm:pt>
    <dgm:pt modelId="{14B1BBBC-D893-4A01-ABBD-A65E96192215}" type="pres">
      <dgm:prSet presAssocID="{03C9355D-78AA-4689-AE66-7949B8B0C37E}" presName="connectorText" presStyleLbl="sibTrans2D1" presStyleIdx="1" presStyleCnt="4"/>
      <dgm:spPr/>
      <dgm:t>
        <a:bodyPr/>
        <a:lstStyle/>
        <a:p>
          <a:endParaRPr lang="es-ES"/>
        </a:p>
      </dgm:t>
    </dgm:pt>
    <dgm:pt modelId="{F2017B91-DEA6-4C47-AAEB-3FC5D9D1E9CB}" type="pres">
      <dgm:prSet presAssocID="{971C5E03-D749-44FD-B7BA-36889B211F12}" presName="node" presStyleLbl="node1" presStyleIdx="2" presStyleCnt="4" custScaleX="125989" custScaleY="111671">
        <dgm:presLayoutVars>
          <dgm:bulletEnabled val="1"/>
        </dgm:presLayoutVars>
      </dgm:prSet>
      <dgm:spPr/>
      <dgm:t>
        <a:bodyPr/>
        <a:lstStyle/>
        <a:p>
          <a:endParaRPr lang="es-ES"/>
        </a:p>
      </dgm:t>
    </dgm:pt>
    <dgm:pt modelId="{DF9DBAE9-2EC2-4DEF-90AB-785E4D3D7D2D}" type="pres">
      <dgm:prSet presAssocID="{B0C7D5D6-D16A-4B0C-9F9D-046C633ECE86}" presName="sibTrans" presStyleLbl="sibTrans2D1" presStyleIdx="2" presStyleCnt="4"/>
      <dgm:spPr/>
      <dgm:t>
        <a:bodyPr/>
        <a:lstStyle/>
        <a:p>
          <a:endParaRPr lang="es-ES"/>
        </a:p>
      </dgm:t>
    </dgm:pt>
    <dgm:pt modelId="{45E0791E-71AF-4BD4-9936-0F9D05E72B48}" type="pres">
      <dgm:prSet presAssocID="{B0C7D5D6-D16A-4B0C-9F9D-046C633ECE86}" presName="connectorText" presStyleLbl="sibTrans2D1" presStyleIdx="2" presStyleCnt="4"/>
      <dgm:spPr/>
      <dgm:t>
        <a:bodyPr/>
        <a:lstStyle/>
        <a:p>
          <a:endParaRPr lang="es-ES"/>
        </a:p>
      </dgm:t>
    </dgm:pt>
    <dgm:pt modelId="{CBAD9831-5E5E-482C-BFAE-C47B1A5B8788}" type="pres">
      <dgm:prSet presAssocID="{000F553F-FCB0-4A57-A263-735CF0DDE568}" presName="node" presStyleLbl="node1" presStyleIdx="3" presStyleCnt="4" custScaleX="152409" custScaleY="111671">
        <dgm:presLayoutVars>
          <dgm:bulletEnabled val="1"/>
        </dgm:presLayoutVars>
      </dgm:prSet>
      <dgm:spPr/>
      <dgm:t>
        <a:bodyPr/>
        <a:lstStyle/>
        <a:p>
          <a:endParaRPr lang="es-ES"/>
        </a:p>
      </dgm:t>
    </dgm:pt>
    <dgm:pt modelId="{0AD08DA4-EBA7-4396-9F08-F83A2DADE80D}" type="pres">
      <dgm:prSet presAssocID="{D54F7263-6E52-442F-9281-AA58424A3BED}" presName="sibTrans" presStyleLbl="sibTrans2D1" presStyleIdx="3" presStyleCnt="4"/>
      <dgm:spPr/>
      <dgm:t>
        <a:bodyPr/>
        <a:lstStyle/>
        <a:p>
          <a:endParaRPr lang="es-ES"/>
        </a:p>
      </dgm:t>
    </dgm:pt>
    <dgm:pt modelId="{46FC022D-185A-4BF9-A13B-F923EBE0F58E}" type="pres">
      <dgm:prSet presAssocID="{D54F7263-6E52-442F-9281-AA58424A3BED}" presName="connectorText" presStyleLbl="sibTrans2D1" presStyleIdx="3" presStyleCnt="4"/>
      <dgm:spPr/>
      <dgm:t>
        <a:bodyPr/>
        <a:lstStyle/>
        <a:p>
          <a:endParaRPr lang="es-ES"/>
        </a:p>
      </dgm:t>
    </dgm:pt>
  </dgm:ptLst>
  <dgm:cxnLst>
    <dgm:cxn modelId="{3F80E062-5F17-4AC6-B573-E42C45D0FA34}" type="presOf" srcId="{DA14C0F6-47E6-4EDC-A3A5-521E50209FF8}" destId="{DD0D1F3B-36EC-41B7-8009-B7FB89D9B510}" srcOrd="0" destOrd="0" presId="urn:microsoft.com/office/officeart/2005/8/layout/cycle2"/>
    <dgm:cxn modelId="{DE6F8D9A-D2E3-4FA7-9F75-C7592A17FD7E}" type="presOf" srcId="{5722781C-6B38-4703-868C-9738F9B9F15D}" destId="{82F85301-7512-48B5-8ED5-912DD140DAFD}" srcOrd="0" destOrd="0" presId="urn:microsoft.com/office/officeart/2005/8/layout/cycle2"/>
    <dgm:cxn modelId="{6BE3065E-6217-47F8-B9BB-58EDE0EBED33}" type="presOf" srcId="{26FC0BFB-FB95-49A4-AE86-4695F0C2B87D}" destId="{106E1104-2D95-4CCE-87DC-2CB5C89805FE}" srcOrd="1" destOrd="0" presId="urn:microsoft.com/office/officeart/2005/8/layout/cycle2"/>
    <dgm:cxn modelId="{DEBC94FB-BE06-4A2A-BA00-24C713D9DD98}" srcId="{D6A4491F-A798-4A81-90CE-4A7E6F47C9E3}" destId="{971C5E03-D749-44FD-B7BA-36889B211F12}" srcOrd="2" destOrd="0" parTransId="{B0B9F057-AC15-413D-9740-91D645A9291A}" sibTransId="{B0C7D5D6-D16A-4B0C-9F9D-046C633ECE86}"/>
    <dgm:cxn modelId="{02CC0FE2-1D3A-4EAA-A847-0632BC122C27}" type="presOf" srcId="{D6A4491F-A798-4A81-90CE-4A7E6F47C9E3}" destId="{D98FB6DB-3741-4EE1-9439-74670B0DCDDD}" srcOrd="0" destOrd="0" presId="urn:microsoft.com/office/officeart/2005/8/layout/cycle2"/>
    <dgm:cxn modelId="{99A38EAF-C7E2-4FCF-99D0-E5395AE5EC6E}" type="presOf" srcId="{D54F7263-6E52-442F-9281-AA58424A3BED}" destId="{46FC022D-185A-4BF9-A13B-F923EBE0F58E}" srcOrd="1" destOrd="0" presId="urn:microsoft.com/office/officeart/2005/8/layout/cycle2"/>
    <dgm:cxn modelId="{2951033F-A208-4786-98B3-1558FBCC4F5D}" srcId="{D6A4491F-A798-4A81-90CE-4A7E6F47C9E3}" destId="{5722781C-6B38-4703-868C-9738F9B9F15D}" srcOrd="0" destOrd="0" parTransId="{7A6167F9-2926-45FE-AE6E-BE8301CED88A}" sibTransId="{26FC0BFB-FB95-49A4-AE86-4695F0C2B87D}"/>
    <dgm:cxn modelId="{3A6EE062-AF1A-45AE-BD43-3C157595D28A}" type="presOf" srcId="{D54F7263-6E52-442F-9281-AA58424A3BED}" destId="{0AD08DA4-EBA7-4396-9F08-F83A2DADE80D}" srcOrd="0" destOrd="0" presId="urn:microsoft.com/office/officeart/2005/8/layout/cycle2"/>
    <dgm:cxn modelId="{A768AEAB-B69E-4EA5-88C8-5FE7F4763A3C}" type="presOf" srcId="{26FC0BFB-FB95-49A4-AE86-4695F0C2B87D}" destId="{97FFE6CF-D5C6-448B-9FFE-8D6FF8B70E6F}" srcOrd="0" destOrd="0" presId="urn:microsoft.com/office/officeart/2005/8/layout/cycle2"/>
    <dgm:cxn modelId="{F7381A13-B757-485A-9713-2735C918CF9C}" type="presOf" srcId="{B0C7D5D6-D16A-4B0C-9F9D-046C633ECE86}" destId="{DF9DBAE9-2EC2-4DEF-90AB-785E4D3D7D2D}" srcOrd="0" destOrd="0" presId="urn:microsoft.com/office/officeart/2005/8/layout/cycle2"/>
    <dgm:cxn modelId="{541A8BB5-8AB7-4836-B572-77EAD6A31D1B}" type="presOf" srcId="{03C9355D-78AA-4689-AE66-7949B8B0C37E}" destId="{14B1BBBC-D893-4A01-ABBD-A65E96192215}" srcOrd="1" destOrd="0" presId="urn:microsoft.com/office/officeart/2005/8/layout/cycle2"/>
    <dgm:cxn modelId="{A8A80192-9CB4-43AC-8C8D-BD6C93153F0B}" srcId="{D6A4491F-A798-4A81-90CE-4A7E6F47C9E3}" destId="{DA14C0F6-47E6-4EDC-A3A5-521E50209FF8}" srcOrd="1" destOrd="0" parTransId="{C1756583-26CE-4D31-8E8E-992D2511DD5B}" sibTransId="{03C9355D-78AA-4689-AE66-7949B8B0C37E}"/>
    <dgm:cxn modelId="{4D3842FE-D1CE-4E66-B313-7C93F05109F1}" type="presOf" srcId="{971C5E03-D749-44FD-B7BA-36889B211F12}" destId="{F2017B91-DEA6-4C47-AAEB-3FC5D9D1E9CB}" srcOrd="0" destOrd="0" presId="urn:microsoft.com/office/officeart/2005/8/layout/cycle2"/>
    <dgm:cxn modelId="{B2A0AF05-7CAB-44D1-8F16-22C77C9E604B}" type="presOf" srcId="{000F553F-FCB0-4A57-A263-735CF0DDE568}" destId="{CBAD9831-5E5E-482C-BFAE-C47B1A5B8788}" srcOrd="0" destOrd="0" presId="urn:microsoft.com/office/officeart/2005/8/layout/cycle2"/>
    <dgm:cxn modelId="{6204B253-9D82-4A6A-9346-9D1B1308A6B4}" type="presOf" srcId="{B0C7D5D6-D16A-4B0C-9F9D-046C633ECE86}" destId="{45E0791E-71AF-4BD4-9936-0F9D05E72B48}" srcOrd="1" destOrd="0" presId="urn:microsoft.com/office/officeart/2005/8/layout/cycle2"/>
    <dgm:cxn modelId="{028D1256-6CC9-473C-B90A-319A080180C9}" srcId="{D6A4491F-A798-4A81-90CE-4A7E6F47C9E3}" destId="{000F553F-FCB0-4A57-A263-735CF0DDE568}" srcOrd="3" destOrd="0" parTransId="{BCDBB066-459F-4299-8449-F18E586919ED}" sibTransId="{D54F7263-6E52-442F-9281-AA58424A3BED}"/>
    <dgm:cxn modelId="{CA938179-4DD7-4D7C-A631-E7BB76D0594C}" type="presOf" srcId="{03C9355D-78AA-4689-AE66-7949B8B0C37E}" destId="{2889E309-EFC3-4BEC-B007-9BB7667A48E1}" srcOrd="0" destOrd="0" presId="urn:microsoft.com/office/officeart/2005/8/layout/cycle2"/>
    <dgm:cxn modelId="{AD861918-2FD2-42D8-8BD6-7015083E9AF8}" type="presParOf" srcId="{D98FB6DB-3741-4EE1-9439-74670B0DCDDD}" destId="{82F85301-7512-48B5-8ED5-912DD140DAFD}" srcOrd="0" destOrd="0" presId="urn:microsoft.com/office/officeart/2005/8/layout/cycle2"/>
    <dgm:cxn modelId="{3E340E74-B80C-4AF1-BEFE-8213A87FEC1C}" type="presParOf" srcId="{D98FB6DB-3741-4EE1-9439-74670B0DCDDD}" destId="{97FFE6CF-D5C6-448B-9FFE-8D6FF8B70E6F}" srcOrd="1" destOrd="0" presId="urn:microsoft.com/office/officeart/2005/8/layout/cycle2"/>
    <dgm:cxn modelId="{09423A61-1E94-4396-B894-C92B417BAEEB}" type="presParOf" srcId="{97FFE6CF-D5C6-448B-9FFE-8D6FF8B70E6F}" destId="{106E1104-2D95-4CCE-87DC-2CB5C89805FE}" srcOrd="0" destOrd="0" presId="urn:microsoft.com/office/officeart/2005/8/layout/cycle2"/>
    <dgm:cxn modelId="{7BFE9628-5CEB-4F7D-B50D-9D4C783D5257}" type="presParOf" srcId="{D98FB6DB-3741-4EE1-9439-74670B0DCDDD}" destId="{DD0D1F3B-36EC-41B7-8009-B7FB89D9B510}" srcOrd="2" destOrd="0" presId="urn:microsoft.com/office/officeart/2005/8/layout/cycle2"/>
    <dgm:cxn modelId="{FB74F6C3-5019-4D17-8BFA-B8347FF97696}" type="presParOf" srcId="{D98FB6DB-3741-4EE1-9439-74670B0DCDDD}" destId="{2889E309-EFC3-4BEC-B007-9BB7667A48E1}" srcOrd="3" destOrd="0" presId="urn:microsoft.com/office/officeart/2005/8/layout/cycle2"/>
    <dgm:cxn modelId="{78CC229E-9DC2-4822-9B2A-7910512CDBFD}" type="presParOf" srcId="{2889E309-EFC3-4BEC-B007-9BB7667A48E1}" destId="{14B1BBBC-D893-4A01-ABBD-A65E96192215}" srcOrd="0" destOrd="0" presId="urn:microsoft.com/office/officeart/2005/8/layout/cycle2"/>
    <dgm:cxn modelId="{A0A31D2D-4B51-4FCA-8478-0B4F5335EFFB}" type="presParOf" srcId="{D98FB6DB-3741-4EE1-9439-74670B0DCDDD}" destId="{F2017B91-DEA6-4C47-AAEB-3FC5D9D1E9CB}" srcOrd="4" destOrd="0" presId="urn:microsoft.com/office/officeart/2005/8/layout/cycle2"/>
    <dgm:cxn modelId="{C2B18639-6360-4323-9696-C71BFB5CA846}" type="presParOf" srcId="{D98FB6DB-3741-4EE1-9439-74670B0DCDDD}" destId="{DF9DBAE9-2EC2-4DEF-90AB-785E4D3D7D2D}" srcOrd="5" destOrd="0" presId="urn:microsoft.com/office/officeart/2005/8/layout/cycle2"/>
    <dgm:cxn modelId="{030C35AC-AEF7-41A7-B3BB-0D88947DF9FE}" type="presParOf" srcId="{DF9DBAE9-2EC2-4DEF-90AB-785E4D3D7D2D}" destId="{45E0791E-71AF-4BD4-9936-0F9D05E72B48}" srcOrd="0" destOrd="0" presId="urn:microsoft.com/office/officeart/2005/8/layout/cycle2"/>
    <dgm:cxn modelId="{CE5D8855-ABDA-4694-B360-4FD66E614794}" type="presParOf" srcId="{D98FB6DB-3741-4EE1-9439-74670B0DCDDD}" destId="{CBAD9831-5E5E-482C-BFAE-C47B1A5B8788}" srcOrd="6" destOrd="0" presId="urn:microsoft.com/office/officeart/2005/8/layout/cycle2"/>
    <dgm:cxn modelId="{87C2AAB3-BE88-4D15-BD84-0796EDFA4C81}" type="presParOf" srcId="{D98FB6DB-3741-4EE1-9439-74670B0DCDDD}" destId="{0AD08DA4-EBA7-4396-9F08-F83A2DADE80D}" srcOrd="7" destOrd="0" presId="urn:microsoft.com/office/officeart/2005/8/layout/cycle2"/>
    <dgm:cxn modelId="{21F3F40E-FA9B-4FE9-AD87-B14756357788}" type="presParOf" srcId="{0AD08DA4-EBA7-4396-9F08-F83A2DADE80D}" destId="{46FC022D-185A-4BF9-A13B-F923EBE0F58E}"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959E369-E035-48C6-984F-DA498B2E5821}" type="doc">
      <dgm:prSet loTypeId="urn:microsoft.com/office/officeart/2009/layout/CircleArrowProcess" loCatId="cycle" qsTypeId="urn:microsoft.com/office/officeart/2005/8/quickstyle/simple1" qsCatId="simple" csTypeId="urn:microsoft.com/office/officeart/2005/8/colors/accent2_2" csCatId="accent2" phldr="1"/>
      <dgm:spPr/>
      <dgm:t>
        <a:bodyPr/>
        <a:lstStyle/>
        <a:p>
          <a:endParaRPr lang="es-ES"/>
        </a:p>
      </dgm:t>
    </dgm:pt>
    <dgm:pt modelId="{9CDDF4AE-FA87-4301-92BC-F10D510D036F}">
      <dgm:prSet custT="1"/>
      <dgm:spPr/>
      <dgm:t>
        <a:bodyPr/>
        <a:lstStyle/>
        <a:p>
          <a:pPr rtl="0"/>
          <a:r>
            <a:rPr lang="es-MX" sz="1000" dirty="0" smtClean="0">
              <a:latin typeface="Arial Narrow" pitchFamily="34" charset="0"/>
            </a:rPr>
            <a:t>Variedad</a:t>
          </a:r>
          <a:endParaRPr lang="es-ES" sz="1000" dirty="0">
            <a:latin typeface="Arial Narrow" pitchFamily="34" charset="0"/>
          </a:endParaRPr>
        </a:p>
      </dgm:t>
    </dgm:pt>
    <dgm:pt modelId="{3BDD3910-7348-4B96-960E-C1246327E1DF}" type="parTrans" cxnId="{B9FA9A9A-1F1F-4EF9-85BB-35A1A6F78ADD}">
      <dgm:prSet/>
      <dgm:spPr/>
      <dgm:t>
        <a:bodyPr/>
        <a:lstStyle/>
        <a:p>
          <a:endParaRPr lang="es-ES"/>
        </a:p>
      </dgm:t>
    </dgm:pt>
    <dgm:pt modelId="{5518FE3F-CB9B-48E1-865F-C00A0A7304EA}" type="sibTrans" cxnId="{B9FA9A9A-1F1F-4EF9-85BB-35A1A6F78ADD}">
      <dgm:prSet/>
      <dgm:spPr/>
      <dgm:t>
        <a:bodyPr/>
        <a:lstStyle/>
        <a:p>
          <a:endParaRPr lang="es-ES"/>
        </a:p>
      </dgm:t>
    </dgm:pt>
    <dgm:pt modelId="{B4190AD2-6220-433B-8874-9C87D17B2070}">
      <dgm:prSet custT="1"/>
      <dgm:spPr/>
      <dgm:t>
        <a:bodyPr/>
        <a:lstStyle/>
        <a:p>
          <a:pPr rtl="0"/>
          <a:r>
            <a:rPr lang="es-MX" sz="1000" dirty="0" smtClean="0">
              <a:latin typeface="Arial Narrow" pitchFamily="34" charset="0"/>
            </a:rPr>
            <a:t>Calidad</a:t>
          </a:r>
          <a:endParaRPr lang="es-ES" sz="1000" dirty="0">
            <a:latin typeface="Arial Narrow" pitchFamily="34" charset="0"/>
          </a:endParaRPr>
        </a:p>
      </dgm:t>
    </dgm:pt>
    <dgm:pt modelId="{C650E52C-8820-4202-8279-3247B6E51A29}" type="parTrans" cxnId="{3A10FE5D-9210-40C2-8047-6D01B2508B26}">
      <dgm:prSet/>
      <dgm:spPr/>
      <dgm:t>
        <a:bodyPr/>
        <a:lstStyle/>
        <a:p>
          <a:endParaRPr lang="es-ES"/>
        </a:p>
      </dgm:t>
    </dgm:pt>
    <dgm:pt modelId="{329FAD80-9530-434F-B080-E35712B76867}" type="sibTrans" cxnId="{3A10FE5D-9210-40C2-8047-6D01B2508B26}">
      <dgm:prSet/>
      <dgm:spPr/>
      <dgm:t>
        <a:bodyPr/>
        <a:lstStyle/>
        <a:p>
          <a:endParaRPr lang="es-ES"/>
        </a:p>
      </dgm:t>
    </dgm:pt>
    <dgm:pt modelId="{608FF5D7-80A9-4A75-99BC-4B63FB135845}">
      <dgm:prSet custT="1"/>
      <dgm:spPr/>
      <dgm:t>
        <a:bodyPr/>
        <a:lstStyle/>
        <a:p>
          <a:pPr rtl="0"/>
          <a:r>
            <a:rPr lang="es-MX" sz="1000" dirty="0" smtClean="0">
              <a:latin typeface="Arial Narrow" pitchFamily="34" charset="0"/>
            </a:rPr>
            <a:t>Diseño</a:t>
          </a:r>
          <a:endParaRPr lang="es-ES" sz="1000" dirty="0">
            <a:latin typeface="Arial Narrow" pitchFamily="34" charset="0"/>
          </a:endParaRPr>
        </a:p>
      </dgm:t>
    </dgm:pt>
    <dgm:pt modelId="{3288B96F-65B0-450C-BF9F-5DFF54899A9E}" type="parTrans" cxnId="{B353E346-7296-4289-BF65-AF2900445D07}">
      <dgm:prSet/>
      <dgm:spPr/>
      <dgm:t>
        <a:bodyPr/>
        <a:lstStyle/>
        <a:p>
          <a:endParaRPr lang="es-ES"/>
        </a:p>
      </dgm:t>
    </dgm:pt>
    <dgm:pt modelId="{523E7FBB-DD78-4ED8-90EC-161928E5BBE6}" type="sibTrans" cxnId="{B353E346-7296-4289-BF65-AF2900445D07}">
      <dgm:prSet/>
      <dgm:spPr/>
      <dgm:t>
        <a:bodyPr/>
        <a:lstStyle/>
        <a:p>
          <a:endParaRPr lang="es-ES"/>
        </a:p>
      </dgm:t>
    </dgm:pt>
    <dgm:pt modelId="{2FAA94C3-F3DA-43DF-A831-7CBC8D2ABB89}">
      <dgm:prSet custT="1"/>
      <dgm:spPr/>
      <dgm:t>
        <a:bodyPr/>
        <a:lstStyle/>
        <a:p>
          <a:pPr rtl="0"/>
          <a:r>
            <a:rPr lang="es-MX" sz="1000" dirty="0" smtClean="0">
              <a:latin typeface="Arial Narrow" pitchFamily="34" charset="0"/>
            </a:rPr>
            <a:t>Características</a:t>
          </a:r>
          <a:endParaRPr lang="es-ES" sz="1000" dirty="0">
            <a:latin typeface="Arial Narrow" pitchFamily="34" charset="0"/>
          </a:endParaRPr>
        </a:p>
      </dgm:t>
    </dgm:pt>
    <dgm:pt modelId="{68F23BDF-A5E5-4C48-B278-0876F6109FBF}" type="parTrans" cxnId="{348FE156-39B2-4BCF-BF09-25CA54F81859}">
      <dgm:prSet/>
      <dgm:spPr/>
      <dgm:t>
        <a:bodyPr/>
        <a:lstStyle/>
        <a:p>
          <a:endParaRPr lang="es-ES"/>
        </a:p>
      </dgm:t>
    </dgm:pt>
    <dgm:pt modelId="{77027436-4995-4782-ACFC-DE2E1477AF4E}" type="sibTrans" cxnId="{348FE156-39B2-4BCF-BF09-25CA54F81859}">
      <dgm:prSet/>
      <dgm:spPr/>
      <dgm:t>
        <a:bodyPr/>
        <a:lstStyle/>
        <a:p>
          <a:endParaRPr lang="es-ES"/>
        </a:p>
      </dgm:t>
    </dgm:pt>
    <dgm:pt modelId="{354C6925-710F-485E-9843-7C28EFFC5F62}">
      <dgm:prSet custT="1"/>
      <dgm:spPr/>
      <dgm:t>
        <a:bodyPr/>
        <a:lstStyle/>
        <a:p>
          <a:pPr rtl="0"/>
          <a:r>
            <a:rPr lang="es-MX" sz="1000" dirty="0" smtClean="0">
              <a:latin typeface="Arial Narrow" pitchFamily="34" charset="0"/>
            </a:rPr>
            <a:t>Marca</a:t>
          </a:r>
          <a:endParaRPr lang="es-ES" sz="1000" dirty="0">
            <a:latin typeface="Arial Narrow" pitchFamily="34" charset="0"/>
          </a:endParaRPr>
        </a:p>
      </dgm:t>
    </dgm:pt>
    <dgm:pt modelId="{74037C99-641E-40FD-89D8-AC0CBCCC077E}" type="parTrans" cxnId="{5368D47E-B0A0-4A36-B6C9-7DF2D91AEA1A}">
      <dgm:prSet/>
      <dgm:spPr/>
      <dgm:t>
        <a:bodyPr/>
        <a:lstStyle/>
        <a:p>
          <a:endParaRPr lang="es-ES"/>
        </a:p>
      </dgm:t>
    </dgm:pt>
    <dgm:pt modelId="{2245A45C-EB9F-4E44-BA6A-D4C0306A44DE}" type="sibTrans" cxnId="{5368D47E-B0A0-4A36-B6C9-7DF2D91AEA1A}">
      <dgm:prSet/>
      <dgm:spPr/>
      <dgm:t>
        <a:bodyPr/>
        <a:lstStyle/>
        <a:p>
          <a:endParaRPr lang="es-ES"/>
        </a:p>
      </dgm:t>
    </dgm:pt>
    <dgm:pt modelId="{F84062A3-29B6-4D5E-8230-61D4612D909C}">
      <dgm:prSet custT="1"/>
      <dgm:spPr/>
      <dgm:t>
        <a:bodyPr/>
        <a:lstStyle/>
        <a:p>
          <a:pPr rtl="0"/>
          <a:r>
            <a:rPr lang="es-MX" sz="1000" dirty="0" smtClean="0">
              <a:latin typeface="Arial Narrow" pitchFamily="34" charset="0"/>
            </a:rPr>
            <a:t>Envase</a:t>
          </a:r>
          <a:endParaRPr lang="es-ES" sz="1000" dirty="0">
            <a:latin typeface="Arial Narrow" pitchFamily="34" charset="0"/>
          </a:endParaRPr>
        </a:p>
      </dgm:t>
    </dgm:pt>
    <dgm:pt modelId="{6FAA0346-19D0-43A1-AE3E-EC6CF9940695}" type="parTrans" cxnId="{7B0D8609-5618-44E4-B429-65F1922FF19E}">
      <dgm:prSet/>
      <dgm:spPr/>
      <dgm:t>
        <a:bodyPr/>
        <a:lstStyle/>
        <a:p>
          <a:endParaRPr lang="es-ES"/>
        </a:p>
      </dgm:t>
    </dgm:pt>
    <dgm:pt modelId="{47FC2982-FCC4-4F98-83AC-983774F5D57C}" type="sibTrans" cxnId="{7B0D8609-5618-44E4-B429-65F1922FF19E}">
      <dgm:prSet/>
      <dgm:spPr/>
      <dgm:t>
        <a:bodyPr/>
        <a:lstStyle/>
        <a:p>
          <a:endParaRPr lang="es-ES"/>
        </a:p>
      </dgm:t>
    </dgm:pt>
    <dgm:pt modelId="{E38CFB5A-3884-4F76-8467-F306279363ED}">
      <dgm:prSet custT="1"/>
      <dgm:spPr/>
      <dgm:t>
        <a:bodyPr/>
        <a:lstStyle/>
        <a:p>
          <a:pPr rtl="0"/>
          <a:r>
            <a:rPr lang="es-MX" sz="1000" dirty="0" smtClean="0">
              <a:latin typeface="Arial Narrow" pitchFamily="34" charset="0"/>
            </a:rPr>
            <a:t>Servicios</a:t>
          </a:r>
          <a:endParaRPr lang="es-ES" sz="1000" dirty="0">
            <a:latin typeface="Arial Narrow" pitchFamily="34" charset="0"/>
          </a:endParaRPr>
        </a:p>
      </dgm:t>
    </dgm:pt>
    <dgm:pt modelId="{6EA3EFD5-EB8A-46EC-A960-31E22A779440}" type="parTrans" cxnId="{120CF849-BD57-445A-8C57-093617CF1973}">
      <dgm:prSet/>
      <dgm:spPr/>
      <dgm:t>
        <a:bodyPr/>
        <a:lstStyle/>
        <a:p>
          <a:endParaRPr lang="es-ES"/>
        </a:p>
      </dgm:t>
    </dgm:pt>
    <dgm:pt modelId="{DE1688EF-841D-429C-96AC-25939C5F21FE}" type="sibTrans" cxnId="{120CF849-BD57-445A-8C57-093617CF1973}">
      <dgm:prSet/>
      <dgm:spPr/>
      <dgm:t>
        <a:bodyPr/>
        <a:lstStyle/>
        <a:p>
          <a:endParaRPr lang="es-ES"/>
        </a:p>
      </dgm:t>
    </dgm:pt>
    <dgm:pt modelId="{F2FFA89F-3554-43BD-A39A-B031A714EB90}" type="pres">
      <dgm:prSet presAssocID="{3959E369-E035-48C6-984F-DA498B2E5821}" presName="Name0" presStyleCnt="0">
        <dgm:presLayoutVars>
          <dgm:chMax val="7"/>
          <dgm:chPref val="7"/>
          <dgm:dir/>
          <dgm:animLvl val="lvl"/>
        </dgm:presLayoutVars>
      </dgm:prSet>
      <dgm:spPr/>
      <dgm:t>
        <a:bodyPr/>
        <a:lstStyle/>
        <a:p>
          <a:endParaRPr lang="es-MX"/>
        </a:p>
      </dgm:t>
    </dgm:pt>
    <dgm:pt modelId="{FA2D693B-8523-4D62-91D9-DE16E012D140}" type="pres">
      <dgm:prSet presAssocID="{9CDDF4AE-FA87-4301-92BC-F10D510D036F}" presName="Accent1" presStyleCnt="0"/>
      <dgm:spPr/>
    </dgm:pt>
    <dgm:pt modelId="{AF2683F9-AFDA-441E-A562-411F862BB488}" type="pres">
      <dgm:prSet presAssocID="{9CDDF4AE-FA87-4301-92BC-F10D510D036F}" presName="Accent" presStyleLbl="node1" presStyleIdx="0" presStyleCnt="7" custAng="2860104" custScaleX="47131" custScaleY="71609"/>
      <dgm:spPr/>
    </dgm:pt>
    <dgm:pt modelId="{1B33EA20-9272-4B22-B2A1-77F4FD0080AE}" type="pres">
      <dgm:prSet presAssocID="{9CDDF4AE-FA87-4301-92BC-F10D510D036F}" presName="Parent1" presStyleLbl="revTx" presStyleIdx="0" presStyleCnt="7">
        <dgm:presLayoutVars>
          <dgm:chMax val="1"/>
          <dgm:chPref val="1"/>
          <dgm:bulletEnabled val="1"/>
        </dgm:presLayoutVars>
      </dgm:prSet>
      <dgm:spPr/>
      <dgm:t>
        <a:bodyPr/>
        <a:lstStyle/>
        <a:p>
          <a:endParaRPr lang="es-MX"/>
        </a:p>
      </dgm:t>
    </dgm:pt>
    <dgm:pt modelId="{96856D80-FC84-4E12-A4B3-D60BF397D612}" type="pres">
      <dgm:prSet presAssocID="{B4190AD2-6220-433B-8874-9C87D17B2070}" presName="Accent2" presStyleCnt="0"/>
      <dgm:spPr/>
    </dgm:pt>
    <dgm:pt modelId="{31FE18E8-E1F6-4200-934A-60C02EB270F4}" type="pres">
      <dgm:prSet presAssocID="{B4190AD2-6220-433B-8874-9C87D17B2070}" presName="Accent" presStyleLbl="node1" presStyleIdx="1" presStyleCnt="7" custAng="1174240"/>
      <dgm:spPr/>
    </dgm:pt>
    <dgm:pt modelId="{78D7DF2C-4A07-4166-AD34-D68815E6A6AA}" type="pres">
      <dgm:prSet presAssocID="{B4190AD2-6220-433B-8874-9C87D17B2070}" presName="Parent2" presStyleLbl="revTx" presStyleIdx="1" presStyleCnt="7">
        <dgm:presLayoutVars>
          <dgm:chMax val="1"/>
          <dgm:chPref val="1"/>
          <dgm:bulletEnabled val="1"/>
        </dgm:presLayoutVars>
      </dgm:prSet>
      <dgm:spPr/>
      <dgm:t>
        <a:bodyPr/>
        <a:lstStyle/>
        <a:p>
          <a:endParaRPr lang="es-MX"/>
        </a:p>
      </dgm:t>
    </dgm:pt>
    <dgm:pt modelId="{5EC7CF6D-6467-474C-8744-D213CB6EF058}" type="pres">
      <dgm:prSet presAssocID="{608FF5D7-80A9-4A75-99BC-4B63FB135845}" presName="Accent3" presStyleCnt="0"/>
      <dgm:spPr/>
    </dgm:pt>
    <dgm:pt modelId="{E04B0AAA-F833-4B6E-B83C-1DA1EDE976F7}" type="pres">
      <dgm:prSet presAssocID="{608FF5D7-80A9-4A75-99BC-4B63FB135845}" presName="Accent" presStyleLbl="node1" presStyleIdx="2" presStyleCnt="7" custAng="2362719"/>
      <dgm:spPr/>
    </dgm:pt>
    <dgm:pt modelId="{E3C5E923-447D-4628-ADAD-90E7B2FA27E7}" type="pres">
      <dgm:prSet presAssocID="{608FF5D7-80A9-4A75-99BC-4B63FB135845}" presName="Parent3" presStyleLbl="revTx" presStyleIdx="2" presStyleCnt="7">
        <dgm:presLayoutVars>
          <dgm:chMax val="1"/>
          <dgm:chPref val="1"/>
          <dgm:bulletEnabled val="1"/>
        </dgm:presLayoutVars>
      </dgm:prSet>
      <dgm:spPr/>
      <dgm:t>
        <a:bodyPr/>
        <a:lstStyle/>
        <a:p>
          <a:endParaRPr lang="es-MX"/>
        </a:p>
      </dgm:t>
    </dgm:pt>
    <dgm:pt modelId="{6F42088B-BBB9-4BCE-A636-62248170F70C}" type="pres">
      <dgm:prSet presAssocID="{2FAA94C3-F3DA-43DF-A831-7CBC8D2ABB89}" presName="Accent4" presStyleCnt="0"/>
      <dgm:spPr/>
    </dgm:pt>
    <dgm:pt modelId="{19FA483A-8C1E-48B8-AF19-1AF52521C76F}" type="pres">
      <dgm:prSet presAssocID="{2FAA94C3-F3DA-43DF-A831-7CBC8D2ABB89}" presName="Accent" presStyleLbl="node1" presStyleIdx="3" presStyleCnt="7" custAng="1405690"/>
      <dgm:spPr/>
    </dgm:pt>
    <dgm:pt modelId="{8E3CB19B-23A3-421D-BEC7-EA383CEA7BBE}" type="pres">
      <dgm:prSet presAssocID="{2FAA94C3-F3DA-43DF-A831-7CBC8D2ABB89}" presName="Parent4" presStyleLbl="revTx" presStyleIdx="3" presStyleCnt="7" custScaleX="172000">
        <dgm:presLayoutVars>
          <dgm:chMax val="1"/>
          <dgm:chPref val="1"/>
          <dgm:bulletEnabled val="1"/>
        </dgm:presLayoutVars>
      </dgm:prSet>
      <dgm:spPr/>
      <dgm:t>
        <a:bodyPr/>
        <a:lstStyle/>
        <a:p>
          <a:endParaRPr lang="es-MX"/>
        </a:p>
      </dgm:t>
    </dgm:pt>
    <dgm:pt modelId="{45793A29-D5E0-4501-9E2F-F2F12C38DD4C}" type="pres">
      <dgm:prSet presAssocID="{354C6925-710F-485E-9843-7C28EFFC5F62}" presName="Accent5" presStyleCnt="0"/>
      <dgm:spPr/>
    </dgm:pt>
    <dgm:pt modelId="{4C249336-72D0-4895-81FD-2309BB6A29CF}" type="pres">
      <dgm:prSet presAssocID="{354C6925-710F-485E-9843-7C28EFFC5F62}" presName="Accent" presStyleLbl="node1" presStyleIdx="4" presStyleCnt="7"/>
      <dgm:spPr/>
    </dgm:pt>
    <dgm:pt modelId="{362A3697-9FD2-46D2-8FAE-B99E7A8C1C6B}" type="pres">
      <dgm:prSet presAssocID="{354C6925-710F-485E-9843-7C28EFFC5F62}" presName="Parent5" presStyleLbl="revTx" presStyleIdx="4" presStyleCnt="7">
        <dgm:presLayoutVars>
          <dgm:chMax val="1"/>
          <dgm:chPref val="1"/>
          <dgm:bulletEnabled val="1"/>
        </dgm:presLayoutVars>
      </dgm:prSet>
      <dgm:spPr/>
      <dgm:t>
        <a:bodyPr/>
        <a:lstStyle/>
        <a:p>
          <a:endParaRPr lang="es-MX"/>
        </a:p>
      </dgm:t>
    </dgm:pt>
    <dgm:pt modelId="{4BE94393-1C9C-4BDC-9DF7-126B94502560}" type="pres">
      <dgm:prSet presAssocID="{F84062A3-29B6-4D5E-8230-61D4612D909C}" presName="Accent6" presStyleCnt="0"/>
      <dgm:spPr/>
    </dgm:pt>
    <dgm:pt modelId="{C4361D0E-0E6A-408B-8ED7-865C86F6A12C}" type="pres">
      <dgm:prSet presAssocID="{F84062A3-29B6-4D5E-8230-61D4612D909C}" presName="Accent" presStyleLbl="node1" presStyleIdx="5" presStyleCnt="7"/>
      <dgm:spPr/>
    </dgm:pt>
    <dgm:pt modelId="{C855C35F-5D80-4D86-9703-4C2955F0BD7B}" type="pres">
      <dgm:prSet presAssocID="{F84062A3-29B6-4D5E-8230-61D4612D909C}" presName="Parent6" presStyleLbl="revTx" presStyleIdx="5" presStyleCnt="7">
        <dgm:presLayoutVars>
          <dgm:chMax val="1"/>
          <dgm:chPref val="1"/>
          <dgm:bulletEnabled val="1"/>
        </dgm:presLayoutVars>
      </dgm:prSet>
      <dgm:spPr/>
      <dgm:t>
        <a:bodyPr/>
        <a:lstStyle/>
        <a:p>
          <a:endParaRPr lang="es-MX"/>
        </a:p>
      </dgm:t>
    </dgm:pt>
    <dgm:pt modelId="{FD45DFB8-646D-43ED-90D5-D9154A8D63B7}" type="pres">
      <dgm:prSet presAssocID="{E38CFB5A-3884-4F76-8467-F306279363ED}" presName="Accent7" presStyleCnt="0"/>
      <dgm:spPr/>
    </dgm:pt>
    <dgm:pt modelId="{7AE477E3-2B74-4EAF-8EF2-1DA45EE59149}" type="pres">
      <dgm:prSet presAssocID="{E38CFB5A-3884-4F76-8467-F306279363ED}" presName="Accent" presStyleLbl="node1" presStyleIdx="6" presStyleCnt="7"/>
      <dgm:spPr/>
    </dgm:pt>
    <dgm:pt modelId="{49BE288B-E887-4946-8931-013931D33B9E}" type="pres">
      <dgm:prSet presAssocID="{E38CFB5A-3884-4F76-8467-F306279363ED}" presName="Parent7" presStyleLbl="revTx" presStyleIdx="6" presStyleCnt="7">
        <dgm:presLayoutVars>
          <dgm:chMax val="1"/>
          <dgm:chPref val="1"/>
          <dgm:bulletEnabled val="1"/>
        </dgm:presLayoutVars>
      </dgm:prSet>
      <dgm:spPr/>
      <dgm:t>
        <a:bodyPr/>
        <a:lstStyle/>
        <a:p>
          <a:endParaRPr lang="es-MX"/>
        </a:p>
      </dgm:t>
    </dgm:pt>
  </dgm:ptLst>
  <dgm:cxnLst>
    <dgm:cxn modelId="{3A10FE5D-9210-40C2-8047-6D01B2508B26}" srcId="{3959E369-E035-48C6-984F-DA498B2E5821}" destId="{B4190AD2-6220-433B-8874-9C87D17B2070}" srcOrd="1" destOrd="0" parTransId="{C650E52C-8820-4202-8279-3247B6E51A29}" sibTransId="{329FAD80-9530-434F-B080-E35712B76867}"/>
    <dgm:cxn modelId="{348FE156-39B2-4BCF-BF09-25CA54F81859}" srcId="{3959E369-E035-48C6-984F-DA498B2E5821}" destId="{2FAA94C3-F3DA-43DF-A831-7CBC8D2ABB89}" srcOrd="3" destOrd="0" parTransId="{68F23BDF-A5E5-4C48-B278-0876F6109FBF}" sibTransId="{77027436-4995-4782-ACFC-DE2E1477AF4E}"/>
    <dgm:cxn modelId="{F2B98D43-492E-4F98-88D8-0A4F49D962E6}" type="presOf" srcId="{E38CFB5A-3884-4F76-8467-F306279363ED}" destId="{49BE288B-E887-4946-8931-013931D33B9E}" srcOrd="0" destOrd="0" presId="urn:microsoft.com/office/officeart/2009/layout/CircleArrowProcess"/>
    <dgm:cxn modelId="{7FF4BE80-66B0-4788-B12B-458BEFFE3D7B}" type="presOf" srcId="{3959E369-E035-48C6-984F-DA498B2E5821}" destId="{F2FFA89F-3554-43BD-A39A-B031A714EB90}" srcOrd="0" destOrd="0" presId="urn:microsoft.com/office/officeart/2009/layout/CircleArrowProcess"/>
    <dgm:cxn modelId="{64BC6503-9F0D-4A1D-9C95-906C831ADD98}" type="presOf" srcId="{2FAA94C3-F3DA-43DF-A831-7CBC8D2ABB89}" destId="{8E3CB19B-23A3-421D-BEC7-EA383CEA7BBE}" srcOrd="0" destOrd="0" presId="urn:microsoft.com/office/officeart/2009/layout/CircleArrowProcess"/>
    <dgm:cxn modelId="{B9FA9A9A-1F1F-4EF9-85BB-35A1A6F78ADD}" srcId="{3959E369-E035-48C6-984F-DA498B2E5821}" destId="{9CDDF4AE-FA87-4301-92BC-F10D510D036F}" srcOrd="0" destOrd="0" parTransId="{3BDD3910-7348-4B96-960E-C1246327E1DF}" sibTransId="{5518FE3F-CB9B-48E1-865F-C00A0A7304EA}"/>
    <dgm:cxn modelId="{09775650-D624-43BC-AD5A-015EC7419F0A}" type="presOf" srcId="{354C6925-710F-485E-9843-7C28EFFC5F62}" destId="{362A3697-9FD2-46D2-8FAE-B99E7A8C1C6B}" srcOrd="0" destOrd="0" presId="urn:microsoft.com/office/officeart/2009/layout/CircleArrowProcess"/>
    <dgm:cxn modelId="{7B0D8609-5618-44E4-B429-65F1922FF19E}" srcId="{3959E369-E035-48C6-984F-DA498B2E5821}" destId="{F84062A3-29B6-4D5E-8230-61D4612D909C}" srcOrd="5" destOrd="0" parTransId="{6FAA0346-19D0-43A1-AE3E-EC6CF9940695}" sibTransId="{47FC2982-FCC4-4F98-83AC-983774F5D57C}"/>
    <dgm:cxn modelId="{5368D47E-B0A0-4A36-B6C9-7DF2D91AEA1A}" srcId="{3959E369-E035-48C6-984F-DA498B2E5821}" destId="{354C6925-710F-485E-9843-7C28EFFC5F62}" srcOrd="4" destOrd="0" parTransId="{74037C99-641E-40FD-89D8-AC0CBCCC077E}" sibTransId="{2245A45C-EB9F-4E44-BA6A-D4C0306A44DE}"/>
    <dgm:cxn modelId="{6E933CFE-3E64-4C88-81C4-6DB839A2A4B5}" type="presOf" srcId="{F84062A3-29B6-4D5E-8230-61D4612D909C}" destId="{C855C35F-5D80-4D86-9703-4C2955F0BD7B}" srcOrd="0" destOrd="0" presId="urn:microsoft.com/office/officeart/2009/layout/CircleArrowProcess"/>
    <dgm:cxn modelId="{19B080F2-E4E9-4A4E-A5FC-C13764EB01E3}" type="presOf" srcId="{608FF5D7-80A9-4A75-99BC-4B63FB135845}" destId="{E3C5E923-447D-4628-ADAD-90E7B2FA27E7}" srcOrd="0" destOrd="0" presId="urn:microsoft.com/office/officeart/2009/layout/CircleArrowProcess"/>
    <dgm:cxn modelId="{B353E346-7296-4289-BF65-AF2900445D07}" srcId="{3959E369-E035-48C6-984F-DA498B2E5821}" destId="{608FF5D7-80A9-4A75-99BC-4B63FB135845}" srcOrd="2" destOrd="0" parTransId="{3288B96F-65B0-450C-BF9F-5DFF54899A9E}" sibTransId="{523E7FBB-DD78-4ED8-90EC-161928E5BBE6}"/>
    <dgm:cxn modelId="{D36C233E-C14E-49A5-8746-44B0319BD406}" type="presOf" srcId="{9CDDF4AE-FA87-4301-92BC-F10D510D036F}" destId="{1B33EA20-9272-4B22-B2A1-77F4FD0080AE}" srcOrd="0" destOrd="0" presId="urn:microsoft.com/office/officeart/2009/layout/CircleArrowProcess"/>
    <dgm:cxn modelId="{120CF849-BD57-445A-8C57-093617CF1973}" srcId="{3959E369-E035-48C6-984F-DA498B2E5821}" destId="{E38CFB5A-3884-4F76-8467-F306279363ED}" srcOrd="6" destOrd="0" parTransId="{6EA3EFD5-EB8A-46EC-A960-31E22A779440}" sibTransId="{DE1688EF-841D-429C-96AC-25939C5F21FE}"/>
    <dgm:cxn modelId="{A23738EF-6B91-4510-8F66-19D9BAACBBF5}" type="presOf" srcId="{B4190AD2-6220-433B-8874-9C87D17B2070}" destId="{78D7DF2C-4A07-4166-AD34-D68815E6A6AA}" srcOrd="0" destOrd="0" presId="urn:microsoft.com/office/officeart/2009/layout/CircleArrowProcess"/>
    <dgm:cxn modelId="{140D75C0-AA76-4E34-A749-E7763D214693}" type="presParOf" srcId="{F2FFA89F-3554-43BD-A39A-B031A714EB90}" destId="{FA2D693B-8523-4D62-91D9-DE16E012D140}" srcOrd="0" destOrd="0" presId="urn:microsoft.com/office/officeart/2009/layout/CircleArrowProcess"/>
    <dgm:cxn modelId="{E099AC51-FD46-49A4-ABEB-74A0F0234841}" type="presParOf" srcId="{FA2D693B-8523-4D62-91D9-DE16E012D140}" destId="{AF2683F9-AFDA-441E-A562-411F862BB488}" srcOrd="0" destOrd="0" presId="urn:microsoft.com/office/officeart/2009/layout/CircleArrowProcess"/>
    <dgm:cxn modelId="{379BBE28-E7F2-497A-8D26-B3B81360E8CE}" type="presParOf" srcId="{F2FFA89F-3554-43BD-A39A-B031A714EB90}" destId="{1B33EA20-9272-4B22-B2A1-77F4FD0080AE}" srcOrd="1" destOrd="0" presId="urn:microsoft.com/office/officeart/2009/layout/CircleArrowProcess"/>
    <dgm:cxn modelId="{EA958DA5-FF7C-448C-B4A4-678938B2635E}" type="presParOf" srcId="{F2FFA89F-3554-43BD-A39A-B031A714EB90}" destId="{96856D80-FC84-4E12-A4B3-D60BF397D612}" srcOrd="2" destOrd="0" presId="urn:microsoft.com/office/officeart/2009/layout/CircleArrowProcess"/>
    <dgm:cxn modelId="{2BA33206-BFF9-4A24-BD03-DB43C95350A4}" type="presParOf" srcId="{96856D80-FC84-4E12-A4B3-D60BF397D612}" destId="{31FE18E8-E1F6-4200-934A-60C02EB270F4}" srcOrd="0" destOrd="0" presId="urn:microsoft.com/office/officeart/2009/layout/CircleArrowProcess"/>
    <dgm:cxn modelId="{3496232C-E3F7-4219-87DE-AAF4DF5C5293}" type="presParOf" srcId="{F2FFA89F-3554-43BD-A39A-B031A714EB90}" destId="{78D7DF2C-4A07-4166-AD34-D68815E6A6AA}" srcOrd="3" destOrd="0" presId="urn:microsoft.com/office/officeart/2009/layout/CircleArrowProcess"/>
    <dgm:cxn modelId="{515F22CE-EBAE-47F8-8BD0-C5BB6999E81A}" type="presParOf" srcId="{F2FFA89F-3554-43BD-A39A-B031A714EB90}" destId="{5EC7CF6D-6467-474C-8744-D213CB6EF058}" srcOrd="4" destOrd="0" presId="urn:microsoft.com/office/officeart/2009/layout/CircleArrowProcess"/>
    <dgm:cxn modelId="{D1481419-1953-4103-A978-49EA50C02F38}" type="presParOf" srcId="{5EC7CF6D-6467-474C-8744-D213CB6EF058}" destId="{E04B0AAA-F833-4B6E-B83C-1DA1EDE976F7}" srcOrd="0" destOrd="0" presId="urn:microsoft.com/office/officeart/2009/layout/CircleArrowProcess"/>
    <dgm:cxn modelId="{D236EF3C-A789-4B1C-85EC-911931DCD655}" type="presParOf" srcId="{F2FFA89F-3554-43BD-A39A-B031A714EB90}" destId="{E3C5E923-447D-4628-ADAD-90E7B2FA27E7}" srcOrd="5" destOrd="0" presId="urn:microsoft.com/office/officeart/2009/layout/CircleArrowProcess"/>
    <dgm:cxn modelId="{3F94CE10-9186-4E2F-A93E-FDEBAB72E77B}" type="presParOf" srcId="{F2FFA89F-3554-43BD-A39A-B031A714EB90}" destId="{6F42088B-BBB9-4BCE-A636-62248170F70C}" srcOrd="6" destOrd="0" presId="urn:microsoft.com/office/officeart/2009/layout/CircleArrowProcess"/>
    <dgm:cxn modelId="{2879BD3B-E389-495B-AE5B-84E0FEB57500}" type="presParOf" srcId="{6F42088B-BBB9-4BCE-A636-62248170F70C}" destId="{19FA483A-8C1E-48B8-AF19-1AF52521C76F}" srcOrd="0" destOrd="0" presId="urn:microsoft.com/office/officeart/2009/layout/CircleArrowProcess"/>
    <dgm:cxn modelId="{0B958497-8545-4BB3-A974-75A7D673D82F}" type="presParOf" srcId="{F2FFA89F-3554-43BD-A39A-B031A714EB90}" destId="{8E3CB19B-23A3-421D-BEC7-EA383CEA7BBE}" srcOrd="7" destOrd="0" presId="urn:microsoft.com/office/officeart/2009/layout/CircleArrowProcess"/>
    <dgm:cxn modelId="{DEDECB88-25D9-44BC-9816-9F3C6D44A1DE}" type="presParOf" srcId="{F2FFA89F-3554-43BD-A39A-B031A714EB90}" destId="{45793A29-D5E0-4501-9E2F-F2F12C38DD4C}" srcOrd="8" destOrd="0" presId="urn:microsoft.com/office/officeart/2009/layout/CircleArrowProcess"/>
    <dgm:cxn modelId="{7C13899E-2351-4105-8EEE-81585291CD80}" type="presParOf" srcId="{45793A29-D5E0-4501-9E2F-F2F12C38DD4C}" destId="{4C249336-72D0-4895-81FD-2309BB6A29CF}" srcOrd="0" destOrd="0" presId="urn:microsoft.com/office/officeart/2009/layout/CircleArrowProcess"/>
    <dgm:cxn modelId="{428DA2C3-5A64-4B9D-B6D6-6D99A0CBE851}" type="presParOf" srcId="{F2FFA89F-3554-43BD-A39A-B031A714EB90}" destId="{362A3697-9FD2-46D2-8FAE-B99E7A8C1C6B}" srcOrd="9" destOrd="0" presId="urn:microsoft.com/office/officeart/2009/layout/CircleArrowProcess"/>
    <dgm:cxn modelId="{D7FB2181-2BA6-4286-89A7-AEFB9F22155B}" type="presParOf" srcId="{F2FFA89F-3554-43BD-A39A-B031A714EB90}" destId="{4BE94393-1C9C-4BDC-9DF7-126B94502560}" srcOrd="10" destOrd="0" presId="urn:microsoft.com/office/officeart/2009/layout/CircleArrowProcess"/>
    <dgm:cxn modelId="{7C853FE6-25CD-4F68-B370-344653AFEBB0}" type="presParOf" srcId="{4BE94393-1C9C-4BDC-9DF7-126B94502560}" destId="{C4361D0E-0E6A-408B-8ED7-865C86F6A12C}" srcOrd="0" destOrd="0" presId="urn:microsoft.com/office/officeart/2009/layout/CircleArrowProcess"/>
    <dgm:cxn modelId="{68C3D583-1E04-4B8B-A590-E114E285029C}" type="presParOf" srcId="{F2FFA89F-3554-43BD-A39A-B031A714EB90}" destId="{C855C35F-5D80-4D86-9703-4C2955F0BD7B}" srcOrd="11" destOrd="0" presId="urn:microsoft.com/office/officeart/2009/layout/CircleArrowProcess"/>
    <dgm:cxn modelId="{1AA8882E-C20C-445D-BC99-ACE30CAB904A}" type="presParOf" srcId="{F2FFA89F-3554-43BD-A39A-B031A714EB90}" destId="{FD45DFB8-646D-43ED-90D5-D9154A8D63B7}" srcOrd="12" destOrd="0" presId="urn:microsoft.com/office/officeart/2009/layout/CircleArrowProcess"/>
    <dgm:cxn modelId="{AA2D56EE-13E0-4584-B028-BFFEAAD48EE6}" type="presParOf" srcId="{FD45DFB8-646D-43ED-90D5-D9154A8D63B7}" destId="{7AE477E3-2B74-4EAF-8EF2-1DA45EE59149}" srcOrd="0" destOrd="0" presId="urn:microsoft.com/office/officeart/2009/layout/CircleArrowProcess"/>
    <dgm:cxn modelId="{F8AE203C-D19A-4403-881F-40BFB31EA3F8}" type="presParOf" srcId="{F2FFA89F-3554-43BD-A39A-B031A714EB90}" destId="{49BE288B-E887-4946-8931-013931D33B9E}" srcOrd="13"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F9EA0C7-6EDC-4795-B670-E78CE46CB04C}" type="doc">
      <dgm:prSet loTypeId="urn:microsoft.com/office/officeart/2005/8/layout/cycle5" loCatId="cycle" qsTypeId="urn:microsoft.com/office/officeart/2005/8/quickstyle/simple4" qsCatId="simple" csTypeId="urn:microsoft.com/office/officeart/2005/8/colors/colorful1" csCatId="colorful" phldr="1"/>
      <dgm:spPr/>
      <dgm:t>
        <a:bodyPr/>
        <a:lstStyle/>
        <a:p>
          <a:endParaRPr lang="es-ES"/>
        </a:p>
      </dgm:t>
    </dgm:pt>
    <dgm:pt modelId="{4DF1A539-572C-4D63-BEC6-9D5ADB7ABCE8}">
      <dgm:prSet/>
      <dgm:spPr/>
      <dgm:t>
        <a:bodyPr/>
        <a:lstStyle/>
        <a:p>
          <a:pPr rtl="0"/>
          <a:r>
            <a:rPr lang="es-MX" i="1" dirty="0" smtClean="0"/>
            <a:t>Descuentos</a:t>
          </a:r>
          <a:endParaRPr lang="es-ES" dirty="0"/>
        </a:p>
      </dgm:t>
    </dgm:pt>
    <dgm:pt modelId="{D478A01F-5F58-41F4-8C8C-A56E3A6DF565}" type="parTrans" cxnId="{18A3FFE5-F1AF-4AF0-A689-A39C6D9C0B45}">
      <dgm:prSet/>
      <dgm:spPr/>
      <dgm:t>
        <a:bodyPr/>
        <a:lstStyle/>
        <a:p>
          <a:endParaRPr lang="es-ES"/>
        </a:p>
      </dgm:t>
    </dgm:pt>
    <dgm:pt modelId="{4B293AF1-9DF5-46F6-A00D-6F602D750AF7}" type="sibTrans" cxnId="{18A3FFE5-F1AF-4AF0-A689-A39C6D9C0B45}">
      <dgm:prSet/>
      <dgm:spPr/>
      <dgm:t>
        <a:bodyPr/>
        <a:lstStyle/>
        <a:p>
          <a:endParaRPr lang="es-ES"/>
        </a:p>
      </dgm:t>
    </dgm:pt>
    <dgm:pt modelId="{17922FFF-65CF-4F53-A337-ED5B1C3EBBCB}">
      <dgm:prSet/>
      <dgm:spPr/>
      <dgm:t>
        <a:bodyPr/>
        <a:lstStyle/>
        <a:p>
          <a:pPr rtl="0"/>
          <a:r>
            <a:rPr lang="es-MX" i="1" dirty="0" smtClean="0"/>
            <a:t>Complementos</a:t>
          </a:r>
          <a:endParaRPr lang="es-ES" dirty="0"/>
        </a:p>
      </dgm:t>
    </dgm:pt>
    <dgm:pt modelId="{3D6AC835-4D5C-47E0-A97E-173415EF0FC2}" type="parTrans" cxnId="{1B3FE484-169A-4AD5-A6A1-059FC22B9F99}">
      <dgm:prSet/>
      <dgm:spPr/>
      <dgm:t>
        <a:bodyPr/>
        <a:lstStyle/>
        <a:p>
          <a:endParaRPr lang="es-ES"/>
        </a:p>
      </dgm:t>
    </dgm:pt>
    <dgm:pt modelId="{42DF0782-7D80-4A32-A139-7E4CA15DDB49}" type="sibTrans" cxnId="{1B3FE484-169A-4AD5-A6A1-059FC22B9F99}">
      <dgm:prSet/>
      <dgm:spPr/>
      <dgm:t>
        <a:bodyPr/>
        <a:lstStyle/>
        <a:p>
          <a:endParaRPr lang="es-ES"/>
        </a:p>
      </dgm:t>
    </dgm:pt>
    <dgm:pt modelId="{A9BCD7E9-14DB-4728-960F-B24DD5BE2C77}">
      <dgm:prSet/>
      <dgm:spPr/>
      <dgm:t>
        <a:bodyPr/>
        <a:lstStyle/>
        <a:p>
          <a:pPr rtl="0"/>
          <a:r>
            <a:rPr lang="es-MX" i="1" dirty="0" smtClean="0"/>
            <a:t>Periodo de pago </a:t>
          </a:r>
          <a:endParaRPr lang="es-ES" dirty="0"/>
        </a:p>
      </dgm:t>
    </dgm:pt>
    <dgm:pt modelId="{5CAA4001-81A6-4C53-9707-F4C217E78420}" type="parTrans" cxnId="{717A8075-E0BC-418B-8090-047DD3D82C7F}">
      <dgm:prSet/>
      <dgm:spPr/>
      <dgm:t>
        <a:bodyPr/>
        <a:lstStyle/>
        <a:p>
          <a:endParaRPr lang="es-ES"/>
        </a:p>
      </dgm:t>
    </dgm:pt>
    <dgm:pt modelId="{3E3C307E-BF8B-47FB-BF8E-5D7DD70D2B75}" type="sibTrans" cxnId="{717A8075-E0BC-418B-8090-047DD3D82C7F}">
      <dgm:prSet/>
      <dgm:spPr/>
      <dgm:t>
        <a:bodyPr/>
        <a:lstStyle/>
        <a:p>
          <a:endParaRPr lang="es-ES"/>
        </a:p>
      </dgm:t>
    </dgm:pt>
    <dgm:pt modelId="{77B53348-DFA6-4A1E-8BD4-EC45C5C90F20}">
      <dgm:prSet/>
      <dgm:spPr/>
      <dgm:t>
        <a:bodyPr/>
        <a:lstStyle/>
        <a:p>
          <a:pPr rtl="0"/>
          <a:r>
            <a:rPr lang="es-MX" i="1" dirty="0" smtClean="0"/>
            <a:t>Condiciones de crédito </a:t>
          </a:r>
          <a:endParaRPr lang="es-ES" dirty="0"/>
        </a:p>
      </dgm:t>
    </dgm:pt>
    <dgm:pt modelId="{F36D177E-DC55-4DC4-8991-19364A454A15}" type="parTrans" cxnId="{E2C25798-BEAF-4138-8784-713865F2F0B2}">
      <dgm:prSet/>
      <dgm:spPr/>
      <dgm:t>
        <a:bodyPr/>
        <a:lstStyle/>
        <a:p>
          <a:endParaRPr lang="es-ES"/>
        </a:p>
      </dgm:t>
    </dgm:pt>
    <dgm:pt modelId="{41455EED-F959-486D-A33E-8470D07DEB6A}" type="sibTrans" cxnId="{E2C25798-BEAF-4138-8784-713865F2F0B2}">
      <dgm:prSet/>
      <dgm:spPr/>
      <dgm:t>
        <a:bodyPr/>
        <a:lstStyle/>
        <a:p>
          <a:endParaRPr lang="es-ES"/>
        </a:p>
      </dgm:t>
    </dgm:pt>
    <dgm:pt modelId="{45A951CC-2EA1-4B62-AEFF-218618F72820}">
      <dgm:prSet/>
      <dgm:spPr/>
      <dgm:t>
        <a:bodyPr/>
        <a:lstStyle/>
        <a:p>
          <a:pPr rtl="0"/>
          <a:r>
            <a:rPr lang="es-MX" i="1" dirty="0" smtClean="0"/>
            <a:t>Precio de lista 		</a:t>
          </a:r>
          <a:endParaRPr lang="es-ES" dirty="0"/>
        </a:p>
      </dgm:t>
    </dgm:pt>
    <dgm:pt modelId="{A2798512-6B3D-4B4D-9E86-99F269D5D88F}" type="sibTrans" cxnId="{71C2F413-DCC4-4AF0-B8E0-5E625ED557B2}">
      <dgm:prSet/>
      <dgm:spPr/>
      <dgm:t>
        <a:bodyPr/>
        <a:lstStyle/>
        <a:p>
          <a:endParaRPr lang="es-ES"/>
        </a:p>
      </dgm:t>
    </dgm:pt>
    <dgm:pt modelId="{55DAC1C1-6887-428F-8D2C-64BD549EF1B2}" type="parTrans" cxnId="{71C2F413-DCC4-4AF0-B8E0-5E625ED557B2}">
      <dgm:prSet/>
      <dgm:spPr/>
      <dgm:t>
        <a:bodyPr/>
        <a:lstStyle/>
        <a:p>
          <a:endParaRPr lang="es-ES"/>
        </a:p>
      </dgm:t>
    </dgm:pt>
    <dgm:pt modelId="{2A16AB16-A6BB-44F5-A27F-8D27332AA44D}" type="pres">
      <dgm:prSet presAssocID="{BF9EA0C7-6EDC-4795-B670-E78CE46CB04C}" presName="cycle" presStyleCnt="0">
        <dgm:presLayoutVars>
          <dgm:dir/>
          <dgm:resizeHandles val="exact"/>
        </dgm:presLayoutVars>
      </dgm:prSet>
      <dgm:spPr/>
      <dgm:t>
        <a:bodyPr/>
        <a:lstStyle/>
        <a:p>
          <a:endParaRPr lang="es-MX"/>
        </a:p>
      </dgm:t>
    </dgm:pt>
    <dgm:pt modelId="{5BC35234-CDAA-4432-8AE2-AA90C95740E7}" type="pres">
      <dgm:prSet presAssocID="{45A951CC-2EA1-4B62-AEFF-218618F72820}" presName="node" presStyleLbl="node1" presStyleIdx="0" presStyleCnt="5">
        <dgm:presLayoutVars>
          <dgm:bulletEnabled val="1"/>
        </dgm:presLayoutVars>
      </dgm:prSet>
      <dgm:spPr/>
      <dgm:t>
        <a:bodyPr/>
        <a:lstStyle/>
        <a:p>
          <a:endParaRPr lang="es-MX"/>
        </a:p>
      </dgm:t>
    </dgm:pt>
    <dgm:pt modelId="{A4E90453-F4D3-4CEE-917E-77C840F14CC9}" type="pres">
      <dgm:prSet presAssocID="{45A951CC-2EA1-4B62-AEFF-218618F72820}" presName="spNode" presStyleCnt="0"/>
      <dgm:spPr/>
    </dgm:pt>
    <dgm:pt modelId="{A8C4A56F-A4FC-49FE-B93F-8E7FD705D6C6}" type="pres">
      <dgm:prSet presAssocID="{A2798512-6B3D-4B4D-9E86-99F269D5D88F}" presName="sibTrans" presStyleLbl="sibTrans1D1" presStyleIdx="0" presStyleCnt="5"/>
      <dgm:spPr/>
      <dgm:t>
        <a:bodyPr/>
        <a:lstStyle/>
        <a:p>
          <a:endParaRPr lang="es-MX"/>
        </a:p>
      </dgm:t>
    </dgm:pt>
    <dgm:pt modelId="{674229D6-0E3D-4B4C-9268-62A34F3657E0}" type="pres">
      <dgm:prSet presAssocID="{4DF1A539-572C-4D63-BEC6-9D5ADB7ABCE8}" presName="node" presStyleLbl="node1" presStyleIdx="1" presStyleCnt="5">
        <dgm:presLayoutVars>
          <dgm:bulletEnabled val="1"/>
        </dgm:presLayoutVars>
      </dgm:prSet>
      <dgm:spPr/>
      <dgm:t>
        <a:bodyPr/>
        <a:lstStyle/>
        <a:p>
          <a:endParaRPr lang="es-MX"/>
        </a:p>
      </dgm:t>
    </dgm:pt>
    <dgm:pt modelId="{0BF61D44-3542-433B-BAC1-6ED0F684E033}" type="pres">
      <dgm:prSet presAssocID="{4DF1A539-572C-4D63-BEC6-9D5ADB7ABCE8}" presName="spNode" presStyleCnt="0"/>
      <dgm:spPr/>
    </dgm:pt>
    <dgm:pt modelId="{96942E15-A19B-418D-B026-829E94C8C3AF}" type="pres">
      <dgm:prSet presAssocID="{4B293AF1-9DF5-46F6-A00D-6F602D750AF7}" presName="sibTrans" presStyleLbl="sibTrans1D1" presStyleIdx="1" presStyleCnt="5"/>
      <dgm:spPr/>
      <dgm:t>
        <a:bodyPr/>
        <a:lstStyle/>
        <a:p>
          <a:endParaRPr lang="es-MX"/>
        </a:p>
      </dgm:t>
    </dgm:pt>
    <dgm:pt modelId="{D1DBFFF3-8476-437F-93F2-158C2F2E1291}" type="pres">
      <dgm:prSet presAssocID="{17922FFF-65CF-4F53-A337-ED5B1C3EBBCB}" presName="node" presStyleLbl="node1" presStyleIdx="2" presStyleCnt="5">
        <dgm:presLayoutVars>
          <dgm:bulletEnabled val="1"/>
        </dgm:presLayoutVars>
      </dgm:prSet>
      <dgm:spPr/>
      <dgm:t>
        <a:bodyPr/>
        <a:lstStyle/>
        <a:p>
          <a:endParaRPr lang="es-MX"/>
        </a:p>
      </dgm:t>
    </dgm:pt>
    <dgm:pt modelId="{B5C5F98A-C4CB-4964-B489-C312E9DFD71E}" type="pres">
      <dgm:prSet presAssocID="{17922FFF-65CF-4F53-A337-ED5B1C3EBBCB}" presName="spNode" presStyleCnt="0"/>
      <dgm:spPr/>
    </dgm:pt>
    <dgm:pt modelId="{3B8F62AC-4619-4C93-BDCD-D3262AD5AD21}" type="pres">
      <dgm:prSet presAssocID="{42DF0782-7D80-4A32-A139-7E4CA15DDB49}" presName="sibTrans" presStyleLbl="sibTrans1D1" presStyleIdx="2" presStyleCnt="5"/>
      <dgm:spPr/>
      <dgm:t>
        <a:bodyPr/>
        <a:lstStyle/>
        <a:p>
          <a:endParaRPr lang="es-MX"/>
        </a:p>
      </dgm:t>
    </dgm:pt>
    <dgm:pt modelId="{259FF4A4-D44D-440C-A287-6EA5622661CE}" type="pres">
      <dgm:prSet presAssocID="{A9BCD7E9-14DB-4728-960F-B24DD5BE2C77}" presName="node" presStyleLbl="node1" presStyleIdx="3" presStyleCnt="5">
        <dgm:presLayoutVars>
          <dgm:bulletEnabled val="1"/>
        </dgm:presLayoutVars>
      </dgm:prSet>
      <dgm:spPr/>
      <dgm:t>
        <a:bodyPr/>
        <a:lstStyle/>
        <a:p>
          <a:endParaRPr lang="es-MX"/>
        </a:p>
      </dgm:t>
    </dgm:pt>
    <dgm:pt modelId="{D95C503F-06AD-4F9C-B8F7-7500DE2D66E5}" type="pres">
      <dgm:prSet presAssocID="{A9BCD7E9-14DB-4728-960F-B24DD5BE2C77}" presName="spNode" presStyleCnt="0"/>
      <dgm:spPr/>
    </dgm:pt>
    <dgm:pt modelId="{A4EDD979-3D57-40A1-86A6-F2C8AF686CF3}" type="pres">
      <dgm:prSet presAssocID="{3E3C307E-BF8B-47FB-BF8E-5D7DD70D2B75}" presName="sibTrans" presStyleLbl="sibTrans1D1" presStyleIdx="3" presStyleCnt="5"/>
      <dgm:spPr/>
      <dgm:t>
        <a:bodyPr/>
        <a:lstStyle/>
        <a:p>
          <a:endParaRPr lang="es-MX"/>
        </a:p>
      </dgm:t>
    </dgm:pt>
    <dgm:pt modelId="{72C67145-0E87-4A36-8081-6925D988D9AC}" type="pres">
      <dgm:prSet presAssocID="{77B53348-DFA6-4A1E-8BD4-EC45C5C90F20}" presName="node" presStyleLbl="node1" presStyleIdx="4" presStyleCnt="5">
        <dgm:presLayoutVars>
          <dgm:bulletEnabled val="1"/>
        </dgm:presLayoutVars>
      </dgm:prSet>
      <dgm:spPr/>
      <dgm:t>
        <a:bodyPr/>
        <a:lstStyle/>
        <a:p>
          <a:endParaRPr lang="es-MX"/>
        </a:p>
      </dgm:t>
    </dgm:pt>
    <dgm:pt modelId="{98602F3F-368E-4714-AAD5-819D849D0C5D}" type="pres">
      <dgm:prSet presAssocID="{77B53348-DFA6-4A1E-8BD4-EC45C5C90F20}" presName="spNode" presStyleCnt="0"/>
      <dgm:spPr/>
    </dgm:pt>
    <dgm:pt modelId="{48030C47-42A7-494D-86E1-5D368C279CCC}" type="pres">
      <dgm:prSet presAssocID="{41455EED-F959-486D-A33E-8470D07DEB6A}" presName="sibTrans" presStyleLbl="sibTrans1D1" presStyleIdx="4" presStyleCnt="5"/>
      <dgm:spPr/>
      <dgm:t>
        <a:bodyPr/>
        <a:lstStyle/>
        <a:p>
          <a:endParaRPr lang="es-MX"/>
        </a:p>
      </dgm:t>
    </dgm:pt>
  </dgm:ptLst>
  <dgm:cxnLst>
    <dgm:cxn modelId="{717A8075-E0BC-418B-8090-047DD3D82C7F}" srcId="{BF9EA0C7-6EDC-4795-B670-E78CE46CB04C}" destId="{A9BCD7E9-14DB-4728-960F-B24DD5BE2C77}" srcOrd="3" destOrd="0" parTransId="{5CAA4001-81A6-4C53-9707-F4C217E78420}" sibTransId="{3E3C307E-BF8B-47FB-BF8E-5D7DD70D2B75}"/>
    <dgm:cxn modelId="{C19367B2-AE05-4DA6-A796-D17AB19A320D}" type="presOf" srcId="{A2798512-6B3D-4B4D-9E86-99F269D5D88F}" destId="{A8C4A56F-A4FC-49FE-B93F-8E7FD705D6C6}" srcOrd="0" destOrd="0" presId="urn:microsoft.com/office/officeart/2005/8/layout/cycle5"/>
    <dgm:cxn modelId="{71C2F413-DCC4-4AF0-B8E0-5E625ED557B2}" srcId="{BF9EA0C7-6EDC-4795-B670-E78CE46CB04C}" destId="{45A951CC-2EA1-4B62-AEFF-218618F72820}" srcOrd="0" destOrd="0" parTransId="{55DAC1C1-6887-428F-8D2C-64BD549EF1B2}" sibTransId="{A2798512-6B3D-4B4D-9E86-99F269D5D88F}"/>
    <dgm:cxn modelId="{18A3FFE5-F1AF-4AF0-A689-A39C6D9C0B45}" srcId="{BF9EA0C7-6EDC-4795-B670-E78CE46CB04C}" destId="{4DF1A539-572C-4D63-BEC6-9D5ADB7ABCE8}" srcOrd="1" destOrd="0" parTransId="{D478A01F-5F58-41F4-8C8C-A56E3A6DF565}" sibTransId="{4B293AF1-9DF5-46F6-A00D-6F602D750AF7}"/>
    <dgm:cxn modelId="{B88E42BB-CA71-4816-998B-0FC27D4BA2B0}" type="presOf" srcId="{4B293AF1-9DF5-46F6-A00D-6F602D750AF7}" destId="{96942E15-A19B-418D-B026-829E94C8C3AF}" srcOrd="0" destOrd="0" presId="urn:microsoft.com/office/officeart/2005/8/layout/cycle5"/>
    <dgm:cxn modelId="{1B3FE484-169A-4AD5-A6A1-059FC22B9F99}" srcId="{BF9EA0C7-6EDC-4795-B670-E78CE46CB04C}" destId="{17922FFF-65CF-4F53-A337-ED5B1C3EBBCB}" srcOrd="2" destOrd="0" parTransId="{3D6AC835-4D5C-47E0-A97E-173415EF0FC2}" sibTransId="{42DF0782-7D80-4A32-A139-7E4CA15DDB49}"/>
    <dgm:cxn modelId="{D5E3C9DF-4D26-4BD0-9083-149DC5C9565B}" type="presOf" srcId="{3E3C307E-BF8B-47FB-BF8E-5D7DD70D2B75}" destId="{A4EDD979-3D57-40A1-86A6-F2C8AF686CF3}" srcOrd="0" destOrd="0" presId="urn:microsoft.com/office/officeart/2005/8/layout/cycle5"/>
    <dgm:cxn modelId="{C35501CC-AF91-4BFB-B0D4-8B5AEDF16B55}" type="presOf" srcId="{45A951CC-2EA1-4B62-AEFF-218618F72820}" destId="{5BC35234-CDAA-4432-8AE2-AA90C95740E7}" srcOrd="0" destOrd="0" presId="urn:microsoft.com/office/officeart/2005/8/layout/cycle5"/>
    <dgm:cxn modelId="{16BEBE75-8552-4A2D-B04C-103A1F08233B}" type="presOf" srcId="{A9BCD7E9-14DB-4728-960F-B24DD5BE2C77}" destId="{259FF4A4-D44D-440C-A287-6EA5622661CE}" srcOrd="0" destOrd="0" presId="urn:microsoft.com/office/officeart/2005/8/layout/cycle5"/>
    <dgm:cxn modelId="{6759B271-66DF-47D6-92AB-3AFF2D11BC51}" type="presOf" srcId="{77B53348-DFA6-4A1E-8BD4-EC45C5C90F20}" destId="{72C67145-0E87-4A36-8081-6925D988D9AC}" srcOrd="0" destOrd="0" presId="urn:microsoft.com/office/officeart/2005/8/layout/cycle5"/>
    <dgm:cxn modelId="{E2C25798-BEAF-4138-8784-713865F2F0B2}" srcId="{BF9EA0C7-6EDC-4795-B670-E78CE46CB04C}" destId="{77B53348-DFA6-4A1E-8BD4-EC45C5C90F20}" srcOrd="4" destOrd="0" parTransId="{F36D177E-DC55-4DC4-8991-19364A454A15}" sibTransId="{41455EED-F959-486D-A33E-8470D07DEB6A}"/>
    <dgm:cxn modelId="{10356F76-97CD-4BED-B9BB-F9C2693F98FA}" type="presOf" srcId="{42DF0782-7D80-4A32-A139-7E4CA15DDB49}" destId="{3B8F62AC-4619-4C93-BDCD-D3262AD5AD21}" srcOrd="0" destOrd="0" presId="urn:microsoft.com/office/officeart/2005/8/layout/cycle5"/>
    <dgm:cxn modelId="{9FA84421-EE46-4A76-8D38-A6A24B61987D}" type="presOf" srcId="{4DF1A539-572C-4D63-BEC6-9D5ADB7ABCE8}" destId="{674229D6-0E3D-4B4C-9268-62A34F3657E0}" srcOrd="0" destOrd="0" presId="urn:microsoft.com/office/officeart/2005/8/layout/cycle5"/>
    <dgm:cxn modelId="{DC65B1C7-07BD-4A81-82F8-7CF42095AC32}" type="presOf" srcId="{41455EED-F959-486D-A33E-8470D07DEB6A}" destId="{48030C47-42A7-494D-86E1-5D368C279CCC}" srcOrd="0" destOrd="0" presId="urn:microsoft.com/office/officeart/2005/8/layout/cycle5"/>
    <dgm:cxn modelId="{C00BEE46-56B1-41C6-A0C4-E6D00D2A5CFA}" type="presOf" srcId="{BF9EA0C7-6EDC-4795-B670-E78CE46CB04C}" destId="{2A16AB16-A6BB-44F5-A27F-8D27332AA44D}" srcOrd="0" destOrd="0" presId="urn:microsoft.com/office/officeart/2005/8/layout/cycle5"/>
    <dgm:cxn modelId="{A7137AAA-EE77-4A7E-9EA3-28056FB04B8F}" type="presOf" srcId="{17922FFF-65CF-4F53-A337-ED5B1C3EBBCB}" destId="{D1DBFFF3-8476-437F-93F2-158C2F2E1291}" srcOrd="0" destOrd="0" presId="urn:microsoft.com/office/officeart/2005/8/layout/cycle5"/>
    <dgm:cxn modelId="{2EDE238E-C6C5-44BC-B0D1-B0B146B588CE}" type="presParOf" srcId="{2A16AB16-A6BB-44F5-A27F-8D27332AA44D}" destId="{5BC35234-CDAA-4432-8AE2-AA90C95740E7}" srcOrd="0" destOrd="0" presId="urn:microsoft.com/office/officeart/2005/8/layout/cycle5"/>
    <dgm:cxn modelId="{5B40F87D-0B25-48D1-825A-AF2C5022546C}" type="presParOf" srcId="{2A16AB16-A6BB-44F5-A27F-8D27332AA44D}" destId="{A4E90453-F4D3-4CEE-917E-77C840F14CC9}" srcOrd="1" destOrd="0" presId="urn:microsoft.com/office/officeart/2005/8/layout/cycle5"/>
    <dgm:cxn modelId="{D86B55F0-9325-4F49-BF2F-4540F51278DF}" type="presParOf" srcId="{2A16AB16-A6BB-44F5-A27F-8D27332AA44D}" destId="{A8C4A56F-A4FC-49FE-B93F-8E7FD705D6C6}" srcOrd="2" destOrd="0" presId="urn:microsoft.com/office/officeart/2005/8/layout/cycle5"/>
    <dgm:cxn modelId="{CBE98346-665D-4B89-8444-DE6D252DB77A}" type="presParOf" srcId="{2A16AB16-A6BB-44F5-A27F-8D27332AA44D}" destId="{674229D6-0E3D-4B4C-9268-62A34F3657E0}" srcOrd="3" destOrd="0" presId="urn:microsoft.com/office/officeart/2005/8/layout/cycle5"/>
    <dgm:cxn modelId="{B1C251D2-D3E4-499F-AC63-A457F9AC46AC}" type="presParOf" srcId="{2A16AB16-A6BB-44F5-A27F-8D27332AA44D}" destId="{0BF61D44-3542-433B-BAC1-6ED0F684E033}" srcOrd="4" destOrd="0" presId="urn:microsoft.com/office/officeart/2005/8/layout/cycle5"/>
    <dgm:cxn modelId="{BB97807F-5E1B-43CA-AE35-3410090EA9CE}" type="presParOf" srcId="{2A16AB16-A6BB-44F5-A27F-8D27332AA44D}" destId="{96942E15-A19B-418D-B026-829E94C8C3AF}" srcOrd="5" destOrd="0" presId="urn:microsoft.com/office/officeart/2005/8/layout/cycle5"/>
    <dgm:cxn modelId="{E3005CB9-3772-40C9-92C1-AC726DD880B3}" type="presParOf" srcId="{2A16AB16-A6BB-44F5-A27F-8D27332AA44D}" destId="{D1DBFFF3-8476-437F-93F2-158C2F2E1291}" srcOrd="6" destOrd="0" presId="urn:microsoft.com/office/officeart/2005/8/layout/cycle5"/>
    <dgm:cxn modelId="{5A7CE4F9-8D82-4FBE-8189-9FF62E6F83C6}" type="presParOf" srcId="{2A16AB16-A6BB-44F5-A27F-8D27332AA44D}" destId="{B5C5F98A-C4CB-4964-B489-C312E9DFD71E}" srcOrd="7" destOrd="0" presId="urn:microsoft.com/office/officeart/2005/8/layout/cycle5"/>
    <dgm:cxn modelId="{C74738EE-E66A-4BFA-A225-1605FF70F512}" type="presParOf" srcId="{2A16AB16-A6BB-44F5-A27F-8D27332AA44D}" destId="{3B8F62AC-4619-4C93-BDCD-D3262AD5AD21}" srcOrd="8" destOrd="0" presId="urn:microsoft.com/office/officeart/2005/8/layout/cycle5"/>
    <dgm:cxn modelId="{632D8247-8A5D-4898-A507-30F27A63EC69}" type="presParOf" srcId="{2A16AB16-A6BB-44F5-A27F-8D27332AA44D}" destId="{259FF4A4-D44D-440C-A287-6EA5622661CE}" srcOrd="9" destOrd="0" presId="urn:microsoft.com/office/officeart/2005/8/layout/cycle5"/>
    <dgm:cxn modelId="{DDF8A4D5-469A-4D34-B8A1-F6799AAE49E1}" type="presParOf" srcId="{2A16AB16-A6BB-44F5-A27F-8D27332AA44D}" destId="{D95C503F-06AD-4F9C-B8F7-7500DE2D66E5}" srcOrd="10" destOrd="0" presId="urn:microsoft.com/office/officeart/2005/8/layout/cycle5"/>
    <dgm:cxn modelId="{2E6B96FF-851F-4753-80B6-2C3FD165A599}" type="presParOf" srcId="{2A16AB16-A6BB-44F5-A27F-8D27332AA44D}" destId="{A4EDD979-3D57-40A1-86A6-F2C8AF686CF3}" srcOrd="11" destOrd="0" presId="urn:microsoft.com/office/officeart/2005/8/layout/cycle5"/>
    <dgm:cxn modelId="{0C2F9324-F2C2-4474-A937-E6D0F57D499A}" type="presParOf" srcId="{2A16AB16-A6BB-44F5-A27F-8D27332AA44D}" destId="{72C67145-0E87-4A36-8081-6925D988D9AC}" srcOrd="12" destOrd="0" presId="urn:microsoft.com/office/officeart/2005/8/layout/cycle5"/>
    <dgm:cxn modelId="{824E0D54-783B-4A3D-A8D7-CC73A3AE13FA}" type="presParOf" srcId="{2A16AB16-A6BB-44F5-A27F-8D27332AA44D}" destId="{98602F3F-368E-4714-AAD5-819D849D0C5D}" srcOrd="13" destOrd="0" presId="urn:microsoft.com/office/officeart/2005/8/layout/cycle5"/>
    <dgm:cxn modelId="{539714E8-3A3E-4727-A4A3-16272636979A}" type="presParOf" srcId="{2A16AB16-A6BB-44F5-A27F-8D27332AA44D}" destId="{48030C47-42A7-494D-86E1-5D368C279CCC}" srcOrd="14"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EB00484-1471-466B-9C17-0EA712A6FA43}" type="doc">
      <dgm:prSet loTypeId="urn:microsoft.com/office/officeart/2005/8/layout/hProcess7" loCatId="process" qsTypeId="urn:microsoft.com/office/officeart/2005/8/quickstyle/simple5" qsCatId="simple" csTypeId="urn:microsoft.com/office/officeart/2005/8/colors/accent3_3" csCatId="accent3" phldr="1"/>
      <dgm:spPr/>
      <dgm:t>
        <a:bodyPr/>
        <a:lstStyle/>
        <a:p>
          <a:endParaRPr lang="es-ES"/>
        </a:p>
      </dgm:t>
    </dgm:pt>
    <dgm:pt modelId="{8759C493-BA15-4470-A4D7-1C6D3FC70E88}">
      <dgm:prSet custT="1"/>
      <dgm:spPr/>
      <dgm:t>
        <a:bodyPr/>
        <a:lstStyle/>
        <a:p>
          <a:pPr rtl="0"/>
          <a:r>
            <a:rPr lang="es-MX" sz="1600" i="1" dirty="0" smtClean="0">
              <a:latin typeface="Arial Black" pitchFamily="34" charset="0"/>
            </a:rPr>
            <a:t>Surtido</a:t>
          </a:r>
          <a:endParaRPr lang="es-ES" sz="1600" dirty="0">
            <a:latin typeface="Arial Black" pitchFamily="34" charset="0"/>
          </a:endParaRPr>
        </a:p>
      </dgm:t>
    </dgm:pt>
    <dgm:pt modelId="{B631A6C3-59EB-44E2-826A-37C16C448B36}" type="parTrans" cxnId="{24F04FF2-79F9-4A7E-9C85-9659F8C4F078}">
      <dgm:prSet/>
      <dgm:spPr/>
      <dgm:t>
        <a:bodyPr/>
        <a:lstStyle/>
        <a:p>
          <a:endParaRPr lang="es-ES"/>
        </a:p>
      </dgm:t>
    </dgm:pt>
    <dgm:pt modelId="{18B8E444-0FDE-4820-B118-0B481C870416}" type="sibTrans" cxnId="{24F04FF2-79F9-4A7E-9C85-9659F8C4F078}">
      <dgm:prSet/>
      <dgm:spPr/>
      <dgm:t>
        <a:bodyPr/>
        <a:lstStyle/>
        <a:p>
          <a:endParaRPr lang="es-ES"/>
        </a:p>
      </dgm:t>
    </dgm:pt>
    <dgm:pt modelId="{9CEC2B0A-7CE3-4746-A853-C1C1748C5F80}">
      <dgm:prSet custT="1"/>
      <dgm:spPr/>
      <dgm:t>
        <a:bodyPr/>
        <a:lstStyle/>
        <a:p>
          <a:pPr rtl="0"/>
          <a:r>
            <a:rPr lang="es-MX" sz="1600" i="1" dirty="0" smtClean="0">
              <a:latin typeface="Arial Black" pitchFamily="34" charset="0"/>
            </a:rPr>
            <a:t>Ubicaciones</a:t>
          </a:r>
          <a:endParaRPr lang="es-ES" sz="1600" dirty="0">
            <a:latin typeface="Arial Black" pitchFamily="34" charset="0"/>
          </a:endParaRPr>
        </a:p>
      </dgm:t>
    </dgm:pt>
    <dgm:pt modelId="{06415EFD-77C8-4B36-90E9-C680F1A617C4}" type="parTrans" cxnId="{6BB71C05-FA6B-4F7C-94B0-AE382C2EA916}">
      <dgm:prSet/>
      <dgm:spPr/>
      <dgm:t>
        <a:bodyPr/>
        <a:lstStyle/>
        <a:p>
          <a:endParaRPr lang="es-ES"/>
        </a:p>
      </dgm:t>
    </dgm:pt>
    <dgm:pt modelId="{7633C51A-D627-44E8-9E1A-9763AD50AF0D}" type="sibTrans" cxnId="{6BB71C05-FA6B-4F7C-94B0-AE382C2EA916}">
      <dgm:prSet/>
      <dgm:spPr/>
      <dgm:t>
        <a:bodyPr/>
        <a:lstStyle/>
        <a:p>
          <a:endParaRPr lang="es-ES"/>
        </a:p>
      </dgm:t>
    </dgm:pt>
    <dgm:pt modelId="{14DADEAD-D9F7-4B6D-A798-6C2EB1509722}">
      <dgm:prSet custT="1"/>
      <dgm:spPr/>
      <dgm:t>
        <a:bodyPr/>
        <a:lstStyle/>
        <a:p>
          <a:pPr rtl="0"/>
          <a:r>
            <a:rPr lang="es-MX" sz="1600" i="1" dirty="0" smtClean="0">
              <a:latin typeface="Arial Black" pitchFamily="34" charset="0"/>
            </a:rPr>
            <a:t>Inventario</a:t>
          </a:r>
          <a:endParaRPr lang="es-ES" sz="1600" dirty="0">
            <a:latin typeface="Arial Black" pitchFamily="34" charset="0"/>
          </a:endParaRPr>
        </a:p>
      </dgm:t>
    </dgm:pt>
    <dgm:pt modelId="{D2DBB93F-4AEA-4C57-9351-4A5090417417}" type="parTrans" cxnId="{7B8DDA14-A9BB-4454-A694-DE815EA61DF1}">
      <dgm:prSet/>
      <dgm:spPr/>
      <dgm:t>
        <a:bodyPr/>
        <a:lstStyle/>
        <a:p>
          <a:endParaRPr lang="es-ES"/>
        </a:p>
      </dgm:t>
    </dgm:pt>
    <dgm:pt modelId="{7D39F401-6414-48F2-A577-F62D158B04F5}" type="sibTrans" cxnId="{7B8DDA14-A9BB-4454-A694-DE815EA61DF1}">
      <dgm:prSet/>
      <dgm:spPr/>
      <dgm:t>
        <a:bodyPr/>
        <a:lstStyle/>
        <a:p>
          <a:endParaRPr lang="es-ES"/>
        </a:p>
      </dgm:t>
    </dgm:pt>
    <dgm:pt modelId="{0E4BBB52-12D4-43E3-B07E-9CDBFC8F3B7E}">
      <dgm:prSet custT="1"/>
      <dgm:spPr/>
      <dgm:t>
        <a:bodyPr/>
        <a:lstStyle/>
        <a:p>
          <a:pPr rtl="0"/>
          <a:r>
            <a:rPr lang="es-MX" sz="1600" dirty="0" smtClean="0">
              <a:latin typeface="Arial Black" pitchFamily="34" charset="0"/>
            </a:rPr>
            <a:t>Transporte</a:t>
          </a:r>
          <a:endParaRPr lang="es-ES" sz="1600" dirty="0">
            <a:latin typeface="Arial Black" pitchFamily="34" charset="0"/>
          </a:endParaRPr>
        </a:p>
      </dgm:t>
    </dgm:pt>
    <dgm:pt modelId="{B99DBE26-AE69-4421-AEEC-1DB9DBE8C245}" type="parTrans" cxnId="{82D41310-F49E-4958-ABBE-2E79066B42F1}">
      <dgm:prSet/>
      <dgm:spPr/>
      <dgm:t>
        <a:bodyPr/>
        <a:lstStyle/>
        <a:p>
          <a:endParaRPr lang="es-ES"/>
        </a:p>
      </dgm:t>
    </dgm:pt>
    <dgm:pt modelId="{B32226CB-8548-422A-AD65-A88147B43311}" type="sibTrans" cxnId="{82D41310-F49E-4958-ABBE-2E79066B42F1}">
      <dgm:prSet/>
      <dgm:spPr/>
      <dgm:t>
        <a:bodyPr/>
        <a:lstStyle/>
        <a:p>
          <a:endParaRPr lang="es-ES"/>
        </a:p>
      </dgm:t>
    </dgm:pt>
    <dgm:pt modelId="{57E7EF92-506C-4384-8C2E-C3734DD1847D}">
      <dgm:prSet custT="1"/>
      <dgm:spPr/>
      <dgm:t>
        <a:bodyPr/>
        <a:lstStyle/>
        <a:p>
          <a:pPr rtl="0"/>
          <a:r>
            <a:rPr lang="es-MX" sz="1600" dirty="0" smtClean="0">
              <a:latin typeface="Arial Black" pitchFamily="34" charset="0"/>
            </a:rPr>
            <a:t>Logística</a:t>
          </a:r>
          <a:endParaRPr lang="es-ES" sz="1600" dirty="0">
            <a:latin typeface="Arial Black" pitchFamily="34" charset="0"/>
          </a:endParaRPr>
        </a:p>
      </dgm:t>
    </dgm:pt>
    <dgm:pt modelId="{C1051AFB-BF12-49A7-893E-F441AFE34A89}" type="parTrans" cxnId="{C507E34E-6774-482A-8F52-3743AFC0CB2F}">
      <dgm:prSet/>
      <dgm:spPr/>
      <dgm:t>
        <a:bodyPr/>
        <a:lstStyle/>
        <a:p>
          <a:endParaRPr lang="es-ES"/>
        </a:p>
      </dgm:t>
    </dgm:pt>
    <dgm:pt modelId="{806C3EF1-3B39-443E-896F-44C71BAF765F}" type="sibTrans" cxnId="{C507E34E-6774-482A-8F52-3743AFC0CB2F}">
      <dgm:prSet/>
      <dgm:spPr/>
      <dgm:t>
        <a:bodyPr/>
        <a:lstStyle/>
        <a:p>
          <a:endParaRPr lang="es-ES"/>
        </a:p>
      </dgm:t>
    </dgm:pt>
    <dgm:pt modelId="{9B187D72-4559-4064-904D-749E77D3DD98}">
      <dgm:prSet custT="1"/>
      <dgm:spPr/>
      <dgm:t>
        <a:bodyPr/>
        <a:lstStyle/>
        <a:p>
          <a:pPr rtl="0"/>
          <a:r>
            <a:rPr lang="es-MX" sz="1600" i="1" dirty="0" smtClean="0">
              <a:latin typeface="Arial Black" pitchFamily="34" charset="0"/>
            </a:rPr>
            <a:t>Canales</a:t>
          </a:r>
          <a:endParaRPr lang="es-ES" sz="1600" dirty="0">
            <a:latin typeface="Arial Black" pitchFamily="34" charset="0"/>
          </a:endParaRPr>
        </a:p>
      </dgm:t>
    </dgm:pt>
    <dgm:pt modelId="{BC7AC43D-D1E3-4647-8A54-775F46A03489}" type="sibTrans" cxnId="{6CE7EFC7-9008-45E1-95F9-7741CCDD5B95}">
      <dgm:prSet/>
      <dgm:spPr/>
      <dgm:t>
        <a:bodyPr/>
        <a:lstStyle/>
        <a:p>
          <a:endParaRPr lang="es-ES"/>
        </a:p>
      </dgm:t>
    </dgm:pt>
    <dgm:pt modelId="{1298044C-442A-4862-9D89-8D6101D26AE0}" type="parTrans" cxnId="{6CE7EFC7-9008-45E1-95F9-7741CCDD5B95}">
      <dgm:prSet/>
      <dgm:spPr/>
      <dgm:t>
        <a:bodyPr/>
        <a:lstStyle/>
        <a:p>
          <a:endParaRPr lang="es-ES"/>
        </a:p>
      </dgm:t>
    </dgm:pt>
    <dgm:pt modelId="{7F332749-6824-4C8C-BD1D-5FA87118403C}">
      <dgm:prSet custT="1"/>
      <dgm:spPr/>
      <dgm:t>
        <a:bodyPr/>
        <a:lstStyle/>
        <a:p>
          <a:pPr rtl="0"/>
          <a:r>
            <a:rPr lang="es-MX" sz="1600" i="1" dirty="0" smtClean="0">
              <a:latin typeface="Arial Black" pitchFamily="34" charset="0"/>
            </a:rPr>
            <a:t>Cobertura</a:t>
          </a:r>
          <a:endParaRPr lang="es-ES" sz="1600" dirty="0">
            <a:latin typeface="Arial Black" pitchFamily="34" charset="0"/>
          </a:endParaRPr>
        </a:p>
      </dgm:t>
    </dgm:pt>
    <dgm:pt modelId="{3B44071F-E537-458D-9B86-B553E1924F74}" type="parTrans" cxnId="{91FC8F84-06FB-40C7-A79B-40B1712B3909}">
      <dgm:prSet/>
      <dgm:spPr/>
      <dgm:t>
        <a:bodyPr/>
        <a:lstStyle/>
        <a:p>
          <a:endParaRPr lang="es-ES"/>
        </a:p>
      </dgm:t>
    </dgm:pt>
    <dgm:pt modelId="{C9F1E05F-FB90-4151-9D69-75EE264C35D9}" type="sibTrans" cxnId="{91FC8F84-06FB-40C7-A79B-40B1712B3909}">
      <dgm:prSet/>
      <dgm:spPr/>
      <dgm:t>
        <a:bodyPr/>
        <a:lstStyle/>
        <a:p>
          <a:endParaRPr lang="es-ES"/>
        </a:p>
      </dgm:t>
    </dgm:pt>
    <dgm:pt modelId="{A56DEA84-5277-448B-B9A3-670869BFFA5B}" type="pres">
      <dgm:prSet presAssocID="{8EB00484-1471-466B-9C17-0EA712A6FA43}" presName="Name0" presStyleCnt="0">
        <dgm:presLayoutVars>
          <dgm:dir/>
          <dgm:animLvl val="lvl"/>
          <dgm:resizeHandles val="exact"/>
        </dgm:presLayoutVars>
      </dgm:prSet>
      <dgm:spPr/>
      <dgm:t>
        <a:bodyPr/>
        <a:lstStyle/>
        <a:p>
          <a:endParaRPr lang="es-MX"/>
        </a:p>
      </dgm:t>
    </dgm:pt>
    <dgm:pt modelId="{438F93A7-2BBD-412D-AA53-050BBAB434D9}" type="pres">
      <dgm:prSet presAssocID="{9B187D72-4559-4064-904D-749E77D3DD98}" presName="compositeNode" presStyleCnt="0">
        <dgm:presLayoutVars>
          <dgm:bulletEnabled val="1"/>
        </dgm:presLayoutVars>
      </dgm:prSet>
      <dgm:spPr/>
    </dgm:pt>
    <dgm:pt modelId="{CEB071EF-6AD5-4036-981F-4E2966FCBCE9}" type="pres">
      <dgm:prSet presAssocID="{9B187D72-4559-4064-904D-749E77D3DD98}" presName="bgRect" presStyleLbl="node1" presStyleIdx="0" presStyleCnt="7" custScaleY="142975"/>
      <dgm:spPr/>
      <dgm:t>
        <a:bodyPr/>
        <a:lstStyle/>
        <a:p>
          <a:endParaRPr lang="es-ES"/>
        </a:p>
      </dgm:t>
    </dgm:pt>
    <dgm:pt modelId="{5CC24126-39B8-4D73-8255-CD2EF4AFA120}" type="pres">
      <dgm:prSet presAssocID="{9B187D72-4559-4064-904D-749E77D3DD98}" presName="parentNode" presStyleLbl="node1" presStyleIdx="0" presStyleCnt="7">
        <dgm:presLayoutVars>
          <dgm:chMax val="0"/>
          <dgm:bulletEnabled val="1"/>
        </dgm:presLayoutVars>
      </dgm:prSet>
      <dgm:spPr/>
      <dgm:t>
        <a:bodyPr/>
        <a:lstStyle/>
        <a:p>
          <a:endParaRPr lang="es-ES"/>
        </a:p>
      </dgm:t>
    </dgm:pt>
    <dgm:pt modelId="{A7210B03-6BF4-468C-8764-396332B94521}" type="pres">
      <dgm:prSet presAssocID="{BC7AC43D-D1E3-4647-8A54-775F46A03489}" presName="hSp" presStyleCnt="0"/>
      <dgm:spPr/>
    </dgm:pt>
    <dgm:pt modelId="{EED86416-E1A1-4DC7-B401-C4213C79490A}" type="pres">
      <dgm:prSet presAssocID="{BC7AC43D-D1E3-4647-8A54-775F46A03489}" presName="vProcSp" presStyleCnt="0"/>
      <dgm:spPr/>
    </dgm:pt>
    <dgm:pt modelId="{81A59E8D-438E-48A3-BD6B-70241AA51377}" type="pres">
      <dgm:prSet presAssocID="{BC7AC43D-D1E3-4647-8A54-775F46A03489}" presName="vSp1" presStyleCnt="0"/>
      <dgm:spPr/>
    </dgm:pt>
    <dgm:pt modelId="{A2582CFD-F352-4A57-857B-5AD6A405DEF7}" type="pres">
      <dgm:prSet presAssocID="{BC7AC43D-D1E3-4647-8A54-775F46A03489}" presName="simulatedConn" presStyleLbl="solidFgAcc1" presStyleIdx="0" presStyleCnt="6"/>
      <dgm:spPr/>
    </dgm:pt>
    <dgm:pt modelId="{8143F4FD-597E-41C6-A58F-67BDBB7D1A46}" type="pres">
      <dgm:prSet presAssocID="{BC7AC43D-D1E3-4647-8A54-775F46A03489}" presName="vSp2" presStyleCnt="0"/>
      <dgm:spPr/>
    </dgm:pt>
    <dgm:pt modelId="{9DCC48B9-B5E7-4F79-8269-74BB43540F6A}" type="pres">
      <dgm:prSet presAssocID="{BC7AC43D-D1E3-4647-8A54-775F46A03489}" presName="sibTrans" presStyleCnt="0"/>
      <dgm:spPr/>
    </dgm:pt>
    <dgm:pt modelId="{CF544743-6EC9-4DEF-A68D-078BF5AF6B18}" type="pres">
      <dgm:prSet presAssocID="{7F332749-6824-4C8C-BD1D-5FA87118403C}" presName="compositeNode" presStyleCnt="0">
        <dgm:presLayoutVars>
          <dgm:bulletEnabled val="1"/>
        </dgm:presLayoutVars>
      </dgm:prSet>
      <dgm:spPr/>
    </dgm:pt>
    <dgm:pt modelId="{DA9C9D86-5F1C-4D6B-A2C8-EB1A380F3AC9}" type="pres">
      <dgm:prSet presAssocID="{7F332749-6824-4C8C-BD1D-5FA87118403C}" presName="bgRect" presStyleLbl="node1" presStyleIdx="1" presStyleCnt="7" custScaleY="142975"/>
      <dgm:spPr/>
      <dgm:t>
        <a:bodyPr/>
        <a:lstStyle/>
        <a:p>
          <a:endParaRPr lang="es-MX"/>
        </a:p>
      </dgm:t>
    </dgm:pt>
    <dgm:pt modelId="{4D3369A9-BFB0-41FA-AB55-378DB5B9835E}" type="pres">
      <dgm:prSet presAssocID="{7F332749-6824-4C8C-BD1D-5FA87118403C}" presName="parentNode" presStyleLbl="node1" presStyleIdx="1" presStyleCnt="7">
        <dgm:presLayoutVars>
          <dgm:chMax val="0"/>
          <dgm:bulletEnabled val="1"/>
        </dgm:presLayoutVars>
      </dgm:prSet>
      <dgm:spPr/>
      <dgm:t>
        <a:bodyPr/>
        <a:lstStyle/>
        <a:p>
          <a:endParaRPr lang="es-MX"/>
        </a:p>
      </dgm:t>
    </dgm:pt>
    <dgm:pt modelId="{4E771118-E454-4A17-AB7B-EE8247B3AC06}" type="pres">
      <dgm:prSet presAssocID="{C9F1E05F-FB90-4151-9D69-75EE264C35D9}" presName="hSp" presStyleCnt="0"/>
      <dgm:spPr/>
    </dgm:pt>
    <dgm:pt modelId="{06A3EF24-718C-49D0-8C0C-89C888EF456B}" type="pres">
      <dgm:prSet presAssocID="{C9F1E05F-FB90-4151-9D69-75EE264C35D9}" presName="vProcSp" presStyleCnt="0"/>
      <dgm:spPr/>
    </dgm:pt>
    <dgm:pt modelId="{B73F45B3-EAF5-4544-998D-1B53264DD802}" type="pres">
      <dgm:prSet presAssocID="{C9F1E05F-FB90-4151-9D69-75EE264C35D9}" presName="vSp1" presStyleCnt="0"/>
      <dgm:spPr/>
    </dgm:pt>
    <dgm:pt modelId="{EF8AD180-CF76-4FA5-95B6-29AE617057BF}" type="pres">
      <dgm:prSet presAssocID="{C9F1E05F-FB90-4151-9D69-75EE264C35D9}" presName="simulatedConn" presStyleLbl="solidFgAcc1" presStyleIdx="1" presStyleCnt="6"/>
      <dgm:spPr/>
    </dgm:pt>
    <dgm:pt modelId="{DD59A82C-D18A-4BC8-B7AD-248EC66F9D7B}" type="pres">
      <dgm:prSet presAssocID="{C9F1E05F-FB90-4151-9D69-75EE264C35D9}" presName="vSp2" presStyleCnt="0"/>
      <dgm:spPr/>
    </dgm:pt>
    <dgm:pt modelId="{A24D97E6-3437-400C-8977-FB24F748B539}" type="pres">
      <dgm:prSet presAssocID="{C9F1E05F-FB90-4151-9D69-75EE264C35D9}" presName="sibTrans" presStyleCnt="0"/>
      <dgm:spPr/>
    </dgm:pt>
    <dgm:pt modelId="{90A8A74B-7084-4768-A081-DE2A2D4A5985}" type="pres">
      <dgm:prSet presAssocID="{8759C493-BA15-4470-A4D7-1C6D3FC70E88}" presName="compositeNode" presStyleCnt="0">
        <dgm:presLayoutVars>
          <dgm:bulletEnabled val="1"/>
        </dgm:presLayoutVars>
      </dgm:prSet>
      <dgm:spPr/>
    </dgm:pt>
    <dgm:pt modelId="{BD93E787-FCD6-47E6-B994-57C7D34E6067}" type="pres">
      <dgm:prSet presAssocID="{8759C493-BA15-4470-A4D7-1C6D3FC70E88}" presName="bgRect" presStyleLbl="node1" presStyleIdx="2" presStyleCnt="7" custScaleY="142975"/>
      <dgm:spPr/>
      <dgm:t>
        <a:bodyPr/>
        <a:lstStyle/>
        <a:p>
          <a:endParaRPr lang="es-MX"/>
        </a:p>
      </dgm:t>
    </dgm:pt>
    <dgm:pt modelId="{0A955A94-1B56-48C6-92CD-6A0B6D8EE47A}" type="pres">
      <dgm:prSet presAssocID="{8759C493-BA15-4470-A4D7-1C6D3FC70E88}" presName="parentNode" presStyleLbl="node1" presStyleIdx="2" presStyleCnt="7">
        <dgm:presLayoutVars>
          <dgm:chMax val="0"/>
          <dgm:bulletEnabled val="1"/>
        </dgm:presLayoutVars>
      </dgm:prSet>
      <dgm:spPr/>
      <dgm:t>
        <a:bodyPr/>
        <a:lstStyle/>
        <a:p>
          <a:endParaRPr lang="es-MX"/>
        </a:p>
      </dgm:t>
    </dgm:pt>
    <dgm:pt modelId="{2EEF7E82-D718-45DF-A1E1-813725DA336B}" type="pres">
      <dgm:prSet presAssocID="{18B8E444-0FDE-4820-B118-0B481C870416}" presName="hSp" presStyleCnt="0"/>
      <dgm:spPr/>
    </dgm:pt>
    <dgm:pt modelId="{1446281B-8872-4C8B-B310-7BC914D98EB2}" type="pres">
      <dgm:prSet presAssocID="{18B8E444-0FDE-4820-B118-0B481C870416}" presName="vProcSp" presStyleCnt="0"/>
      <dgm:spPr/>
    </dgm:pt>
    <dgm:pt modelId="{73D1E4C3-0BF7-4CA1-A664-A05914FEB326}" type="pres">
      <dgm:prSet presAssocID="{18B8E444-0FDE-4820-B118-0B481C870416}" presName="vSp1" presStyleCnt="0"/>
      <dgm:spPr/>
    </dgm:pt>
    <dgm:pt modelId="{E4835341-C1C4-4BF2-AF1E-14B80D3DCE9A}" type="pres">
      <dgm:prSet presAssocID="{18B8E444-0FDE-4820-B118-0B481C870416}" presName="simulatedConn" presStyleLbl="solidFgAcc1" presStyleIdx="2" presStyleCnt="6"/>
      <dgm:spPr/>
    </dgm:pt>
    <dgm:pt modelId="{A489D28E-1222-42B8-8AF5-30B8617B9DE2}" type="pres">
      <dgm:prSet presAssocID="{18B8E444-0FDE-4820-B118-0B481C870416}" presName="vSp2" presStyleCnt="0"/>
      <dgm:spPr/>
    </dgm:pt>
    <dgm:pt modelId="{7528ED67-08AD-4103-A591-FF0717FAD131}" type="pres">
      <dgm:prSet presAssocID="{18B8E444-0FDE-4820-B118-0B481C870416}" presName="sibTrans" presStyleCnt="0"/>
      <dgm:spPr/>
    </dgm:pt>
    <dgm:pt modelId="{B1E503D9-1F4C-43E6-A80D-81256110C623}" type="pres">
      <dgm:prSet presAssocID="{9CEC2B0A-7CE3-4746-A853-C1C1748C5F80}" presName="compositeNode" presStyleCnt="0">
        <dgm:presLayoutVars>
          <dgm:bulletEnabled val="1"/>
        </dgm:presLayoutVars>
      </dgm:prSet>
      <dgm:spPr/>
    </dgm:pt>
    <dgm:pt modelId="{BB3BAA63-D2DA-4268-BBDA-BD73D1F489BC}" type="pres">
      <dgm:prSet presAssocID="{9CEC2B0A-7CE3-4746-A853-C1C1748C5F80}" presName="bgRect" presStyleLbl="node1" presStyleIdx="3" presStyleCnt="7" custScaleY="142975"/>
      <dgm:spPr/>
      <dgm:t>
        <a:bodyPr/>
        <a:lstStyle/>
        <a:p>
          <a:endParaRPr lang="es-MX"/>
        </a:p>
      </dgm:t>
    </dgm:pt>
    <dgm:pt modelId="{BC07FAB8-C6CE-4C8A-99E7-B394C92E5CE0}" type="pres">
      <dgm:prSet presAssocID="{9CEC2B0A-7CE3-4746-A853-C1C1748C5F80}" presName="parentNode" presStyleLbl="node1" presStyleIdx="3" presStyleCnt="7">
        <dgm:presLayoutVars>
          <dgm:chMax val="0"/>
          <dgm:bulletEnabled val="1"/>
        </dgm:presLayoutVars>
      </dgm:prSet>
      <dgm:spPr/>
      <dgm:t>
        <a:bodyPr/>
        <a:lstStyle/>
        <a:p>
          <a:endParaRPr lang="es-MX"/>
        </a:p>
      </dgm:t>
    </dgm:pt>
    <dgm:pt modelId="{14C4D19B-A4F6-4FD3-92B1-3B21035AEE7B}" type="pres">
      <dgm:prSet presAssocID="{7633C51A-D627-44E8-9E1A-9763AD50AF0D}" presName="hSp" presStyleCnt="0"/>
      <dgm:spPr/>
    </dgm:pt>
    <dgm:pt modelId="{80E1042D-EBF5-4D2F-B777-EB7103BB9FA2}" type="pres">
      <dgm:prSet presAssocID="{7633C51A-D627-44E8-9E1A-9763AD50AF0D}" presName="vProcSp" presStyleCnt="0"/>
      <dgm:spPr/>
    </dgm:pt>
    <dgm:pt modelId="{263CCB65-F007-43D7-A920-41FE61DF16AD}" type="pres">
      <dgm:prSet presAssocID="{7633C51A-D627-44E8-9E1A-9763AD50AF0D}" presName="vSp1" presStyleCnt="0"/>
      <dgm:spPr/>
    </dgm:pt>
    <dgm:pt modelId="{C9FFCE5C-8C6A-4AB9-B9FA-A893C57804A1}" type="pres">
      <dgm:prSet presAssocID="{7633C51A-D627-44E8-9E1A-9763AD50AF0D}" presName="simulatedConn" presStyleLbl="solidFgAcc1" presStyleIdx="3" presStyleCnt="6"/>
      <dgm:spPr/>
    </dgm:pt>
    <dgm:pt modelId="{081F0C7D-5E4F-4AFC-95EB-45FCAD736A09}" type="pres">
      <dgm:prSet presAssocID="{7633C51A-D627-44E8-9E1A-9763AD50AF0D}" presName="vSp2" presStyleCnt="0"/>
      <dgm:spPr/>
    </dgm:pt>
    <dgm:pt modelId="{426D468E-9E83-477B-B478-C687E4E0E5E2}" type="pres">
      <dgm:prSet presAssocID="{7633C51A-D627-44E8-9E1A-9763AD50AF0D}" presName="sibTrans" presStyleCnt="0"/>
      <dgm:spPr/>
    </dgm:pt>
    <dgm:pt modelId="{D3D05C87-CB69-4056-AC63-4110C741BA96}" type="pres">
      <dgm:prSet presAssocID="{14DADEAD-D9F7-4B6D-A798-6C2EB1509722}" presName="compositeNode" presStyleCnt="0">
        <dgm:presLayoutVars>
          <dgm:bulletEnabled val="1"/>
        </dgm:presLayoutVars>
      </dgm:prSet>
      <dgm:spPr/>
    </dgm:pt>
    <dgm:pt modelId="{2272CFFC-D359-4B17-9558-17DFA3846E0E}" type="pres">
      <dgm:prSet presAssocID="{14DADEAD-D9F7-4B6D-A798-6C2EB1509722}" presName="bgRect" presStyleLbl="node1" presStyleIdx="4" presStyleCnt="7" custScaleY="142975"/>
      <dgm:spPr/>
      <dgm:t>
        <a:bodyPr/>
        <a:lstStyle/>
        <a:p>
          <a:endParaRPr lang="es-MX"/>
        </a:p>
      </dgm:t>
    </dgm:pt>
    <dgm:pt modelId="{5F6E8DFC-967F-41AD-9776-EDAD7ED59A20}" type="pres">
      <dgm:prSet presAssocID="{14DADEAD-D9F7-4B6D-A798-6C2EB1509722}" presName="parentNode" presStyleLbl="node1" presStyleIdx="4" presStyleCnt="7">
        <dgm:presLayoutVars>
          <dgm:chMax val="0"/>
          <dgm:bulletEnabled val="1"/>
        </dgm:presLayoutVars>
      </dgm:prSet>
      <dgm:spPr/>
      <dgm:t>
        <a:bodyPr/>
        <a:lstStyle/>
        <a:p>
          <a:endParaRPr lang="es-MX"/>
        </a:p>
      </dgm:t>
    </dgm:pt>
    <dgm:pt modelId="{22C8D558-F2B3-487F-A872-DE2439368CFC}" type="pres">
      <dgm:prSet presAssocID="{7D39F401-6414-48F2-A577-F62D158B04F5}" presName="hSp" presStyleCnt="0"/>
      <dgm:spPr/>
    </dgm:pt>
    <dgm:pt modelId="{B0BED200-490C-477F-8C03-BD9B75843263}" type="pres">
      <dgm:prSet presAssocID="{7D39F401-6414-48F2-A577-F62D158B04F5}" presName="vProcSp" presStyleCnt="0"/>
      <dgm:spPr/>
    </dgm:pt>
    <dgm:pt modelId="{8ADC80D3-0EDD-4ECD-BE74-B1BD118FADF4}" type="pres">
      <dgm:prSet presAssocID="{7D39F401-6414-48F2-A577-F62D158B04F5}" presName="vSp1" presStyleCnt="0"/>
      <dgm:spPr/>
    </dgm:pt>
    <dgm:pt modelId="{3E2ED9E6-130F-4425-8D5D-2814ED40EC14}" type="pres">
      <dgm:prSet presAssocID="{7D39F401-6414-48F2-A577-F62D158B04F5}" presName="simulatedConn" presStyleLbl="solidFgAcc1" presStyleIdx="4" presStyleCnt="6"/>
      <dgm:spPr/>
    </dgm:pt>
    <dgm:pt modelId="{5259F2C3-4B24-40F9-8CEE-F07F4A084873}" type="pres">
      <dgm:prSet presAssocID="{7D39F401-6414-48F2-A577-F62D158B04F5}" presName="vSp2" presStyleCnt="0"/>
      <dgm:spPr/>
    </dgm:pt>
    <dgm:pt modelId="{D3DB5BE8-307E-4F05-AA9E-9B2AD6FE956B}" type="pres">
      <dgm:prSet presAssocID="{7D39F401-6414-48F2-A577-F62D158B04F5}" presName="sibTrans" presStyleCnt="0"/>
      <dgm:spPr/>
    </dgm:pt>
    <dgm:pt modelId="{CB4DC4CA-A4C5-4D61-8542-6A2B4085581D}" type="pres">
      <dgm:prSet presAssocID="{0E4BBB52-12D4-43E3-B07E-9CDBFC8F3B7E}" presName="compositeNode" presStyleCnt="0">
        <dgm:presLayoutVars>
          <dgm:bulletEnabled val="1"/>
        </dgm:presLayoutVars>
      </dgm:prSet>
      <dgm:spPr/>
    </dgm:pt>
    <dgm:pt modelId="{241E6BAA-08A1-4E92-A429-F176A8DE8005}" type="pres">
      <dgm:prSet presAssocID="{0E4BBB52-12D4-43E3-B07E-9CDBFC8F3B7E}" presName="bgRect" presStyleLbl="node1" presStyleIdx="5" presStyleCnt="7" custScaleY="142975"/>
      <dgm:spPr/>
      <dgm:t>
        <a:bodyPr/>
        <a:lstStyle/>
        <a:p>
          <a:endParaRPr lang="es-MX"/>
        </a:p>
      </dgm:t>
    </dgm:pt>
    <dgm:pt modelId="{78F55F57-BFD5-477E-BCC2-B9DE5A2E1E84}" type="pres">
      <dgm:prSet presAssocID="{0E4BBB52-12D4-43E3-B07E-9CDBFC8F3B7E}" presName="parentNode" presStyleLbl="node1" presStyleIdx="5" presStyleCnt="7">
        <dgm:presLayoutVars>
          <dgm:chMax val="0"/>
          <dgm:bulletEnabled val="1"/>
        </dgm:presLayoutVars>
      </dgm:prSet>
      <dgm:spPr/>
      <dgm:t>
        <a:bodyPr/>
        <a:lstStyle/>
        <a:p>
          <a:endParaRPr lang="es-MX"/>
        </a:p>
      </dgm:t>
    </dgm:pt>
    <dgm:pt modelId="{FDB62C11-6AE7-457F-BF04-0C05721B8287}" type="pres">
      <dgm:prSet presAssocID="{B32226CB-8548-422A-AD65-A88147B43311}" presName="hSp" presStyleCnt="0"/>
      <dgm:spPr/>
    </dgm:pt>
    <dgm:pt modelId="{839311F8-083E-425C-8AE0-3133397A7182}" type="pres">
      <dgm:prSet presAssocID="{B32226CB-8548-422A-AD65-A88147B43311}" presName="vProcSp" presStyleCnt="0"/>
      <dgm:spPr/>
    </dgm:pt>
    <dgm:pt modelId="{687776B0-5A1A-4379-BC16-D308B6D64904}" type="pres">
      <dgm:prSet presAssocID="{B32226CB-8548-422A-AD65-A88147B43311}" presName="vSp1" presStyleCnt="0"/>
      <dgm:spPr/>
    </dgm:pt>
    <dgm:pt modelId="{63B4F784-4B15-4289-B416-4DB1216EF11E}" type="pres">
      <dgm:prSet presAssocID="{B32226CB-8548-422A-AD65-A88147B43311}" presName="simulatedConn" presStyleLbl="solidFgAcc1" presStyleIdx="5" presStyleCnt="6"/>
      <dgm:spPr/>
    </dgm:pt>
    <dgm:pt modelId="{E6AB1A4B-C9F6-42D1-BD31-E1A0325BCD4A}" type="pres">
      <dgm:prSet presAssocID="{B32226CB-8548-422A-AD65-A88147B43311}" presName="vSp2" presStyleCnt="0"/>
      <dgm:spPr/>
    </dgm:pt>
    <dgm:pt modelId="{F70BEEA3-44DF-4AE2-A68D-B648ADF751B4}" type="pres">
      <dgm:prSet presAssocID="{B32226CB-8548-422A-AD65-A88147B43311}" presName="sibTrans" presStyleCnt="0"/>
      <dgm:spPr/>
    </dgm:pt>
    <dgm:pt modelId="{AA46B3EC-3C1A-4A8C-B3B2-B42A9C66DDE1}" type="pres">
      <dgm:prSet presAssocID="{57E7EF92-506C-4384-8C2E-C3734DD1847D}" presName="compositeNode" presStyleCnt="0">
        <dgm:presLayoutVars>
          <dgm:bulletEnabled val="1"/>
        </dgm:presLayoutVars>
      </dgm:prSet>
      <dgm:spPr/>
    </dgm:pt>
    <dgm:pt modelId="{98A6E370-E50A-40CB-9A12-DF6B83DDAA7A}" type="pres">
      <dgm:prSet presAssocID="{57E7EF92-506C-4384-8C2E-C3734DD1847D}" presName="bgRect" presStyleLbl="node1" presStyleIdx="6" presStyleCnt="7" custScaleY="142975"/>
      <dgm:spPr/>
      <dgm:t>
        <a:bodyPr/>
        <a:lstStyle/>
        <a:p>
          <a:endParaRPr lang="es-MX"/>
        </a:p>
      </dgm:t>
    </dgm:pt>
    <dgm:pt modelId="{E8A02D66-1F6D-4F5B-90F9-3570E00756F9}" type="pres">
      <dgm:prSet presAssocID="{57E7EF92-506C-4384-8C2E-C3734DD1847D}" presName="parentNode" presStyleLbl="node1" presStyleIdx="6" presStyleCnt="7">
        <dgm:presLayoutVars>
          <dgm:chMax val="0"/>
          <dgm:bulletEnabled val="1"/>
        </dgm:presLayoutVars>
      </dgm:prSet>
      <dgm:spPr/>
      <dgm:t>
        <a:bodyPr/>
        <a:lstStyle/>
        <a:p>
          <a:endParaRPr lang="es-MX"/>
        </a:p>
      </dgm:t>
    </dgm:pt>
  </dgm:ptLst>
  <dgm:cxnLst>
    <dgm:cxn modelId="{178E9CFA-A89C-4E24-B68C-8FE8067764DB}" type="presOf" srcId="{7F332749-6824-4C8C-BD1D-5FA87118403C}" destId="{DA9C9D86-5F1C-4D6B-A2C8-EB1A380F3AC9}" srcOrd="0" destOrd="0" presId="urn:microsoft.com/office/officeart/2005/8/layout/hProcess7"/>
    <dgm:cxn modelId="{D8810680-1EE0-408A-9BED-58774E528CB3}" type="presOf" srcId="{9CEC2B0A-7CE3-4746-A853-C1C1748C5F80}" destId="{BB3BAA63-D2DA-4268-BBDA-BD73D1F489BC}" srcOrd="0" destOrd="0" presId="urn:microsoft.com/office/officeart/2005/8/layout/hProcess7"/>
    <dgm:cxn modelId="{82D41310-F49E-4958-ABBE-2E79066B42F1}" srcId="{8EB00484-1471-466B-9C17-0EA712A6FA43}" destId="{0E4BBB52-12D4-43E3-B07E-9CDBFC8F3B7E}" srcOrd="5" destOrd="0" parTransId="{B99DBE26-AE69-4421-AEEC-1DB9DBE8C245}" sibTransId="{B32226CB-8548-422A-AD65-A88147B43311}"/>
    <dgm:cxn modelId="{7F615AA1-1775-4811-85CB-376CC1E0B0B1}" type="presOf" srcId="{7F332749-6824-4C8C-BD1D-5FA87118403C}" destId="{4D3369A9-BFB0-41FA-AB55-378DB5B9835E}" srcOrd="1" destOrd="0" presId="urn:microsoft.com/office/officeart/2005/8/layout/hProcess7"/>
    <dgm:cxn modelId="{5B9BC8D5-2B16-4C6C-A1F9-AB74C299ACDB}" type="presOf" srcId="{14DADEAD-D9F7-4B6D-A798-6C2EB1509722}" destId="{5F6E8DFC-967F-41AD-9776-EDAD7ED59A20}" srcOrd="1" destOrd="0" presId="urn:microsoft.com/office/officeart/2005/8/layout/hProcess7"/>
    <dgm:cxn modelId="{C507E34E-6774-482A-8F52-3743AFC0CB2F}" srcId="{8EB00484-1471-466B-9C17-0EA712A6FA43}" destId="{57E7EF92-506C-4384-8C2E-C3734DD1847D}" srcOrd="6" destOrd="0" parTransId="{C1051AFB-BF12-49A7-893E-F441AFE34A89}" sibTransId="{806C3EF1-3B39-443E-896F-44C71BAF765F}"/>
    <dgm:cxn modelId="{360F188E-9688-4C54-B1BC-216929BFF19F}" type="presOf" srcId="{9B187D72-4559-4064-904D-749E77D3DD98}" destId="{5CC24126-39B8-4D73-8255-CD2EF4AFA120}" srcOrd="1" destOrd="0" presId="urn:microsoft.com/office/officeart/2005/8/layout/hProcess7"/>
    <dgm:cxn modelId="{928A21EB-2DDA-429F-BFBF-12C5AFA1694A}" type="presOf" srcId="{57E7EF92-506C-4384-8C2E-C3734DD1847D}" destId="{98A6E370-E50A-40CB-9A12-DF6B83DDAA7A}" srcOrd="0" destOrd="0" presId="urn:microsoft.com/office/officeart/2005/8/layout/hProcess7"/>
    <dgm:cxn modelId="{6CE7EFC7-9008-45E1-95F9-7741CCDD5B95}" srcId="{8EB00484-1471-466B-9C17-0EA712A6FA43}" destId="{9B187D72-4559-4064-904D-749E77D3DD98}" srcOrd="0" destOrd="0" parTransId="{1298044C-442A-4862-9D89-8D6101D26AE0}" sibTransId="{BC7AC43D-D1E3-4647-8A54-775F46A03489}"/>
    <dgm:cxn modelId="{91FC8F84-06FB-40C7-A79B-40B1712B3909}" srcId="{8EB00484-1471-466B-9C17-0EA712A6FA43}" destId="{7F332749-6824-4C8C-BD1D-5FA87118403C}" srcOrd="1" destOrd="0" parTransId="{3B44071F-E537-458D-9B86-B553E1924F74}" sibTransId="{C9F1E05F-FB90-4151-9D69-75EE264C35D9}"/>
    <dgm:cxn modelId="{538FD6C8-118C-40FF-95AE-69166F1D9F3F}" type="presOf" srcId="{8759C493-BA15-4470-A4D7-1C6D3FC70E88}" destId="{BD93E787-FCD6-47E6-B994-57C7D34E6067}" srcOrd="0" destOrd="0" presId="urn:microsoft.com/office/officeart/2005/8/layout/hProcess7"/>
    <dgm:cxn modelId="{FDAF61FA-9384-4BDF-BF98-0F0D919AAE8E}" type="presOf" srcId="{0E4BBB52-12D4-43E3-B07E-9CDBFC8F3B7E}" destId="{78F55F57-BFD5-477E-BCC2-B9DE5A2E1E84}" srcOrd="1" destOrd="0" presId="urn:microsoft.com/office/officeart/2005/8/layout/hProcess7"/>
    <dgm:cxn modelId="{E831CF06-214C-41D2-8A2E-EE3303C8FBB0}" type="presOf" srcId="{8EB00484-1471-466B-9C17-0EA712A6FA43}" destId="{A56DEA84-5277-448B-B9A3-670869BFFA5B}" srcOrd="0" destOrd="0" presId="urn:microsoft.com/office/officeart/2005/8/layout/hProcess7"/>
    <dgm:cxn modelId="{BB218FA1-F585-4FCC-A6DA-7ABA0B08C6E0}" type="presOf" srcId="{9B187D72-4559-4064-904D-749E77D3DD98}" destId="{CEB071EF-6AD5-4036-981F-4E2966FCBCE9}" srcOrd="0" destOrd="0" presId="urn:microsoft.com/office/officeart/2005/8/layout/hProcess7"/>
    <dgm:cxn modelId="{860B526C-67C4-4CB1-A3C2-1CCA57E728EA}" type="presOf" srcId="{0E4BBB52-12D4-43E3-B07E-9CDBFC8F3B7E}" destId="{241E6BAA-08A1-4E92-A429-F176A8DE8005}" srcOrd="0" destOrd="0" presId="urn:microsoft.com/office/officeart/2005/8/layout/hProcess7"/>
    <dgm:cxn modelId="{0E8047C5-B2CF-4718-A2BD-ED1CA0945FFA}" type="presOf" srcId="{57E7EF92-506C-4384-8C2E-C3734DD1847D}" destId="{E8A02D66-1F6D-4F5B-90F9-3570E00756F9}" srcOrd="1" destOrd="0" presId="urn:microsoft.com/office/officeart/2005/8/layout/hProcess7"/>
    <dgm:cxn modelId="{75484FAA-9892-4A98-AF58-B666BE8C78B9}" type="presOf" srcId="{8759C493-BA15-4470-A4D7-1C6D3FC70E88}" destId="{0A955A94-1B56-48C6-92CD-6A0B6D8EE47A}" srcOrd="1" destOrd="0" presId="urn:microsoft.com/office/officeart/2005/8/layout/hProcess7"/>
    <dgm:cxn modelId="{FBD28A1D-4ABF-4BA6-9329-149400044CE6}" type="presOf" srcId="{14DADEAD-D9F7-4B6D-A798-6C2EB1509722}" destId="{2272CFFC-D359-4B17-9558-17DFA3846E0E}" srcOrd="0" destOrd="0" presId="urn:microsoft.com/office/officeart/2005/8/layout/hProcess7"/>
    <dgm:cxn modelId="{24F04FF2-79F9-4A7E-9C85-9659F8C4F078}" srcId="{8EB00484-1471-466B-9C17-0EA712A6FA43}" destId="{8759C493-BA15-4470-A4D7-1C6D3FC70E88}" srcOrd="2" destOrd="0" parTransId="{B631A6C3-59EB-44E2-826A-37C16C448B36}" sibTransId="{18B8E444-0FDE-4820-B118-0B481C870416}"/>
    <dgm:cxn modelId="{88156783-A896-42BE-BB17-C3D9CBB8F337}" type="presOf" srcId="{9CEC2B0A-7CE3-4746-A853-C1C1748C5F80}" destId="{BC07FAB8-C6CE-4C8A-99E7-B394C92E5CE0}" srcOrd="1" destOrd="0" presId="urn:microsoft.com/office/officeart/2005/8/layout/hProcess7"/>
    <dgm:cxn modelId="{7B8DDA14-A9BB-4454-A694-DE815EA61DF1}" srcId="{8EB00484-1471-466B-9C17-0EA712A6FA43}" destId="{14DADEAD-D9F7-4B6D-A798-6C2EB1509722}" srcOrd="4" destOrd="0" parTransId="{D2DBB93F-4AEA-4C57-9351-4A5090417417}" sibTransId="{7D39F401-6414-48F2-A577-F62D158B04F5}"/>
    <dgm:cxn modelId="{6BB71C05-FA6B-4F7C-94B0-AE382C2EA916}" srcId="{8EB00484-1471-466B-9C17-0EA712A6FA43}" destId="{9CEC2B0A-7CE3-4746-A853-C1C1748C5F80}" srcOrd="3" destOrd="0" parTransId="{06415EFD-77C8-4B36-90E9-C680F1A617C4}" sibTransId="{7633C51A-D627-44E8-9E1A-9763AD50AF0D}"/>
    <dgm:cxn modelId="{7BC1612A-1079-4447-9AB0-E511AFFD7AE7}" type="presParOf" srcId="{A56DEA84-5277-448B-B9A3-670869BFFA5B}" destId="{438F93A7-2BBD-412D-AA53-050BBAB434D9}" srcOrd="0" destOrd="0" presId="urn:microsoft.com/office/officeart/2005/8/layout/hProcess7"/>
    <dgm:cxn modelId="{67999ED4-A81E-495A-88BE-4410C5C331C0}" type="presParOf" srcId="{438F93A7-2BBD-412D-AA53-050BBAB434D9}" destId="{CEB071EF-6AD5-4036-981F-4E2966FCBCE9}" srcOrd="0" destOrd="0" presId="urn:microsoft.com/office/officeart/2005/8/layout/hProcess7"/>
    <dgm:cxn modelId="{33DBD99D-94BA-465A-A752-D1F93BC16E31}" type="presParOf" srcId="{438F93A7-2BBD-412D-AA53-050BBAB434D9}" destId="{5CC24126-39B8-4D73-8255-CD2EF4AFA120}" srcOrd="1" destOrd="0" presId="urn:microsoft.com/office/officeart/2005/8/layout/hProcess7"/>
    <dgm:cxn modelId="{A2AE77BF-D0F2-479A-B759-0ECEA472A551}" type="presParOf" srcId="{A56DEA84-5277-448B-B9A3-670869BFFA5B}" destId="{A7210B03-6BF4-468C-8764-396332B94521}" srcOrd="1" destOrd="0" presId="urn:microsoft.com/office/officeart/2005/8/layout/hProcess7"/>
    <dgm:cxn modelId="{4ADAF58F-F4B5-4244-9383-4874F399FBEE}" type="presParOf" srcId="{A56DEA84-5277-448B-B9A3-670869BFFA5B}" destId="{EED86416-E1A1-4DC7-B401-C4213C79490A}" srcOrd="2" destOrd="0" presId="urn:microsoft.com/office/officeart/2005/8/layout/hProcess7"/>
    <dgm:cxn modelId="{15B4305D-BE93-44EA-B438-EA2CCE832D86}" type="presParOf" srcId="{EED86416-E1A1-4DC7-B401-C4213C79490A}" destId="{81A59E8D-438E-48A3-BD6B-70241AA51377}" srcOrd="0" destOrd="0" presId="urn:microsoft.com/office/officeart/2005/8/layout/hProcess7"/>
    <dgm:cxn modelId="{4FE2657E-9AA7-42CB-A1FA-4BCF4CAD549F}" type="presParOf" srcId="{EED86416-E1A1-4DC7-B401-C4213C79490A}" destId="{A2582CFD-F352-4A57-857B-5AD6A405DEF7}" srcOrd="1" destOrd="0" presId="urn:microsoft.com/office/officeart/2005/8/layout/hProcess7"/>
    <dgm:cxn modelId="{D820FF7C-0A3F-4477-92FA-AFC57A3A7C36}" type="presParOf" srcId="{EED86416-E1A1-4DC7-B401-C4213C79490A}" destId="{8143F4FD-597E-41C6-A58F-67BDBB7D1A46}" srcOrd="2" destOrd="0" presId="urn:microsoft.com/office/officeart/2005/8/layout/hProcess7"/>
    <dgm:cxn modelId="{CE745D70-A8EA-4D27-8050-1403AA97AEA9}" type="presParOf" srcId="{A56DEA84-5277-448B-B9A3-670869BFFA5B}" destId="{9DCC48B9-B5E7-4F79-8269-74BB43540F6A}" srcOrd="3" destOrd="0" presId="urn:microsoft.com/office/officeart/2005/8/layout/hProcess7"/>
    <dgm:cxn modelId="{969215FA-5694-4FE1-96C9-1455923D62EE}" type="presParOf" srcId="{A56DEA84-5277-448B-B9A3-670869BFFA5B}" destId="{CF544743-6EC9-4DEF-A68D-078BF5AF6B18}" srcOrd="4" destOrd="0" presId="urn:microsoft.com/office/officeart/2005/8/layout/hProcess7"/>
    <dgm:cxn modelId="{4FED0147-4876-4396-863A-A0EAE4754DC0}" type="presParOf" srcId="{CF544743-6EC9-4DEF-A68D-078BF5AF6B18}" destId="{DA9C9D86-5F1C-4D6B-A2C8-EB1A380F3AC9}" srcOrd="0" destOrd="0" presId="urn:microsoft.com/office/officeart/2005/8/layout/hProcess7"/>
    <dgm:cxn modelId="{18241F24-ECEF-4CFE-95C0-6DD58F8F00B1}" type="presParOf" srcId="{CF544743-6EC9-4DEF-A68D-078BF5AF6B18}" destId="{4D3369A9-BFB0-41FA-AB55-378DB5B9835E}" srcOrd="1" destOrd="0" presId="urn:microsoft.com/office/officeart/2005/8/layout/hProcess7"/>
    <dgm:cxn modelId="{3DA3947F-77E8-40D9-9674-1A3C803D5B9B}" type="presParOf" srcId="{A56DEA84-5277-448B-B9A3-670869BFFA5B}" destId="{4E771118-E454-4A17-AB7B-EE8247B3AC06}" srcOrd="5" destOrd="0" presId="urn:microsoft.com/office/officeart/2005/8/layout/hProcess7"/>
    <dgm:cxn modelId="{07C6815D-CE2F-4336-ABFE-57949344E427}" type="presParOf" srcId="{A56DEA84-5277-448B-B9A3-670869BFFA5B}" destId="{06A3EF24-718C-49D0-8C0C-89C888EF456B}" srcOrd="6" destOrd="0" presId="urn:microsoft.com/office/officeart/2005/8/layout/hProcess7"/>
    <dgm:cxn modelId="{F373EBD6-D662-44D9-8C3D-926673A496C4}" type="presParOf" srcId="{06A3EF24-718C-49D0-8C0C-89C888EF456B}" destId="{B73F45B3-EAF5-4544-998D-1B53264DD802}" srcOrd="0" destOrd="0" presId="urn:microsoft.com/office/officeart/2005/8/layout/hProcess7"/>
    <dgm:cxn modelId="{263A8124-5A23-4C35-8916-A4F03A446796}" type="presParOf" srcId="{06A3EF24-718C-49D0-8C0C-89C888EF456B}" destId="{EF8AD180-CF76-4FA5-95B6-29AE617057BF}" srcOrd="1" destOrd="0" presId="urn:microsoft.com/office/officeart/2005/8/layout/hProcess7"/>
    <dgm:cxn modelId="{0BDF5470-72C5-4962-AAA2-F3ED4C529AF8}" type="presParOf" srcId="{06A3EF24-718C-49D0-8C0C-89C888EF456B}" destId="{DD59A82C-D18A-4BC8-B7AD-248EC66F9D7B}" srcOrd="2" destOrd="0" presId="urn:microsoft.com/office/officeart/2005/8/layout/hProcess7"/>
    <dgm:cxn modelId="{D3577327-B321-418B-80FA-7414978D3E0C}" type="presParOf" srcId="{A56DEA84-5277-448B-B9A3-670869BFFA5B}" destId="{A24D97E6-3437-400C-8977-FB24F748B539}" srcOrd="7" destOrd="0" presId="urn:microsoft.com/office/officeart/2005/8/layout/hProcess7"/>
    <dgm:cxn modelId="{2DA4DBBE-0664-4EEA-9654-50F12D6EFB22}" type="presParOf" srcId="{A56DEA84-5277-448B-B9A3-670869BFFA5B}" destId="{90A8A74B-7084-4768-A081-DE2A2D4A5985}" srcOrd="8" destOrd="0" presId="urn:microsoft.com/office/officeart/2005/8/layout/hProcess7"/>
    <dgm:cxn modelId="{AB0BA4CC-6E8C-46B5-B598-9A2A8D6BB0AB}" type="presParOf" srcId="{90A8A74B-7084-4768-A081-DE2A2D4A5985}" destId="{BD93E787-FCD6-47E6-B994-57C7D34E6067}" srcOrd="0" destOrd="0" presId="urn:microsoft.com/office/officeart/2005/8/layout/hProcess7"/>
    <dgm:cxn modelId="{346FDA8C-0179-47E0-96CB-C6BF50498322}" type="presParOf" srcId="{90A8A74B-7084-4768-A081-DE2A2D4A5985}" destId="{0A955A94-1B56-48C6-92CD-6A0B6D8EE47A}" srcOrd="1" destOrd="0" presId="urn:microsoft.com/office/officeart/2005/8/layout/hProcess7"/>
    <dgm:cxn modelId="{F57FA936-B229-4EF9-8898-350BE213901A}" type="presParOf" srcId="{A56DEA84-5277-448B-B9A3-670869BFFA5B}" destId="{2EEF7E82-D718-45DF-A1E1-813725DA336B}" srcOrd="9" destOrd="0" presId="urn:microsoft.com/office/officeart/2005/8/layout/hProcess7"/>
    <dgm:cxn modelId="{59B6FCB8-5146-44AE-AB7A-EC7AC34F9CCF}" type="presParOf" srcId="{A56DEA84-5277-448B-B9A3-670869BFFA5B}" destId="{1446281B-8872-4C8B-B310-7BC914D98EB2}" srcOrd="10" destOrd="0" presId="urn:microsoft.com/office/officeart/2005/8/layout/hProcess7"/>
    <dgm:cxn modelId="{3BDB44FA-FAC2-4CF1-8401-E722720DE1D8}" type="presParOf" srcId="{1446281B-8872-4C8B-B310-7BC914D98EB2}" destId="{73D1E4C3-0BF7-4CA1-A664-A05914FEB326}" srcOrd="0" destOrd="0" presId="urn:microsoft.com/office/officeart/2005/8/layout/hProcess7"/>
    <dgm:cxn modelId="{18C011F4-0BE7-4BA6-AAC8-D144EBCE2DE9}" type="presParOf" srcId="{1446281B-8872-4C8B-B310-7BC914D98EB2}" destId="{E4835341-C1C4-4BF2-AF1E-14B80D3DCE9A}" srcOrd="1" destOrd="0" presId="urn:microsoft.com/office/officeart/2005/8/layout/hProcess7"/>
    <dgm:cxn modelId="{5803CF83-1AE1-4F6A-8136-45E62689A1DA}" type="presParOf" srcId="{1446281B-8872-4C8B-B310-7BC914D98EB2}" destId="{A489D28E-1222-42B8-8AF5-30B8617B9DE2}" srcOrd="2" destOrd="0" presId="urn:microsoft.com/office/officeart/2005/8/layout/hProcess7"/>
    <dgm:cxn modelId="{CCB50766-7BB0-4069-84C3-0E9C632AFA71}" type="presParOf" srcId="{A56DEA84-5277-448B-B9A3-670869BFFA5B}" destId="{7528ED67-08AD-4103-A591-FF0717FAD131}" srcOrd="11" destOrd="0" presId="urn:microsoft.com/office/officeart/2005/8/layout/hProcess7"/>
    <dgm:cxn modelId="{726B15CE-0B55-472B-BF56-FE8A92B40D01}" type="presParOf" srcId="{A56DEA84-5277-448B-B9A3-670869BFFA5B}" destId="{B1E503D9-1F4C-43E6-A80D-81256110C623}" srcOrd="12" destOrd="0" presId="urn:microsoft.com/office/officeart/2005/8/layout/hProcess7"/>
    <dgm:cxn modelId="{52975871-7EEE-4EFC-B1F2-D2B618EE5AA9}" type="presParOf" srcId="{B1E503D9-1F4C-43E6-A80D-81256110C623}" destId="{BB3BAA63-D2DA-4268-BBDA-BD73D1F489BC}" srcOrd="0" destOrd="0" presId="urn:microsoft.com/office/officeart/2005/8/layout/hProcess7"/>
    <dgm:cxn modelId="{400E2BCE-6B22-4FCB-8E09-5B647B575D62}" type="presParOf" srcId="{B1E503D9-1F4C-43E6-A80D-81256110C623}" destId="{BC07FAB8-C6CE-4C8A-99E7-B394C92E5CE0}" srcOrd="1" destOrd="0" presId="urn:microsoft.com/office/officeart/2005/8/layout/hProcess7"/>
    <dgm:cxn modelId="{12DF1F27-879F-44F8-865E-2E2C100A2B80}" type="presParOf" srcId="{A56DEA84-5277-448B-B9A3-670869BFFA5B}" destId="{14C4D19B-A4F6-4FD3-92B1-3B21035AEE7B}" srcOrd="13" destOrd="0" presId="urn:microsoft.com/office/officeart/2005/8/layout/hProcess7"/>
    <dgm:cxn modelId="{9D74D8E3-6EA6-4FEA-BFFC-C9B109EA63D2}" type="presParOf" srcId="{A56DEA84-5277-448B-B9A3-670869BFFA5B}" destId="{80E1042D-EBF5-4D2F-B777-EB7103BB9FA2}" srcOrd="14" destOrd="0" presId="urn:microsoft.com/office/officeart/2005/8/layout/hProcess7"/>
    <dgm:cxn modelId="{C90A2216-9D19-46BD-9FD4-AB5A7D899DDE}" type="presParOf" srcId="{80E1042D-EBF5-4D2F-B777-EB7103BB9FA2}" destId="{263CCB65-F007-43D7-A920-41FE61DF16AD}" srcOrd="0" destOrd="0" presId="urn:microsoft.com/office/officeart/2005/8/layout/hProcess7"/>
    <dgm:cxn modelId="{530CF657-4592-47DB-AB31-4A2E9C1D350B}" type="presParOf" srcId="{80E1042D-EBF5-4D2F-B777-EB7103BB9FA2}" destId="{C9FFCE5C-8C6A-4AB9-B9FA-A893C57804A1}" srcOrd="1" destOrd="0" presId="urn:microsoft.com/office/officeart/2005/8/layout/hProcess7"/>
    <dgm:cxn modelId="{7B7FBDD4-A967-48C6-97CF-8EE104C9CB55}" type="presParOf" srcId="{80E1042D-EBF5-4D2F-B777-EB7103BB9FA2}" destId="{081F0C7D-5E4F-4AFC-95EB-45FCAD736A09}" srcOrd="2" destOrd="0" presId="urn:microsoft.com/office/officeart/2005/8/layout/hProcess7"/>
    <dgm:cxn modelId="{D296C94C-61D1-4AFE-BE2A-EE11C853D56A}" type="presParOf" srcId="{A56DEA84-5277-448B-B9A3-670869BFFA5B}" destId="{426D468E-9E83-477B-B478-C687E4E0E5E2}" srcOrd="15" destOrd="0" presId="urn:microsoft.com/office/officeart/2005/8/layout/hProcess7"/>
    <dgm:cxn modelId="{BE4767FD-22AB-4324-940B-13B2BE52A4EA}" type="presParOf" srcId="{A56DEA84-5277-448B-B9A3-670869BFFA5B}" destId="{D3D05C87-CB69-4056-AC63-4110C741BA96}" srcOrd="16" destOrd="0" presId="urn:microsoft.com/office/officeart/2005/8/layout/hProcess7"/>
    <dgm:cxn modelId="{47B0E8D5-8866-4AA5-B86C-6B619C40F6E7}" type="presParOf" srcId="{D3D05C87-CB69-4056-AC63-4110C741BA96}" destId="{2272CFFC-D359-4B17-9558-17DFA3846E0E}" srcOrd="0" destOrd="0" presId="urn:microsoft.com/office/officeart/2005/8/layout/hProcess7"/>
    <dgm:cxn modelId="{4CC988A7-99BE-4684-A83C-68E1D43DDDD1}" type="presParOf" srcId="{D3D05C87-CB69-4056-AC63-4110C741BA96}" destId="{5F6E8DFC-967F-41AD-9776-EDAD7ED59A20}" srcOrd="1" destOrd="0" presId="urn:microsoft.com/office/officeart/2005/8/layout/hProcess7"/>
    <dgm:cxn modelId="{F7C0FCF4-5E4E-4DAB-87BD-36C1F7410E60}" type="presParOf" srcId="{A56DEA84-5277-448B-B9A3-670869BFFA5B}" destId="{22C8D558-F2B3-487F-A872-DE2439368CFC}" srcOrd="17" destOrd="0" presId="urn:microsoft.com/office/officeart/2005/8/layout/hProcess7"/>
    <dgm:cxn modelId="{CD19141E-6D01-4D80-A14C-D7B7C1A6C1E5}" type="presParOf" srcId="{A56DEA84-5277-448B-B9A3-670869BFFA5B}" destId="{B0BED200-490C-477F-8C03-BD9B75843263}" srcOrd="18" destOrd="0" presId="urn:microsoft.com/office/officeart/2005/8/layout/hProcess7"/>
    <dgm:cxn modelId="{EC204E69-CBE4-4D4F-9C47-0CE4ED71C1A6}" type="presParOf" srcId="{B0BED200-490C-477F-8C03-BD9B75843263}" destId="{8ADC80D3-0EDD-4ECD-BE74-B1BD118FADF4}" srcOrd="0" destOrd="0" presId="urn:microsoft.com/office/officeart/2005/8/layout/hProcess7"/>
    <dgm:cxn modelId="{82BFCF82-1850-418D-928C-1B5D49413208}" type="presParOf" srcId="{B0BED200-490C-477F-8C03-BD9B75843263}" destId="{3E2ED9E6-130F-4425-8D5D-2814ED40EC14}" srcOrd="1" destOrd="0" presId="urn:microsoft.com/office/officeart/2005/8/layout/hProcess7"/>
    <dgm:cxn modelId="{4E73581F-8E4F-43AE-A82B-962BF8B53AF3}" type="presParOf" srcId="{B0BED200-490C-477F-8C03-BD9B75843263}" destId="{5259F2C3-4B24-40F9-8CEE-F07F4A084873}" srcOrd="2" destOrd="0" presId="urn:microsoft.com/office/officeart/2005/8/layout/hProcess7"/>
    <dgm:cxn modelId="{EE49B5BB-757F-4E9A-87A6-E5B3225DED8A}" type="presParOf" srcId="{A56DEA84-5277-448B-B9A3-670869BFFA5B}" destId="{D3DB5BE8-307E-4F05-AA9E-9B2AD6FE956B}" srcOrd="19" destOrd="0" presId="urn:microsoft.com/office/officeart/2005/8/layout/hProcess7"/>
    <dgm:cxn modelId="{6283D910-797B-427B-8828-AE02F79CF95B}" type="presParOf" srcId="{A56DEA84-5277-448B-B9A3-670869BFFA5B}" destId="{CB4DC4CA-A4C5-4D61-8542-6A2B4085581D}" srcOrd="20" destOrd="0" presId="urn:microsoft.com/office/officeart/2005/8/layout/hProcess7"/>
    <dgm:cxn modelId="{51E04014-AFC0-48FA-8DDE-3E46E5C0AD21}" type="presParOf" srcId="{CB4DC4CA-A4C5-4D61-8542-6A2B4085581D}" destId="{241E6BAA-08A1-4E92-A429-F176A8DE8005}" srcOrd="0" destOrd="0" presId="urn:microsoft.com/office/officeart/2005/8/layout/hProcess7"/>
    <dgm:cxn modelId="{FB089690-A9F1-4CF1-BE26-9FA5BAAC7C1A}" type="presParOf" srcId="{CB4DC4CA-A4C5-4D61-8542-6A2B4085581D}" destId="{78F55F57-BFD5-477E-BCC2-B9DE5A2E1E84}" srcOrd="1" destOrd="0" presId="urn:microsoft.com/office/officeart/2005/8/layout/hProcess7"/>
    <dgm:cxn modelId="{3A960308-23AB-4932-8AAD-270E6FAA55AF}" type="presParOf" srcId="{A56DEA84-5277-448B-B9A3-670869BFFA5B}" destId="{FDB62C11-6AE7-457F-BF04-0C05721B8287}" srcOrd="21" destOrd="0" presId="urn:microsoft.com/office/officeart/2005/8/layout/hProcess7"/>
    <dgm:cxn modelId="{49B2C4DD-34DA-4A2C-A1C1-FE45156E3989}" type="presParOf" srcId="{A56DEA84-5277-448B-B9A3-670869BFFA5B}" destId="{839311F8-083E-425C-8AE0-3133397A7182}" srcOrd="22" destOrd="0" presId="urn:microsoft.com/office/officeart/2005/8/layout/hProcess7"/>
    <dgm:cxn modelId="{DB184CCD-2BA3-4757-9D05-390FDD560B71}" type="presParOf" srcId="{839311F8-083E-425C-8AE0-3133397A7182}" destId="{687776B0-5A1A-4379-BC16-D308B6D64904}" srcOrd="0" destOrd="0" presId="urn:microsoft.com/office/officeart/2005/8/layout/hProcess7"/>
    <dgm:cxn modelId="{39749DE5-7297-4A5A-B08B-041A31765496}" type="presParOf" srcId="{839311F8-083E-425C-8AE0-3133397A7182}" destId="{63B4F784-4B15-4289-B416-4DB1216EF11E}" srcOrd="1" destOrd="0" presId="urn:microsoft.com/office/officeart/2005/8/layout/hProcess7"/>
    <dgm:cxn modelId="{DC2B0520-014A-49F7-BF5F-1694FF9FCED7}" type="presParOf" srcId="{839311F8-083E-425C-8AE0-3133397A7182}" destId="{E6AB1A4B-C9F6-42D1-BD31-E1A0325BCD4A}" srcOrd="2" destOrd="0" presId="urn:microsoft.com/office/officeart/2005/8/layout/hProcess7"/>
    <dgm:cxn modelId="{7733C497-6FB1-46DA-8D4D-DDB8FDE8FE5F}" type="presParOf" srcId="{A56DEA84-5277-448B-B9A3-670869BFFA5B}" destId="{F70BEEA3-44DF-4AE2-A68D-B648ADF751B4}" srcOrd="23" destOrd="0" presId="urn:microsoft.com/office/officeart/2005/8/layout/hProcess7"/>
    <dgm:cxn modelId="{C4DE6C62-8386-4102-BDE4-FF4ED5549A4F}" type="presParOf" srcId="{A56DEA84-5277-448B-B9A3-670869BFFA5B}" destId="{AA46B3EC-3C1A-4A8C-B3B2-B42A9C66DDE1}" srcOrd="24" destOrd="0" presId="urn:microsoft.com/office/officeart/2005/8/layout/hProcess7"/>
    <dgm:cxn modelId="{B74999DD-6E93-4B3B-9CD1-275118878B5E}" type="presParOf" srcId="{AA46B3EC-3C1A-4A8C-B3B2-B42A9C66DDE1}" destId="{98A6E370-E50A-40CB-9A12-DF6B83DDAA7A}" srcOrd="0" destOrd="0" presId="urn:microsoft.com/office/officeart/2005/8/layout/hProcess7"/>
    <dgm:cxn modelId="{C84FC95B-65D5-476B-8DBE-117E04DD3290}" type="presParOf" srcId="{AA46B3EC-3C1A-4A8C-B3B2-B42A9C66DDE1}" destId="{E8A02D66-1F6D-4F5B-90F9-3570E00756F9}" srcOrd="1"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B2110F-0936-4E00-BFA4-AD3E8C833179}">
      <dsp:nvSpPr>
        <dsp:cNvPr id="0" name=""/>
        <dsp:cNvSpPr/>
      </dsp:nvSpPr>
      <dsp:spPr>
        <a:xfrm>
          <a:off x="878365" y="0"/>
          <a:ext cx="4411663" cy="4411663"/>
        </a:xfrm>
        <a:prstGeom prst="triangl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EA389343-F5DA-4123-9353-0F6CC7AAA363}">
      <dsp:nvSpPr>
        <dsp:cNvPr id="0" name=""/>
        <dsp:cNvSpPr/>
      </dsp:nvSpPr>
      <dsp:spPr>
        <a:xfrm>
          <a:off x="3084197" y="441597"/>
          <a:ext cx="2867580" cy="3136416"/>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83820" tIns="83820" rIns="83820" bIns="83820" numCol="1" spcCol="1270" anchor="t" anchorCtr="0">
          <a:noAutofit/>
        </a:bodyPr>
        <a:lstStyle/>
        <a:p>
          <a:pPr lvl="0" algn="l" defTabSz="977900" rtl="0">
            <a:lnSpc>
              <a:spcPct val="90000"/>
            </a:lnSpc>
            <a:spcBef>
              <a:spcPct val="0"/>
            </a:spcBef>
            <a:spcAft>
              <a:spcPct val="35000"/>
            </a:spcAft>
          </a:pPr>
          <a:endParaRPr lang="es-ES" sz="2200" kern="1200"/>
        </a:p>
        <a:p>
          <a:pPr marL="171450" lvl="1" indent="-171450" algn="l" defTabSz="755650" rtl="0">
            <a:lnSpc>
              <a:spcPct val="90000"/>
            </a:lnSpc>
            <a:spcBef>
              <a:spcPct val="0"/>
            </a:spcBef>
            <a:spcAft>
              <a:spcPct val="15000"/>
            </a:spcAft>
            <a:buChar char="••"/>
          </a:pPr>
          <a:r>
            <a:rPr lang="es-ES" sz="1700" b="1" kern="1200" smtClean="0"/>
            <a:t>Oferta</a:t>
          </a:r>
          <a:r>
            <a:rPr lang="es-ES" sz="1700" kern="1200" smtClean="0"/>
            <a:t> (producto, empaque, marca, precio y servicios), y </a:t>
          </a:r>
          <a:endParaRPr lang="es-ES" sz="1700" kern="1200"/>
        </a:p>
        <a:p>
          <a:pPr marL="171450" lvl="1" indent="-171450" algn="l" defTabSz="755650" rtl="0">
            <a:lnSpc>
              <a:spcPct val="90000"/>
            </a:lnSpc>
            <a:spcBef>
              <a:spcPct val="0"/>
            </a:spcBef>
            <a:spcAft>
              <a:spcPct val="15000"/>
            </a:spcAft>
            <a:buChar char="••"/>
          </a:pPr>
          <a:r>
            <a:rPr lang="es-ES" sz="1700" b="1" kern="1200" smtClean="0"/>
            <a:t>Métodos y herramientas</a:t>
          </a:r>
          <a:r>
            <a:rPr lang="es-ES" sz="1700" kern="1200" smtClean="0"/>
            <a:t> (canales de distribución, venta personal, publicidad, promoción de ventas y publicidad gratuita). </a:t>
          </a:r>
          <a:endParaRPr lang="es-ES" sz="1700" kern="1200"/>
        </a:p>
      </dsp:txBody>
      <dsp:txXfrm>
        <a:off x="3224181" y="581581"/>
        <a:ext cx="2587612" cy="285644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2C1891-EA22-47BF-AA53-1589ADDAD619}">
      <dsp:nvSpPr>
        <dsp:cNvPr id="0" name=""/>
        <dsp:cNvSpPr/>
      </dsp:nvSpPr>
      <dsp:spPr>
        <a:xfrm>
          <a:off x="560026" y="0"/>
          <a:ext cx="4843711" cy="4843711"/>
        </a:xfrm>
        <a:prstGeom prst="triangl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sp>
    <dsp:sp modelId="{8860B3FE-B36D-4E8C-8BC3-AC5971912424}">
      <dsp:nvSpPr>
        <dsp:cNvPr id="0" name=""/>
        <dsp:cNvSpPr/>
      </dsp:nvSpPr>
      <dsp:spPr>
        <a:xfrm>
          <a:off x="2981881" y="486972"/>
          <a:ext cx="3148412" cy="573298"/>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p3d z="50080" prstMaterial="plastic">
          <a:bevelT w="25400" h="25400"/>
          <a:bevelB w="25400" h="25400"/>
        </a:sp3d>
      </dsp:spPr>
      <dsp:style>
        <a:lnRef idx="1">
          <a:scrgbClr r="0" g="0" b="0"/>
        </a:lnRef>
        <a:fillRef idx="1">
          <a:scrgbClr r="0" g="0" b="0"/>
        </a:fillRef>
        <a:effectRef idx="2">
          <a:scrgbClr r="0" g="0" b="0"/>
        </a:effectRef>
        <a:fontRef idx="minor"/>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s-MX" sz="2300" i="1" kern="1200" smtClean="0"/>
            <a:t>Publicidad</a:t>
          </a:r>
          <a:endParaRPr lang="es-ES" sz="2300" kern="1200"/>
        </a:p>
      </dsp:txBody>
      <dsp:txXfrm>
        <a:off x="3009867" y="514958"/>
        <a:ext cx="3092440" cy="517326"/>
      </dsp:txXfrm>
    </dsp:sp>
    <dsp:sp modelId="{18B68711-6E79-4788-9064-662D067A463A}">
      <dsp:nvSpPr>
        <dsp:cNvPr id="0" name=""/>
        <dsp:cNvSpPr/>
      </dsp:nvSpPr>
      <dsp:spPr>
        <a:xfrm>
          <a:off x="2981881" y="1131933"/>
          <a:ext cx="3148412" cy="573298"/>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p3d z="50080" prstMaterial="plastic">
          <a:bevelT w="25400" h="25400"/>
          <a:bevelB w="25400" h="25400"/>
        </a:sp3d>
      </dsp:spPr>
      <dsp:style>
        <a:lnRef idx="1">
          <a:scrgbClr r="0" g="0" b="0"/>
        </a:lnRef>
        <a:fillRef idx="1">
          <a:scrgbClr r="0" g="0" b="0"/>
        </a:fillRef>
        <a:effectRef idx="2">
          <a:scrgbClr r="0" g="0" b="0"/>
        </a:effectRef>
        <a:fontRef idx="minor"/>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s-MX" sz="2300" i="1" kern="1200" smtClean="0"/>
            <a:t>Venta Personal </a:t>
          </a:r>
          <a:endParaRPr lang="es-ES" sz="2300" kern="1200"/>
        </a:p>
      </dsp:txBody>
      <dsp:txXfrm>
        <a:off x="3009867" y="1159919"/>
        <a:ext cx="3092440" cy="517326"/>
      </dsp:txXfrm>
    </dsp:sp>
    <dsp:sp modelId="{E9A288AE-51D6-452A-B442-9B0B4DB1E621}">
      <dsp:nvSpPr>
        <dsp:cNvPr id="0" name=""/>
        <dsp:cNvSpPr/>
      </dsp:nvSpPr>
      <dsp:spPr>
        <a:xfrm>
          <a:off x="2981881" y="1776894"/>
          <a:ext cx="3148412" cy="573298"/>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p3d z="50080" prstMaterial="plastic">
          <a:bevelT w="25400" h="25400"/>
          <a:bevelB w="25400" h="25400"/>
        </a:sp3d>
      </dsp:spPr>
      <dsp:style>
        <a:lnRef idx="1">
          <a:scrgbClr r="0" g="0" b="0"/>
        </a:lnRef>
        <a:fillRef idx="1">
          <a:scrgbClr r="0" g="0" b="0"/>
        </a:fillRef>
        <a:effectRef idx="2">
          <a:scrgbClr r="0" g="0" b="0"/>
        </a:effectRef>
        <a:fontRef idx="minor"/>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s-MX" sz="2300" i="1" kern="1200" smtClean="0"/>
            <a:t>Promoción de Ventas </a:t>
          </a:r>
          <a:endParaRPr lang="es-ES" sz="2300" kern="1200"/>
        </a:p>
      </dsp:txBody>
      <dsp:txXfrm>
        <a:off x="3009867" y="1804880"/>
        <a:ext cx="3092440" cy="517326"/>
      </dsp:txXfrm>
    </dsp:sp>
    <dsp:sp modelId="{2D16F7F1-F7F6-4625-9D59-BCBEB49147C0}">
      <dsp:nvSpPr>
        <dsp:cNvPr id="0" name=""/>
        <dsp:cNvSpPr/>
      </dsp:nvSpPr>
      <dsp:spPr>
        <a:xfrm>
          <a:off x="2981881" y="2421855"/>
          <a:ext cx="3148412" cy="573298"/>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p3d z="50080" prstMaterial="plastic">
          <a:bevelT w="25400" h="25400"/>
          <a:bevelB w="25400" h="25400"/>
        </a:sp3d>
      </dsp:spPr>
      <dsp:style>
        <a:lnRef idx="1">
          <a:scrgbClr r="0" g="0" b="0"/>
        </a:lnRef>
        <a:fillRef idx="1">
          <a:scrgbClr r="0" g="0" b="0"/>
        </a:fillRef>
        <a:effectRef idx="2">
          <a:scrgbClr r="0" g="0" b="0"/>
        </a:effectRef>
        <a:fontRef idx="minor"/>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s-MX" sz="2300" i="1" kern="1200" dirty="0" smtClean="0"/>
            <a:t>Relaciones Públicas </a:t>
          </a:r>
          <a:endParaRPr lang="es-ES" sz="2300" kern="1200" dirty="0"/>
        </a:p>
      </dsp:txBody>
      <dsp:txXfrm>
        <a:off x="3009867" y="2449841"/>
        <a:ext cx="3092440" cy="517326"/>
      </dsp:txXfrm>
    </dsp:sp>
    <dsp:sp modelId="{F772AB34-4391-4555-9C2F-0C67F389DDB1}">
      <dsp:nvSpPr>
        <dsp:cNvPr id="0" name=""/>
        <dsp:cNvSpPr/>
      </dsp:nvSpPr>
      <dsp:spPr>
        <a:xfrm>
          <a:off x="2981881" y="3066816"/>
          <a:ext cx="3148412" cy="573298"/>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p3d z="50080" prstMaterial="plastic">
          <a:bevelT w="25400" h="25400"/>
          <a:bevelB w="25400" h="25400"/>
        </a:sp3d>
      </dsp:spPr>
      <dsp:style>
        <a:lnRef idx="1">
          <a:scrgbClr r="0" g="0" b="0"/>
        </a:lnRef>
        <a:fillRef idx="1">
          <a:scrgbClr r="0" g="0" b="0"/>
        </a:fillRef>
        <a:effectRef idx="2">
          <a:scrgbClr r="0" g="0" b="0"/>
        </a:effectRef>
        <a:fontRef idx="minor"/>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s-MX" sz="2300" i="1" kern="1200" smtClean="0"/>
            <a:t>Telemercadeo</a:t>
          </a:r>
          <a:endParaRPr lang="es-ES" sz="2300" kern="1200"/>
        </a:p>
      </dsp:txBody>
      <dsp:txXfrm>
        <a:off x="3009867" y="3094802"/>
        <a:ext cx="3092440" cy="517326"/>
      </dsp:txXfrm>
    </dsp:sp>
    <dsp:sp modelId="{9EA54F55-1034-4853-8258-1DD737CB37DD}">
      <dsp:nvSpPr>
        <dsp:cNvPr id="0" name=""/>
        <dsp:cNvSpPr/>
      </dsp:nvSpPr>
      <dsp:spPr>
        <a:xfrm>
          <a:off x="2981881" y="3711777"/>
          <a:ext cx="3148412" cy="573298"/>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p3d z="50080" prstMaterial="plastic">
          <a:bevelT w="25400" h="25400"/>
          <a:bevelB w="25400" h="25400"/>
        </a:sp3d>
      </dsp:spPr>
      <dsp:style>
        <a:lnRef idx="1">
          <a:scrgbClr r="0" g="0" b="0"/>
        </a:lnRef>
        <a:fillRef idx="1">
          <a:scrgbClr r="0" g="0" b="0"/>
        </a:fillRef>
        <a:effectRef idx="2">
          <a:scrgbClr r="0" g="0" b="0"/>
        </a:effectRef>
        <a:fontRef idx="minor"/>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s-MX" sz="2300" kern="1200" smtClean="0"/>
            <a:t>Propaganda</a:t>
          </a:r>
          <a:endParaRPr lang="es-ES" sz="2300" kern="1200"/>
        </a:p>
      </dsp:txBody>
      <dsp:txXfrm>
        <a:off x="3009867" y="3739763"/>
        <a:ext cx="3092440" cy="51732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9400E4-AF6E-4FA4-8FA6-B45AD670A667}">
      <dsp:nvSpPr>
        <dsp:cNvPr id="0" name=""/>
        <dsp:cNvSpPr/>
      </dsp:nvSpPr>
      <dsp:spPr>
        <a:xfrm>
          <a:off x="3033697" y="202321"/>
          <a:ext cx="1290416" cy="10314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lvl="0" algn="ctr" defTabSz="488950" rtl="0">
            <a:lnSpc>
              <a:spcPct val="90000"/>
            </a:lnSpc>
            <a:spcBef>
              <a:spcPct val="0"/>
            </a:spcBef>
            <a:spcAft>
              <a:spcPct val="35000"/>
            </a:spcAft>
          </a:pPr>
          <a:r>
            <a:rPr lang="es-ES" sz="1100" kern="1200" dirty="0" smtClean="0">
              <a:latin typeface="Arial Black" pitchFamily="34" charset="0"/>
            </a:rPr>
            <a:t>Segmentación de Mercados </a:t>
          </a:r>
          <a:endParaRPr lang="es-ES" sz="1100" kern="1200" dirty="0">
            <a:latin typeface="Arial Black" pitchFamily="34" charset="0"/>
          </a:endParaRPr>
        </a:p>
      </dsp:txBody>
      <dsp:txXfrm>
        <a:off x="3033697" y="202321"/>
        <a:ext cx="1290416" cy="1031458"/>
      </dsp:txXfrm>
    </dsp:sp>
    <dsp:sp modelId="{8A5212B5-0593-4AD0-B01D-7025795B557F}">
      <dsp:nvSpPr>
        <dsp:cNvPr id="0" name=""/>
        <dsp:cNvSpPr/>
      </dsp:nvSpPr>
      <dsp:spPr>
        <a:xfrm>
          <a:off x="1872214" y="6"/>
          <a:ext cx="2437948" cy="2437948"/>
        </a:xfrm>
        <a:prstGeom prst="circularArrow">
          <a:avLst>
            <a:gd name="adj1" fmla="val 8250"/>
            <a:gd name="adj2" fmla="val 576261"/>
            <a:gd name="adj3" fmla="val 2419439"/>
            <a:gd name="adj4" fmla="val 52164"/>
            <a:gd name="adj5" fmla="val 9625"/>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0D17807C-F335-4353-9275-23F78C6C5760}">
      <dsp:nvSpPr>
        <dsp:cNvPr id="0" name=""/>
        <dsp:cNvSpPr/>
      </dsp:nvSpPr>
      <dsp:spPr>
        <a:xfrm>
          <a:off x="2167506" y="1703940"/>
          <a:ext cx="1288879" cy="10314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lvl="0" algn="ctr" defTabSz="488950" rtl="0">
            <a:lnSpc>
              <a:spcPct val="90000"/>
            </a:lnSpc>
            <a:spcBef>
              <a:spcPct val="0"/>
            </a:spcBef>
            <a:spcAft>
              <a:spcPct val="35000"/>
            </a:spcAft>
          </a:pPr>
          <a:r>
            <a:rPr lang="es-ES" sz="1100" kern="1200" dirty="0" smtClean="0">
              <a:latin typeface="Arial Black" pitchFamily="34" charset="0"/>
            </a:rPr>
            <a:t>Diferenciación de Productos </a:t>
          </a:r>
          <a:endParaRPr lang="es-ES" sz="1100" kern="1200" dirty="0">
            <a:latin typeface="Arial Black" pitchFamily="34" charset="0"/>
          </a:endParaRPr>
        </a:p>
      </dsp:txBody>
      <dsp:txXfrm>
        <a:off x="2167506" y="1703940"/>
        <a:ext cx="1288879" cy="1031458"/>
      </dsp:txXfrm>
    </dsp:sp>
    <dsp:sp modelId="{E306152F-DFCC-42AE-A5CA-C00572C06EA1}">
      <dsp:nvSpPr>
        <dsp:cNvPr id="0" name=""/>
        <dsp:cNvSpPr/>
      </dsp:nvSpPr>
      <dsp:spPr>
        <a:xfrm>
          <a:off x="1224134" y="-133690"/>
          <a:ext cx="2437948" cy="2437948"/>
        </a:xfrm>
        <a:prstGeom prst="circularArrow">
          <a:avLst>
            <a:gd name="adj1" fmla="val 8250"/>
            <a:gd name="adj2" fmla="val 576261"/>
            <a:gd name="adj3" fmla="val 10171575"/>
            <a:gd name="adj4" fmla="val 7804300"/>
            <a:gd name="adj5" fmla="val 9625"/>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5B647372-F1DF-4ADC-A147-99C112E0523E}">
      <dsp:nvSpPr>
        <dsp:cNvPr id="0" name=""/>
        <dsp:cNvSpPr/>
      </dsp:nvSpPr>
      <dsp:spPr>
        <a:xfrm>
          <a:off x="1148494" y="202321"/>
          <a:ext cx="1592984" cy="10314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lvl="0" algn="ctr" defTabSz="488950" rtl="0">
            <a:lnSpc>
              <a:spcPct val="90000"/>
            </a:lnSpc>
            <a:spcBef>
              <a:spcPct val="0"/>
            </a:spcBef>
            <a:spcAft>
              <a:spcPct val="35000"/>
            </a:spcAft>
          </a:pPr>
          <a:r>
            <a:rPr lang="es-ES" sz="1100" kern="1200" dirty="0" smtClean="0">
              <a:latin typeface="Arial Black" pitchFamily="34" charset="0"/>
            </a:rPr>
            <a:t>Posicionamiento de Marcas</a:t>
          </a:r>
          <a:endParaRPr lang="es-ES" sz="1100" kern="1200" dirty="0">
            <a:latin typeface="Arial Black" pitchFamily="34" charset="0"/>
          </a:endParaRPr>
        </a:p>
      </dsp:txBody>
      <dsp:txXfrm>
        <a:off x="1148494" y="202321"/>
        <a:ext cx="1592984" cy="1031458"/>
      </dsp:txXfrm>
    </dsp:sp>
    <dsp:sp modelId="{F75B6E40-7DA1-48FA-A31E-8E76C39E5108}">
      <dsp:nvSpPr>
        <dsp:cNvPr id="0" name=""/>
        <dsp:cNvSpPr/>
      </dsp:nvSpPr>
      <dsp:spPr>
        <a:xfrm>
          <a:off x="1592971" y="-383"/>
          <a:ext cx="2437948" cy="2437948"/>
        </a:xfrm>
        <a:prstGeom prst="circularArrow">
          <a:avLst>
            <a:gd name="adj1" fmla="val 8250"/>
            <a:gd name="adj2" fmla="val 576261"/>
            <a:gd name="adj3" fmla="val 16391612"/>
            <a:gd name="adj4" fmla="val 15957811"/>
            <a:gd name="adj5" fmla="val 9625"/>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10BFF8-8FD7-43A3-9E44-4A4FE6A2EDFD}">
      <dsp:nvSpPr>
        <dsp:cNvPr id="0" name=""/>
        <dsp:cNvSpPr/>
      </dsp:nvSpPr>
      <dsp:spPr>
        <a:xfrm rot="2647870">
          <a:off x="2106384" y="3235421"/>
          <a:ext cx="488616" cy="54404"/>
        </a:xfrm>
        <a:custGeom>
          <a:avLst/>
          <a:gdLst/>
          <a:ahLst/>
          <a:cxnLst/>
          <a:rect l="0" t="0" r="0" b="0"/>
          <a:pathLst>
            <a:path>
              <a:moveTo>
                <a:pt x="0" y="27202"/>
              </a:moveTo>
              <a:lnTo>
                <a:pt x="488616" y="2720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321C7A1-E24D-4B92-98DA-B421C6FA1F38}">
      <dsp:nvSpPr>
        <dsp:cNvPr id="0" name=""/>
        <dsp:cNvSpPr/>
      </dsp:nvSpPr>
      <dsp:spPr>
        <a:xfrm>
          <a:off x="2175341" y="2304153"/>
          <a:ext cx="291032" cy="54404"/>
        </a:xfrm>
        <a:custGeom>
          <a:avLst/>
          <a:gdLst/>
          <a:ahLst/>
          <a:cxnLst/>
          <a:rect l="0" t="0" r="0" b="0"/>
          <a:pathLst>
            <a:path>
              <a:moveTo>
                <a:pt x="0" y="27202"/>
              </a:moveTo>
              <a:lnTo>
                <a:pt x="291032" y="2720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326946E-7AAE-4117-B7D7-CE29228CB341}">
      <dsp:nvSpPr>
        <dsp:cNvPr id="0" name=""/>
        <dsp:cNvSpPr/>
      </dsp:nvSpPr>
      <dsp:spPr>
        <a:xfrm rot="18931663">
          <a:off x="2110702" y="1375770"/>
          <a:ext cx="451372" cy="54404"/>
        </a:xfrm>
        <a:custGeom>
          <a:avLst/>
          <a:gdLst/>
          <a:ahLst/>
          <a:cxnLst/>
          <a:rect l="0" t="0" r="0" b="0"/>
          <a:pathLst>
            <a:path>
              <a:moveTo>
                <a:pt x="0" y="27202"/>
              </a:moveTo>
              <a:lnTo>
                <a:pt x="451372" y="2720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45EF25F-5D8E-4EBB-B374-CD4D5E18E848}">
      <dsp:nvSpPr>
        <dsp:cNvPr id="0" name=""/>
        <dsp:cNvSpPr/>
      </dsp:nvSpPr>
      <dsp:spPr>
        <a:xfrm>
          <a:off x="474009" y="1210502"/>
          <a:ext cx="1833468" cy="2241706"/>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42000" r="-42000"/>
          </a:stretch>
        </a:blipFill>
        <a:ln w="25400" cap="flat" cmpd="sng" algn="ctr">
          <a:solidFill>
            <a:schemeClr val="lt1">
              <a:hueOff val="0"/>
              <a:satOff val="0"/>
              <a:lumOff val="0"/>
              <a:alphaOff val="0"/>
            </a:schemeClr>
          </a:solidFill>
          <a:prstDash val="solid"/>
        </a:ln>
        <a:effectLst>
          <a:outerShdw blurRad="50800" dist="38100" algn="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sp>
    <dsp:sp modelId="{3F014615-8CBE-4B18-9B79-B4C0B7B025A3}">
      <dsp:nvSpPr>
        <dsp:cNvPr id="0" name=""/>
        <dsp:cNvSpPr/>
      </dsp:nvSpPr>
      <dsp:spPr>
        <a:xfrm>
          <a:off x="1981454" y="1918"/>
          <a:ext cx="2194042" cy="134502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es-ES" sz="1800" kern="1200" dirty="0" smtClean="0"/>
            <a:t>Bienes </a:t>
          </a:r>
          <a:r>
            <a:rPr lang="es-ES" sz="1800" kern="1200" smtClean="0"/>
            <a:t>y servicios</a:t>
          </a:r>
          <a:r>
            <a:rPr lang="es-ES" sz="1200" kern="1200" smtClean="0"/>
            <a:t> </a:t>
          </a:r>
          <a:endParaRPr lang="es-ES" sz="1200" kern="1200" dirty="0"/>
        </a:p>
      </dsp:txBody>
      <dsp:txXfrm>
        <a:off x="2302764" y="198892"/>
        <a:ext cx="1551422" cy="951075"/>
      </dsp:txXfrm>
    </dsp:sp>
    <dsp:sp modelId="{48081483-6B1F-45D2-95B3-9770EEADDEC1}">
      <dsp:nvSpPr>
        <dsp:cNvPr id="0" name=""/>
        <dsp:cNvSpPr/>
      </dsp:nvSpPr>
      <dsp:spPr>
        <a:xfrm>
          <a:off x="2466373" y="1658843"/>
          <a:ext cx="2128526" cy="134502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es-ES" sz="2000" kern="1200" dirty="0" smtClean="0"/>
            <a:t>Distribución </a:t>
          </a:r>
          <a:endParaRPr lang="es-ES" sz="2000" kern="1200" dirty="0"/>
        </a:p>
      </dsp:txBody>
      <dsp:txXfrm>
        <a:off x="2778088" y="1855817"/>
        <a:ext cx="1505096" cy="951075"/>
      </dsp:txXfrm>
    </dsp:sp>
    <dsp:sp modelId="{7A1C4AD4-4DF7-41F5-91FA-23109369370B}">
      <dsp:nvSpPr>
        <dsp:cNvPr id="0" name=""/>
        <dsp:cNvSpPr/>
      </dsp:nvSpPr>
      <dsp:spPr>
        <a:xfrm>
          <a:off x="2082566" y="3315768"/>
          <a:ext cx="2032263" cy="134502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es-ES" sz="1800" kern="1200" dirty="0" smtClean="0"/>
            <a:t>Comunicación. </a:t>
          </a:r>
          <a:endParaRPr lang="es-ES" sz="1800" kern="1200" dirty="0"/>
        </a:p>
      </dsp:txBody>
      <dsp:txXfrm>
        <a:off x="2380184" y="3512742"/>
        <a:ext cx="1437027" cy="9510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7BEB79-07CF-42C7-899D-97062E16BF59}">
      <dsp:nvSpPr>
        <dsp:cNvPr id="0" name=""/>
        <dsp:cNvSpPr/>
      </dsp:nvSpPr>
      <dsp:spPr>
        <a:xfrm>
          <a:off x="0" y="286894"/>
          <a:ext cx="6084650" cy="1193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es-ES" sz="3000" b="1" kern="1200" smtClean="0"/>
            <a:t>Empuje</a:t>
          </a:r>
          <a:r>
            <a:rPr lang="es-ES" sz="3000" kern="1200" smtClean="0"/>
            <a:t> (apoyo en el punto de venta y disponibilidad del producto)</a:t>
          </a:r>
          <a:endParaRPr lang="es-ES" sz="3000" kern="1200"/>
        </a:p>
      </dsp:txBody>
      <dsp:txXfrm>
        <a:off x="58257" y="345151"/>
        <a:ext cx="5968136" cy="1076886"/>
      </dsp:txXfrm>
    </dsp:sp>
    <dsp:sp modelId="{6A4EBAAD-7F80-40FA-BDBD-579CF6B49843}">
      <dsp:nvSpPr>
        <dsp:cNvPr id="0" name=""/>
        <dsp:cNvSpPr/>
      </dsp:nvSpPr>
      <dsp:spPr>
        <a:xfrm>
          <a:off x="0" y="1566694"/>
          <a:ext cx="6084650" cy="1193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es-ES" sz="3000" b="1" kern="1200" smtClean="0"/>
            <a:t>Atracción </a:t>
          </a:r>
          <a:r>
            <a:rPr lang="es-ES" sz="3000" kern="1200" smtClean="0"/>
            <a:t>(preferencia del consumidor y lealtad de compra). </a:t>
          </a:r>
          <a:endParaRPr lang="es-ES" sz="3000" kern="1200"/>
        </a:p>
      </dsp:txBody>
      <dsp:txXfrm>
        <a:off x="58257" y="1624951"/>
        <a:ext cx="5968136" cy="107688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2DE497-57B8-421F-A31B-7ABFA3867B61}">
      <dsp:nvSpPr>
        <dsp:cNvPr id="0" name=""/>
        <dsp:cNvSpPr/>
      </dsp:nvSpPr>
      <dsp:spPr>
        <a:xfrm>
          <a:off x="288020" y="36982"/>
          <a:ext cx="2583984" cy="103359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lvl="0" algn="ctr" defTabSz="889000" rtl="0">
            <a:lnSpc>
              <a:spcPct val="90000"/>
            </a:lnSpc>
            <a:spcBef>
              <a:spcPct val="0"/>
            </a:spcBef>
            <a:spcAft>
              <a:spcPct val="35000"/>
            </a:spcAft>
          </a:pPr>
          <a:r>
            <a:rPr lang="es-ES" sz="2000" kern="1200" dirty="0" smtClean="0"/>
            <a:t>Cliente (producto), </a:t>
          </a:r>
          <a:endParaRPr lang="es-ES" sz="2000" kern="1200" dirty="0"/>
        </a:p>
      </dsp:txBody>
      <dsp:txXfrm>
        <a:off x="804817" y="36982"/>
        <a:ext cx="1550391" cy="1033593"/>
      </dsp:txXfrm>
    </dsp:sp>
    <dsp:sp modelId="{E2F8294B-1211-4864-9DCA-F62C3281B689}">
      <dsp:nvSpPr>
        <dsp:cNvPr id="0" name=""/>
        <dsp:cNvSpPr/>
      </dsp:nvSpPr>
      <dsp:spPr>
        <a:xfrm>
          <a:off x="1800193" y="1189108"/>
          <a:ext cx="2583984" cy="103359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lvl="0" algn="ctr" defTabSz="889000" rtl="0">
            <a:lnSpc>
              <a:spcPct val="90000"/>
            </a:lnSpc>
            <a:spcBef>
              <a:spcPct val="0"/>
            </a:spcBef>
            <a:spcAft>
              <a:spcPct val="35000"/>
            </a:spcAft>
          </a:pPr>
          <a:r>
            <a:rPr lang="es-ES" sz="2000" kern="1200" dirty="0" smtClean="0"/>
            <a:t>Costo (precio), </a:t>
          </a:r>
          <a:endParaRPr lang="es-ES" sz="2000" kern="1200" dirty="0"/>
        </a:p>
      </dsp:txBody>
      <dsp:txXfrm>
        <a:off x="2316990" y="1189108"/>
        <a:ext cx="1550391" cy="1033593"/>
      </dsp:txXfrm>
    </dsp:sp>
    <dsp:sp modelId="{9D46E298-AACB-4FE8-9D8D-77FEB35AA273}">
      <dsp:nvSpPr>
        <dsp:cNvPr id="0" name=""/>
        <dsp:cNvSpPr/>
      </dsp:nvSpPr>
      <dsp:spPr>
        <a:xfrm>
          <a:off x="2808309" y="2269234"/>
          <a:ext cx="2583984" cy="103359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lvl="0" algn="ctr" defTabSz="889000" rtl="0">
            <a:lnSpc>
              <a:spcPct val="90000"/>
            </a:lnSpc>
            <a:spcBef>
              <a:spcPct val="0"/>
            </a:spcBef>
            <a:spcAft>
              <a:spcPct val="35000"/>
            </a:spcAft>
          </a:pPr>
          <a:r>
            <a:rPr lang="es-ES" sz="2000" kern="1200" dirty="0" smtClean="0"/>
            <a:t>Conveniencia (plaza), y </a:t>
          </a:r>
          <a:endParaRPr lang="es-ES" sz="2000" kern="1200" dirty="0"/>
        </a:p>
      </dsp:txBody>
      <dsp:txXfrm>
        <a:off x="3325106" y="2269234"/>
        <a:ext cx="1550391" cy="1033593"/>
      </dsp:txXfrm>
    </dsp:sp>
    <dsp:sp modelId="{2A94C808-DF20-49C7-B5CC-CC2FACCBC5A8}">
      <dsp:nvSpPr>
        <dsp:cNvPr id="0" name=""/>
        <dsp:cNvSpPr/>
      </dsp:nvSpPr>
      <dsp:spPr>
        <a:xfrm>
          <a:off x="4120043" y="3493371"/>
          <a:ext cx="2583984" cy="103359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lvl="0" algn="ctr" defTabSz="889000" rtl="0">
            <a:lnSpc>
              <a:spcPct val="90000"/>
            </a:lnSpc>
            <a:spcBef>
              <a:spcPct val="0"/>
            </a:spcBef>
            <a:spcAft>
              <a:spcPct val="35000"/>
            </a:spcAft>
          </a:pPr>
          <a:r>
            <a:rPr lang="es-ES" sz="2000" kern="1200" smtClean="0"/>
            <a:t>Comunicación (promoción). </a:t>
          </a:r>
          <a:endParaRPr lang="es-ES" sz="2000" kern="1200" dirty="0"/>
        </a:p>
      </dsp:txBody>
      <dsp:txXfrm>
        <a:off x="4636840" y="3493371"/>
        <a:ext cx="1550391" cy="103359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D62629-163B-400C-A17B-5A5DF8DFBF57}">
      <dsp:nvSpPr>
        <dsp:cNvPr id="0" name=""/>
        <dsp:cNvSpPr/>
      </dsp:nvSpPr>
      <dsp:spPr>
        <a:xfrm rot="5400000">
          <a:off x="3278432" y="-240717"/>
          <a:ext cx="3341171" cy="4657899"/>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rtl="0">
            <a:lnSpc>
              <a:spcPct val="90000"/>
            </a:lnSpc>
            <a:spcBef>
              <a:spcPct val="0"/>
            </a:spcBef>
            <a:spcAft>
              <a:spcPct val="15000"/>
            </a:spcAft>
            <a:buChar char="••"/>
          </a:pPr>
          <a:r>
            <a:rPr lang="es-ES" sz="2600" kern="1200" dirty="0" smtClean="0"/>
            <a:t>La política, </a:t>
          </a:r>
          <a:endParaRPr lang="es-ES" sz="2600" kern="1200" dirty="0"/>
        </a:p>
        <a:p>
          <a:pPr marL="228600" lvl="1" indent="-228600" algn="l" defTabSz="1155700" rtl="0">
            <a:lnSpc>
              <a:spcPct val="90000"/>
            </a:lnSpc>
            <a:spcBef>
              <a:spcPct val="0"/>
            </a:spcBef>
            <a:spcAft>
              <a:spcPct val="15000"/>
            </a:spcAft>
            <a:buChar char="••"/>
          </a:pPr>
          <a:r>
            <a:rPr lang="es-ES" sz="2600" kern="1200" dirty="0" smtClean="0"/>
            <a:t>La economía, </a:t>
          </a:r>
          <a:endParaRPr lang="es-ES" sz="2600" kern="1200" dirty="0"/>
        </a:p>
        <a:p>
          <a:pPr marL="228600" lvl="1" indent="-228600" algn="l" defTabSz="1155700" rtl="0">
            <a:lnSpc>
              <a:spcPct val="90000"/>
            </a:lnSpc>
            <a:spcBef>
              <a:spcPct val="0"/>
            </a:spcBef>
            <a:spcAft>
              <a:spcPct val="15000"/>
            </a:spcAft>
            <a:buChar char="••"/>
          </a:pPr>
          <a:r>
            <a:rPr lang="es-ES" sz="2600" kern="1200" dirty="0" smtClean="0"/>
            <a:t>La legislación, </a:t>
          </a:r>
          <a:endParaRPr lang="es-ES" sz="2600" kern="1200" dirty="0"/>
        </a:p>
        <a:p>
          <a:pPr marL="228600" lvl="1" indent="-228600" algn="l" defTabSz="1155700" rtl="0">
            <a:lnSpc>
              <a:spcPct val="90000"/>
            </a:lnSpc>
            <a:spcBef>
              <a:spcPct val="0"/>
            </a:spcBef>
            <a:spcAft>
              <a:spcPct val="15000"/>
            </a:spcAft>
            <a:buChar char="••"/>
          </a:pPr>
          <a:r>
            <a:rPr lang="es-ES" sz="2600" kern="1200" dirty="0" smtClean="0"/>
            <a:t>El ambiente social, </a:t>
          </a:r>
          <a:endParaRPr lang="es-ES" sz="2600" kern="1200" dirty="0"/>
        </a:p>
        <a:p>
          <a:pPr marL="228600" lvl="1" indent="-228600" algn="l" defTabSz="1155700" rtl="0">
            <a:lnSpc>
              <a:spcPct val="90000"/>
            </a:lnSpc>
            <a:spcBef>
              <a:spcPct val="0"/>
            </a:spcBef>
            <a:spcAft>
              <a:spcPct val="15000"/>
            </a:spcAft>
            <a:buChar char="••"/>
          </a:pPr>
          <a:r>
            <a:rPr lang="es-ES" sz="2600" kern="1200" dirty="0" smtClean="0"/>
            <a:t>Los aspectos geofísicos, </a:t>
          </a:r>
          <a:endParaRPr lang="es-ES" sz="2600" kern="1200" dirty="0"/>
        </a:p>
        <a:p>
          <a:pPr marL="228600" lvl="1" indent="-228600" algn="l" defTabSz="1155700" rtl="0">
            <a:lnSpc>
              <a:spcPct val="90000"/>
            </a:lnSpc>
            <a:spcBef>
              <a:spcPct val="0"/>
            </a:spcBef>
            <a:spcAft>
              <a:spcPct val="15000"/>
            </a:spcAft>
            <a:buChar char="••"/>
          </a:pPr>
          <a:r>
            <a:rPr lang="es-ES" sz="2600" kern="1200" dirty="0" smtClean="0"/>
            <a:t>El desarrollo tecnológico, </a:t>
          </a:r>
          <a:endParaRPr lang="es-ES" sz="2600" kern="1200" dirty="0"/>
        </a:p>
        <a:p>
          <a:pPr marL="228600" lvl="1" indent="-228600" algn="l" defTabSz="1155700" rtl="0">
            <a:lnSpc>
              <a:spcPct val="90000"/>
            </a:lnSpc>
            <a:spcBef>
              <a:spcPct val="0"/>
            </a:spcBef>
            <a:spcAft>
              <a:spcPct val="15000"/>
            </a:spcAft>
            <a:buChar char="••"/>
          </a:pPr>
          <a:r>
            <a:rPr lang="es-ES" sz="2600" kern="1200" dirty="0" smtClean="0"/>
            <a:t>La competencia. </a:t>
          </a:r>
          <a:endParaRPr lang="es-ES" sz="2600" kern="1200" dirty="0"/>
        </a:p>
      </dsp:txBody>
      <dsp:txXfrm rot="-5400000">
        <a:off x="2620069" y="580749"/>
        <a:ext cx="4494796" cy="3014965"/>
      </dsp:txXfrm>
    </dsp:sp>
    <dsp:sp modelId="{755C2A2E-2182-4359-9120-A0977AA12992}">
      <dsp:nvSpPr>
        <dsp:cNvPr id="0" name=""/>
        <dsp:cNvSpPr/>
      </dsp:nvSpPr>
      <dsp:spPr>
        <a:xfrm>
          <a:off x="0" y="0"/>
          <a:ext cx="2620068" cy="417646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rtl="0">
            <a:lnSpc>
              <a:spcPct val="90000"/>
            </a:lnSpc>
            <a:spcBef>
              <a:spcPct val="0"/>
            </a:spcBef>
            <a:spcAft>
              <a:spcPct val="35000"/>
            </a:spcAft>
          </a:pPr>
          <a:r>
            <a:rPr lang="es-ES" sz="4400" kern="1200" dirty="0" smtClean="0"/>
            <a:t>variables externas de la empresa</a:t>
          </a:r>
          <a:endParaRPr lang="es-ES" sz="4400" kern="1200" dirty="0"/>
        </a:p>
      </dsp:txBody>
      <dsp:txXfrm>
        <a:off x="127901" y="127901"/>
        <a:ext cx="2364266" cy="392066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F85301-7512-48B5-8ED5-912DD140DAFD}">
      <dsp:nvSpPr>
        <dsp:cNvPr id="0" name=""/>
        <dsp:cNvSpPr/>
      </dsp:nvSpPr>
      <dsp:spPr>
        <a:xfrm>
          <a:off x="2759931" y="-77629"/>
          <a:ext cx="1716943" cy="1521821"/>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rtl="0">
            <a:lnSpc>
              <a:spcPct val="90000"/>
            </a:lnSpc>
            <a:spcBef>
              <a:spcPct val="0"/>
            </a:spcBef>
            <a:spcAft>
              <a:spcPct val="35000"/>
            </a:spcAft>
          </a:pPr>
          <a:r>
            <a:rPr lang="es-ES" sz="1800" kern="1200" dirty="0" smtClean="0">
              <a:latin typeface="Arial Black" pitchFamily="34" charset="0"/>
            </a:rPr>
            <a:t>Producto</a:t>
          </a:r>
          <a:endParaRPr lang="es-ES" sz="1800" kern="1200" dirty="0">
            <a:latin typeface="Arial Black" pitchFamily="34" charset="0"/>
          </a:endParaRPr>
        </a:p>
      </dsp:txBody>
      <dsp:txXfrm>
        <a:off x="3011371" y="145237"/>
        <a:ext cx="1214063" cy="1076089"/>
      </dsp:txXfrm>
    </dsp:sp>
    <dsp:sp modelId="{97FFE6CF-D5C6-448B-9FFE-8D6FF8B70E6F}">
      <dsp:nvSpPr>
        <dsp:cNvPr id="0" name=""/>
        <dsp:cNvSpPr/>
      </dsp:nvSpPr>
      <dsp:spPr>
        <a:xfrm rot="2700000">
          <a:off x="4221664" y="1171600"/>
          <a:ext cx="230051" cy="459935"/>
        </a:xfrm>
        <a:prstGeom prst="rightArrow">
          <a:avLst>
            <a:gd name="adj1" fmla="val 60000"/>
            <a:gd name="adj2" fmla="val 5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s-ES" sz="1900" kern="1200"/>
        </a:p>
      </dsp:txBody>
      <dsp:txXfrm>
        <a:off x="4231771" y="1239187"/>
        <a:ext cx="161036" cy="275961"/>
      </dsp:txXfrm>
    </dsp:sp>
    <dsp:sp modelId="{DD0D1F3B-36EC-41B7-8009-B7FB89D9B510}">
      <dsp:nvSpPr>
        <dsp:cNvPr id="0" name=""/>
        <dsp:cNvSpPr/>
      </dsp:nvSpPr>
      <dsp:spPr>
        <a:xfrm>
          <a:off x="4205712" y="1368151"/>
          <a:ext cx="1716943" cy="1521821"/>
        </a:xfrm>
        <a:prstGeom prst="ellipse">
          <a:avLst/>
        </a:prstGeom>
        <a:gradFill rotWithShape="0">
          <a:gsLst>
            <a:gs pos="0">
              <a:schemeClr val="accent2">
                <a:hueOff val="1560506"/>
                <a:satOff val="-1946"/>
                <a:lumOff val="458"/>
                <a:alphaOff val="0"/>
                <a:shade val="51000"/>
                <a:satMod val="130000"/>
              </a:schemeClr>
            </a:gs>
            <a:gs pos="80000">
              <a:schemeClr val="accent2">
                <a:hueOff val="1560506"/>
                <a:satOff val="-1946"/>
                <a:lumOff val="458"/>
                <a:alphaOff val="0"/>
                <a:shade val="93000"/>
                <a:satMod val="130000"/>
              </a:schemeClr>
            </a:gs>
            <a:gs pos="100000">
              <a:schemeClr val="accent2">
                <a:hueOff val="1560506"/>
                <a:satOff val="-1946"/>
                <a:lumOff val="45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rtl="0">
            <a:lnSpc>
              <a:spcPct val="90000"/>
            </a:lnSpc>
            <a:spcBef>
              <a:spcPct val="0"/>
            </a:spcBef>
            <a:spcAft>
              <a:spcPct val="35000"/>
            </a:spcAft>
          </a:pPr>
          <a:r>
            <a:rPr lang="es-ES" sz="1800" kern="1200" dirty="0" smtClean="0">
              <a:latin typeface="Arial Black" pitchFamily="34" charset="0"/>
            </a:rPr>
            <a:t>Precio </a:t>
          </a:r>
          <a:endParaRPr lang="es-ES" sz="1800" kern="1200" dirty="0">
            <a:latin typeface="Arial Black" pitchFamily="34" charset="0"/>
          </a:endParaRPr>
        </a:p>
      </dsp:txBody>
      <dsp:txXfrm>
        <a:off x="4457152" y="1591017"/>
        <a:ext cx="1214063" cy="1076089"/>
      </dsp:txXfrm>
    </dsp:sp>
    <dsp:sp modelId="{2889E309-EFC3-4BEC-B007-9BB7667A48E1}">
      <dsp:nvSpPr>
        <dsp:cNvPr id="0" name=""/>
        <dsp:cNvSpPr/>
      </dsp:nvSpPr>
      <dsp:spPr>
        <a:xfrm rot="8100000">
          <a:off x="4230872" y="2617381"/>
          <a:ext cx="230051" cy="459935"/>
        </a:xfrm>
        <a:prstGeom prst="rightArrow">
          <a:avLst>
            <a:gd name="adj1" fmla="val 60000"/>
            <a:gd name="adj2" fmla="val 50000"/>
          </a:avLst>
        </a:prstGeom>
        <a:gradFill rotWithShape="0">
          <a:gsLst>
            <a:gs pos="0">
              <a:schemeClr val="accent2">
                <a:hueOff val="1560506"/>
                <a:satOff val="-1946"/>
                <a:lumOff val="458"/>
                <a:alphaOff val="0"/>
                <a:shade val="51000"/>
                <a:satMod val="130000"/>
              </a:schemeClr>
            </a:gs>
            <a:gs pos="80000">
              <a:schemeClr val="accent2">
                <a:hueOff val="1560506"/>
                <a:satOff val="-1946"/>
                <a:lumOff val="458"/>
                <a:alphaOff val="0"/>
                <a:shade val="93000"/>
                <a:satMod val="130000"/>
              </a:schemeClr>
            </a:gs>
            <a:gs pos="100000">
              <a:schemeClr val="accent2">
                <a:hueOff val="1560506"/>
                <a:satOff val="-1946"/>
                <a:lumOff val="45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s-ES" sz="1900" kern="1200"/>
        </a:p>
      </dsp:txBody>
      <dsp:txXfrm rot="10800000">
        <a:off x="4289780" y="2684968"/>
        <a:ext cx="161036" cy="275961"/>
      </dsp:txXfrm>
    </dsp:sp>
    <dsp:sp modelId="{F2017B91-DEA6-4C47-AAEB-3FC5D9D1E9CB}">
      <dsp:nvSpPr>
        <dsp:cNvPr id="0" name=""/>
        <dsp:cNvSpPr/>
      </dsp:nvSpPr>
      <dsp:spPr>
        <a:xfrm>
          <a:off x="2759931" y="2813932"/>
          <a:ext cx="1716943" cy="1521821"/>
        </a:xfrm>
        <a:prstGeom prst="ellipse">
          <a:avLst/>
        </a:prstGeom>
        <a:gradFill rotWithShape="0">
          <a:gsLst>
            <a:gs pos="0">
              <a:schemeClr val="accent2">
                <a:hueOff val="3121013"/>
                <a:satOff val="-3893"/>
                <a:lumOff val="915"/>
                <a:alphaOff val="0"/>
                <a:shade val="51000"/>
                <a:satMod val="130000"/>
              </a:schemeClr>
            </a:gs>
            <a:gs pos="80000">
              <a:schemeClr val="accent2">
                <a:hueOff val="3121013"/>
                <a:satOff val="-3893"/>
                <a:lumOff val="915"/>
                <a:alphaOff val="0"/>
                <a:shade val="93000"/>
                <a:satMod val="130000"/>
              </a:schemeClr>
            </a:gs>
            <a:gs pos="100000">
              <a:schemeClr val="accent2">
                <a:hueOff val="3121013"/>
                <a:satOff val="-3893"/>
                <a:lumOff val="91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rtl="0">
            <a:lnSpc>
              <a:spcPct val="90000"/>
            </a:lnSpc>
            <a:spcBef>
              <a:spcPct val="0"/>
            </a:spcBef>
            <a:spcAft>
              <a:spcPct val="35000"/>
            </a:spcAft>
          </a:pPr>
          <a:r>
            <a:rPr lang="es-ES" sz="1800" kern="1200" dirty="0" smtClean="0">
              <a:latin typeface="Arial Black" pitchFamily="34" charset="0"/>
            </a:rPr>
            <a:t>Plaza </a:t>
          </a:r>
          <a:endParaRPr lang="es-ES" sz="1800" kern="1200" dirty="0">
            <a:latin typeface="Arial Black" pitchFamily="34" charset="0"/>
          </a:endParaRPr>
        </a:p>
      </dsp:txBody>
      <dsp:txXfrm>
        <a:off x="3011371" y="3036798"/>
        <a:ext cx="1214063" cy="1076089"/>
      </dsp:txXfrm>
    </dsp:sp>
    <dsp:sp modelId="{DF9DBAE9-2EC2-4DEF-90AB-785E4D3D7D2D}">
      <dsp:nvSpPr>
        <dsp:cNvPr id="0" name=""/>
        <dsp:cNvSpPr/>
      </dsp:nvSpPr>
      <dsp:spPr>
        <a:xfrm rot="13500000">
          <a:off x="2823228" y="2648102"/>
          <a:ext cx="196803" cy="459935"/>
        </a:xfrm>
        <a:prstGeom prst="rightArrow">
          <a:avLst>
            <a:gd name="adj1" fmla="val 60000"/>
            <a:gd name="adj2" fmla="val 50000"/>
          </a:avLst>
        </a:prstGeom>
        <a:gradFill rotWithShape="0">
          <a:gsLst>
            <a:gs pos="0">
              <a:schemeClr val="accent2">
                <a:hueOff val="3121013"/>
                <a:satOff val="-3893"/>
                <a:lumOff val="915"/>
                <a:alphaOff val="0"/>
                <a:shade val="51000"/>
                <a:satMod val="130000"/>
              </a:schemeClr>
            </a:gs>
            <a:gs pos="80000">
              <a:schemeClr val="accent2">
                <a:hueOff val="3121013"/>
                <a:satOff val="-3893"/>
                <a:lumOff val="915"/>
                <a:alphaOff val="0"/>
                <a:shade val="93000"/>
                <a:satMod val="130000"/>
              </a:schemeClr>
            </a:gs>
            <a:gs pos="100000">
              <a:schemeClr val="accent2">
                <a:hueOff val="3121013"/>
                <a:satOff val="-3893"/>
                <a:lumOff val="91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s-ES" sz="1900" kern="1200"/>
        </a:p>
      </dsp:txBody>
      <dsp:txXfrm rot="10800000">
        <a:off x="2873623" y="2760963"/>
        <a:ext cx="137762" cy="275961"/>
      </dsp:txXfrm>
    </dsp:sp>
    <dsp:sp modelId="{CBAD9831-5E5E-482C-BFAE-C47B1A5B8788}">
      <dsp:nvSpPr>
        <dsp:cNvPr id="0" name=""/>
        <dsp:cNvSpPr/>
      </dsp:nvSpPr>
      <dsp:spPr>
        <a:xfrm>
          <a:off x="1134127" y="1368151"/>
          <a:ext cx="2076987" cy="1521821"/>
        </a:xfrm>
        <a:prstGeom prst="ellipse">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rtl="0">
            <a:lnSpc>
              <a:spcPct val="90000"/>
            </a:lnSpc>
            <a:spcBef>
              <a:spcPct val="0"/>
            </a:spcBef>
            <a:spcAft>
              <a:spcPct val="35000"/>
            </a:spcAft>
          </a:pPr>
          <a:r>
            <a:rPr lang="es-ES" sz="1800" kern="1200" dirty="0" smtClean="0">
              <a:latin typeface="Arial Black" pitchFamily="34" charset="0"/>
            </a:rPr>
            <a:t>Promoción</a:t>
          </a:r>
          <a:endParaRPr lang="es-ES" sz="1800" kern="1200" dirty="0">
            <a:latin typeface="Arial Black" pitchFamily="34" charset="0"/>
          </a:endParaRPr>
        </a:p>
      </dsp:txBody>
      <dsp:txXfrm>
        <a:off x="1438295" y="1591017"/>
        <a:ext cx="1468651" cy="1076089"/>
      </dsp:txXfrm>
    </dsp:sp>
    <dsp:sp modelId="{0AD08DA4-EBA7-4396-9F08-F83A2DADE80D}">
      <dsp:nvSpPr>
        <dsp:cNvPr id="0" name=""/>
        <dsp:cNvSpPr/>
      </dsp:nvSpPr>
      <dsp:spPr>
        <a:xfrm rot="18900000">
          <a:off x="2815351" y="1157963"/>
          <a:ext cx="196803" cy="459935"/>
        </a:xfrm>
        <a:prstGeom prst="rightArrow">
          <a:avLst>
            <a:gd name="adj1" fmla="val 60000"/>
            <a:gd name="adj2" fmla="val 50000"/>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s-ES" sz="1900" kern="1200"/>
        </a:p>
      </dsp:txBody>
      <dsp:txXfrm>
        <a:off x="2823997" y="1270824"/>
        <a:ext cx="137762" cy="27596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2683F9-AFDA-441E-A562-411F862BB488}">
      <dsp:nvSpPr>
        <dsp:cNvPr id="0" name=""/>
        <dsp:cNvSpPr/>
      </dsp:nvSpPr>
      <dsp:spPr>
        <a:xfrm rot="2860104">
          <a:off x="3454581" y="79379"/>
          <a:ext cx="527053" cy="800854"/>
        </a:xfrm>
        <a:prstGeom prst="circularArrow">
          <a:avLst>
            <a:gd name="adj1" fmla="val 10980"/>
            <a:gd name="adj2" fmla="val 1142322"/>
            <a:gd name="adj3" fmla="val 4500000"/>
            <a:gd name="adj4" fmla="val 10800000"/>
            <a:gd name="adj5" fmla="val 125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B33EA20-9272-4B22-B2A1-77F4FD0080AE}">
      <dsp:nvSpPr>
        <dsp:cNvPr id="0" name=""/>
        <dsp:cNvSpPr/>
      </dsp:nvSpPr>
      <dsp:spPr>
        <a:xfrm>
          <a:off x="3405868" y="325565"/>
          <a:ext cx="624059" cy="311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lvl="0" algn="ctr" defTabSz="444500" rtl="0">
            <a:lnSpc>
              <a:spcPct val="90000"/>
            </a:lnSpc>
            <a:spcBef>
              <a:spcPct val="0"/>
            </a:spcBef>
            <a:spcAft>
              <a:spcPct val="35000"/>
            </a:spcAft>
          </a:pPr>
          <a:r>
            <a:rPr lang="es-MX" sz="1000" kern="1200" dirty="0" smtClean="0">
              <a:latin typeface="Arial Narrow" pitchFamily="34" charset="0"/>
            </a:rPr>
            <a:t>Variedad</a:t>
          </a:r>
          <a:endParaRPr lang="es-ES" sz="1000" kern="1200" dirty="0">
            <a:latin typeface="Arial Narrow" pitchFamily="34" charset="0"/>
          </a:endParaRPr>
        </a:p>
      </dsp:txBody>
      <dsp:txXfrm>
        <a:off x="3405868" y="325565"/>
        <a:ext cx="624059" cy="311909"/>
      </dsp:txXfrm>
    </dsp:sp>
    <dsp:sp modelId="{31FE18E8-E1F6-4200-934A-60C02EB270F4}">
      <dsp:nvSpPr>
        <dsp:cNvPr id="0" name=""/>
        <dsp:cNvSpPr/>
      </dsp:nvSpPr>
      <dsp:spPr>
        <a:xfrm rot="1174240">
          <a:off x="2848304" y="563047"/>
          <a:ext cx="1118272" cy="1118370"/>
        </a:xfrm>
        <a:prstGeom prst="leftCircularArrow">
          <a:avLst>
            <a:gd name="adj1" fmla="val 10980"/>
            <a:gd name="adj2" fmla="val 1142322"/>
            <a:gd name="adj3" fmla="val 6300000"/>
            <a:gd name="adj4" fmla="val 18900000"/>
            <a:gd name="adj5" fmla="val 125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D7DF2C-4A07-4166-AD34-D68815E6A6AA}">
      <dsp:nvSpPr>
        <dsp:cNvPr id="0" name=""/>
        <dsp:cNvSpPr/>
      </dsp:nvSpPr>
      <dsp:spPr>
        <a:xfrm>
          <a:off x="3093943" y="969460"/>
          <a:ext cx="624059" cy="311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lvl="0" algn="ctr" defTabSz="444500" rtl="0">
            <a:lnSpc>
              <a:spcPct val="90000"/>
            </a:lnSpc>
            <a:spcBef>
              <a:spcPct val="0"/>
            </a:spcBef>
            <a:spcAft>
              <a:spcPct val="35000"/>
            </a:spcAft>
          </a:pPr>
          <a:r>
            <a:rPr lang="es-MX" sz="1000" kern="1200" dirty="0" smtClean="0">
              <a:latin typeface="Arial Narrow" pitchFamily="34" charset="0"/>
            </a:rPr>
            <a:t>Calidad</a:t>
          </a:r>
          <a:endParaRPr lang="es-ES" sz="1000" kern="1200" dirty="0">
            <a:latin typeface="Arial Narrow" pitchFamily="34" charset="0"/>
          </a:endParaRPr>
        </a:p>
      </dsp:txBody>
      <dsp:txXfrm>
        <a:off x="3093943" y="969460"/>
        <a:ext cx="624059" cy="311909"/>
      </dsp:txXfrm>
    </dsp:sp>
    <dsp:sp modelId="{E04B0AAA-F833-4B6E-B83C-1DA1EDE976F7}">
      <dsp:nvSpPr>
        <dsp:cNvPr id="0" name=""/>
        <dsp:cNvSpPr/>
      </dsp:nvSpPr>
      <dsp:spPr>
        <a:xfrm rot="2362719">
          <a:off x="3158971" y="1208411"/>
          <a:ext cx="1118272" cy="1118370"/>
        </a:xfrm>
        <a:prstGeom prst="circularArrow">
          <a:avLst>
            <a:gd name="adj1" fmla="val 10980"/>
            <a:gd name="adj2" fmla="val 1142322"/>
            <a:gd name="adj3" fmla="val 4500000"/>
            <a:gd name="adj4" fmla="val 13500000"/>
            <a:gd name="adj5" fmla="val 125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C5E923-447D-4628-ADAD-90E7B2FA27E7}">
      <dsp:nvSpPr>
        <dsp:cNvPr id="0" name=""/>
        <dsp:cNvSpPr/>
      </dsp:nvSpPr>
      <dsp:spPr>
        <a:xfrm>
          <a:off x="3405868" y="1613356"/>
          <a:ext cx="624059" cy="311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lvl="0" algn="ctr" defTabSz="444500" rtl="0">
            <a:lnSpc>
              <a:spcPct val="90000"/>
            </a:lnSpc>
            <a:spcBef>
              <a:spcPct val="0"/>
            </a:spcBef>
            <a:spcAft>
              <a:spcPct val="35000"/>
            </a:spcAft>
          </a:pPr>
          <a:r>
            <a:rPr lang="es-MX" sz="1000" kern="1200" dirty="0" smtClean="0">
              <a:latin typeface="Arial Narrow" pitchFamily="34" charset="0"/>
            </a:rPr>
            <a:t>Diseño</a:t>
          </a:r>
          <a:endParaRPr lang="es-ES" sz="1000" kern="1200" dirty="0">
            <a:latin typeface="Arial Narrow" pitchFamily="34" charset="0"/>
          </a:endParaRPr>
        </a:p>
      </dsp:txBody>
      <dsp:txXfrm>
        <a:off x="3405868" y="1613356"/>
        <a:ext cx="624059" cy="311909"/>
      </dsp:txXfrm>
    </dsp:sp>
    <dsp:sp modelId="{19FA483A-8C1E-48B8-AF19-1AF52521C76F}">
      <dsp:nvSpPr>
        <dsp:cNvPr id="0" name=""/>
        <dsp:cNvSpPr/>
      </dsp:nvSpPr>
      <dsp:spPr>
        <a:xfrm rot="1405690">
          <a:off x="2848304" y="1852307"/>
          <a:ext cx="1118272" cy="1118370"/>
        </a:xfrm>
        <a:prstGeom prst="leftCircularArrow">
          <a:avLst>
            <a:gd name="adj1" fmla="val 10980"/>
            <a:gd name="adj2" fmla="val 1142322"/>
            <a:gd name="adj3" fmla="val 6300000"/>
            <a:gd name="adj4" fmla="val 18900000"/>
            <a:gd name="adj5" fmla="val 125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E3CB19B-23A3-421D-BEC7-EA383CEA7BBE}">
      <dsp:nvSpPr>
        <dsp:cNvPr id="0" name=""/>
        <dsp:cNvSpPr/>
      </dsp:nvSpPr>
      <dsp:spPr>
        <a:xfrm>
          <a:off x="2869281" y="2257251"/>
          <a:ext cx="1073382" cy="311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lvl="0" algn="ctr" defTabSz="444500" rtl="0">
            <a:lnSpc>
              <a:spcPct val="90000"/>
            </a:lnSpc>
            <a:spcBef>
              <a:spcPct val="0"/>
            </a:spcBef>
            <a:spcAft>
              <a:spcPct val="35000"/>
            </a:spcAft>
          </a:pPr>
          <a:r>
            <a:rPr lang="es-MX" sz="1000" kern="1200" dirty="0" smtClean="0">
              <a:latin typeface="Arial Narrow" pitchFamily="34" charset="0"/>
            </a:rPr>
            <a:t>Características</a:t>
          </a:r>
          <a:endParaRPr lang="es-ES" sz="1000" kern="1200" dirty="0">
            <a:latin typeface="Arial Narrow" pitchFamily="34" charset="0"/>
          </a:endParaRPr>
        </a:p>
      </dsp:txBody>
      <dsp:txXfrm>
        <a:off x="2869281" y="2257251"/>
        <a:ext cx="1073382" cy="311909"/>
      </dsp:txXfrm>
    </dsp:sp>
    <dsp:sp modelId="{4C249336-72D0-4895-81FD-2309BB6A29CF}">
      <dsp:nvSpPr>
        <dsp:cNvPr id="0" name=""/>
        <dsp:cNvSpPr/>
      </dsp:nvSpPr>
      <dsp:spPr>
        <a:xfrm>
          <a:off x="3158971" y="2495223"/>
          <a:ext cx="1118272" cy="1118370"/>
        </a:xfrm>
        <a:prstGeom prst="circularArrow">
          <a:avLst>
            <a:gd name="adj1" fmla="val 10980"/>
            <a:gd name="adj2" fmla="val 1142322"/>
            <a:gd name="adj3" fmla="val 4500000"/>
            <a:gd name="adj4" fmla="val 13500000"/>
            <a:gd name="adj5" fmla="val 125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2A3697-9FD2-46D2-8FAE-B99E7A8C1C6B}">
      <dsp:nvSpPr>
        <dsp:cNvPr id="0" name=""/>
        <dsp:cNvSpPr/>
      </dsp:nvSpPr>
      <dsp:spPr>
        <a:xfrm>
          <a:off x="3405868" y="2900167"/>
          <a:ext cx="624059" cy="311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lvl="0" algn="ctr" defTabSz="444500" rtl="0">
            <a:lnSpc>
              <a:spcPct val="90000"/>
            </a:lnSpc>
            <a:spcBef>
              <a:spcPct val="0"/>
            </a:spcBef>
            <a:spcAft>
              <a:spcPct val="35000"/>
            </a:spcAft>
          </a:pPr>
          <a:r>
            <a:rPr lang="es-MX" sz="1000" kern="1200" dirty="0" smtClean="0">
              <a:latin typeface="Arial Narrow" pitchFamily="34" charset="0"/>
            </a:rPr>
            <a:t>Marca</a:t>
          </a:r>
          <a:endParaRPr lang="es-ES" sz="1000" kern="1200" dirty="0">
            <a:latin typeface="Arial Narrow" pitchFamily="34" charset="0"/>
          </a:endParaRPr>
        </a:p>
      </dsp:txBody>
      <dsp:txXfrm>
        <a:off x="3405868" y="2900167"/>
        <a:ext cx="624059" cy="311909"/>
      </dsp:txXfrm>
    </dsp:sp>
    <dsp:sp modelId="{C4361D0E-0E6A-408B-8ED7-865C86F6A12C}">
      <dsp:nvSpPr>
        <dsp:cNvPr id="0" name=""/>
        <dsp:cNvSpPr/>
      </dsp:nvSpPr>
      <dsp:spPr>
        <a:xfrm>
          <a:off x="2848304" y="3139119"/>
          <a:ext cx="1118272" cy="1118370"/>
        </a:xfrm>
        <a:prstGeom prst="leftCircularArrow">
          <a:avLst>
            <a:gd name="adj1" fmla="val 10980"/>
            <a:gd name="adj2" fmla="val 1142322"/>
            <a:gd name="adj3" fmla="val 6300000"/>
            <a:gd name="adj4" fmla="val 18900000"/>
            <a:gd name="adj5" fmla="val 125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855C35F-5D80-4D86-9703-4C2955F0BD7B}">
      <dsp:nvSpPr>
        <dsp:cNvPr id="0" name=""/>
        <dsp:cNvSpPr/>
      </dsp:nvSpPr>
      <dsp:spPr>
        <a:xfrm>
          <a:off x="3093943" y="3544063"/>
          <a:ext cx="624059" cy="311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lvl="0" algn="ctr" defTabSz="444500" rtl="0">
            <a:lnSpc>
              <a:spcPct val="90000"/>
            </a:lnSpc>
            <a:spcBef>
              <a:spcPct val="0"/>
            </a:spcBef>
            <a:spcAft>
              <a:spcPct val="35000"/>
            </a:spcAft>
          </a:pPr>
          <a:r>
            <a:rPr lang="es-MX" sz="1000" kern="1200" dirty="0" smtClean="0">
              <a:latin typeface="Arial Narrow" pitchFamily="34" charset="0"/>
            </a:rPr>
            <a:t>Envase</a:t>
          </a:r>
          <a:endParaRPr lang="es-ES" sz="1000" kern="1200" dirty="0">
            <a:latin typeface="Arial Narrow" pitchFamily="34" charset="0"/>
          </a:endParaRPr>
        </a:p>
      </dsp:txBody>
      <dsp:txXfrm>
        <a:off x="3093943" y="3544063"/>
        <a:ext cx="624059" cy="311909"/>
      </dsp:txXfrm>
    </dsp:sp>
    <dsp:sp modelId="{7AE477E3-2B74-4EAF-8EF2-1DA45EE59149}">
      <dsp:nvSpPr>
        <dsp:cNvPr id="0" name=""/>
        <dsp:cNvSpPr/>
      </dsp:nvSpPr>
      <dsp:spPr>
        <a:xfrm>
          <a:off x="3238473" y="3855973"/>
          <a:ext cx="960737" cy="961191"/>
        </a:xfrm>
        <a:prstGeom prst="blockArc">
          <a:avLst>
            <a:gd name="adj1" fmla="val 13500000"/>
            <a:gd name="adj2" fmla="val 10800000"/>
            <a:gd name="adj3" fmla="val 1274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9BE288B-E887-4946-8931-013931D33B9E}">
      <dsp:nvSpPr>
        <dsp:cNvPr id="0" name=""/>
        <dsp:cNvSpPr/>
      </dsp:nvSpPr>
      <dsp:spPr>
        <a:xfrm>
          <a:off x="3405868" y="4187958"/>
          <a:ext cx="624059" cy="311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lvl="0" algn="ctr" defTabSz="444500" rtl="0">
            <a:lnSpc>
              <a:spcPct val="90000"/>
            </a:lnSpc>
            <a:spcBef>
              <a:spcPct val="0"/>
            </a:spcBef>
            <a:spcAft>
              <a:spcPct val="35000"/>
            </a:spcAft>
          </a:pPr>
          <a:r>
            <a:rPr lang="es-MX" sz="1000" kern="1200" dirty="0" smtClean="0">
              <a:latin typeface="Arial Narrow" pitchFamily="34" charset="0"/>
            </a:rPr>
            <a:t>Servicios</a:t>
          </a:r>
          <a:endParaRPr lang="es-ES" sz="1000" kern="1200" dirty="0">
            <a:latin typeface="Arial Narrow" pitchFamily="34" charset="0"/>
          </a:endParaRPr>
        </a:p>
      </dsp:txBody>
      <dsp:txXfrm>
        <a:off x="3405868" y="4187958"/>
        <a:ext cx="624059" cy="31190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C35234-CDAA-4432-8AE2-AA90C95740E7}">
      <dsp:nvSpPr>
        <dsp:cNvPr id="0" name=""/>
        <dsp:cNvSpPr/>
      </dsp:nvSpPr>
      <dsp:spPr>
        <a:xfrm>
          <a:off x="2702849" y="2337"/>
          <a:ext cx="1579077" cy="102640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s-MX" sz="1700" i="1" kern="1200" dirty="0" smtClean="0"/>
            <a:t>Precio de lista 		</a:t>
          </a:r>
          <a:endParaRPr lang="es-ES" sz="1700" kern="1200" dirty="0"/>
        </a:p>
      </dsp:txBody>
      <dsp:txXfrm>
        <a:off x="2752954" y="52442"/>
        <a:ext cx="1478867" cy="926190"/>
      </dsp:txXfrm>
    </dsp:sp>
    <dsp:sp modelId="{A8C4A56F-A4FC-49FE-B93F-8E7FD705D6C6}">
      <dsp:nvSpPr>
        <dsp:cNvPr id="0" name=""/>
        <dsp:cNvSpPr/>
      </dsp:nvSpPr>
      <dsp:spPr>
        <a:xfrm>
          <a:off x="1440833" y="515537"/>
          <a:ext cx="4103108" cy="4103108"/>
        </a:xfrm>
        <a:custGeom>
          <a:avLst/>
          <a:gdLst/>
          <a:ahLst/>
          <a:cxnLst/>
          <a:rect l="0" t="0" r="0" b="0"/>
          <a:pathLst>
            <a:path>
              <a:moveTo>
                <a:pt x="3052859" y="260950"/>
              </a:moveTo>
              <a:arcTo wR="2051554" hR="2051554" stAng="17952836" swAng="1212491"/>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674229D6-0E3D-4B4C-9268-62A34F3657E0}">
      <dsp:nvSpPr>
        <dsp:cNvPr id="0" name=""/>
        <dsp:cNvSpPr/>
      </dsp:nvSpPr>
      <dsp:spPr>
        <a:xfrm>
          <a:off x="4653992" y="1419926"/>
          <a:ext cx="1579077" cy="1026400"/>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s-MX" sz="1700" i="1" kern="1200" dirty="0" smtClean="0"/>
            <a:t>Descuentos</a:t>
          </a:r>
          <a:endParaRPr lang="es-ES" sz="1700" kern="1200" dirty="0"/>
        </a:p>
      </dsp:txBody>
      <dsp:txXfrm>
        <a:off x="4704097" y="1470031"/>
        <a:ext cx="1478867" cy="926190"/>
      </dsp:txXfrm>
    </dsp:sp>
    <dsp:sp modelId="{96942E15-A19B-418D-B026-829E94C8C3AF}">
      <dsp:nvSpPr>
        <dsp:cNvPr id="0" name=""/>
        <dsp:cNvSpPr/>
      </dsp:nvSpPr>
      <dsp:spPr>
        <a:xfrm>
          <a:off x="1440833" y="515537"/>
          <a:ext cx="4103108" cy="4103108"/>
        </a:xfrm>
        <a:custGeom>
          <a:avLst/>
          <a:gdLst/>
          <a:ahLst/>
          <a:cxnLst/>
          <a:rect l="0" t="0" r="0" b="0"/>
          <a:pathLst>
            <a:path>
              <a:moveTo>
                <a:pt x="4098199" y="2193382"/>
              </a:moveTo>
              <a:arcTo wR="2051554" hR="2051554" stAng="21837849" swAng="1360463"/>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D1DBFFF3-8476-437F-93F2-158C2F2E1291}">
      <dsp:nvSpPr>
        <dsp:cNvPr id="0" name=""/>
        <dsp:cNvSpPr/>
      </dsp:nvSpPr>
      <dsp:spPr>
        <a:xfrm>
          <a:off x="3908722" y="3713633"/>
          <a:ext cx="1579077" cy="1026400"/>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s-MX" sz="1700" i="1" kern="1200" dirty="0" smtClean="0"/>
            <a:t>Complementos</a:t>
          </a:r>
          <a:endParaRPr lang="es-ES" sz="1700" kern="1200" dirty="0"/>
        </a:p>
      </dsp:txBody>
      <dsp:txXfrm>
        <a:off x="3958827" y="3763738"/>
        <a:ext cx="1478867" cy="926190"/>
      </dsp:txXfrm>
    </dsp:sp>
    <dsp:sp modelId="{3B8F62AC-4619-4C93-BDCD-D3262AD5AD21}">
      <dsp:nvSpPr>
        <dsp:cNvPr id="0" name=""/>
        <dsp:cNvSpPr/>
      </dsp:nvSpPr>
      <dsp:spPr>
        <a:xfrm>
          <a:off x="1440833" y="515537"/>
          <a:ext cx="4103108" cy="4103108"/>
        </a:xfrm>
        <a:custGeom>
          <a:avLst/>
          <a:gdLst/>
          <a:ahLst/>
          <a:cxnLst/>
          <a:rect l="0" t="0" r="0" b="0"/>
          <a:pathLst>
            <a:path>
              <a:moveTo>
                <a:pt x="2303627" y="4087563"/>
              </a:moveTo>
              <a:arcTo wR="2051554" hR="2051554" stAng="4976535" swAng="846930"/>
            </a:path>
          </a:pathLst>
        </a:custGeom>
        <a:noFill/>
        <a:ln w="9525"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259FF4A4-D44D-440C-A287-6EA5622661CE}">
      <dsp:nvSpPr>
        <dsp:cNvPr id="0" name=""/>
        <dsp:cNvSpPr/>
      </dsp:nvSpPr>
      <dsp:spPr>
        <a:xfrm>
          <a:off x="1496975" y="3713633"/>
          <a:ext cx="1579077" cy="1026400"/>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s-MX" sz="1700" i="1" kern="1200" dirty="0" smtClean="0"/>
            <a:t>Periodo de pago </a:t>
          </a:r>
          <a:endParaRPr lang="es-ES" sz="1700" kern="1200" dirty="0"/>
        </a:p>
      </dsp:txBody>
      <dsp:txXfrm>
        <a:off x="1547080" y="3763738"/>
        <a:ext cx="1478867" cy="926190"/>
      </dsp:txXfrm>
    </dsp:sp>
    <dsp:sp modelId="{A4EDD979-3D57-40A1-86A6-F2C8AF686CF3}">
      <dsp:nvSpPr>
        <dsp:cNvPr id="0" name=""/>
        <dsp:cNvSpPr/>
      </dsp:nvSpPr>
      <dsp:spPr>
        <a:xfrm>
          <a:off x="1440833" y="515537"/>
          <a:ext cx="4103108" cy="4103108"/>
        </a:xfrm>
        <a:custGeom>
          <a:avLst/>
          <a:gdLst/>
          <a:ahLst/>
          <a:cxnLst/>
          <a:rect l="0" t="0" r="0" b="0"/>
          <a:pathLst>
            <a:path>
              <a:moveTo>
                <a:pt x="217766" y="2971389"/>
              </a:moveTo>
              <a:arcTo wR="2051554" hR="2051554" stAng="9201688" swAng="1360463"/>
            </a:path>
          </a:pathLst>
        </a:custGeom>
        <a:noFill/>
        <a:ln w="9525"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72C67145-0E87-4A36-8081-6925D988D9AC}">
      <dsp:nvSpPr>
        <dsp:cNvPr id="0" name=""/>
        <dsp:cNvSpPr/>
      </dsp:nvSpPr>
      <dsp:spPr>
        <a:xfrm>
          <a:off x="751705" y="1419926"/>
          <a:ext cx="1579077" cy="1026400"/>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s-MX" sz="1700" i="1" kern="1200" dirty="0" smtClean="0"/>
            <a:t>Condiciones de crédito </a:t>
          </a:r>
          <a:endParaRPr lang="es-ES" sz="1700" kern="1200" dirty="0"/>
        </a:p>
      </dsp:txBody>
      <dsp:txXfrm>
        <a:off x="801810" y="1470031"/>
        <a:ext cx="1478867" cy="926190"/>
      </dsp:txXfrm>
    </dsp:sp>
    <dsp:sp modelId="{48030C47-42A7-494D-86E1-5D368C279CCC}">
      <dsp:nvSpPr>
        <dsp:cNvPr id="0" name=""/>
        <dsp:cNvSpPr/>
      </dsp:nvSpPr>
      <dsp:spPr>
        <a:xfrm>
          <a:off x="1440833" y="515537"/>
          <a:ext cx="4103108" cy="4103108"/>
        </a:xfrm>
        <a:custGeom>
          <a:avLst/>
          <a:gdLst/>
          <a:ahLst/>
          <a:cxnLst/>
          <a:rect l="0" t="0" r="0" b="0"/>
          <a:pathLst>
            <a:path>
              <a:moveTo>
                <a:pt x="493352" y="717056"/>
              </a:moveTo>
              <a:arcTo wR="2051554" hR="2051554" stAng="13234674" swAng="1212491"/>
            </a:path>
          </a:pathLst>
        </a:custGeom>
        <a:noFill/>
        <a:ln w="9525" cap="flat"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B071EF-6AD5-4036-981F-4E2966FCBCE9}">
      <dsp:nvSpPr>
        <dsp:cNvPr id="0" name=""/>
        <dsp:cNvSpPr/>
      </dsp:nvSpPr>
      <dsp:spPr>
        <a:xfrm>
          <a:off x="632" y="1620639"/>
          <a:ext cx="998548" cy="1713209"/>
        </a:xfrm>
        <a:prstGeom prst="roundRect">
          <a:avLst>
            <a:gd name="adj" fmla="val 5000"/>
          </a:avLst>
        </a:prstGeom>
        <a:gradFill rotWithShape="0">
          <a:gsLst>
            <a:gs pos="0">
              <a:schemeClr val="accent3">
                <a:shade val="80000"/>
                <a:hueOff val="0"/>
                <a:satOff val="0"/>
                <a:lumOff val="0"/>
                <a:alphaOff val="0"/>
                <a:shade val="51000"/>
                <a:satMod val="130000"/>
              </a:schemeClr>
            </a:gs>
            <a:gs pos="80000">
              <a:schemeClr val="accent3">
                <a:shade val="80000"/>
                <a:hueOff val="0"/>
                <a:satOff val="0"/>
                <a:lumOff val="0"/>
                <a:alphaOff val="0"/>
                <a:shade val="93000"/>
                <a:satMod val="130000"/>
              </a:schemeClr>
            </a:gs>
            <a:gs pos="100000">
              <a:schemeClr val="accent3">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54864" rIns="71120" bIns="0" numCol="1" spcCol="1270" anchor="t" anchorCtr="0">
          <a:noAutofit/>
        </a:bodyPr>
        <a:lstStyle/>
        <a:p>
          <a:pPr lvl="0" algn="r" defTabSz="711200" rtl="0">
            <a:lnSpc>
              <a:spcPct val="90000"/>
            </a:lnSpc>
            <a:spcBef>
              <a:spcPct val="0"/>
            </a:spcBef>
            <a:spcAft>
              <a:spcPct val="35000"/>
            </a:spcAft>
          </a:pPr>
          <a:r>
            <a:rPr lang="es-MX" sz="1600" i="1" kern="1200" dirty="0" smtClean="0">
              <a:latin typeface="Arial Black" pitchFamily="34" charset="0"/>
            </a:rPr>
            <a:t>Canales</a:t>
          </a:r>
          <a:endParaRPr lang="es-ES" sz="1600" kern="1200" dirty="0">
            <a:latin typeface="Arial Black" pitchFamily="34" charset="0"/>
          </a:endParaRPr>
        </a:p>
      </dsp:txBody>
      <dsp:txXfrm rot="16200000">
        <a:off x="-601928" y="2223200"/>
        <a:ext cx="1404831" cy="199709"/>
      </dsp:txXfrm>
    </dsp:sp>
    <dsp:sp modelId="{DA9C9D86-5F1C-4D6B-A2C8-EB1A380F3AC9}">
      <dsp:nvSpPr>
        <dsp:cNvPr id="0" name=""/>
        <dsp:cNvSpPr/>
      </dsp:nvSpPr>
      <dsp:spPr>
        <a:xfrm>
          <a:off x="1034130" y="1620639"/>
          <a:ext cx="998548" cy="1713209"/>
        </a:xfrm>
        <a:prstGeom prst="roundRect">
          <a:avLst>
            <a:gd name="adj" fmla="val 5000"/>
          </a:avLst>
        </a:prstGeom>
        <a:gradFill rotWithShape="0">
          <a:gsLst>
            <a:gs pos="0">
              <a:schemeClr val="accent3">
                <a:shade val="80000"/>
                <a:hueOff val="36485"/>
                <a:satOff val="-239"/>
                <a:lumOff val="4092"/>
                <a:alphaOff val="0"/>
                <a:shade val="51000"/>
                <a:satMod val="130000"/>
              </a:schemeClr>
            </a:gs>
            <a:gs pos="80000">
              <a:schemeClr val="accent3">
                <a:shade val="80000"/>
                <a:hueOff val="36485"/>
                <a:satOff val="-239"/>
                <a:lumOff val="4092"/>
                <a:alphaOff val="0"/>
                <a:shade val="93000"/>
                <a:satMod val="130000"/>
              </a:schemeClr>
            </a:gs>
            <a:gs pos="100000">
              <a:schemeClr val="accent3">
                <a:shade val="80000"/>
                <a:hueOff val="36485"/>
                <a:satOff val="-239"/>
                <a:lumOff val="409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54864" rIns="71120" bIns="0" numCol="1" spcCol="1270" anchor="t" anchorCtr="0">
          <a:noAutofit/>
        </a:bodyPr>
        <a:lstStyle/>
        <a:p>
          <a:pPr lvl="0" algn="r" defTabSz="711200" rtl="0">
            <a:lnSpc>
              <a:spcPct val="90000"/>
            </a:lnSpc>
            <a:spcBef>
              <a:spcPct val="0"/>
            </a:spcBef>
            <a:spcAft>
              <a:spcPct val="35000"/>
            </a:spcAft>
          </a:pPr>
          <a:r>
            <a:rPr lang="es-MX" sz="1600" i="1" kern="1200" dirty="0" smtClean="0">
              <a:latin typeface="Arial Black" pitchFamily="34" charset="0"/>
            </a:rPr>
            <a:t>Cobertura</a:t>
          </a:r>
          <a:endParaRPr lang="es-ES" sz="1600" kern="1200" dirty="0">
            <a:latin typeface="Arial Black" pitchFamily="34" charset="0"/>
          </a:endParaRPr>
        </a:p>
      </dsp:txBody>
      <dsp:txXfrm rot="16200000">
        <a:off x="431569" y="2223200"/>
        <a:ext cx="1404831" cy="199709"/>
      </dsp:txXfrm>
    </dsp:sp>
    <dsp:sp modelId="{A2582CFD-F352-4A57-857B-5AD6A405DEF7}">
      <dsp:nvSpPr>
        <dsp:cNvPr id="0" name=""/>
        <dsp:cNvSpPr/>
      </dsp:nvSpPr>
      <dsp:spPr>
        <a:xfrm rot="5400000">
          <a:off x="951078" y="2572940"/>
          <a:ext cx="176090" cy="149782"/>
        </a:xfrm>
        <a:prstGeom prst="flowChartExtract">
          <a:avLst/>
        </a:prstGeom>
        <a:solidFill>
          <a:schemeClr val="lt1">
            <a:hueOff val="0"/>
            <a:satOff val="0"/>
            <a:lumOff val="0"/>
            <a:alphaOff val="0"/>
          </a:schemeClr>
        </a:solidFill>
        <a:ln w="9525" cap="flat" cmpd="sng" algn="ctr">
          <a:solidFill>
            <a:schemeClr val="accent3">
              <a:shade val="8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BD93E787-FCD6-47E6-B994-57C7D34E6067}">
      <dsp:nvSpPr>
        <dsp:cNvPr id="0" name=""/>
        <dsp:cNvSpPr/>
      </dsp:nvSpPr>
      <dsp:spPr>
        <a:xfrm>
          <a:off x="2067628" y="1620639"/>
          <a:ext cx="998548" cy="1713209"/>
        </a:xfrm>
        <a:prstGeom prst="roundRect">
          <a:avLst>
            <a:gd name="adj" fmla="val 5000"/>
          </a:avLst>
        </a:prstGeom>
        <a:gradFill rotWithShape="0">
          <a:gsLst>
            <a:gs pos="0">
              <a:schemeClr val="accent3">
                <a:shade val="80000"/>
                <a:hueOff val="72969"/>
                <a:satOff val="-477"/>
                <a:lumOff val="8185"/>
                <a:alphaOff val="0"/>
                <a:shade val="51000"/>
                <a:satMod val="130000"/>
              </a:schemeClr>
            </a:gs>
            <a:gs pos="80000">
              <a:schemeClr val="accent3">
                <a:shade val="80000"/>
                <a:hueOff val="72969"/>
                <a:satOff val="-477"/>
                <a:lumOff val="8185"/>
                <a:alphaOff val="0"/>
                <a:shade val="93000"/>
                <a:satMod val="130000"/>
              </a:schemeClr>
            </a:gs>
            <a:gs pos="100000">
              <a:schemeClr val="accent3">
                <a:shade val="80000"/>
                <a:hueOff val="72969"/>
                <a:satOff val="-477"/>
                <a:lumOff val="818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54864" rIns="71120" bIns="0" numCol="1" spcCol="1270" anchor="t" anchorCtr="0">
          <a:noAutofit/>
        </a:bodyPr>
        <a:lstStyle/>
        <a:p>
          <a:pPr lvl="0" algn="r" defTabSz="711200" rtl="0">
            <a:lnSpc>
              <a:spcPct val="90000"/>
            </a:lnSpc>
            <a:spcBef>
              <a:spcPct val="0"/>
            </a:spcBef>
            <a:spcAft>
              <a:spcPct val="35000"/>
            </a:spcAft>
          </a:pPr>
          <a:r>
            <a:rPr lang="es-MX" sz="1600" i="1" kern="1200" dirty="0" smtClean="0">
              <a:latin typeface="Arial Black" pitchFamily="34" charset="0"/>
            </a:rPr>
            <a:t>Surtido</a:t>
          </a:r>
          <a:endParaRPr lang="es-ES" sz="1600" kern="1200" dirty="0">
            <a:latin typeface="Arial Black" pitchFamily="34" charset="0"/>
          </a:endParaRPr>
        </a:p>
      </dsp:txBody>
      <dsp:txXfrm rot="16200000">
        <a:off x="1465067" y="2223200"/>
        <a:ext cx="1404831" cy="199709"/>
      </dsp:txXfrm>
    </dsp:sp>
    <dsp:sp modelId="{EF8AD180-CF76-4FA5-95B6-29AE617057BF}">
      <dsp:nvSpPr>
        <dsp:cNvPr id="0" name=""/>
        <dsp:cNvSpPr/>
      </dsp:nvSpPr>
      <dsp:spPr>
        <a:xfrm rot="5400000">
          <a:off x="1984575" y="2572940"/>
          <a:ext cx="176090" cy="149782"/>
        </a:xfrm>
        <a:prstGeom prst="flowChartExtract">
          <a:avLst/>
        </a:prstGeom>
        <a:solidFill>
          <a:schemeClr val="lt1">
            <a:hueOff val="0"/>
            <a:satOff val="0"/>
            <a:lumOff val="0"/>
            <a:alphaOff val="0"/>
          </a:schemeClr>
        </a:solidFill>
        <a:ln w="9525" cap="flat" cmpd="sng" algn="ctr">
          <a:solidFill>
            <a:schemeClr val="accent3">
              <a:shade val="80000"/>
              <a:hueOff val="43781"/>
              <a:satOff val="-286"/>
              <a:lumOff val="4911"/>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BB3BAA63-D2DA-4268-BBDA-BD73D1F489BC}">
      <dsp:nvSpPr>
        <dsp:cNvPr id="0" name=""/>
        <dsp:cNvSpPr/>
      </dsp:nvSpPr>
      <dsp:spPr>
        <a:xfrm>
          <a:off x="3101125" y="1620639"/>
          <a:ext cx="998548" cy="1713209"/>
        </a:xfrm>
        <a:prstGeom prst="roundRect">
          <a:avLst>
            <a:gd name="adj" fmla="val 5000"/>
          </a:avLst>
        </a:prstGeom>
        <a:gradFill rotWithShape="0">
          <a:gsLst>
            <a:gs pos="0">
              <a:schemeClr val="accent3">
                <a:shade val="80000"/>
                <a:hueOff val="109454"/>
                <a:satOff val="-716"/>
                <a:lumOff val="12277"/>
                <a:alphaOff val="0"/>
                <a:shade val="51000"/>
                <a:satMod val="130000"/>
              </a:schemeClr>
            </a:gs>
            <a:gs pos="80000">
              <a:schemeClr val="accent3">
                <a:shade val="80000"/>
                <a:hueOff val="109454"/>
                <a:satOff val="-716"/>
                <a:lumOff val="12277"/>
                <a:alphaOff val="0"/>
                <a:shade val="93000"/>
                <a:satMod val="130000"/>
              </a:schemeClr>
            </a:gs>
            <a:gs pos="100000">
              <a:schemeClr val="accent3">
                <a:shade val="80000"/>
                <a:hueOff val="109454"/>
                <a:satOff val="-716"/>
                <a:lumOff val="1227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54864" rIns="71120" bIns="0" numCol="1" spcCol="1270" anchor="t" anchorCtr="0">
          <a:noAutofit/>
        </a:bodyPr>
        <a:lstStyle/>
        <a:p>
          <a:pPr lvl="0" algn="r" defTabSz="711200" rtl="0">
            <a:lnSpc>
              <a:spcPct val="90000"/>
            </a:lnSpc>
            <a:spcBef>
              <a:spcPct val="0"/>
            </a:spcBef>
            <a:spcAft>
              <a:spcPct val="35000"/>
            </a:spcAft>
          </a:pPr>
          <a:r>
            <a:rPr lang="es-MX" sz="1600" i="1" kern="1200" dirty="0" smtClean="0">
              <a:latin typeface="Arial Black" pitchFamily="34" charset="0"/>
            </a:rPr>
            <a:t>Ubicaciones</a:t>
          </a:r>
          <a:endParaRPr lang="es-ES" sz="1600" kern="1200" dirty="0">
            <a:latin typeface="Arial Black" pitchFamily="34" charset="0"/>
          </a:endParaRPr>
        </a:p>
      </dsp:txBody>
      <dsp:txXfrm rot="16200000">
        <a:off x="2498564" y="2223200"/>
        <a:ext cx="1404831" cy="199709"/>
      </dsp:txXfrm>
    </dsp:sp>
    <dsp:sp modelId="{E4835341-C1C4-4BF2-AF1E-14B80D3DCE9A}">
      <dsp:nvSpPr>
        <dsp:cNvPr id="0" name=""/>
        <dsp:cNvSpPr/>
      </dsp:nvSpPr>
      <dsp:spPr>
        <a:xfrm rot="5400000">
          <a:off x="3018073" y="2572940"/>
          <a:ext cx="176090" cy="149782"/>
        </a:xfrm>
        <a:prstGeom prst="flowChartExtract">
          <a:avLst/>
        </a:prstGeom>
        <a:solidFill>
          <a:schemeClr val="lt1">
            <a:hueOff val="0"/>
            <a:satOff val="0"/>
            <a:lumOff val="0"/>
            <a:alphaOff val="0"/>
          </a:schemeClr>
        </a:solidFill>
        <a:ln w="9525" cap="flat" cmpd="sng" algn="ctr">
          <a:solidFill>
            <a:schemeClr val="accent3">
              <a:shade val="80000"/>
              <a:hueOff val="87563"/>
              <a:satOff val="-572"/>
              <a:lumOff val="9822"/>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2272CFFC-D359-4B17-9558-17DFA3846E0E}">
      <dsp:nvSpPr>
        <dsp:cNvPr id="0" name=""/>
        <dsp:cNvSpPr/>
      </dsp:nvSpPr>
      <dsp:spPr>
        <a:xfrm>
          <a:off x="4134623" y="1620639"/>
          <a:ext cx="998548" cy="1713209"/>
        </a:xfrm>
        <a:prstGeom prst="roundRect">
          <a:avLst>
            <a:gd name="adj" fmla="val 5000"/>
          </a:avLst>
        </a:prstGeom>
        <a:gradFill rotWithShape="0">
          <a:gsLst>
            <a:gs pos="0">
              <a:schemeClr val="accent3">
                <a:shade val="80000"/>
                <a:hueOff val="145938"/>
                <a:satOff val="-954"/>
                <a:lumOff val="16369"/>
                <a:alphaOff val="0"/>
                <a:shade val="51000"/>
                <a:satMod val="130000"/>
              </a:schemeClr>
            </a:gs>
            <a:gs pos="80000">
              <a:schemeClr val="accent3">
                <a:shade val="80000"/>
                <a:hueOff val="145938"/>
                <a:satOff val="-954"/>
                <a:lumOff val="16369"/>
                <a:alphaOff val="0"/>
                <a:shade val="93000"/>
                <a:satMod val="130000"/>
              </a:schemeClr>
            </a:gs>
            <a:gs pos="100000">
              <a:schemeClr val="accent3">
                <a:shade val="80000"/>
                <a:hueOff val="145938"/>
                <a:satOff val="-954"/>
                <a:lumOff val="1636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54864" rIns="71120" bIns="0" numCol="1" spcCol="1270" anchor="t" anchorCtr="0">
          <a:noAutofit/>
        </a:bodyPr>
        <a:lstStyle/>
        <a:p>
          <a:pPr lvl="0" algn="r" defTabSz="711200" rtl="0">
            <a:lnSpc>
              <a:spcPct val="90000"/>
            </a:lnSpc>
            <a:spcBef>
              <a:spcPct val="0"/>
            </a:spcBef>
            <a:spcAft>
              <a:spcPct val="35000"/>
            </a:spcAft>
          </a:pPr>
          <a:r>
            <a:rPr lang="es-MX" sz="1600" i="1" kern="1200" dirty="0" smtClean="0">
              <a:latin typeface="Arial Black" pitchFamily="34" charset="0"/>
            </a:rPr>
            <a:t>Inventario</a:t>
          </a:r>
          <a:endParaRPr lang="es-ES" sz="1600" kern="1200" dirty="0">
            <a:latin typeface="Arial Black" pitchFamily="34" charset="0"/>
          </a:endParaRPr>
        </a:p>
      </dsp:txBody>
      <dsp:txXfrm rot="16200000">
        <a:off x="3532062" y="2223200"/>
        <a:ext cx="1404831" cy="199709"/>
      </dsp:txXfrm>
    </dsp:sp>
    <dsp:sp modelId="{C9FFCE5C-8C6A-4AB9-B9FA-A893C57804A1}">
      <dsp:nvSpPr>
        <dsp:cNvPr id="0" name=""/>
        <dsp:cNvSpPr/>
      </dsp:nvSpPr>
      <dsp:spPr>
        <a:xfrm rot="5400000">
          <a:off x="4051571" y="2572940"/>
          <a:ext cx="176090" cy="149782"/>
        </a:xfrm>
        <a:prstGeom prst="flowChartExtract">
          <a:avLst/>
        </a:prstGeom>
        <a:solidFill>
          <a:schemeClr val="lt1">
            <a:hueOff val="0"/>
            <a:satOff val="0"/>
            <a:lumOff val="0"/>
            <a:alphaOff val="0"/>
          </a:schemeClr>
        </a:solidFill>
        <a:ln w="9525" cap="flat" cmpd="sng" algn="ctr">
          <a:solidFill>
            <a:schemeClr val="accent3">
              <a:shade val="80000"/>
              <a:hueOff val="131344"/>
              <a:satOff val="-859"/>
              <a:lumOff val="14732"/>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241E6BAA-08A1-4E92-A429-F176A8DE8005}">
      <dsp:nvSpPr>
        <dsp:cNvPr id="0" name=""/>
        <dsp:cNvSpPr/>
      </dsp:nvSpPr>
      <dsp:spPr>
        <a:xfrm>
          <a:off x="5168121" y="1620639"/>
          <a:ext cx="998548" cy="1713209"/>
        </a:xfrm>
        <a:prstGeom prst="roundRect">
          <a:avLst>
            <a:gd name="adj" fmla="val 5000"/>
          </a:avLst>
        </a:prstGeom>
        <a:gradFill rotWithShape="0">
          <a:gsLst>
            <a:gs pos="0">
              <a:schemeClr val="accent3">
                <a:shade val="80000"/>
                <a:hueOff val="182423"/>
                <a:satOff val="-1193"/>
                <a:lumOff val="20462"/>
                <a:alphaOff val="0"/>
                <a:shade val="51000"/>
                <a:satMod val="130000"/>
              </a:schemeClr>
            </a:gs>
            <a:gs pos="80000">
              <a:schemeClr val="accent3">
                <a:shade val="80000"/>
                <a:hueOff val="182423"/>
                <a:satOff val="-1193"/>
                <a:lumOff val="20462"/>
                <a:alphaOff val="0"/>
                <a:shade val="93000"/>
                <a:satMod val="130000"/>
              </a:schemeClr>
            </a:gs>
            <a:gs pos="100000">
              <a:schemeClr val="accent3">
                <a:shade val="80000"/>
                <a:hueOff val="182423"/>
                <a:satOff val="-1193"/>
                <a:lumOff val="2046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54864" rIns="71120" bIns="0" numCol="1" spcCol="1270" anchor="t" anchorCtr="0">
          <a:noAutofit/>
        </a:bodyPr>
        <a:lstStyle/>
        <a:p>
          <a:pPr lvl="0" algn="r" defTabSz="711200" rtl="0">
            <a:lnSpc>
              <a:spcPct val="90000"/>
            </a:lnSpc>
            <a:spcBef>
              <a:spcPct val="0"/>
            </a:spcBef>
            <a:spcAft>
              <a:spcPct val="35000"/>
            </a:spcAft>
          </a:pPr>
          <a:r>
            <a:rPr lang="es-MX" sz="1600" kern="1200" dirty="0" smtClean="0">
              <a:latin typeface="Arial Black" pitchFamily="34" charset="0"/>
            </a:rPr>
            <a:t>Transporte</a:t>
          </a:r>
          <a:endParaRPr lang="es-ES" sz="1600" kern="1200" dirty="0">
            <a:latin typeface="Arial Black" pitchFamily="34" charset="0"/>
          </a:endParaRPr>
        </a:p>
      </dsp:txBody>
      <dsp:txXfrm rot="16200000">
        <a:off x="4565559" y="2223200"/>
        <a:ext cx="1404831" cy="199709"/>
      </dsp:txXfrm>
    </dsp:sp>
    <dsp:sp modelId="{3E2ED9E6-130F-4425-8D5D-2814ED40EC14}">
      <dsp:nvSpPr>
        <dsp:cNvPr id="0" name=""/>
        <dsp:cNvSpPr/>
      </dsp:nvSpPr>
      <dsp:spPr>
        <a:xfrm rot="5400000">
          <a:off x="5085068" y="2572940"/>
          <a:ext cx="176090" cy="149782"/>
        </a:xfrm>
        <a:prstGeom prst="flowChartExtract">
          <a:avLst/>
        </a:prstGeom>
        <a:solidFill>
          <a:schemeClr val="lt1">
            <a:hueOff val="0"/>
            <a:satOff val="0"/>
            <a:lumOff val="0"/>
            <a:alphaOff val="0"/>
          </a:schemeClr>
        </a:solidFill>
        <a:ln w="9525" cap="flat" cmpd="sng" algn="ctr">
          <a:solidFill>
            <a:schemeClr val="accent3">
              <a:shade val="80000"/>
              <a:hueOff val="175126"/>
              <a:satOff val="-1145"/>
              <a:lumOff val="19643"/>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98A6E370-E50A-40CB-9A12-DF6B83DDAA7A}">
      <dsp:nvSpPr>
        <dsp:cNvPr id="0" name=""/>
        <dsp:cNvSpPr/>
      </dsp:nvSpPr>
      <dsp:spPr>
        <a:xfrm>
          <a:off x="6201618" y="1620639"/>
          <a:ext cx="998548" cy="1713209"/>
        </a:xfrm>
        <a:prstGeom prst="roundRect">
          <a:avLst>
            <a:gd name="adj" fmla="val 5000"/>
          </a:avLst>
        </a:prstGeom>
        <a:gradFill rotWithShape="0">
          <a:gsLst>
            <a:gs pos="0">
              <a:schemeClr val="accent3">
                <a:shade val="80000"/>
                <a:hueOff val="218907"/>
                <a:satOff val="-1431"/>
                <a:lumOff val="24554"/>
                <a:alphaOff val="0"/>
                <a:shade val="51000"/>
                <a:satMod val="130000"/>
              </a:schemeClr>
            </a:gs>
            <a:gs pos="80000">
              <a:schemeClr val="accent3">
                <a:shade val="80000"/>
                <a:hueOff val="218907"/>
                <a:satOff val="-1431"/>
                <a:lumOff val="24554"/>
                <a:alphaOff val="0"/>
                <a:shade val="93000"/>
                <a:satMod val="130000"/>
              </a:schemeClr>
            </a:gs>
            <a:gs pos="100000">
              <a:schemeClr val="accent3">
                <a:shade val="80000"/>
                <a:hueOff val="218907"/>
                <a:satOff val="-1431"/>
                <a:lumOff val="2455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54864" rIns="71120" bIns="0" numCol="1" spcCol="1270" anchor="t" anchorCtr="0">
          <a:noAutofit/>
        </a:bodyPr>
        <a:lstStyle/>
        <a:p>
          <a:pPr lvl="0" algn="r" defTabSz="711200" rtl="0">
            <a:lnSpc>
              <a:spcPct val="90000"/>
            </a:lnSpc>
            <a:spcBef>
              <a:spcPct val="0"/>
            </a:spcBef>
            <a:spcAft>
              <a:spcPct val="35000"/>
            </a:spcAft>
          </a:pPr>
          <a:r>
            <a:rPr lang="es-MX" sz="1600" kern="1200" dirty="0" smtClean="0">
              <a:latin typeface="Arial Black" pitchFamily="34" charset="0"/>
            </a:rPr>
            <a:t>Logística</a:t>
          </a:r>
          <a:endParaRPr lang="es-ES" sz="1600" kern="1200" dirty="0">
            <a:latin typeface="Arial Black" pitchFamily="34" charset="0"/>
          </a:endParaRPr>
        </a:p>
      </dsp:txBody>
      <dsp:txXfrm rot="16200000">
        <a:off x="5599057" y="2223200"/>
        <a:ext cx="1404831" cy="199709"/>
      </dsp:txXfrm>
    </dsp:sp>
    <dsp:sp modelId="{63B4F784-4B15-4289-B416-4DB1216EF11E}">
      <dsp:nvSpPr>
        <dsp:cNvPr id="0" name=""/>
        <dsp:cNvSpPr/>
      </dsp:nvSpPr>
      <dsp:spPr>
        <a:xfrm rot="5400000">
          <a:off x="6118566" y="2572940"/>
          <a:ext cx="176090" cy="149782"/>
        </a:xfrm>
        <a:prstGeom prst="flowChartExtract">
          <a:avLst/>
        </a:prstGeom>
        <a:solidFill>
          <a:schemeClr val="lt1">
            <a:hueOff val="0"/>
            <a:satOff val="0"/>
            <a:lumOff val="0"/>
            <a:alphaOff val="0"/>
          </a:schemeClr>
        </a:solidFill>
        <a:ln w="9525" cap="flat" cmpd="sng" algn="ctr">
          <a:solidFill>
            <a:schemeClr val="accent3">
              <a:shade val="80000"/>
              <a:hueOff val="218907"/>
              <a:satOff val="-1431"/>
              <a:lumOff val="24554"/>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0.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7.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102DC3-BE40-467E-A896-55ECEF7C97AE}" type="datetimeFigureOut">
              <a:rPr lang="es-MX" smtClean="0"/>
              <a:t>23/05/2016</a:t>
            </a:fld>
            <a:endParaRPr lang="es-MX"/>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607D5C-7BA6-41A3-BEFA-10515F2A0154}" type="slidenum">
              <a:rPr lang="es-MX" smtClean="0"/>
              <a:t>‹Nº›</a:t>
            </a:fld>
            <a:endParaRPr lang="es-MX"/>
          </a:p>
        </p:txBody>
      </p:sp>
    </p:spTree>
    <p:extLst>
      <p:ext uri="{BB962C8B-B14F-4D97-AF65-F5344CB8AC3E}">
        <p14:creationId xmlns:p14="http://schemas.microsoft.com/office/powerpoint/2010/main" val="17563346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2E607D5C-7BA6-41A3-BEFA-10515F2A0154}" type="slidenum">
              <a:rPr lang="es-MX" smtClean="0"/>
              <a:t>7</a:t>
            </a:fld>
            <a:endParaRPr lang="es-MX"/>
          </a:p>
        </p:txBody>
      </p:sp>
    </p:spTree>
    <p:extLst>
      <p:ext uri="{BB962C8B-B14F-4D97-AF65-F5344CB8AC3E}">
        <p14:creationId xmlns:p14="http://schemas.microsoft.com/office/powerpoint/2010/main" val="289849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spcBef>
                <a:spcPct val="0"/>
              </a:spcBef>
            </a:pPr>
            <a:endParaRPr altLang="es-MX" smtClean="0"/>
          </a:p>
        </p:txBody>
      </p:sp>
      <p:sp>
        <p:nvSpPr>
          <p:cNvPr id="96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AC80841-7511-42D1-A991-1ED99D8B1244}" type="slidenum">
              <a:rPr lang="es-ES" altLang="es-MX" smtClean="0"/>
              <a:pPr>
                <a:spcBef>
                  <a:spcPct val="0"/>
                </a:spcBef>
              </a:pPr>
              <a:t>28</a:t>
            </a:fld>
            <a:endParaRPr lang="es-ES" altLang="es-MX" smtClean="0"/>
          </a:p>
        </p:txBody>
      </p:sp>
    </p:spTree>
    <p:extLst>
      <p:ext uri="{BB962C8B-B14F-4D97-AF65-F5344CB8AC3E}">
        <p14:creationId xmlns:p14="http://schemas.microsoft.com/office/powerpoint/2010/main" val="12426752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1403648" y="2130425"/>
            <a:ext cx="7054552"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7088832" cy="1752600"/>
          </a:xfrm>
        </p:spPr>
        <p:txBody>
          <a:bodyPr/>
          <a:lstStyle>
            <a:lvl1pPr marL="0" indent="0" algn="ctr">
              <a:buNone/>
              <a:defRPr>
                <a:solidFill>
                  <a:schemeClr val="tx1">
                    <a:lumMod val="95000"/>
                    <a:lumOff val="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1757F3E5-681C-4C9D-BD31-99541B831678}" type="datetimeFigureOut">
              <a:rPr lang="es-MX" smtClean="0"/>
              <a:pPr/>
              <a:t>23/05/2016</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A310D575-8EA1-43DE-A846-C4C5C2F41ADD}" type="slidenum">
              <a:rPr lang="es-MX" smtClean="0"/>
              <a:pPr/>
              <a:t>‹Nº›</a:t>
            </a:fld>
            <a:endParaRPr lang="es-MX" dirty="0"/>
          </a:p>
        </p:txBody>
      </p:sp>
    </p:spTree>
    <p:extLst>
      <p:ext uri="{BB962C8B-B14F-4D97-AF65-F5344CB8AC3E}">
        <p14:creationId xmlns:p14="http://schemas.microsoft.com/office/powerpoint/2010/main" val="35635770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Título y contenido">
    <p:spTree>
      <p:nvGrpSpPr>
        <p:cNvPr id="1" name=""/>
        <p:cNvGrpSpPr/>
        <p:nvPr/>
      </p:nvGrpSpPr>
      <p:grpSpPr>
        <a:xfrm>
          <a:off x="0" y="0"/>
          <a:ext cx="0" cy="0"/>
          <a:chOff x="0" y="0"/>
          <a:chExt cx="0" cy="0"/>
        </a:xfrm>
      </p:grpSpPr>
      <p:sp>
        <p:nvSpPr>
          <p:cNvPr id="3" name="Rectangle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Rectangle 3"/>
          <p:cNvSpPr>
            <a:spLocks noGrp="1"/>
          </p:cNvSpPr>
          <p:nvPr>
            <p:ph type="dt" sz="half" idx="10"/>
          </p:nvPr>
        </p:nvSpPr>
        <p:spPr>
          <a:xfrm>
            <a:off x="533400" y="6103938"/>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5F6B2257-D136-484A-839D-ACF4E38C5422}" type="datetimeFigureOut">
              <a:rPr lang="es-ES"/>
              <a:pPr>
                <a:defRPr/>
              </a:pPr>
              <a:t>23/05/2016</a:t>
            </a:fld>
            <a:endParaRPr lang="es-ES"/>
          </a:p>
        </p:txBody>
      </p:sp>
      <p:sp>
        <p:nvSpPr>
          <p:cNvPr id="5" name="Rectangle 4"/>
          <p:cNvSpPr>
            <a:spLocks noGrp="1"/>
          </p:cNvSpPr>
          <p:nvPr>
            <p:ph type="ftr" sz="quarter" idx="11"/>
          </p:nvPr>
        </p:nvSpPr>
        <p:spPr>
          <a:xfrm>
            <a:off x="3124200" y="6103938"/>
            <a:ext cx="2895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s-ES"/>
          </a:p>
        </p:txBody>
      </p:sp>
      <p:sp>
        <p:nvSpPr>
          <p:cNvPr id="6" name="Rectangle 5"/>
          <p:cNvSpPr>
            <a:spLocks noGrp="1"/>
          </p:cNvSpPr>
          <p:nvPr>
            <p:ph type="sldNum" sz="quarter" idx="12"/>
          </p:nvPr>
        </p:nvSpPr>
        <p:spPr>
          <a:xfrm>
            <a:off x="6477000" y="6103938"/>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Segoe Condensed"/>
              </a:defRPr>
            </a:lvl1pPr>
          </a:lstStyle>
          <a:p>
            <a:pPr>
              <a:defRPr/>
            </a:pPr>
            <a:fld id="{460C0AEF-5174-40B0-94E2-4C5D48EDEAE7}" type="slidenum">
              <a:rPr lang="es-MX" altLang="es-MX"/>
              <a:pPr>
                <a:defRPr/>
              </a:pPr>
              <a:t>‹Nº›</a:t>
            </a:fld>
            <a:endParaRPr lang="es-ES" altLang="es-MX"/>
          </a:p>
        </p:txBody>
      </p:sp>
    </p:spTree>
    <p:extLst>
      <p:ext uri="{BB962C8B-B14F-4D97-AF65-F5344CB8AC3E}">
        <p14:creationId xmlns:p14="http://schemas.microsoft.com/office/powerpoint/2010/main" val="24370022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8_Título y contenido">
    <p:spTree>
      <p:nvGrpSpPr>
        <p:cNvPr id="1" name=""/>
        <p:cNvGrpSpPr/>
        <p:nvPr/>
      </p:nvGrpSpPr>
      <p:grpSpPr>
        <a:xfrm>
          <a:off x="0" y="0"/>
          <a:ext cx="0" cy="0"/>
          <a:chOff x="0" y="0"/>
          <a:chExt cx="0" cy="0"/>
        </a:xfrm>
      </p:grpSpPr>
      <p:sp>
        <p:nvSpPr>
          <p:cNvPr id="3" name="Rectangle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Rectangle 3"/>
          <p:cNvSpPr>
            <a:spLocks noGrp="1"/>
          </p:cNvSpPr>
          <p:nvPr>
            <p:ph type="dt" sz="half" idx="10"/>
          </p:nvPr>
        </p:nvSpPr>
        <p:spPr>
          <a:xfrm>
            <a:off x="533400" y="6103938"/>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B656AA86-A2A0-4F8E-8F9B-A9C69A6A6E9E}" type="datetimeFigureOut">
              <a:rPr lang="es-ES"/>
              <a:pPr>
                <a:defRPr/>
              </a:pPr>
              <a:t>23/05/2016</a:t>
            </a:fld>
            <a:endParaRPr lang="es-ES"/>
          </a:p>
        </p:txBody>
      </p:sp>
      <p:sp>
        <p:nvSpPr>
          <p:cNvPr id="5" name="Rectangle 4"/>
          <p:cNvSpPr>
            <a:spLocks noGrp="1"/>
          </p:cNvSpPr>
          <p:nvPr>
            <p:ph type="ftr" sz="quarter" idx="11"/>
          </p:nvPr>
        </p:nvSpPr>
        <p:spPr>
          <a:xfrm>
            <a:off x="3124200" y="6103938"/>
            <a:ext cx="2895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s-ES"/>
          </a:p>
        </p:txBody>
      </p:sp>
      <p:sp>
        <p:nvSpPr>
          <p:cNvPr id="6" name="Rectangle 5"/>
          <p:cNvSpPr>
            <a:spLocks noGrp="1"/>
          </p:cNvSpPr>
          <p:nvPr>
            <p:ph type="sldNum" sz="quarter" idx="12"/>
          </p:nvPr>
        </p:nvSpPr>
        <p:spPr>
          <a:xfrm>
            <a:off x="6477000" y="6103938"/>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Segoe Condensed"/>
              </a:defRPr>
            </a:lvl1pPr>
          </a:lstStyle>
          <a:p>
            <a:pPr>
              <a:defRPr/>
            </a:pPr>
            <a:fld id="{DCAF4D81-BB4D-4804-AF34-7F4494777889}" type="slidenum">
              <a:rPr lang="es-MX" altLang="es-MX"/>
              <a:pPr>
                <a:defRPr/>
              </a:pPr>
              <a:t>‹Nº›</a:t>
            </a:fld>
            <a:endParaRPr lang="es-ES" altLang="es-MX"/>
          </a:p>
        </p:txBody>
      </p:sp>
    </p:spTree>
    <p:extLst>
      <p:ext uri="{BB962C8B-B14F-4D97-AF65-F5344CB8AC3E}">
        <p14:creationId xmlns:p14="http://schemas.microsoft.com/office/powerpoint/2010/main" val="1543959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1757F3E5-681C-4C9D-BD31-99541B831678}" type="datetimeFigureOut">
              <a:rPr lang="es-MX" smtClean="0"/>
              <a:pPr/>
              <a:t>23/05/2016</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A310D575-8EA1-43DE-A846-C4C5C2F41ADD}" type="slidenum">
              <a:rPr lang="es-MX" smtClean="0"/>
              <a:pPr/>
              <a:t>‹Nº›</a:t>
            </a:fld>
            <a:endParaRPr lang="es-MX" dirty="0"/>
          </a:p>
        </p:txBody>
      </p:sp>
    </p:spTree>
    <p:extLst>
      <p:ext uri="{BB962C8B-B14F-4D97-AF65-F5344CB8AC3E}">
        <p14:creationId xmlns:p14="http://schemas.microsoft.com/office/powerpoint/2010/main" val="6831057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1043608" y="4077072"/>
            <a:ext cx="7772400" cy="2016224"/>
          </a:xfrm>
        </p:spPr>
        <p:txBody>
          <a:bodyPr anchor="t"/>
          <a:lstStyle>
            <a:lvl1pPr algn="ctr">
              <a:defRPr sz="36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1115616" y="220486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1757F3E5-681C-4C9D-BD31-99541B831678}" type="datetimeFigureOut">
              <a:rPr lang="es-MX" smtClean="0"/>
              <a:pPr/>
              <a:t>23/05/2016</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A310D575-8EA1-43DE-A846-C4C5C2F41ADD}" type="slidenum">
              <a:rPr lang="es-MX" smtClean="0"/>
              <a:pPr/>
              <a:t>‹Nº›</a:t>
            </a:fld>
            <a:endParaRPr lang="es-MX" dirty="0"/>
          </a:p>
        </p:txBody>
      </p:sp>
    </p:spTree>
    <p:extLst>
      <p:ext uri="{BB962C8B-B14F-4D97-AF65-F5344CB8AC3E}">
        <p14:creationId xmlns:p14="http://schemas.microsoft.com/office/powerpoint/2010/main" val="174808504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1475656" y="1600200"/>
            <a:ext cx="3456384"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5220072" y="1600200"/>
            <a:ext cx="346672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1757F3E5-681C-4C9D-BD31-99541B831678}" type="datetimeFigureOut">
              <a:rPr lang="es-MX" smtClean="0"/>
              <a:pPr/>
              <a:t>23/05/2016</a:t>
            </a:fld>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A310D575-8EA1-43DE-A846-C4C5C2F41ADD}" type="slidenum">
              <a:rPr lang="es-MX" smtClean="0"/>
              <a:pPr/>
              <a:t>‹Nº›</a:t>
            </a:fld>
            <a:endParaRPr lang="es-MX" dirty="0"/>
          </a:p>
        </p:txBody>
      </p:sp>
    </p:spTree>
    <p:extLst>
      <p:ext uri="{BB962C8B-B14F-4D97-AF65-F5344CB8AC3E}">
        <p14:creationId xmlns:p14="http://schemas.microsoft.com/office/powerpoint/2010/main" val="14584986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1331640" y="1535113"/>
            <a:ext cx="3528392" cy="639762"/>
          </a:xfrm>
        </p:spPr>
        <p:txBody>
          <a:bodyPr anchor="b">
            <a:noAutofit/>
          </a:bodyPr>
          <a:lstStyle>
            <a:lvl1pPr marL="0" indent="0" algn="ctr">
              <a:buNone/>
              <a:defRPr sz="1800" b="0">
                <a:effectLst>
                  <a:outerShdw blurRad="38100" dist="38100" dir="2700000" algn="tl">
                    <a:srgbClr val="000000">
                      <a:alpha val="43137"/>
                    </a:srgb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smtClean="0"/>
              <a:t>Haga clic para modificar el estilo de texto del patrón</a:t>
            </a:r>
          </a:p>
        </p:txBody>
      </p:sp>
      <p:sp>
        <p:nvSpPr>
          <p:cNvPr id="4" name="3 Marcador de contenido"/>
          <p:cNvSpPr>
            <a:spLocks noGrp="1"/>
          </p:cNvSpPr>
          <p:nvPr>
            <p:ph sz="half" idx="2"/>
          </p:nvPr>
        </p:nvSpPr>
        <p:spPr>
          <a:xfrm>
            <a:off x="1331640" y="2174875"/>
            <a:ext cx="352839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5004048" y="1535113"/>
            <a:ext cx="3682752" cy="639762"/>
          </a:xfrm>
        </p:spPr>
        <p:txBody>
          <a:bodyPr anchor="b">
            <a:noAutofit/>
          </a:bodyPr>
          <a:lstStyle>
            <a:lvl1pPr marL="0" indent="0">
              <a:buNone/>
              <a:defRPr sz="1800" b="0">
                <a:effectLst>
                  <a:outerShdw blurRad="38100" dist="38100" dir="2700000" algn="tl">
                    <a:srgbClr val="000000">
                      <a:alpha val="43137"/>
                    </a:srgb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smtClean="0"/>
              <a:t>Haga clic para modificar el estilo de texto del patrón</a:t>
            </a:r>
          </a:p>
        </p:txBody>
      </p:sp>
      <p:sp>
        <p:nvSpPr>
          <p:cNvPr id="6" name="5 Marcador de contenido"/>
          <p:cNvSpPr>
            <a:spLocks noGrp="1"/>
          </p:cNvSpPr>
          <p:nvPr>
            <p:ph sz="quarter" idx="4"/>
          </p:nvPr>
        </p:nvSpPr>
        <p:spPr>
          <a:xfrm>
            <a:off x="5004048" y="2174875"/>
            <a:ext cx="368275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1757F3E5-681C-4C9D-BD31-99541B831678}" type="datetimeFigureOut">
              <a:rPr lang="es-MX" smtClean="0"/>
              <a:pPr/>
              <a:t>23/05/2016</a:t>
            </a:fld>
            <a:endParaRPr lang="es-MX" dirty="0"/>
          </a:p>
        </p:txBody>
      </p:sp>
      <p:sp>
        <p:nvSpPr>
          <p:cNvPr id="8" name="7 Marcador de pie de página"/>
          <p:cNvSpPr>
            <a:spLocks noGrp="1"/>
          </p:cNvSpPr>
          <p:nvPr>
            <p:ph type="ftr" sz="quarter" idx="11"/>
          </p:nvPr>
        </p:nvSpPr>
        <p:spPr/>
        <p:txBody>
          <a:bodyPr/>
          <a:lstStyle/>
          <a:p>
            <a:endParaRPr lang="es-MX" dirty="0"/>
          </a:p>
        </p:txBody>
      </p:sp>
      <p:sp>
        <p:nvSpPr>
          <p:cNvPr id="9" name="8 Marcador de número de diapositiva"/>
          <p:cNvSpPr>
            <a:spLocks noGrp="1"/>
          </p:cNvSpPr>
          <p:nvPr>
            <p:ph type="sldNum" sz="quarter" idx="12"/>
          </p:nvPr>
        </p:nvSpPr>
        <p:spPr/>
        <p:txBody>
          <a:bodyPr/>
          <a:lstStyle/>
          <a:p>
            <a:fld id="{A310D575-8EA1-43DE-A846-C4C5C2F41ADD}" type="slidenum">
              <a:rPr lang="es-MX" smtClean="0"/>
              <a:pPr/>
              <a:t>‹Nº›</a:t>
            </a:fld>
            <a:endParaRPr lang="es-MX" dirty="0"/>
          </a:p>
        </p:txBody>
      </p:sp>
    </p:spTree>
    <p:extLst>
      <p:ext uri="{BB962C8B-B14F-4D97-AF65-F5344CB8AC3E}">
        <p14:creationId xmlns:p14="http://schemas.microsoft.com/office/powerpoint/2010/main" val="293429420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1757F3E5-681C-4C9D-BD31-99541B831678}" type="datetimeFigureOut">
              <a:rPr lang="es-MX" smtClean="0"/>
              <a:pPr/>
              <a:t>23/05/2016</a:t>
            </a:fld>
            <a:endParaRPr lang="es-MX" dirty="0"/>
          </a:p>
        </p:txBody>
      </p:sp>
      <p:sp>
        <p:nvSpPr>
          <p:cNvPr id="4" name="3 Marcador de pie de página"/>
          <p:cNvSpPr>
            <a:spLocks noGrp="1"/>
          </p:cNvSpPr>
          <p:nvPr>
            <p:ph type="ftr" sz="quarter" idx="11"/>
          </p:nvPr>
        </p:nvSpPr>
        <p:spPr/>
        <p:txBody>
          <a:bodyPr/>
          <a:lstStyle/>
          <a:p>
            <a:endParaRPr lang="es-MX" dirty="0"/>
          </a:p>
        </p:txBody>
      </p:sp>
      <p:sp>
        <p:nvSpPr>
          <p:cNvPr id="5" name="4 Marcador de número de diapositiva"/>
          <p:cNvSpPr>
            <a:spLocks noGrp="1"/>
          </p:cNvSpPr>
          <p:nvPr>
            <p:ph type="sldNum" sz="quarter" idx="12"/>
          </p:nvPr>
        </p:nvSpPr>
        <p:spPr/>
        <p:txBody>
          <a:bodyPr/>
          <a:lstStyle/>
          <a:p>
            <a:fld id="{A310D575-8EA1-43DE-A846-C4C5C2F41ADD}" type="slidenum">
              <a:rPr lang="es-MX" smtClean="0"/>
              <a:pPr/>
              <a:t>‹Nº›</a:t>
            </a:fld>
            <a:endParaRPr lang="es-MX" dirty="0"/>
          </a:p>
        </p:txBody>
      </p:sp>
    </p:spTree>
    <p:extLst>
      <p:ext uri="{BB962C8B-B14F-4D97-AF65-F5344CB8AC3E}">
        <p14:creationId xmlns:p14="http://schemas.microsoft.com/office/powerpoint/2010/main" val="4409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757F3E5-681C-4C9D-BD31-99541B831678}" type="datetimeFigureOut">
              <a:rPr lang="es-MX" smtClean="0"/>
              <a:pPr/>
              <a:t>23/05/2016</a:t>
            </a:fld>
            <a:endParaRPr lang="es-MX" dirty="0"/>
          </a:p>
        </p:txBody>
      </p:sp>
      <p:sp>
        <p:nvSpPr>
          <p:cNvPr id="3" name="2 Marcador de pie de página"/>
          <p:cNvSpPr>
            <a:spLocks noGrp="1"/>
          </p:cNvSpPr>
          <p:nvPr>
            <p:ph type="ftr" sz="quarter" idx="11"/>
          </p:nvPr>
        </p:nvSpPr>
        <p:spPr/>
        <p:txBody>
          <a:bodyPr/>
          <a:lstStyle/>
          <a:p>
            <a:endParaRPr lang="es-MX" dirty="0"/>
          </a:p>
        </p:txBody>
      </p:sp>
      <p:sp>
        <p:nvSpPr>
          <p:cNvPr id="4" name="3 Marcador de número de diapositiva"/>
          <p:cNvSpPr>
            <a:spLocks noGrp="1"/>
          </p:cNvSpPr>
          <p:nvPr>
            <p:ph type="sldNum" sz="quarter" idx="12"/>
          </p:nvPr>
        </p:nvSpPr>
        <p:spPr/>
        <p:txBody>
          <a:bodyPr/>
          <a:lstStyle/>
          <a:p>
            <a:fld id="{A310D575-8EA1-43DE-A846-C4C5C2F41ADD}" type="slidenum">
              <a:rPr lang="es-MX" smtClean="0"/>
              <a:pPr/>
              <a:t>‹Nº›</a:t>
            </a:fld>
            <a:endParaRPr lang="es-MX" dirty="0"/>
          </a:p>
        </p:txBody>
      </p:sp>
    </p:spTree>
    <p:extLst>
      <p:ext uri="{BB962C8B-B14F-4D97-AF65-F5344CB8AC3E}">
        <p14:creationId xmlns:p14="http://schemas.microsoft.com/office/powerpoint/2010/main" val="15757295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757F3E5-681C-4C9D-BD31-99541B831678}" type="datetimeFigureOut">
              <a:rPr lang="es-MX" smtClean="0"/>
              <a:pPr/>
              <a:t>23/05/2016</a:t>
            </a:fld>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A310D575-8EA1-43DE-A846-C4C5C2F41ADD}" type="slidenum">
              <a:rPr lang="es-MX" smtClean="0"/>
              <a:pPr/>
              <a:t>‹Nº›</a:t>
            </a:fld>
            <a:endParaRPr lang="es-MX" dirty="0"/>
          </a:p>
        </p:txBody>
      </p:sp>
    </p:spTree>
    <p:extLst>
      <p:ext uri="{BB962C8B-B14F-4D97-AF65-F5344CB8AC3E}">
        <p14:creationId xmlns:p14="http://schemas.microsoft.com/office/powerpoint/2010/main" val="1653403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109936" y="4800600"/>
            <a:ext cx="5486400" cy="566738"/>
          </a:xfrm>
        </p:spPr>
        <p:txBody>
          <a:bodyPr anchor="b"/>
          <a:lstStyle>
            <a:lvl1pPr algn="ctr">
              <a:defRPr sz="2000" b="0"/>
            </a:lvl1pPr>
          </a:lstStyle>
          <a:p>
            <a:r>
              <a:rPr lang="es-ES" dirty="0" smtClean="0"/>
              <a:t>Haga clic para modificar el estilo de título del patrón</a:t>
            </a:r>
            <a:endParaRPr lang="es-MX" dirty="0"/>
          </a:p>
        </p:txBody>
      </p:sp>
      <p:sp>
        <p:nvSpPr>
          <p:cNvPr id="3" name="2 Marcador de posición de imagen"/>
          <p:cNvSpPr>
            <a:spLocks noGrp="1"/>
          </p:cNvSpPr>
          <p:nvPr>
            <p:ph type="pic" idx="1"/>
          </p:nvPr>
        </p:nvSpPr>
        <p:spPr>
          <a:xfrm>
            <a:off x="210993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dirty="0"/>
          </a:p>
        </p:txBody>
      </p:sp>
      <p:sp>
        <p:nvSpPr>
          <p:cNvPr id="4" name="3 Marcador de texto"/>
          <p:cNvSpPr>
            <a:spLocks noGrp="1"/>
          </p:cNvSpPr>
          <p:nvPr>
            <p:ph type="body" sz="half" idx="2"/>
          </p:nvPr>
        </p:nvSpPr>
        <p:spPr>
          <a:xfrm>
            <a:off x="210993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dirty="0" smtClean="0"/>
              <a:t>Haga clic para modificar el estilo de texto del patrón</a:t>
            </a:r>
          </a:p>
        </p:txBody>
      </p:sp>
      <p:sp>
        <p:nvSpPr>
          <p:cNvPr id="5" name="4 Marcador de fecha"/>
          <p:cNvSpPr>
            <a:spLocks noGrp="1"/>
          </p:cNvSpPr>
          <p:nvPr>
            <p:ph type="dt" sz="half" idx="10"/>
          </p:nvPr>
        </p:nvSpPr>
        <p:spPr/>
        <p:txBody>
          <a:bodyPr/>
          <a:lstStyle/>
          <a:p>
            <a:fld id="{1757F3E5-681C-4C9D-BD31-99541B831678}" type="datetimeFigureOut">
              <a:rPr lang="es-MX" smtClean="0"/>
              <a:pPr/>
              <a:t>23/05/2016</a:t>
            </a:fld>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A310D575-8EA1-43DE-A846-C4C5C2F41ADD}" type="slidenum">
              <a:rPr lang="es-MX" smtClean="0"/>
              <a:pPr/>
              <a:t>‹Nº›</a:t>
            </a:fld>
            <a:endParaRPr lang="es-MX" dirty="0"/>
          </a:p>
        </p:txBody>
      </p:sp>
    </p:spTree>
    <p:extLst>
      <p:ext uri="{BB962C8B-B14F-4D97-AF65-F5344CB8AC3E}">
        <p14:creationId xmlns:p14="http://schemas.microsoft.com/office/powerpoint/2010/main" val="287333854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1691680" y="274638"/>
            <a:ext cx="6995120" cy="1143000"/>
          </a:xfrm>
          <a:prstGeom prst="rect">
            <a:avLst/>
          </a:prstGeom>
        </p:spPr>
        <p:txBody>
          <a:bodyPr vert="horz" lIns="91440" tIns="45720" rIns="91440" bIns="45720" rtlCol="0" anchor="ctr">
            <a:noAutofit/>
          </a:bodyPr>
          <a:lstStyle/>
          <a:p>
            <a:r>
              <a:rPr lang="es-ES" dirty="0" smtClean="0"/>
              <a:t>Haga clic para modificar el estilo de título del patrón</a:t>
            </a:r>
            <a:endParaRPr lang="es-MX" dirty="0"/>
          </a:p>
        </p:txBody>
      </p:sp>
      <p:sp>
        <p:nvSpPr>
          <p:cNvPr id="3" name="2 Marcador de texto"/>
          <p:cNvSpPr>
            <a:spLocks noGrp="1"/>
          </p:cNvSpPr>
          <p:nvPr>
            <p:ph type="body" idx="1"/>
          </p:nvPr>
        </p:nvSpPr>
        <p:spPr>
          <a:xfrm>
            <a:off x="1331640" y="1600200"/>
            <a:ext cx="735516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971600" y="6520259"/>
            <a:ext cx="2133600" cy="365125"/>
          </a:xfrm>
          <a:prstGeom prst="rect">
            <a:avLst/>
          </a:prstGeom>
        </p:spPr>
        <p:txBody>
          <a:bodyPr vert="horz" lIns="91440" tIns="45720" rIns="91440" bIns="45720" rtlCol="0" anchor="ctr"/>
          <a:lstStyle>
            <a:lvl1pPr algn="ctr">
              <a:defRPr sz="800">
                <a:solidFill>
                  <a:schemeClr val="tx1">
                    <a:tint val="75000"/>
                  </a:schemeClr>
                </a:solidFill>
                <a:latin typeface="Berlin Sans FB" panose="020E0602020502020306" pitchFamily="34" charset="0"/>
              </a:defRPr>
            </a:lvl1pPr>
          </a:lstStyle>
          <a:p>
            <a:fld id="{1757F3E5-681C-4C9D-BD31-99541B831678}" type="datetimeFigureOut">
              <a:rPr lang="es-MX" smtClean="0"/>
              <a:pPr/>
              <a:t>23/05/2016</a:t>
            </a:fld>
            <a:endParaRPr lang="es-MX" dirty="0"/>
          </a:p>
        </p:txBody>
      </p:sp>
      <p:sp>
        <p:nvSpPr>
          <p:cNvPr id="5" name="4 Marcador de pie de página"/>
          <p:cNvSpPr>
            <a:spLocks noGrp="1"/>
          </p:cNvSpPr>
          <p:nvPr>
            <p:ph type="ftr" sz="quarter" idx="3"/>
          </p:nvPr>
        </p:nvSpPr>
        <p:spPr>
          <a:xfrm>
            <a:off x="3476600" y="6525344"/>
            <a:ext cx="2895600" cy="365125"/>
          </a:xfrm>
          <a:prstGeom prst="rect">
            <a:avLst/>
          </a:prstGeom>
        </p:spPr>
        <p:txBody>
          <a:bodyPr vert="horz" lIns="91440" tIns="45720" rIns="91440" bIns="45720" rtlCol="0" anchor="ctr"/>
          <a:lstStyle>
            <a:lvl1pPr algn="ctr">
              <a:defRPr sz="1000">
                <a:solidFill>
                  <a:schemeClr val="tx1">
                    <a:tint val="75000"/>
                  </a:schemeClr>
                </a:solidFill>
                <a:latin typeface="Berlin Sans FB" panose="020E0602020502020306" pitchFamily="34" charset="0"/>
              </a:defRPr>
            </a:lvl1pPr>
          </a:lstStyle>
          <a:p>
            <a:endParaRPr lang="es-MX" dirty="0"/>
          </a:p>
        </p:txBody>
      </p:sp>
      <p:sp>
        <p:nvSpPr>
          <p:cNvPr id="6" name="5 Marcador de número de diapositiva"/>
          <p:cNvSpPr>
            <a:spLocks noGrp="1"/>
          </p:cNvSpPr>
          <p:nvPr>
            <p:ph type="sldNum" sz="quarter" idx="4"/>
          </p:nvPr>
        </p:nvSpPr>
        <p:spPr>
          <a:xfrm>
            <a:off x="6804248" y="6525344"/>
            <a:ext cx="2133600" cy="365125"/>
          </a:xfrm>
          <a:prstGeom prst="rect">
            <a:avLst/>
          </a:prstGeom>
        </p:spPr>
        <p:txBody>
          <a:bodyPr vert="horz" lIns="91440" tIns="45720" rIns="91440" bIns="45720" rtlCol="0" anchor="ctr"/>
          <a:lstStyle>
            <a:lvl1pPr algn="r">
              <a:defRPr sz="1000">
                <a:solidFill>
                  <a:schemeClr val="tx1">
                    <a:tint val="75000"/>
                  </a:schemeClr>
                </a:solidFill>
                <a:latin typeface="Berlin Sans FB" panose="020E0602020502020306" pitchFamily="34" charset="0"/>
              </a:defRPr>
            </a:lvl1pPr>
          </a:lstStyle>
          <a:p>
            <a:fld id="{A310D575-8EA1-43DE-A846-C4C5C2F41ADD}" type="slidenum">
              <a:rPr lang="es-MX" smtClean="0"/>
              <a:pPr/>
              <a:t>‹Nº›</a:t>
            </a:fld>
            <a:endParaRPr lang="es-MX" dirty="0"/>
          </a:p>
        </p:txBody>
      </p:sp>
    </p:spTree>
    <p:extLst>
      <p:ext uri="{BB962C8B-B14F-4D97-AF65-F5344CB8AC3E}">
        <p14:creationId xmlns:p14="http://schemas.microsoft.com/office/powerpoint/2010/main" val="20884496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65" r:id="rId11"/>
  </p:sldLayoutIdLst>
  <p:timing>
    <p:tnLst>
      <p:par>
        <p:cTn id="1" dur="indefinite" restart="never" nodeType="tmRoot"/>
      </p:par>
    </p:tnLst>
  </p:timing>
  <p:txStyles>
    <p:titleStyle>
      <a:lvl1pPr algn="ctr" defTabSz="914400" rtl="0" eaLnBrk="1" latinLnBrk="0" hangingPunct="1">
        <a:spcBef>
          <a:spcPct val="0"/>
        </a:spcBef>
        <a:buNone/>
        <a:defRPr sz="3600" kern="1200">
          <a:solidFill>
            <a:srgbClr val="6A221D"/>
          </a:solidFill>
          <a:effectLst>
            <a:outerShdw blurRad="38100" dist="38100" dir="2700000" algn="tl">
              <a:srgbClr val="000000">
                <a:alpha val="43137"/>
              </a:srgbClr>
            </a:outerShdw>
          </a:effectLst>
          <a:latin typeface="Berlin Sans FB" panose="020E0602020502020306"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b="0" kern="1200">
          <a:solidFill>
            <a:srgbClr val="6A221D"/>
          </a:solidFill>
          <a:latin typeface="Berlin Sans FB" panose="020E0602020502020306"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kern="1200">
          <a:solidFill>
            <a:srgbClr val="6A221D"/>
          </a:solidFill>
          <a:latin typeface="Berlin Sans FB" panose="020E0602020502020306"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b="0" kern="1200">
          <a:solidFill>
            <a:srgbClr val="6A221D"/>
          </a:solidFill>
          <a:latin typeface="Berlin Sans FB" panose="020E0602020502020306"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b="0" kern="1200">
          <a:solidFill>
            <a:srgbClr val="6A221D"/>
          </a:solidFill>
          <a:latin typeface="Berlin Sans FB" panose="020E0602020502020306"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b="0" kern="1200">
          <a:solidFill>
            <a:srgbClr val="6A221D"/>
          </a:solidFill>
          <a:latin typeface="Berlin Sans FB" panose="020E0602020502020306"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es.wikipedia.org/wiki/Archivo:7P_Mezcla_Mercadotecnia.jpg"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7.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6.png"/><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1403648" y="1785926"/>
            <a:ext cx="7054552" cy="1470025"/>
          </a:xfrm>
        </p:spPr>
        <p:txBody>
          <a:bodyPr/>
          <a:lstStyle/>
          <a:p>
            <a:r>
              <a:rPr lang="es-ES" dirty="0" smtClean="0">
                <a:latin typeface="Arial" pitchFamily="34" charset="0"/>
                <a:cs typeface="Arial" pitchFamily="34" charset="0"/>
              </a:rPr>
              <a:t>UNIVERSIDAD AUTÓNOMA DEL ESTADO DE HIDALGO</a:t>
            </a:r>
            <a:endParaRPr lang="es-MX" dirty="0">
              <a:latin typeface="Arial" pitchFamily="34" charset="0"/>
              <a:cs typeface="Arial" pitchFamily="34" charset="0"/>
            </a:endParaRPr>
          </a:p>
        </p:txBody>
      </p:sp>
      <p:sp>
        <p:nvSpPr>
          <p:cNvPr id="5" name="4 Subtítulo"/>
          <p:cNvSpPr>
            <a:spLocks noGrp="1"/>
          </p:cNvSpPr>
          <p:nvPr>
            <p:ph type="subTitle" idx="1"/>
          </p:nvPr>
        </p:nvSpPr>
        <p:spPr>
          <a:xfrm>
            <a:off x="1371600" y="4105292"/>
            <a:ext cx="7088832" cy="1752600"/>
          </a:xfrm>
        </p:spPr>
        <p:txBody>
          <a:bodyPr/>
          <a:lstStyle/>
          <a:p>
            <a:r>
              <a:rPr lang="es-ES" b="1" dirty="0" smtClean="0">
                <a:latin typeface="Arial" pitchFamily="34" charset="0"/>
                <a:cs typeface="Arial" pitchFamily="34" charset="0"/>
              </a:rPr>
              <a:t>Instituto de Ciencias Económico Administrativas</a:t>
            </a:r>
            <a:endParaRPr lang="es-MX" b="1" dirty="0">
              <a:latin typeface="Arial" pitchFamily="34" charset="0"/>
              <a:cs typeface="Arial" pitchFamily="34" charset="0"/>
            </a:endParaRPr>
          </a:p>
        </p:txBody>
      </p:sp>
    </p:spTree>
    <p:extLst>
      <p:ext uri="{BB962C8B-B14F-4D97-AF65-F5344CB8AC3E}">
        <p14:creationId xmlns:p14="http://schemas.microsoft.com/office/powerpoint/2010/main" val="19378765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3" name="3 Imagen" descr="http://www.gestiopolis.com/Canales4/mkt/olvide9.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2487672"/>
            <a:ext cx="5688631" cy="3677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
          <p:cNvSpPr txBox="1">
            <a:spLocks/>
          </p:cNvSpPr>
          <p:nvPr/>
        </p:nvSpPr>
        <p:spPr>
          <a:xfrm>
            <a:off x="1691680" y="381000"/>
            <a:ext cx="7071320" cy="609600"/>
          </a:xfrm>
          <a:prstGeom prst="rect">
            <a:avLst/>
          </a:prstGeom>
        </p:spPr>
        <p:txBody>
          <a:bodyPr/>
          <a:lstStyle>
            <a:lvl1pPr>
              <a:defRPr sz="4000" baseline="0">
                <a:solidFill>
                  <a:srgbClr val="003366"/>
                </a:solidFill>
                <a:latin typeface="Arial" pitchFamily="34" charset="0"/>
                <a:cs typeface="Arial" pitchFamily="34" charset="0"/>
              </a:defRPr>
            </a:lvl1pPr>
          </a:lstStyle>
          <a:p>
            <a:pPr marL="857250" indent="-857250" algn="just" eaLnBrk="1" hangingPunct="1">
              <a:defRPr/>
            </a:pPr>
            <a:r>
              <a:rPr lang="es-ES_tradnl" sz="2800" dirty="0" smtClean="0">
                <a:solidFill>
                  <a:srgbClr val="6A221D"/>
                </a:solidFill>
                <a:ea typeface="+mj-ea"/>
              </a:rPr>
              <a:t> </a:t>
            </a:r>
            <a:endParaRPr lang="es-ES" sz="2800" dirty="0">
              <a:solidFill>
                <a:srgbClr val="6A221D"/>
              </a:solidFill>
              <a:ea typeface="+mj-ea"/>
            </a:endParaRPr>
          </a:p>
        </p:txBody>
      </p:sp>
      <p:sp>
        <p:nvSpPr>
          <p:cNvPr id="3" name="2 Llamada de flecha hacia abajo"/>
          <p:cNvSpPr/>
          <p:nvPr/>
        </p:nvSpPr>
        <p:spPr>
          <a:xfrm>
            <a:off x="2051720" y="548680"/>
            <a:ext cx="5688631" cy="1938992"/>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spcBef>
                <a:spcPct val="0"/>
              </a:spcBef>
            </a:pPr>
            <a:r>
              <a:rPr lang="es-ES" altLang="es-MX" b="1" dirty="0">
                <a:solidFill>
                  <a:srgbClr val="6A221D"/>
                </a:solidFill>
                <a:latin typeface="Arial" panose="020B0604020202020204" pitchFamily="34" charset="0"/>
              </a:rPr>
              <a:t>Thomas </a:t>
            </a:r>
            <a:r>
              <a:rPr lang="es-ES" altLang="es-MX" b="1" dirty="0" err="1">
                <a:solidFill>
                  <a:srgbClr val="6A221D"/>
                </a:solidFill>
                <a:latin typeface="Arial" panose="020B0604020202020204" pitchFamily="34" charset="0"/>
              </a:rPr>
              <a:t>Kinnear</a:t>
            </a:r>
            <a:r>
              <a:rPr lang="es-ES" altLang="es-MX" b="1" dirty="0">
                <a:solidFill>
                  <a:srgbClr val="6A221D"/>
                </a:solidFill>
                <a:latin typeface="Arial" panose="020B0604020202020204" pitchFamily="34" charset="0"/>
              </a:rPr>
              <a:t> y James Taylor</a:t>
            </a:r>
            <a:r>
              <a:rPr lang="es-ES" altLang="es-MX" dirty="0">
                <a:solidFill>
                  <a:srgbClr val="6A221D"/>
                </a:solidFill>
                <a:latin typeface="Arial" panose="020B0604020202020204" pitchFamily="34" charset="0"/>
              </a:rPr>
              <a:t>, resulta particularmente útil para ubicar el papel que juegan las actividades diarias de mercadotecnia sobre el desempeño de la empresa. </a:t>
            </a:r>
          </a:p>
        </p:txBody>
      </p:sp>
    </p:spTree>
    <p:extLst>
      <p:ext uri="{BB962C8B-B14F-4D97-AF65-F5344CB8AC3E}">
        <p14:creationId xmlns:p14="http://schemas.microsoft.com/office/powerpoint/2010/main" val="28063152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txBox="1">
            <a:spLocks/>
          </p:cNvSpPr>
          <p:nvPr/>
        </p:nvSpPr>
        <p:spPr bwMode="auto">
          <a:xfrm>
            <a:off x="1636331" y="548680"/>
            <a:ext cx="6686128"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2"/>
                </a:solidFill>
                <a:latin typeface="Segoe Condensed"/>
              </a:defRPr>
            </a:lvl1pPr>
            <a:lvl2pPr marL="742950" indent="-285750">
              <a:spcBef>
                <a:spcPct val="20000"/>
              </a:spcBef>
              <a:buFont typeface="Arial" panose="020B0604020202020204" pitchFamily="34" charset="0"/>
              <a:buChar char="–"/>
              <a:defRPr sz="2400">
                <a:solidFill>
                  <a:schemeClr val="tx2"/>
                </a:solidFill>
                <a:latin typeface="Segoe Condensed"/>
              </a:defRPr>
            </a:lvl2pPr>
            <a:lvl3pPr marL="1143000" indent="-228600">
              <a:spcBef>
                <a:spcPct val="20000"/>
              </a:spcBef>
              <a:buFont typeface="Arial" panose="020B0604020202020204" pitchFamily="34" charset="0"/>
              <a:buChar char="•"/>
              <a:defRPr sz="2000">
                <a:solidFill>
                  <a:schemeClr val="tx2"/>
                </a:solidFill>
                <a:latin typeface="Segoe Condensed"/>
              </a:defRPr>
            </a:lvl3pPr>
            <a:lvl4pPr marL="1600200" indent="-228600">
              <a:spcBef>
                <a:spcPct val="20000"/>
              </a:spcBef>
              <a:buFont typeface="Arial" panose="020B0604020202020204" pitchFamily="34" charset="0"/>
              <a:buChar char="–"/>
              <a:defRPr>
                <a:solidFill>
                  <a:schemeClr val="tx2"/>
                </a:solidFill>
                <a:latin typeface="Segoe Condensed"/>
              </a:defRPr>
            </a:lvl4pPr>
            <a:lvl5pPr marL="2057400" indent="-228600">
              <a:spcBef>
                <a:spcPct val="20000"/>
              </a:spcBef>
              <a:buFont typeface="Arial" panose="020B0604020202020204" pitchFamily="34" charset="0"/>
              <a:buChar char="»"/>
              <a:defRPr>
                <a:solidFill>
                  <a:schemeClr val="tx2"/>
                </a:solidFill>
                <a:latin typeface="Segoe Condensed"/>
              </a:defRPr>
            </a:lvl5pPr>
            <a:lvl6pPr marL="2514600" indent="-228600" eaLnBrk="0" fontAlgn="base" hangingPunct="0">
              <a:spcBef>
                <a:spcPct val="20000"/>
              </a:spcBef>
              <a:spcAft>
                <a:spcPct val="0"/>
              </a:spcAft>
              <a:buFont typeface="Arial" panose="020B0604020202020204" pitchFamily="34" charset="0"/>
              <a:buChar char="»"/>
              <a:defRPr>
                <a:solidFill>
                  <a:schemeClr val="tx2"/>
                </a:solidFill>
                <a:latin typeface="Segoe Condensed"/>
              </a:defRPr>
            </a:lvl6pPr>
            <a:lvl7pPr marL="2971800" indent="-228600" eaLnBrk="0" fontAlgn="base" hangingPunct="0">
              <a:spcBef>
                <a:spcPct val="20000"/>
              </a:spcBef>
              <a:spcAft>
                <a:spcPct val="0"/>
              </a:spcAft>
              <a:buFont typeface="Arial" panose="020B0604020202020204" pitchFamily="34" charset="0"/>
              <a:buChar char="»"/>
              <a:defRPr>
                <a:solidFill>
                  <a:schemeClr val="tx2"/>
                </a:solidFill>
                <a:latin typeface="Segoe Condensed"/>
              </a:defRPr>
            </a:lvl7pPr>
            <a:lvl8pPr marL="3429000" indent="-228600" eaLnBrk="0" fontAlgn="base" hangingPunct="0">
              <a:spcBef>
                <a:spcPct val="20000"/>
              </a:spcBef>
              <a:spcAft>
                <a:spcPct val="0"/>
              </a:spcAft>
              <a:buFont typeface="Arial" panose="020B0604020202020204" pitchFamily="34" charset="0"/>
              <a:buChar char="»"/>
              <a:defRPr>
                <a:solidFill>
                  <a:schemeClr val="tx2"/>
                </a:solidFill>
                <a:latin typeface="Segoe Condensed"/>
              </a:defRPr>
            </a:lvl8pPr>
            <a:lvl9pPr marL="3886200" indent="-228600" eaLnBrk="0" fontAlgn="base" hangingPunct="0">
              <a:spcBef>
                <a:spcPct val="20000"/>
              </a:spcBef>
              <a:spcAft>
                <a:spcPct val="0"/>
              </a:spcAft>
              <a:buFont typeface="Arial" panose="020B0604020202020204" pitchFamily="34" charset="0"/>
              <a:buChar char="»"/>
              <a:defRPr>
                <a:solidFill>
                  <a:schemeClr val="tx2"/>
                </a:solidFill>
                <a:latin typeface="Segoe Condensed"/>
              </a:defRPr>
            </a:lvl9pPr>
          </a:lstStyle>
          <a:p>
            <a:pPr algn="just" eaLnBrk="1" hangingPunct="1">
              <a:spcBef>
                <a:spcPct val="0"/>
              </a:spcBef>
              <a:buFontTx/>
              <a:buNone/>
            </a:pPr>
            <a:r>
              <a:rPr lang="es-ES" altLang="es-MX" sz="2400" dirty="0">
                <a:solidFill>
                  <a:srgbClr val="6A221D"/>
                </a:solidFill>
                <a:latin typeface="Arial" panose="020B0604020202020204" pitchFamily="34" charset="0"/>
              </a:rPr>
              <a:t>La </a:t>
            </a:r>
            <a:r>
              <a:rPr lang="es-ES" altLang="es-MX" sz="2400" b="1" dirty="0">
                <a:solidFill>
                  <a:srgbClr val="6A221D"/>
                </a:solidFill>
                <a:latin typeface="Arial" panose="020B0604020202020204" pitchFamily="34" charset="0"/>
              </a:rPr>
              <a:t>Respuesta de Comportamiento </a:t>
            </a:r>
            <a:r>
              <a:rPr lang="es-ES" altLang="es-MX" sz="2400" dirty="0">
                <a:solidFill>
                  <a:srgbClr val="6A221D"/>
                </a:solidFill>
                <a:latin typeface="Arial" panose="020B0604020202020204" pitchFamily="34" charset="0"/>
              </a:rPr>
              <a:t>es el punto central del modelo y se refiere esencialmente a las compras que se espera hagan los clientes como resultado del entorno que les rodea y de las acciones de mercadotecnia de la empresa. </a:t>
            </a:r>
          </a:p>
          <a:p>
            <a:pPr algn="just" eaLnBrk="1" hangingPunct="1">
              <a:spcBef>
                <a:spcPct val="0"/>
              </a:spcBef>
              <a:buFontTx/>
              <a:buNone/>
            </a:pPr>
            <a:endParaRPr lang="es-ES" altLang="es-MX" sz="2400" dirty="0">
              <a:solidFill>
                <a:srgbClr val="6A221D"/>
              </a:solidFill>
              <a:latin typeface="Arial" panose="020B0604020202020204" pitchFamily="34" charset="0"/>
            </a:endParaRPr>
          </a:p>
        </p:txBody>
      </p:sp>
      <p:sp>
        <p:nvSpPr>
          <p:cNvPr id="5" name="Rectangle 1"/>
          <p:cNvSpPr txBox="1">
            <a:spLocks/>
          </p:cNvSpPr>
          <p:nvPr/>
        </p:nvSpPr>
        <p:spPr>
          <a:xfrm>
            <a:off x="1619672" y="381000"/>
            <a:ext cx="7143328" cy="609600"/>
          </a:xfrm>
          <a:prstGeom prst="rect">
            <a:avLst/>
          </a:prstGeom>
        </p:spPr>
        <p:txBody>
          <a:bodyPr/>
          <a:lstStyle>
            <a:lvl1pPr>
              <a:defRPr sz="4000" baseline="0">
                <a:solidFill>
                  <a:srgbClr val="003366"/>
                </a:solidFill>
                <a:latin typeface="Arial" pitchFamily="34" charset="0"/>
                <a:cs typeface="Arial" pitchFamily="34" charset="0"/>
              </a:defRPr>
            </a:lvl1pPr>
          </a:lstStyle>
          <a:p>
            <a:pPr marL="857250" indent="-857250" algn="just" eaLnBrk="1" hangingPunct="1">
              <a:defRPr/>
            </a:pPr>
            <a:r>
              <a:rPr lang="es-ES_tradnl" sz="2800" dirty="0" smtClean="0">
                <a:solidFill>
                  <a:srgbClr val="6A221D"/>
                </a:solidFill>
                <a:ea typeface="+mj-ea"/>
              </a:rPr>
              <a:t> </a:t>
            </a:r>
            <a:endParaRPr lang="es-ES" sz="2800" dirty="0">
              <a:solidFill>
                <a:srgbClr val="6A221D"/>
              </a:solidFill>
              <a:ea typeface="+mj-ea"/>
            </a:endParaRPr>
          </a:p>
        </p:txBody>
      </p:sp>
      <p:pic>
        <p:nvPicPr>
          <p:cNvPr id="67588" name="Imagen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63687" y="3140968"/>
            <a:ext cx="5982707" cy="3024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02310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txBox="1">
            <a:spLocks/>
          </p:cNvSpPr>
          <p:nvPr/>
        </p:nvSpPr>
        <p:spPr bwMode="auto">
          <a:xfrm>
            <a:off x="1619672" y="1447800"/>
            <a:ext cx="6686128"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2"/>
                </a:solidFill>
                <a:latin typeface="Segoe Condensed"/>
              </a:defRPr>
            </a:lvl1pPr>
            <a:lvl2pPr marL="742950" indent="-285750">
              <a:spcBef>
                <a:spcPct val="20000"/>
              </a:spcBef>
              <a:buFont typeface="Arial" panose="020B0604020202020204" pitchFamily="34" charset="0"/>
              <a:buChar char="–"/>
              <a:defRPr sz="2400">
                <a:solidFill>
                  <a:schemeClr val="tx2"/>
                </a:solidFill>
                <a:latin typeface="Segoe Condensed"/>
              </a:defRPr>
            </a:lvl2pPr>
            <a:lvl3pPr marL="1143000" indent="-228600">
              <a:spcBef>
                <a:spcPct val="20000"/>
              </a:spcBef>
              <a:buFont typeface="Arial" panose="020B0604020202020204" pitchFamily="34" charset="0"/>
              <a:buChar char="•"/>
              <a:defRPr sz="2000">
                <a:solidFill>
                  <a:schemeClr val="tx2"/>
                </a:solidFill>
                <a:latin typeface="Segoe Condensed"/>
              </a:defRPr>
            </a:lvl3pPr>
            <a:lvl4pPr marL="1600200" indent="-228600">
              <a:spcBef>
                <a:spcPct val="20000"/>
              </a:spcBef>
              <a:buFont typeface="Arial" panose="020B0604020202020204" pitchFamily="34" charset="0"/>
              <a:buChar char="–"/>
              <a:defRPr>
                <a:solidFill>
                  <a:schemeClr val="tx2"/>
                </a:solidFill>
                <a:latin typeface="Segoe Condensed"/>
              </a:defRPr>
            </a:lvl4pPr>
            <a:lvl5pPr marL="2057400" indent="-228600">
              <a:spcBef>
                <a:spcPct val="20000"/>
              </a:spcBef>
              <a:buFont typeface="Arial" panose="020B0604020202020204" pitchFamily="34" charset="0"/>
              <a:buChar char="»"/>
              <a:defRPr>
                <a:solidFill>
                  <a:schemeClr val="tx2"/>
                </a:solidFill>
                <a:latin typeface="Segoe Condensed"/>
              </a:defRPr>
            </a:lvl5pPr>
            <a:lvl6pPr marL="2514600" indent="-228600" eaLnBrk="0" fontAlgn="base" hangingPunct="0">
              <a:spcBef>
                <a:spcPct val="20000"/>
              </a:spcBef>
              <a:spcAft>
                <a:spcPct val="0"/>
              </a:spcAft>
              <a:buFont typeface="Arial" panose="020B0604020202020204" pitchFamily="34" charset="0"/>
              <a:buChar char="»"/>
              <a:defRPr>
                <a:solidFill>
                  <a:schemeClr val="tx2"/>
                </a:solidFill>
                <a:latin typeface="Segoe Condensed"/>
              </a:defRPr>
            </a:lvl6pPr>
            <a:lvl7pPr marL="2971800" indent="-228600" eaLnBrk="0" fontAlgn="base" hangingPunct="0">
              <a:spcBef>
                <a:spcPct val="20000"/>
              </a:spcBef>
              <a:spcAft>
                <a:spcPct val="0"/>
              </a:spcAft>
              <a:buFont typeface="Arial" panose="020B0604020202020204" pitchFamily="34" charset="0"/>
              <a:buChar char="»"/>
              <a:defRPr>
                <a:solidFill>
                  <a:schemeClr val="tx2"/>
                </a:solidFill>
                <a:latin typeface="Segoe Condensed"/>
              </a:defRPr>
            </a:lvl7pPr>
            <a:lvl8pPr marL="3429000" indent="-228600" eaLnBrk="0" fontAlgn="base" hangingPunct="0">
              <a:spcBef>
                <a:spcPct val="20000"/>
              </a:spcBef>
              <a:spcAft>
                <a:spcPct val="0"/>
              </a:spcAft>
              <a:buFont typeface="Arial" panose="020B0604020202020204" pitchFamily="34" charset="0"/>
              <a:buChar char="»"/>
              <a:defRPr>
                <a:solidFill>
                  <a:schemeClr val="tx2"/>
                </a:solidFill>
                <a:latin typeface="Segoe Condensed"/>
              </a:defRPr>
            </a:lvl8pPr>
            <a:lvl9pPr marL="3886200" indent="-228600" eaLnBrk="0" fontAlgn="base" hangingPunct="0">
              <a:spcBef>
                <a:spcPct val="20000"/>
              </a:spcBef>
              <a:spcAft>
                <a:spcPct val="0"/>
              </a:spcAft>
              <a:buFont typeface="Arial" panose="020B0604020202020204" pitchFamily="34" charset="0"/>
              <a:buChar char="»"/>
              <a:defRPr>
                <a:solidFill>
                  <a:schemeClr val="tx2"/>
                </a:solidFill>
                <a:latin typeface="Segoe Condensed"/>
              </a:defRPr>
            </a:lvl9pPr>
          </a:lstStyle>
          <a:p>
            <a:pPr algn="just" eaLnBrk="1" hangingPunct="1">
              <a:spcBef>
                <a:spcPct val="0"/>
              </a:spcBef>
              <a:buFontTx/>
              <a:buNone/>
            </a:pPr>
            <a:r>
              <a:rPr lang="es-ES" altLang="es-MX" sz="2400" dirty="0" smtClean="0">
                <a:solidFill>
                  <a:srgbClr val="6A221D"/>
                </a:solidFill>
                <a:latin typeface="Arial" panose="020B0604020202020204" pitchFamily="34" charset="0"/>
              </a:rPr>
              <a:t>Dependen de ventas</a:t>
            </a:r>
            <a:r>
              <a:rPr lang="es-ES" altLang="es-MX" sz="2400" dirty="0">
                <a:solidFill>
                  <a:srgbClr val="6A221D"/>
                </a:solidFill>
                <a:latin typeface="Arial" panose="020B0604020202020204" pitchFamily="34" charset="0"/>
              </a:rPr>
              <a:t>, costos y utilidades de la empresa, así como las variantes y combinaciones de ellas, como participación de mercado, flujo de efectivo, rentabilidad o valor de la acción. </a:t>
            </a:r>
          </a:p>
        </p:txBody>
      </p:sp>
      <p:sp>
        <p:nvSpPr>
          <p:cNvPr id="3" name="Rectangle 1"/>
          <p:cNvSpPr txBox="1">
            <a:spLocks/>
          </p:cNvSpPr>
          <p:nvPr/>
        </p:nvSpPr>
        <p:spPr>
          <a:xfrm>
            <a:off x="1619672" y="381000"/>
            <a:ext cx="7143328" cy="609600"/>
          </a:xfrm>
          <a:prstGeom prst="rect">
            <a:avLst/>
          </a:prstGeom>
        </p:spPr>
        <p:txBody>
          <a:bodyPr/>
          <a:lstStyle>
            <a:lvl1pPr>
              <a:defRPr sz="4000" baseline="0">
                <a:solidFill>
                  <a:srgbClr val="003366"/>
                </a:solidFill>
                <a:latin typeface="Arial" pitchFamily="34" charset="0"/>
                <a:cs typeface="Arial" pitchFamily="34" charset="0"/>
              </a:defRPr>
            </a:lvl1pPr>
          </a:lstStyle>
          <a:p>
            <a:pPr marL="857250" indent="-857250" algn="just" eaLnBrk="1" hangingPunct="1">
              <a:defRPr/>
            </a:pPr>
            <a:r>
              <a:rPr lang="es-ES_tradnl" sz="2800" dirty="0" smtClean="0">
                <a:solidFill>
                  <a:srgbClr val="6A221D"/>
                </a:solidFill>
                <a:ea typeface="+mj-ea"/>
              </a:rPr>
              <a:t> </a:t>
            </a:r>
            <a:endParaRPr lang="es-ES" sz="2800" dirty="0">
              <a:solidFill>
                <a:srgbClr val="6A221D"/>
              </a:solidFill>
              <a:ea typeface="+mj-ea"/>
            </a:endParaRPr>
          </a:p>
        </p:txBody>
      </p:sp>
      <p:sp>
        <p:nvSpPr>
          <p:cNvPr id="2" name="1 Rectángulo"/>
          <p:cNvSpPr/>
          <p:nvPr/>
        </p:nvSpPr>
        <p:spPr>
          <a:xfrm>
            <a:off x="2915816" y="528935"/>
            <a:ext cx="4969630" cy="461665"/>
          </a:xfrm>
          <a:prstGeom prst="rect">
            <a:avLst/>
          </a:prstGeom>
        </p:spPr>
        <p:txBody>
          <a:bodyPr wrap="none">
            <a:spAutoFit/>
          </a:bodyPr>
          <a:lstStyle/>
          <a:p>
            <a:r>
              <a:rPr lang="es-ES" altLang="es-MX" sz="2400" dirty="0">
                <a:solidFill>
                  <a:srgbClr val="6A221D"/>
                </a:solidFill>
                <a:latin typeface="Arial Black" pitchFamily="34" charset="0"/>
              </a:rPr>
              <a:t>Las </a:t>
            </a:r>
            <a:r>
              <a:rPr lang="es-ES" altLang="es-MX" sz="2400" b="1" dirty="0">
                <a:solidFill>
                  <a:srgbClr val="6A221D"/>
                </a:solidFill>
                <a:latin typeface="Arial Black" pitchFamily="34" charset="0"/>
              </a:rPr>
              <a:t>Medidas de Desempeño</a:t>
            </a:r>
            <a:r>
              <a:rPr lang="es-ES" altLang="es-MX" sz="2400" dirty="0">
                <a:solidFill>
                  <a:srgbClr val="6A221D"/>
                </a:solidFill>
                <a:latin typeface="Arial Black" pitchFamily="34" charset="0"/>
              </a:rPr>
              <a:t> </a:t>
            </a:r>
            <a:endParaRPr lang="es-ES" sz="2400" dirty="0">
              <a:latin typeface="Arial Black" pitchFamily="34" charset="0"/>
            </a:endParaRPr>
          </a:p>
        </p:txBody>
      </p:sp>
    </p:spTree>
    <p:extLst>
      <p:ext uri="{BB962C8B-B14F-4D97-AF65-F5344CB8AC3E}">
        <p14:creationId xmlns:p14="http://schemas.microsoft.com/office/powerpoint/2010/main" val="15678551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agrama"/>
          <p:cNvGraphicFramePr/>
          <p:nvPr>
            <p:extLst>
              <p:ext uri="{D42A27DB-BD31-4B8C-83A1-F6EECF244321}">
                <p14:modId xmlns:p14="http://schemas.microsoft.com/office/powerpoint/2010/main" val="765851091"/>
              </p:ext>
            </p:extLst>
          </p:nvPr>
        </p:nvGraphicFramePr>
        <p:xfrm>
          <a:off x="1691680" y="836712"/>
          <a:ext cx="7277968" cy="41764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Rectángulo"/>
          <p:cNvSpPr/>
          <p:nvPr/>
        </p:nvSpPr>
        <p:spPr>
          <a:xfrm>
            <a:off x="3923928" y="241727"/>
            <a:ext cx="4199310" cy="461665"/>
          </a:xfrm>
          <a:prstGeom prst="rect">
            <a:avLst/>
          </a:prstGeom>
        </p:spPr>
        <p:txBody>
          <a:bodyPr wrap="square">
            <a:spAutoFit/>
          </a:bodyPr>
          <a:lstStyle/>
          <a:p>
            <a:r>
              <a:rPr lang="es-ES" altLang="es-MX" sz="2400" b="1" dirty="0">
                <a:solidFill>
                  <a:srgbClr val="6A221D"/>
                </a:solidFill>
                <a:latin typeface="Arial" panose="020B0604020202020204" pitchFamily="34" charset="0"/>
              </a:rPr>
              <a:t>Factores Situacionales</a:t>
            </a:r>
            <a:endParaRPr lang="es-ES" dirty="0"/>
          </a:p>
        </p:txBody>
      </p:sp>
    </p:spTree>
    <p:extLst>
      <p:ext uri="{BB962C8B-B14F-4D97-AF65-F5344CB8AC3E}">
        <p14:creationId xmlns:p14="http://schemas.microsoft.com/office/powerpoint/2010/main" val="1472401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868960677"/>
              </p:ext>
            </p:extLst>
          </p:nvPr>
        </p:nvGraphicFramePr>
        <p:xfrm>
          <a:off x="1475656" y="2132856"/>
          <a:ext cx="7056784" cy="4258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Rectángulo"/>
          <p:cNvSpPr/>
          <p:nvPr/>
        </p:nvSpPr>
        <p:spPr>
          <a:xfrm>
            <a:off x="1968884" y="332656"/>
            <a:ext cx="6851588" cy="156966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defRPr/>
            </a:pPr>
            <a:r>
              <a:rPr lang="es-ES" sz="2400" b="1" dirty="0">
                <a:solidFill>
                  <a:srgbClr val="6A221D"/>
                </a:solidFill>
                <a:latin typeface="Arial" panose="020B0604020202020204" pitchFamily="34" charset="0"/>
                <a:cs typeface="Arial" panose="020B0604020202020204" pitchFamily="34" charset="0"/>
              </a:rPr>
              <a:t>Jerome </a:t>
            </a:r>
            <a:r>
              <a:rPr lang="es-ES" sz="2400" b="1" dirty="0" err="1">
                <a:solidFill>
                  <a:srgbClr val="6A221D"/>
                </a:solidFill>
                <a:latin typeface="Arial" panose="020B0604020202020204" pitchFamily="34" charset="0"/>
                <a:cs typeface="Arial" panose="020B0604020202020204" pitchFamily="34" charset="0"/>
              </a:rPr>
              <a:t>McCarhty</a:t>
            </a:r>
            <a:r>
              <a:rPr lang="es-ES" sz="2400" b="1" dirty="0">
                <a:solidFill>
                  <a:srgbClr val="6A221D"/>
                </a:solidFill>
                <a:latin typeface="Arial" panose="020B0604020202020204" pitchFamily="34" charset="0"/>
                <a:cs typeface="Arial" panose="020B0604020202020204" pitchFamily="34" charset="0"/>
              </a:rPr>
              <a:t> </a:t>
            </a:r>
            <a:r>
              <a:rPr lang="es-ES" sz="2400" dirty="0">
                <a:solidFill>
                  <a:srgbClr val="6A221D"/>
                </a:solidFill>
                <a:latin typeface="Arial" panose="020B0604020202020204" pitchFamily="34" charset="0"/>
                <a:cs typeface="Arial" panose="020B0604020202020204" pitchFamily="34" charset="0"/>
              </a:rPr>
              <a:t>conocida como las Cuatro </a:t>
            </a:r>
            <a:r>
              <a:rPr lang="es-ES" sz="2400" dirty="0" err="1">
                <a:solidFill>
                  <a:srgbClr val="6A221D"/>
                </a:solidFill>
                <a:latin typeface="Arial" panose="020B0604020202020204" pitchFamily="34" charset="0"/>
                <a:cs typeface="Arial" panose="020B0604020202020204" pitchFamily="34" charset="0"/>
              </a:rPr>
              <a:t>P's</a:t>
            </a:r>
            <a:r>
              <a:rPr lang="es-ES" sz="2400" dirty="0">
                <a:solidFill>
                  <a:srgbClr val="6A221D"/>
                </a:solidFill>
                <a:latin typeface="Arial" panose="020B0604020202020204" pitchFamily="34" charset="0"/>
                <a:cs typeface="Arial" panose="020B0604020202020204" pitchFamily="34" charset="0"/>
              </a:rPr>
              <a:t>: </a:t>
            </a:r>
            <a:r>
              <a:rPr lang="es-ES" sz="2400" dirty="0"/>
              <a:t>La clasificación más aceptada a través del tiempo ha </a:t>
            </a:r>
            <a:r>
              <a:rPr lang="es-ES" sz="2400" dirty="0" smtClean="0"/>
              <a:t>sido. </a:t>
            </a:r>
            <a:endParaRPr lang="es-ES" sz="2400" dirty="0"/>
          </a:p>
          <a:p>
            <a:pPr lvl="0" algn="just">
              <a:defRPr/>
            </a:pPr>
            <a:endParaRPr lang="es-ES" sz="2400" dirty="0">
              <a:solidFill>
                <a:srgbClr val="6A221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353612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1378807651"/>
              </p:ext>
            </p:extLst>
          </p:nvPr>
        </p:nvGraphicFramePr>
        <p:xfrm>
          <a:off x="1637450" y="1844824"/>
          <a:ext cx="7125549"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1"/>
          <p:cNvSpPr txBox="1">
            <a:spLocks/>
          </p:cNvSpPr>
          <p:nvPr/>
        </p:nvSpPr>
        <p:spPr>
          <a:xfrm>
            <a:off x="1637450" y="381000"/>
            <a:ext cx="7125549" cy="609600"/>
          </a:xfrm>
          <a:prstGeom prst="rect">
            <a:avLst/>
          </a:prstGeom>
        </p:spPr>
        <p:txBody>
          <a:bodyPr/>
          <a:lstStyle>
            <a:lvl1pPr>
              <a:defRPr sz="4000" baseline="0">
                <a:solidFill>
                  <a:srgbClr val="003366"/>
                </a:solidFill>
                <a:latin typeface="Arial" pitchFamily="34" charset="0"/>
                <a:cs typeface="Arial" pitchFamily="34" charset="0"/>
              </a:defRPr>
            </a:lvl1pPr>
          </a:lstStyle>
          <a:p>
            <a:pPr marL="857250" indent="-857250" algn="just" eaLnBrk="1" hangingPunct="1">
              <a:defRPr/>
            </a:pPr>
            <a:r>
              <a:rPr lang="es-ES_tradnl" sz="2800" dirty="0" smtClean="0">
                <a:solidFill>
                  <a:srgbClr val="6A221D"/>
                </a:solidFill>
                <a:ea typeface="+mj-ea"/>
              </a:rPr>
              <a:t> </a:t>
            </a:r>
            <a:endParaRPr lang="es-ES" sz="2800" dirty="0">
              <a:solidFill>
                <a:srgbClr val="6A221D"/>
              </a:solidFill>
              <a:ea typeface="+mj-ea"/>
            </a:endParaRPr>
          </a:p>
        </p:txBody>
      </p:sp>
      <p:sp>
        <p:nvSpPr>
          <p:cNvPr id="3" name="2 Rectángulo"/>
          <p:cNvSpPr/>
          <p:nvPr/>
        </p:nvSpPr>
        <p:spPr>
          <a:xfrm>
            <a:off x="1835696" y="548680"/>
            <a:ext cx="5989265" cy="1200329"/>
          </a:xfrm>
          <a:prstGeom prst="rect">
            <a:avLst/>
          </a:prstGeom>
        </p:spPr>
        <p:txBody>
          <a:bodyPr wrap="square">
            <a:spAutoFit/>
          </a:bodyPr>
          <a:lstStyle/>
          <a:p>
            <a:pPr lvl="0" algn="just">
              <a:defRPr/>
            </a:pPr>
            <a:r>
              <a:rPr lang="es-MX" sz="2400" b="1" dirty="0">
                <a:solidFill>
                  <a:srgbClr val="6A221D"/>
                </a:solidFill>
                <a:latin typeface="Arial" panose="020B0604020202020204" pitchFamily="34" charset="0"/>
                <a:cs typeface="Arial" panose="020B0604020202020204" pitchFamily="34" charset="0"/>
              </a:rPr>
              <a:t>Producto:</a:t>
            </a:r>
            <a:r>
              <a:rPr lang="es-MX" sz="2400" dirty="0">
                <a:solidFill>
                  <a:srgbClr val="6A221D"/>
                </a:solidFill>
                <a:latin typeface="Arial" panose="020B0604020202020204" pitchFamily="34" charset="0"/>
                <a:cs typeface="Arial" panose="020B0604020202020204" pitchFamily="34" charset="0"/>
              </a:rPr>
              <a:t> </a:t>
            </a:r>
            <a:r>
              <a:rPr lang="es-MX" sz="2400" dirty="0" smtClean="0">
                <a:solidFill>
                  <a:srgbClr val="6A221D"/>
                </a:solidFill>
                <a:latin typeface="Arial" panose="020B0604020202020204" pitchFamily="34" charset="0"/>
                <a:cs typeface="Arial" panose="020B0604020202020204" pitchFamily="34" charset="0"/>
              </a:rPr>
              <a:t>Conjunto </a:t>
            </a:r>
            <a:r>
              <a:rPr lang="es-MX" sz="2400" dirty="0">
                <a:solidFill>
                  <a:srgbClr val="6A221D"/>
                </a:solidFill>
                <a:latin typeface="Arial" panose="020B0604020202020204" pitchFamily="34" charset="0"/>
                <a:cs typeface="Arial" panose="020B0604020202020204" pitchFamily="34" charset="0"/>
              </a:rPr>
              <a:t>de atributos tangibles o intangibles que la empresa ofrece al mercado meta. </a:t>
            </a:r>
            <a:endParaRPr lang="es-ES" sz="2400" dirty="0">
              <a:solidFill>
                <a:srgbClr val="6A221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266566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agrama"/>
          <p:cNvGraphicFramePr/>
          <p:nvPr>
            <p:extLst>
              <p:ext uri="{D42A27DB-BD31-4B8C-83A1-F6EECF244321}">
                <p14:modId xmlns:p14="http://schemas.microsoft.com/office/powerpoint/2010/main" val="4227031375"/>
              </p:ext>
            </p:extLst>
          </p:nvPr>
        </p:nvGraphicFramePr>
        <p:xfrm>
          <a:off x="1475656" y="1412776"/>
          <a:ext cx="6984776" cy="4810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Rectángulo"/>
          <p:cNvSpPr/>
          <p:nvPr/>
        </p:nvSpPr>
        <p:spPr>
          <a:xfrm>
            <a:off x="1835696" y="402580"/>
            <a:ext cx="1125629" cy="461665"/>
          </a:xfrm>
          <a:prstGeom prst="rect">
            <a:avLst/>
          </a:prstGeom>
        </p:spPr>
        <p:txBody>
          <a:bodyPr wrap="none">
            <a:spAutoFit/>
          </a:bodyPr>
          <a:lstStyle/>
          <a:p>
            <a:r>
              <a:rPr lang="es-MX" sz="2400" b="1" dirty="0">
                <a:solidFill>
                  <a:srgbClr val="6A221D"/>
                </a:solidFill>
                <a:latin typeface="Arial" panose="020B0604020202020204" pitchFamily="34" charset="0"/>
                <a:cs typeface="Arial" panose="020B0604020202020204" pitchFamily="34" charset="0"/>
              </a:rPr>
              <a:t>Precio</a:t>
            </a:r>
            <a:endParaRPr lang="es-ES" dirty="0"/>
          </a:p>
        </p:txBody>
      </p:sp>
      <p:sp>
        <p:nvSpPr>
          <p:cNvPr id="10" name="9 Rectángulo"/>
          <p:cNvSpPr/>
          <p:nvPr/>
        </p:nvSpPr>
        <p:spPr>
          <a:xfrm>
            <a:off x="3131840" y="332656"/>
            <a:ext cx="5256584" cy="646331"/>
          </a:xfrm>
          <a:prstGeom prst="rect">
            <a:avLst/>
          </a:prstGeom>
        </p:spPr>
        <p:txBody>
          <a:bodyPr wrap="square">
            <a:spAutoFit/>
          </a:bodyPr>
          <a:lstStyle/>
          <a:p>
            <a:r>
              <a:rPr lang="es-MX" dirty="0"/>
              <a:t>Cantidad de dinero que los clientes tienen que pagar por un determinado producto o servicio. </a:t>
            </a:r>
            <a:endParaRPr lang="es-ES" dirty="0"/>
          </a:p>
        </p:txBody>
      </p:sp>
    </p:spTree>
    <p:extLst>
      <p:ext uri="{BB962C8B-B14F-4D97-AF65-F5344CB8AC3E}">
        <p14:creationId xmlns:p14="http://schemas.microsoft.com/office/powerpoint/2010/main" val="4809528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552302040"/>
              </p:ext>
            </p:extLst>
          </p:nvPr>
        </p:nvGraphicFramePr>
        <p:xfrm>
          <a:off x="1619672" y="1066800"/>
          <a:ext cx="7200800" cy="4954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Rectángulo"/>
          <p:cNvSpPr/>
          <p:nvPr/>
        </p:nvSpPr>
        <p:spPr>
          <a:xfrm>
            <a:off x="1835696" y="332656"/>
            <a:ext cx="971741" cy="461665"/>
          </a:xfrm>
          <a:prstGeom prst="rect">
            <a:avLst/>
          </a:prstGeom>
        </p:spPr>
        <p:txBody>
          <a:bodyPr wrap="none">
            <a:spAutoFit/>
          </a:bodyPr>
          <a:lstStyle/>
          <a:p>
            <a:r>
              <a:rPr lang="es-MX" sz="2400" b="1" dirty="0">
                <a:solidFill>
                  <a:srgbClr val="6A221D"/>
                </a:solidFill>
                <a:latin typeface="Arial" panose="020B0604020202020204" pitchFamily="34" charset="0"/>
                <a:cs typeface="Arial" panose="020B0604020202020204" pitchFamily="34" charset="0"/>
              </a:rPr>
              <a:t>Plaza</a:t>
            </a:r>
            <a:endParaRPr lang="es-ES" dirty="0"/>
          </a:p>
        </p:txBody>
      </p:sp>
      <p:sp>
        <p:nvSpPr>
          <p:cNvPr id="9" name="8 Rectángulo"/>
          <p:cNvSpPr/>
          <p:nvPr/>
        </p:nvSpPr>
        <p:spPr>
          <a:xfrm>
            <a:off x="3059832" y="192559"/>
            <a:ext cx="5612879" cy="923330"/>
          </a:xfrm>
          <a:prstGeom prst="rect">
            <a:avLst/>
          </a:prstGeom>
        </p:spPr>
        <p:txBody>
          <a:bodyPr wrap="square">
            <a:spAutoFit/>
          </a:bodyPr>
          <a:lstStyle/>
          <a:p>
            <a:r>
              <a:rPr lang="es-MX" dirty="0"/>
              <a:t>También conocida como Posición o Distribución, incluye todas aquellas actividades de la empresa que ponen el producto a disposición del mercado meta. </a:t>
            </a:r>
            <a:endParaRPr lang="es-ES" dirty="0"/>
          </a:p>
        </p:txBody>
      </p:sp>
    </p:spTree>
    <p:extLst>
      <p:ext uri="{BB962C8B-B14F-4D97-AF65-F5344CB8AC3E}">
        <p14:creationId xmlns:p14="http://schemas.microsoft.com/office/powerpoint/2010/main" val="33286603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Diagrama"/>
          <p:cNvGraphicFramePr/>
          <p:nvPr>
            <p:extLst>
              <p:ext uri="{D42A27DB-BD31-4B8C-83A1-F6EECF244321}">
                <p14:modId xmlns:p14="http://schemas.microsoft.com/office/powerpoint/2010/main" val="506998892"/>
              </p:ext>
            </p:extLst>
          </p:nvPr>
        </p:nvGraphicFramePr>
        <p:xfrm>
          <a:off x="1763688" y="1340768"/>
          <a:ext cx="6690320" cy="48437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Rectángulo"/>
          <p:cNvSpPr/>
          <p:nvPr/>
        </p:nvSpPr>
        <p:spPr>
          <a:xfrm>
            <a:off x="1259632" y="278701"/>
            <a:ext cx="1790875" cy="461665"/>
          </a:xfrm>
          <a:prstGeom prst="rect">
            <a:avLst/>
          </a:prstGeom>
        </p:spPr>
        <p:txBody>
          <a:bodyPr wrap="none">
            <a:spAutoFit/>
          </a:bodyPr>
          <a:lstStyle/>
          <a:p>
            <a:r>
              <a:rPr lang="es-MX" sz="2400" b="1" dirty="0">
                <a:solidFill>
                  <a:srgbClr val="6A221D"/>
                </a:solidFill>
                <a:latin typeface="Arial" panose="020B0604020202020204" pitchFamily="34" charset="0"/>
                <a:cs typeface="Arial" panose="020B0604020202020204" pitchFamily="34" charset="0"/>
              </a:rPr>
              <a:t>Promoción</a:t>
            </a:r>
            <a:endParaRPr lang="es-ES" dirty="0"/>
          </a:p>
        </p:txBody>
      </p:sp>
      <p:sp>
        <p:nvSpPr>
          <p:cNvPr id="4" name="3 Rectángulo"/>
          <p:cNvSpPr/>
          <p:nvPr/>
        </p:nvSpPr>
        <p:spPr>
          <a:xfrm>
            <a:off x="3025355" y="417200"/>
            <a:ext cx="6346029" cy="64633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lvl="0" algn="just">
              <a:defRPr/>
            </a:pPr>
            <a:r>
              <a:rPr lang="es-MX" dirty="0" smtClean="0">
                <a:solidFill>
                  <a:srgbClr val="6A221D"/>
                </a:solidFill>
                <a:latin typeface="Arial" panose="020B0604020202020204" pitchFamily="34" charset="0"/>
                <a:cs typeface="Arial" panose="020B0604020202020204" pitchFamily="34" charset="0"/>
              </a:rPr>
              <a:t>Es informar</a:t>
            </a:r>
            <a:r>
              <a:rPr lang="es-MX" dirty="0">
                <a:solidFill>
                  <a:srgbClr val="6A221D"/>
                </a:solidFill>
                <a:latin typeface="Arial" panose="020B0604020202020204" pitchFamily="34" charset="0"/>
                <a:cs typeface="Arial" panose="020B0604020202020204" pitchFamily="34" charset="0"/>
              </a:rPr>
              <a:t>, persuadir y recordar las características, ventajas y beneficios del producto. </a:t>
            </a:r>
          </a:p>
        </p:txBody>
      </p:sp>
    </p:spTree>
    <p:extLst>
      <p:ext uri="{BB962C8B-B14F-4D97-AF65-F5344CB8AC3E}">
        <p14:creationId xmlns:p14="http://schemas.microsoft.com/office/powerpoint/2010/main" val="18078894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p:cNvSpPr>
          <p:nvPr/>
        </p:nvSpPr>
        <p:spPr bwMode="auto">
          <a:xfrm>
            <a:off x="2123728" y="1988840"/>
            <a:ext cx="6618312" cy="3586336"/>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lstStyle/>
          <a:p>
            <a:pPr algn="just" eaLnBrk="1" hangingPunct="1">
              <a:defRPr/>
            </a:pPr>
            <a:endParaRPr lang="es-ES" sz="2400" dirty="0">
              <a:solidFill>
                <a:srgbClr val="6A221D"/>
              </a:solidFill>
              <a:latin typeface="Arial" panose="020B0604020202020204" pitchFamily="34" charset="0"/>
              <a:cs typeface="Arial" panose="020B0604020202020204" pitchFamily="34" charset="0"/>
            </a:endParaRPr>
          </a:p>
          <a:p>
            <a:pPr algn="just" eaLnBrk="1" hangingPunct="1">
              <a:defRPr/>
            </a:pPr>
            <a:r>
              <a:rPr lang="es-ES" sz="2400" dirty="0">
                <a:solidFill>
                  <a:srgbClr val="6A221D"/>
                </a:solidFill>
                <a:latin typeface="Arial" panose="020B0604020202020204" pitchFamily="34" charset="0"/>
                <a:cs typeface="Arial" panose="020B0604020202020204" pitchFamily="34" charset="0"/>
              </a:rPr>
              <a:t>La mezcla original demostró ser insuficiente con el desarrollo de la industria de los servicios y sectores sociales, es así como se le agregan tres elementos adicionales:</a:t>
            </a:r>
          </a:p>
          <a:p>
            <a:pPr algn="just" eaLnBrk="1" hangingPunct="1">
              <a:defRPr/>
            </a:pPr>
            <a:endParaRPr lang="es-ES" sz="2400" dirty="0">
              <a:solidFill>
                <a:srgbClr val="6A221D"/>
              </a:solidFill>
              <a:latin typeface="Arial" panose="020B0604020202020204" pitchFamily="34" charset="0"/>
              <a:cs typeface="Arial" panose="020B0604020202020204" pitchFamily="34" charset="0"/>
            </a:endParaRPr>
          </a:p>
          <a:p>
            <a:pPr marL="896938" indent="-457200" algn="just" eaLnBrk="1" hangingPunct="1">
              <a:buFont typeface="Arial" pitchFamily="34" charset="0"/>
              <a:buChar char="•"/>
              <a:defRPr/>
            </a:pPr>
            <a:r>
              <a:rPr lang="es-ES" sz="2400" dirty="0">
                <a:solidFill>
                  <a:srgbClr val="6A221D"/>
                </a:solidFill>
                <a:latin typeface="Arial" panose="020B0604020202020204" pitchFamily="34" charset="0"/>
                <a:cs typeface="Arial" panose="020B0604020202020204" pitchFamily="34" charset="0"/>
              </a:rPr>
              <a:t>Personal,</a:t>
            </a:r>
          </a:p>
          <a:p>
            <a:pPr marL="896938" indent="-457200" algn="just" eaLnBrk="1" hangingPunct="1">
              <a:buFont typeface="Arial" pitchFamily="34" charset="0"/>
              <a:buChar char="•"/>
              <a:defRPr/>
            </a:pPr>
            <a:r>
              <a:rPr lang="es-ES" sz="2400" dirty="0">
                <a:solidFill>
                  <a:srgbClr val="6A221D"/>
                </a:solidFill>
                <a:latin typeface="Arial" panose="020B0604020202020204" pitchFamily="34" charset="0"/>
                <a:cs typeface="Arial" panose="020B0604020202020204" pitchFamily="34" charset="0"/>
              </a:rPr>
              <a:t>Procesos, y</a:t>
            </a:r>
          </a:p>
          <a:p>
            <a:pPr marL="896938" indent="-457200" algn="just" eaLnBrk="1" hangingPunct="1">
              <a:buFont typeface="Arial" pitchFamily="34" charset="0"/>
              <a:buChar char="•"/>
              <a:defRPr/>
            </a:pPr>
            <a:r>
              <a:rPr lang="es-ES" sz="2400" dirty="0">
                <a:solidFill>
                  <a:srgbClr val="6A221D"/>
                </a:solidFill>
                <a:latin typeface="Arial" panose="020B0604020202020204" pitchFamily="34" charset="0"/>
                <a:cs typeface="Arial" panose="020B0604020202020204" pitchFamily="34" charset="0"/>
              </a:rPr>
              <a:t>Presentación</a:t>
            </a:r>
          </a:p>
          <a:p>
            <a:pPr algn="just" eaLnBrk="1" hangingPunct="1">
              <a:defRPr/>
            </a:pPr>
            <a:endParaRPr lang="es-ES" sz="2400" dirty="0">
              <a:solidFill>
                <a:srgbClr val="6A221D"/>
              </a:solidFill>
              <a:latin typeface="Arial" panose="020B0604020202020204" pitchFamily="34" charset="0"/>
              <a:cs typeface="Arial" panose="020B0604020202020204" pitchFamily="34" charset="0"/>
            </a:endParaRPr>
          </a:p>
        </p:txBody>
      </p:sp>
      <p:sp>
        <p:nvSpPr>
          <p:cNvPr id="3" name="2 Rectángulo"/>
          <p:cNvSpPr/>
          <p:nvPr/>
        </p:nvSpPr>
        <p:spPr>
          <a:xfrm>
            <a:off x="2483768" y="824463"/>
            <a:ext cx="6120680" cy="8309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lvl="0" algn="just">
              <a:defRPr/>
            </a:pPr>
            <a:r>
              <a:rPr lang="es-ES" sz="2400" b="1" dirty="0">
                <a:solidFill>
                  <a:srgbClr val="6A221D"/>
                </a:solidFill>
                <a:latin typeface="Arial" panose="020B0604020202020204" pitchFamily="34" charset="0"/>
                <a:cs typeface="Arial" panose="020B0604020202020204" pitchFamily="34" charset="0"/>
              </a:rPr>
              <a:t>Relación de la mezcla de mercadotecnia social y de servicios</a:t>
            </a:r>
          </a:p>
        </p:txBody>
      </p:sp>
    </p:spTree>
    <p:extLst>
      <p:ext uri="{BB962C8B-B14F-4D97-AF65-F5344CB8AC3E}">
        <p14:creationId xmlns:p14="http://schemas.microsoft.com/office/powerpoint/2010/main" val="20909865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txBox="1">
            <a:spLocks/>
          </p:cNvSpPr>
          <p:nvPr/>
        </p:nvSpPr>
        <p:spPr bwMode="auto">
          <a:xfrm>
            <a:off x="1609328" y="1124744"/>
            <a:ext cx="735516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b">
            <a:normAutofit/>
          </a:bodyPr>
          <a:lstStyle>
            <a:defPPr>
              <a:defRPr lang="es-MX"/>
            </a:defPPr>
            <a:lvl1pPr marL="0" indent="-342900" algn="l" defTabSz="914400" rtl="0" eaLnBrk="1" latinLnBrk="0" hangingPunct="1">
              <a:spcBef>
                <a:spcPct val="20000"/>
              </a:spcBef>
              <a:buFont typeface="Arial" panose="020B0604020202020204" pitchFamily="34" charset="0"/>
              <a:buChar char="•"/>
              <a:defRPr sz="1800" b="0" kern="1200">
                <a:solidFill>
                  <a:schemeClr val="tx1"/>
                </a:solidFill>
                <a:latin typeface="+mn-lt"/>
                <a:ea typeface="+mn-ea"/>
                <a:cs typeface="+mn-cs"/>
              </a:defRPr>
            </a:lvl1pPr>
            <a:lvl2pPr marL="457200" indent="-285750" algn="l" defTabSz="914400" rtl="0" eaLnBrk="1" latinLnBrk="0" hangingPunct="1">
              <a:spcBef>
                <a:spcPct val="20000"/>
              </a:spcBef>
              <a:buFont typeface="Arial" panose="020B0604020202020204" pitchFamily="34" charset="0"/>
              <a:buChar char="–"/>
              <a:defRPr sz="1800" b="0" kern="1200">
                <a:solidFill>
                  <a:schemeClr val="tx1"/>
                </a:solidFill>
                <a:latin typeface="+mn-lt"/>
                <a:ea typeface="+mn-ea"/>
                <a:cs typeface="+mn-cs"/>
              </a:defRPr>
            </a:lvl2pPr>
            <a:lvl3pPr marL="914400" indent="-228600" algn="l" defTabSz="914400" rtl="0" eaLnBrk="1" latinLnBrk="0" hangingPunct="1">
              <a:spcBef>
                <a:spcPct val="20000"/>
              </a:spcBef>
              <a:buFont typeface="Arial" panose="020B0604020202020204" pitchFamily="34" charset="0"/>
              <a:buChar char="•"/>
              <a:defRPr sz="1800" b="0" kern="1200">
                <a:solidFill>
                  <a:schemeClr val="tx1"/>
                </a:solidFill>
                <a:latin typeface="+mn-lt"/>
                <a:ea typeface="+mn-ea"/>
                <a:cs typeface="+mn-cs"/>
              </a:defRPr>
            </a:lvl3pPr>
            <a:lvl4pPr marL="1371600" indent="-228600" algn="l" defTabSz="914400" rtl="0" eaLnBrk="1" latinLnBrk="0" hangingPunct="1">
              <a:spcBef>
                <a:spcPct val="20000"/>
              </a:spcBef>
              <a:buFont typeface="Arial" panose="020B0604020202020204" pitchFamily="34" charset="0"/>
              <a:buChar char="–"/>
              <a:defRPr sz="1800" b="0" kern="1200">
                <a:solidFill>
                  <a:schemeClr val="tx1"/>
                </a:solidFill>
                <a:latin typeface="+mn-lt"/>
                <a:ea typeface="+mn-ea"/>
                <a:cs typeface="+mn-cs"/>
              </a:defRPr>
            </a:lvl4pPr>
            <a:lvl5pPr marL="1828800" indent="-228600" algn="l" defTabSz="914400" rtl="0" eaLnBrk="1" latinLnBrk="0" hangingPunct="1">
              <a:spcBef>
                <a:spcPct val="20000"/>
              </a:spcBef>
              <a:buFont typeface="Arial" panose="020B0604020202020204" pitchFamily="34" charset="0"/>
              <a:buChar char="»"/>
              <a:defRPr sz="1800" b="0" kern="1200">
                <a:solidFill>
                  <a:schemeClr val="tx1"/>
                </a:solidFill>
                <a:latin typeface="+mn-lt"/>
                <a:ea typeface="+mn-ea"/>
                <a:cs typeface="+mn-cs"/>
              </a:defRPr>
            </a:lvl5pPr>
            <a:lvl6pPr marL="2286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342900">
              <a:lnSpc>
                <a:spcPct val="200000"/>
              </a:lnSpc>
              <a:spcBef>
                <a:spcPct val="0"/>
              </a:spcBef>
              <a:defRPr/>
            </a:pPr>
            <a:r>
              <a:rPr lang="es-MX" altLang="es-MX" sz="2000" b="1" dirty="0" smtClean="0">
                <a:solidFill>
                  <a:srgbClr val="6A221D"/>
                </a:solidFill>
                <a:latin typeface="Arial" panose="020B0604020202020204" pitchFamily="34" charset="0"/>
              </a:rPr>
              <a:t>Área Académica: </a:t>
            </a:r>
            <a:r>
              <a:rPr lang="es-MX" altLang="es-MX" sz="2000" dirty="0" smtClean="0">
                <a:solidFill>
                  <a:srgbClr val="6A221D"/>
                </a:solidFill>
                <a:latin typeface="Arial" panose="020B0604020202020204" pitchFamily="34" charset="0"/>
              </a:rPr>
              <a:t>Administración</a:t>
            </a:r>
          </a:p>
          <a:p>
            <a:pPr marL="171450" indent="-171450">
              <a:lnSpc>
                <a:spcPct val="200000"/>
              </a:lnSpc>
              <a:spcBef>
                <a:spcPct val="0"/>
              </a:spcBef>
              <a:defRPr/>
            </a:pPr>
            <a:endParaRPr lang="es-ES" altLang="es-MX" sz="1200" b="1" dirty="0" smtClean="0">
              <a:solidFill>
                <a:srgbClr val="6A221D"/>
              </a:solidFill>
              <a:latin typeface="Arial" panose="020B0604020202020204" pitchFamily="34" charset="0"/>
            </a:endParaRPr>
          </a:p>
          <a:p>
            <a:pPr marL="342900">
              <a:lnSpc>
                <a:spcPct val="200000"/>
              </a:lnSpc>
              <a:spcBef>
                <a:spcPct val="0"/>
              </a:spcBef>
              <a:defRPr/>
            </a:pPr>
            <a:r>
              <a:rPr lang="es-ES" altLang="es-MX" sz="2000" b="1" dirty="0" smtClean="0">
                <a:solidFill>
                  <a:srgbClr val="6A221D"/>
                </a:solidFill>
                <a:latin typeface="Arial" panose="020B0604020202020204" pitchFamily="34" charset="0"/>
              </a:rPr>
              <a:t>Tema: </a:t>
            </a:r>
            <a:r>
              <a:rPr lang="es-ES" altLang="es-MX" sz="2000" dirty="0">
                <a:solidFill>
                  <a:srgbClr val="6A221D"/>
                </a:solidFill>
                <a:latin typeface="Arial" panose="020B0604020202020204" pitchFamily="34" charset="0"/>
              </a:rPr>
              <a:t>Modelos (</a:t>
            </a:r>
            <a:r>
              <a:rPr lang="es-ES" altLang="es-MX" sz="2000" dirty="0" err="1">
                <a:solidFill>
                  <a:srgbClr val="6A221D"/>
                </a:solidFill>
                <a:latin typeface="Arial" panose="020B0604020202020204" pitchFamily="34" charset="0"/>
              </a:rPr>
              <a:t>Mix</a:t>
            </a:r>
            <a:r>
              <a:rPr lang="es-ES" altLang="es-MX" sz="2000" dirty="0">
                <a:solidFill>
                  <a:srgbClr val="6A221D"/>
                </a:solidFill>
                <a:latin typeface="Arial" panose="020B0604020202020204" pitchFamily="34" charset="0"/>
              </a:rPr>
              <a:t> </a:t>
            </a:r>
            <a:r>
              <a:rPr lang="es-ES" altLang="es-MX" sz="2000" dirty="0" err="1">
                <a:solidFill>
                  <a:srgbClr val="6A221D"/>
                </a:solidFill>
                <a:latin typeface="Arial" panose="020B0604020202020204" pitchFamily="34" charset="0"/>
              </a:rPr>
              <a:t>MKT</a:t>
            </a:r>
            <a:r>
              <a:rPr lang="es-ES" altLang="es-MX" sz="2000" dirty="0">
                <a:solidFill>
                  <a:srgbClr val="6A221D"/>
                </a:solidFill>
                <a:latin typeface="Arial" panose="020B0604020202020204" pitchFamily="34" charset="0"/>
              </a:rPr>
              <a:t>)</a:t>
            </a:r>
            <a:endParaRPr lang="es-ES" altLang="es-MX" sz="2000" dirty="0" smtClean="0">
              <a:solidFill>
                <a:srgbClr val="6A221D"/>
              </a:solidFill>
              <a:latin typeface="Arial" panose="020B0604020202020204" pitchFamily="34" charset="0"/>
            </a:endParaRPr>
          </a:p>
          <a:p>
            <a:pPr marL="171450" indent="-171450">
              <a:lnSpc>
                <a:spcPct val="200000"/>
              </a:lnSpc>
              <a:spcBef>
                <a:spcPct val="0"/>
              </a:spcBef>
              <a:defRPr/>
            </a:pPr>
            <a:endParaRPr lang="es-ES" altLang="es-MX" sz="1200" dirty="0" smtClean="0">
              <a:solidFill>
                <a:srgbClr val="6A221D"/>
              </a:solidFill>
              <a:latin typeface="Arial" panose="020B0604020202020204" pitchFamily="34" charset="0"/>
            </a:endParaRPr>
          </a:p>
          <a:p>
            <a:pPr marL="342900">
              <a:lnSpc>
                <a:spcPct val="200000"/>
              </a:lnSpc>
              <a:spcBef>
                <a:spcPct val="0"/>
              </a:spcBef>
              <a:defRPr/>
            </a:pPr>
            <a:r>
              <a:rPr lang="es-ES" altLang="es-MX" sz="2000" b="1" dirty="0" smtClean="0">
                <a:solidFill>
                  <a:srgbClr val="6A221D"/>
                </a:solidFill>
                <a:latin typeface="Arial" panose="020B0604020202020204" pitchFamily="34" charset="0"/>
              </a:rPr>
              <a:t>Profesores: </a:t>
            </a:r>
            <a:r>
              <a:rPr lang="es-ES" altLang="es-MX" sz="2000" dirty="0">
                <a:solidFill>
                  <a:srgbClr val="6A221D"/>
                </a:solidFill>
                <a:latin typeface="Arial" panose="020B0604020202020204" pitchFamily="34" charset="0"/>
              </a:rPr>
              <a:t>Marco Antonio I. García </a:t>
            </a:r>
            <a:r>
              <a:rPr lang="es-ES" altLang="es-MX" sz="2000" dirty="0" err="1">
                <a:solidFill>
                  <a:srgbClr val="6A221D"/>
                </a:solidFill>
                <a:latin typeface="Arial" panose="020B0604020202020204" pitchFamily="34" charset="0"/>
              </a:rPr>
              <a:t>García</a:t>
            </a:r>
            <a:r>
              <a:rPr lang="es-ES" altLang="es-MX" sz="2000" dirty="0">
                <a:solidFill>
                  <a:srgbClr val="6A221D"/>
                </a:solidFill>
                <a:latin typeface="Arial" panose="020B0604020202020204" pitchFamily="34" charset="0"/>
              </a:rPr>
              <a:t>, Juan Eduardo Ramírez León, </a:t>
            </a:r>
            <a:r>
              <a:rPr lang="es-ES" sz="2000" dirty="0">
                <a:solidFill>
                  <a:srgbClr val="6A221D"/>
                </a:solidFill>
                <a:latin typeface="Arial" panose="020B0604020202020204" pitchFamily="34" charset="0"/>
              </a:rPr>
              <a:t>Sofía E. López García.</a:t>
            </a:r>
            <a:endParaRPr lang="es-ES" altLang="es-MX" sz="2000" dirty="0">
              <a:solidFill>
                <a:srgbClr val="6A221D"/>
              </a:solidFill>
              <a:latin typeface="Arial" panose="020B0604020202020204" pitchFamily="34" charset="0"/>
            </a:endParaRPr>
          </a:p>
          <a:p>
            <a:pPr marL="342900">
              <a:lnSpc>
                <a:spcPct val="200000"/>
              </a:lnSpc>
              <a:spcBef>
                <a:spcPct val="0"/>
              </a:spcBef>
              <a:defRPr/>
            </a:pPr>
            <a:endParaRPr lang="es-ES" altLang="es-MX" sz="2000" b="1" dirty="0" smtClean="0">
              <a:solidFill>
                <a:srgbClr val="6A221D"/>
              </a:solidFill>
              <a:latin typeface="Arial" panose="020B0604020202020204" pitchFamily="34" charset="0"/>
            </a:endParaRPr>
          </a:p>
          <a:p>
            <a:pPr marL="342900">
              <a:lnSpc>
                <a:spcPct val="200000"/>
              </a:lnSpc>
              <a:spcBef>
                <a:spcPct val="0"/>
              </a:spcBef>
              <a:defRPr/>
            </a:pPr>
            <a:r>
              <a:rPr lang="es-ES" altLang="es-MX" sz="2000" b="1" dirty="0" smtClean="0">
                <a:solidFill>
                  <a:srgbClr val="6A221D"/>
                </a:solidFill>
                <a:latin typeface="Arial" panose="020B0604020202020204" pitchFamily="34" charset="0"/>
              </a:rPr>
              <a:t>Periodo:  </a:t>
            </a:r>
            <a:r>
              <a:rPr lang="es-ES" altLang="es-MX" sz="2000" dirty="0" smtClean="0">
                <a:solidFill>
                  <a:srgbClr val="6A221D"/>
                </a:solidFill>
                <a:latin typeface="Arial" panose="020B0604020202020204" pitchFamily="34" charset="0"/>
              </a:rPr>
              <a:t>Enero – junio 2016</a:t>
            </a:r>
          </a:p>
        </p:txBody>
      </p:sp>
    </p:spTree>
    <p:extLst>
      <p:ext uri="{BB962C8B-B14F-4D97-AF65-F5344CB8AC3E}">
        <p14:creationId xmlns:p14="http://schemas.microsoft.com/office/powerpoint/2010/main" val="12130756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1 Imagen" descr="http://upload.wikimedia.org/wikipedia/commons/thumb/b/bb/7P_Mezcla_Mercadotecnia.jpg/400px-7P_Mezcla_Mercadotecnia.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712" y="1484784"/>
            <a:ext cx="6248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55362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txBox="1">
            <a:spLocks/>
          </p:cNvSpPr>
          <p:nvPr/>
        </p:nvSpPr>
        <p:spPr bwMode="auto">
          <a:xfrm>
            <a:off x="1763688" y="1447800"/>
            <a:ext cx="6618312" cy="441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2"/>
                </a:solidFill>
                <a:latin typeface="Segoe Condensed"/>
              </a:defRPr>
            </a:lvl1pPr>
            <a:lvl2pPr marL="742950" indent="-285750">
              <a:spcBef>
                <a:spcPct val="20000"/>
              </a:spcBef>
              <a:buFont typeface="Arial" panose="020B0604020202020204" pitchFamily="34" charset="0"/>
              <a:buChar char="–"/>
              <a:defRPr sz="2400">
                <a:solidFill>
                  <a:schemeClr val="tx2"/>
                </a:solidFill>
                <a:latin typeface="Segoe Condensed"/>
              </a:defRPr>
            </a:lvl2pPr>
            <a:lvl3pPr marL="1143000" indent="-228600">
              <a:spcBef>
                <a:spcPct val="20000"/>
              </a:spcBef>
              <a:buFont typeface="Arial" panose="020B0604020202020204" pitchFamily="34" charset="0"/>
              <a:buChar char="•"/>
              <a:defRPr sz="2000">
                <a:solidFill>
                  <a:schemeClr val="tx2"/>
                </a:solidFill>
                <a:latin typeface="Segoe Condensed"/>
              </a:defRPr>
            </a:lvl3pPr>
            <a:lvl4pPr marL="1600200" indent="-228600">
              <a:spcBef>
                <a:spcPct val="20000"/>
              </a:spcBef>
              <a:buFont typeface="Arial" panose="020B0604020202020204" pitchFamily="34" charset="0"/>
              <a:buChar char="–"/>
              <a:defRPr>
                <a:solidFill>
                  <a:schemeClr val="tx2"/>
                </a:solidFill>
                <a:latin typeface="Segoe Condensed"/>
              </a:defRPr>
            </a:lvl4pPr>
            <a:lvl5pPr marL="2057400" indent="-228600">
              <a:spcBef>
                <a:spcPct val="20000"/>
              </a:spcBef>
              <a:buFont typeface="Arial" panose="020B0604020202020204" pitchFamily="34" charset="0"/>
              <a:buChar char="»"/>
              <a:defRPr>
                <a:solidFill>
                  <a:schemeClr val="tx2"/>
                </a:solidFill>
                <a:latin typeface="Segoe Condensed"/>
              </a:defRPr>
            </a:lvl5pPr>
            <a:lvl6pPr marL="2514600" indent="-228600" eaLnBrk="0" fontAlgn="base" hangingPunct="0">
              <a:spcBef>
                <a:spcPct val="20000"/>
              </a:spcBef>
              <a:spcAft>
                <a:spcPct val="0"/>
              </a:spcAft>
              <a:buFont typeface="Arial" panose="020B0604020202020204" pitchFamily="34" charset="0"/>
              <a:buChar char="»"/>
              <a:defRPr>
                <a:solidFill>
                  <a:schemeClr val="tx2"/>
                </a:solidFill>
                <a:latin typeface="Segoe Condensed"/>
              </a:defRPr>
            </a:lvl6pPr>
            <a:lvl7pPr marL="2971800" indent="-228600" eaLnBrk="0" fontAlgn="base" hangingPunct="0">
              <a:spcBef>
                <a:spcPct val="20000"/>
              </a:spcBef>
              <a:spcAft>
                <a:spcPct val="0"/>
              </a:spcAft>
              <a:buFont typeface="Arial" panose="020B0604020202020204" pitchFamily="34" charset="0"/>
              <a:buChar char="»"/>
              <a:defRPr>
                <a:solidFill>
                  <a:schemeClr val="tx2"/>
                </a:solidFill>
                <a:latin typeface="Segoe Condensed"/>
              </a:defRPr>
            </a:lvl7pPr>
            <a:lvl8pPr marL="3429000" indent="-228600" eaLnBrk="0" fontAlgn="base" hangingPunct="0">
              <a:spcBef>
                <a:spcPct val="20000"/>
              </a:spcBef>
              <a:spcAft>
                <a:spcPct val="0"/>
              </a:spcAft>
              <a:buFont typeface="Arial" panose="020B0604020202020204" pitchFamily="34" charset="0"/>
              <a:buChar char="»"/>
              <a:defRPr>
                <a:solidFill>
                  <a:schemeClr val="tx2"/>
                </a:solidFill>
                <a:latin typeface="Segoe Condensed"/>
              </a:defRPr>
            </a:lvl8pPr>
            <a:lvl9pPr marL="3886200" indent="-228600" eaLnBrk="0" fontAlgn="base" hangingPunct="0">
              <a:spcBef>
                <a:spcPct val="20000"/>
              </a:spcBef>
              <a:spcAft>
                <a:spcPct val="0"/>
              </a:spcAft>
              <a:buFont typeface="Arial" panose="020B0604020202020204" pitchFamily="34" charset="0"/>
              <a:buChar char="»"/>
              <a:defRPr>
                <a:solidFill>
                  <a:schemeClr val="tx2"/>
                </a:solidFill>
                <a:latin typeface="Segoe Condensed"/>
              </a:defRPr>
            </a:lvl9pPr>
          </a:lstStyle>
          <a:p>
            <a:pPr algn="just" eaLnBrk="1" hangingPunct="1">
              <a:spcBef>
                <a:spcPct val="0"/>
              </a:spcBef>
              <a:buFontTx/>
              <a:buNone/>
            </a:pPr>
            <a:r>
              <a:rPr lang="es-ES" altLang="es-MX" sz="2400" b="1">
                <a:solidFill>
                  <a:srgbClr val="6A221D"/>
                </a:solidFill>
                <a:latin typeface="Arial" panose="020B0604020202020204" pitchFamily="34" charset="0"/>
              </a:rPr>
              <a:t>Personal: </a:t>
            </a:r>
          </a:p>
          <a:p>
            <a:pPr algn="just" eaLnBrk="1" hangingPunct="1">
              <a:spcBef>
                <a:spcPct val="0"/>
              </a:spcBef>
              <a:buFontTx/>
              <a:buNone/>
            </a:pPr>
            <a:endParaRPr lang="es-ES" altLang="es-MX" sz="2400" b="1">
              <a:solidFill>
                <a:srgbClr val="6A221D"/>
              </a:solidFill>
              <a:latin typeface="Arial" panose="020B0604020202020204" pitchFamily="34" charset="0"/>
            </a:endParaRPr>
          </a:p>
          <a:p>
            <a:pPr algn="just" eaLnBrk="1" hangingPunct="1">
              <a:spcBef>
                <a:spcPct val="0"/>
              </a:spcBef>
              <a:buFontTx/>
              <a:buNone/>
            </a:pPr>
            <a:r>
              <a:rPr lang="es-ES" altLang="es-MX" sz="2400">
                <a:solidFill>
                  <a:srgbClr val="6A221D"/>
                </a:solidFill>
                <a:latin typeface="Arial" panose="020B0604020202020204" pitchFamily="34" charset="0"/>
              </a:rPr>
              <a:t>El personal es importante en todas las organizaciones, pero es especialmente importante en aquellas circunstancias en que, no existiendo las evidencias de los productos tangibles, el cliente se forma la impresión de la empresa con base en el comportamiento y actitudes de su personal. </a:t>
            </a:r>
          </a:p>
          <a:p>
            <a:pPr algn="just" eaLnBrk="1" hangingPunct="1">
              <a:spcBef>
                <a:spcPct val="0"/>
              </a:spcBef>
              <a:buFontTx/>
              <a:buNone/>
            </a:pPr>
            <a:endParaRPr lang="es-ES" altLang="es-MX" sz="2000">
              <a:solidFill>
                <a:srgbClr val="6A221D"/>
              </a:solidFill>
              <a:latin typeface="Arial" panose="020B0604020202020204" pitchFamily="34" charset="0"/>
            </a:endParaRPr>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10087" y="5301208"/>
            <a:ext cx="1296144" cy="1197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26863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txBox="1">
            <a:spLocks/>
          </p:cNvSpPr>
          <p:nvPr/>
        </p:nvSpPr>
        <p:spPr bwMode="auto">
          <a:xfrm>
            <a:off x="1691680" y="990600"/>
            <a:ext cx="6690320" cy="441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2"/>
                </a:solidFill>
                <a:latin typeface="Segoe Condensed"/>
              </a:defRPr>
            </a:lvl1pPr>
            <a:lvl2pPr marL="742950" indent="-285750">
              <a:spcBef>
                <a:spcPct val="20000"/>
              </a:spcBef>
              <a:buFont typeface="Arial" panose="020B0604020202020204" pitchFamily="34" charset="0"/>
              <a:buChar char="–"/>
              <a:defRPr sz="2400">
                <a:solidFill>
                  <a:schemeClr val="tx2"/>
                </a:solidFill>
                <a:latin typeface="Segoe Condensed"/>
              </a:defRPr>
            </a:lvl2pPr>
            <a:lvl3pPr marL="1143000" indent="-228600">
              <a:spcBef>
                <a:spcPct val="20000"/>
              </a:spcBef>
              <a:buFont typeface="Arial" panose="020B0604020202020204" pitchFamily="34" charset="0"/>
              <a:buChar char="•"/>
              <a:defRPr sz="2000">
                <a:solidFill>
                  <a:schemeClr val="tx2"/>
                </a:solidFill>
                <a:latin typeface="Segoe Condensed"/>
              </a:defRPr>
            </a:lvl3pPr>
            <a:lvl4pPr marL="1600200" indent="-228600">
              <a:spcBef>
                <a:spcPct val="20000"/>
              </a:spcBef>
              <a:buFont typeface="Arial" panose="020B0604020202020204" pitchFamily="34" charset="0"/>
              <a:buChar char="–"/>
              <a:defRPr>
                <a:solidFill>
                  <a:schemeClr val="tx2"/>
                </a:solidFill>
                <a:latin typeface="Segoe Condensed"/>
              </a:defRPr>
            </a:lvl4pPr>
            <a:lvl5pPr marL="2057400" indent="-228600">
              <a:spcBef>
                <a:spcPct val="20000"/>
              </a:spcBef>
              <a:buFont typeface="Arial" panose="020B0604020202020204" pitchFamily="34" charset="0"/>
              <a:buChar char="»"/>
              <a:defRPr>
                <a:solidFill>
                  <a:schemeClr val="tx2"/>
                </a:solidFill>
                <a:latin typeface="Segoe Condensed"/>
              </a:defRPr>
            </a:lvl5pPr>
            <a:lvl6pPr marL="2514600" indent="-228600" eaLnBrk="0" fontAlgn="base" hangingPunct="0">
              <a:spcBef>
                <a:spcPct val="20000"/>
              </a:spcBef>
              <a:spcAft>
                <a:spcPct val="0"/>
              </a:spcAft>
              <a:buFont typeface="Arial" panose="020B0604020202020204" pitchFamily="34" charset="0"/>
              <a:buChar char="»"/>
              <a:defRPr>
                <a:solidFill>
                  <a:schemeClr val="tx2"/>
                </a:solidFill>
                <a:latin typeface="Segoe Condensed"/>
              </a:defRPr>
            </a:lvl6pPr>
            <a:lvl7pPr marL="2971800" indent="-228600" eaLnBrk="0" fontAlgn="base" hangingPunct="0">
              <a:spcBef>
                <a:spcPct val="20000"/>
              </a:spcBef>
              <a:spcAft>
                <a:spcPct val="0"/>
              </a:spcAft>
              <a:buFont typeface="Arial" panose="020B0604020202020204" pitchFamily="34" charset="0"/>
              <a:buChar char="»"/>
              <a:defRPr>
                <a:solidFill>
                  <a:schemeClr val="tx2"/>
                </a:solidFill>
                <a:latin typeface="Segoe Condensed"/>
              </a:defRPr>
            </a:lvl7pPr>
            <a:lvl8pPr marL="3429000" indent="-228600" eaLnBrk="0" fontAlgn="base" hangingPunct="0">
              <a:spcBef>
                <a:spcPct val="20000"/>
              </a:spcBef>
              <a:spcAft>
                <a:spcPct val="0"/>
              </a:spcAft>
              <a:buFont typeface="Arial" panose="020B0604020202020204" pitchFamily="34" charset="0"/>
              <a:buChar char="»"/>
              <a:defRPr>
                <a:solidFill>
                  <a:schemeClr val="tx2"/>
                </a:solidFill>
                <a:latin typeface="Segoe Condensed"/>
              </a:defRPr>
            </a:lvl8pPr>
            <a:lvl9pPr marL="3886200" indent="-228600" eaLnBrk="0" fontAlgn="base" hangingPunct="0">
              <a:spcBef>
                <a:spcPct val="20000"/>
              </a:spcBef>
              <a:spcAft>
                <a:spcPct val="0"/>
              </a:spcAft>
              <a:buFont typeface="Arial" panose="020B0604020202020204" pitchFamily="34" charset="0"/>
              <a:buChar char="»"/>
              <a:defRPr>
                <a:solidFill>
                  <a:schemeClr val="tx2"/>
                </a:solidFill>
                <a:latin typeface="Segoe Condensed"/>
              </a:defRPr>
            </a:lvl9pPr>
          </a:lstStyle>
          <a:p>
            <a:pPr algn="just" eaLnBrk="1" hangingPunct="1">
              <a:spcBef>
                <a:spcPct val="0"/>
              </a:spcBef>
              <a:buFontTx/>
              <a:buNone/>
            </a:pPr>
            <a:r>
              <a:rPr lang="es-ES" altLang="es-MX" sz="2400" b="1">
                <a:solidFill>
                  <a:srgbClr val="6A221D"/>
                </a:solidFill>
                <a:latin typeface="Arial" panose="020B0604020202020204" pitchFamily="34" charset="0"/>
              </a:rPr>
              <a:t>Procesos: </a:t>
            </a:r>
          </a:p>
          <a:p>
            <a:pPr algn="just" eaLnBrk="1" hangingPunct="1">
              <a:spcBef>
                <a:spcPct val="0"/>
              </a:spcBef>
              <a:buFontTx/>
              <a:buNone/>
            </a:pPr>
            <a:endParaRPr lang="es-ES" altLang="es-MX" sz="2400" b="1">
              <a:solidFill>
                <a:srgbClr val="6A221D"/>
              </a:solidFill>
              <a:latin typeface="Arial" panose="020B0604020202020204" pitchFamily="34" charset="0"/>
            </a:endParaRPr>
          </a:p>
          <a:p>
            <a:pPr algn="just" eaLnBrk="1" hangingPunct="1">
              <a:spcBef>
                <a:spcPct val="0"/>
              </a:spcBef>
              <a:buFontTx/>
              <a:buNone/>
            </a:pPr>
            <a:r>
              <a:rPr lang="es-ES" altLang="es-MX" sz="2400">
                <a:solidFill>
                  <a:srgbClr val="6A221D"/>
                </a:solidFill>
                <a:latin typeface="Arial" panose="020B0604020202020204" pitchFamily="34" charset="0"/>
              </a:rPr>
              <a:t>Los procesos son todos los procedimientos, mecanismos y rutinas por medio de los cuales se crea un servicio y se entrega a un cliente, incluyendo las decisiones de política con relación a ciertos asuntos de intervención del cliente y ejercicio del criterio de los empleados. </a:t>
            </a:r>
          </a:p>
          <a:p>
            <a:pPr algn="just" eaLnBrk="1" hangingPunct="1">
              <a:spcBef>
                <a:spcPct val="0"/>
              </a:spcBef>
              <a:buFontTx/>
              <a:buNone/>
            </a:pPr>
            <a:endParaRPr lang="es-ES" altLang="es-MX" sz="2400">
              <a:solidFill>
                <a:srgbClr val="6A221D"/>
              </a:solidFill>
              <a:latin typeface="Arial" panose="020B0604020202020204" pitchFamily="34" charset="0"/>
            </a:endParaRPr>
          </a:p>
          <a:p>
            <a:pPr algn="just" eaLnBrk="1" hangingPunct="1">
              <a:spcBef>
                <a:spcPct val="0"/>
              </a:spcBef>
              <a:buFontTx/>
              <a:buNone/>
            </a:pPr>
            <a:r>
              <a:rPr lang="es-ES" altLang="es-MX" sz="2400">
                <a:solidFill>
                  <a:srgbClr val="6A221D"/>
                </a:solidFill>
                <a:latin typeface="Arial" panose="020B0604020202020204" pitchFamily="34" charset="0"/>
              </a:rPr>
              <a:t>La administración de procesos es un aspecto clave en la mejora de la calidad del servicio.</a:t>
            </a:r>
          </a:p>
        </p:txBody>
      </p:sp>
      <p:pic>
        <p:nvPicPr>
          <p:cNvPr id="80900" name="Imagen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82868" y="5157192"/>
            <a:ext cx="1680132" cy="1544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44234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txBox="1">
            <a:spLocks/>
          </p:cNvSpPr>
          <p:nvPr/>
        </p:nvSpPr>
        <p:spPr bwMode="auto">
          <a:xfrm>
            <a:off x="1835696" y="914400"/>
            <a:ext cx="6546304" cy="441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2"/>
                </a:solidFill>
                <a:latin typeface="Segoe Condensed"/>
              </a:defRPr>
            </a:lvl1pPr>
            <a:lvl2pPr marL="742950" indent="-285750">
              <a:spcBef>
                <a:spcPct val="20000"/>
              </a:spcBef>
              <a:buFont typeface="Arial" panose="020B0604020202020204" pitchFamily="34" charset="0"/>
              <a:buChar char="–"/>
              <a:defRPr sz="2400">
                <a:solidFill>
                  <a:schemeClr val="tx2"/>
                </a:solidFill>
                <a:latin typeface="Segoe Condensed"/>
              </a:defRPr>
            </a:lvl2pPr>
            <a:lvl3pPr marL="1143000" indent="-228600">
              <a:spcBef>
                <a:spcPct val="20000"/>
              </a:spcBef>
              <a:buFont typeface="Arial" panose="020B0604020202020204" pitchFamily="34" charset="0"/>
              <a:buChar char="•"/>
              <a:defRPr sz="2000">
                <a:solidFill>
                  <a:schemeClr val="tx2"/>
                </a:solidFill>
                <a:latin typeface="Segoe Condensed"/>
              </a:defRPr>
            </a:lvl3pPr>
            <a:lvl4pPr marL="1600200" indent="-228600">
              <a:spcBef>
                <a:spcPct val="20000"/>
              </a:spcBef>
              <a:buFont typeface="Arial" panose="020B0604020202020204" pitchFamily="34" charset="0"/>
              <a:buChar char="–"/>
              <a:defRPr>
                <a:solidFill>
                  <a:schemeClr val="tx2"/>
                </a:solidFill>
                <a:latin typeface="Segoe Condensed"/>
              </a:defRPr>
            </a:lvl4pPr>
            <a:lvl5pPr marL="2057400" indent="-228600">
              <a:spcBef>
                <a:spcPct val="20000"/>
              </a:spcBef>
              <a:buFont typeface="Arial" panose="020B0604020202020204" pitchFamily="34" charset="0"/>
              <a:buChar char="»"/>
              <a:defRPr>
                <a:solidFill>
                  <a:schemeClr val="tx2"/>
                </a:solidFill>
                <a:latin typeface="Segoe Condensed"/>
              </a:defRPr>
            </a:lvl5pPr>
            <a:lvl6pPr marL="2514600" indent="-228600" eaLnBrk="0" fontAlgn="base" hangingPunct="0">
              <a:spcBef>
                <a:spcPct val="20000"/>
              </a:spcBef>
              <a:spcAft>
                <a:spcPct val="0"/>
              </a:spcAft>
              <a:buFont typeface="Arial" panose="020B0604020202020204" pitchFamily="34" charset="0"/>
              <a:buChar char="»"/>
              <a:defRPr>
                <a:solidFill>
                  <a:schemeClr val="tx2"/>
                </a:solidFill>
                <a:latin typeface="Segoe Condensed"/>
              </a:defRPr>
            </a:lvl6pPr>
            <a:lvl7pPr marL="2971800" indent="-228600" eaLnBrk="0" fontAlgn="base" hangingPunct="0">
              <a:spcBef>
                <a:spcPct val="20000"/>
              </a:spcBef>
              <a:spcAft>
                <a:spcPct val="0"/>
              </a:spcAft>
              <a:buFont typeface="Arial" panose="020B0604020202020204" pitchFamily="34" charset="0"/>
              <a:buChar char="»"/>
              <a:defRPr>
                <a:solidFill>
                  <a:schemeClr val="tx2"/>
                </a:solidFill>
                <a:latin typeface="Segoe Condensed"/>
              </a:defRPr>
            </a:lvl7pPr>
            <a:lvl8pPr marL="3429000" indent="-228600" eaLnBrk="0" fontAlgn="base" hangingPunct="0">
              <a:spcBef>
                <a:spcPct val="20000"/>
              </a:spcBef>
              <a:spcAft>
                <a:spcPct val="0"/>
              </a:spcAft>
              <a:buFont typeface="Arial" panose="020B0604020202020204" pitchFamily="34" charset="0"/>
              <a:buChar char="»"/>
              <a:defRPr>
                <a:solidFill>
                  <a:schemeClr val="tx2"/>
                </a:solidFill>
                <a:latin typeface="Segoe Condensed"/>
              </a:defRPr>
            </a:lvl8pPr>
            <a:lvl9pPr marL="3886200" indent="-228600" eaLnBrk="0" fontAlgn="base" hangingPunct="0">
              <a:spcBef>
                <a:spcPct val="20000"/>
              </a:spcBef>
              <a:spcAft>
                <a:spcPct val="0"/>
              </a:spcAft>
              <a:buFont typeface="Arial" panose="020B0604020202020204" pitchFamily="34" charset="0"/>
              <a:buChar char="»"/>
              <a:defRPr>
                <a:solidFill>
                  <a:schemeClr val="tx2"/>
                </a:solidFill>
                <a:latin typeface="Segoe Condensed"/>
              </a:defRPr>
            </a:lvl9pPr>
          </a:lstStyle>
          <a:p>
            <a:pPr algn="just" eaLnBrk="1" hangingPunct="1">
              <a:spcBef>
                <a:spcPct val="0"/>
              </a:spcBef>
              <a:buFontTx/>
              <a:buNone/>
            </a:pPr>
            <a:endParaRPr lang="es-ES" altLang="es-MX" sz="2400" b="1" dirty="0">
              <a:solidFill>
                <a:srgbClr val="6A221D"/>
              </a:solidFill>
              <a:latin typeface="Arial" panose="020B0604020202020204" pitchFamily="34" charset="0"/>
            </a:endParaRPr>
          </a:p>
          <a:p>
            <a:pPr algn="just" eaLnBrk="1" hangingPunct="1">
              <a:spcBef>
                <a:spcPct val="0"/>
              </a:spcBef>
              <a:buFontTx/>
              <a:buNone/>
            </a:pPr>
            <a:r>
              <a:rPr lang="es-ES" altLang="es-MX" sz="2400" dirty="0">
                <a:solidFill>
                  <a:srgbClr val="6A221D"/>
                </a:solidFill>
                <a:latin typeface="Arial" panose="020B0604020202020204" pitchFamily="34" charset="0"/>
              </a:rPr>
              <a:t>Los clientes se forman impresiones en parte a través de evidencias físicas como edificios, accesorios, disposición, color y bienes asociados con el servicio como maletines, etiquetas, folletos, rótulos, etc.</a:t>
            </a:r>
          </a:p>
          <a:p>
            <a:pPr algn="just" eaLnBrk="1" hangingPunct="1">
              <a:spcBef>
                <a:spcPct val="0"/>
              </a:spcBef>
              <a:buFontTx/>
              <a:buNone/>
            </a:pPr>
            <a:endParaRPr lang="es-ES" altLang="es-MX" sz="2400" dirty="0">
              <a:solidFill>
                <a:srgbClr val="6A221D"/>
              </a:solidFill>
              <a:latin typeface="Arial" panose="020B0604020202020204" pitchFamily="34" charset="0"/>
            </a:endParaRPr>
          </a:p>
          <a:p>
            <a:pPr algn="just" eaLnBrk="1" hangingPunct="1">
              <a:spcBef>
                <a:spcPct val="0"/>
              </a:spcBef>
              <a:buFontTx/>
              <a:buNone/>
            </a:pPr>
            <a:r>
              <a:rPr lang="es-ES" altLang="es-MX" sz="2400" dirty="0">
                <a:solidFill>
                  <a:srgbClr val="6A221D"/>
                </a:solidFill>
                <a:latin typeface="Arial" panose="020B0604020202020204" pitchFamily="34" charset="0"/>
              </a:rPr>
              <a:t>Ayuda </a:t>
            </a:r>
            <a:r>
              <a:rPr lang="es-ES" altLang="es-MX" sz="2400" dirty="0" smtClean="0">
                <a:solidFill>
                  <a:srgbClr val="6A221D"/>
                </a:solidFill>
                <a:latin typeface="Arial" panose="020B0604020202020204" pitchFamily="34" charset="0"/>
              </a:rPr>
              <a:t>a crear </a:t>
            </a:r>
            <a:r>
              <a:rPr lang="es-ES" altLang="es-MX" sz="2400" dirty="0">
                <a:solidFill>
                  <a:srgbClr val="6A221D"/>
                </a:solidFill>
                <a:latin typeface="Arial" panose="020B0604020202020204" pitchFamily="34" charset="0"/>
              </a:rPr>
              <a:t>el "ambiente" y la "atmósfera" en que se compra o realiza un servicio y a darle forma a las percepciones que del servicio tengan los clientes. </a:t>
            </a:r>
          </a:p>
          <a:p>
            <a:pPr algn="just" eaLnBrk="1" hangingPunct="1">
              <a:spcBef>
                <a:spcPct val="0"/>
              </a:spcBef>
              <a:buFontTx/>
              <a:buNone/>
            </a:pPr>
            <a:endParaRPr lang="es-ES" altLang="es-MX" sz="2400" dirty="0">
              <a:solidFill>
                <a:srgbClr val="6A221D"/>
              </a:solidFill>
              <a:latin typeface="Arial" panose="020B0604020202020204" pitchFamily="34" charset="0"/>
            </a:endParaRPr>
          </a:p>
          <a:p>
            <a:pPr algn="just" eaLnBrk="1" hangingPunct="1">
              <a:spcBef>
                <a:spcPct val="0"/>
              </a:spcBef>
              <a:buFontTx/>
              <a:buNone/>
            </a:pPr>
            <a:r>
              <a:rPr lang="es-ES" altLang="es-MX" sz="2400" dirty="0" err="1">
                <a:solidFill>
                  <a:srgbClr val="6A221D"/>
                </a:solidFill>
                <a:latin typeface="Arial" panose="020B0604020202020204" pitchFamily="34" charset="0"/>
              </a:rPr>
              <a:t>Tangibilizar</a:t>
            </a:r>
            <a:r>
              <a:rPr lang="es-ES" altLang="es-MX" sz="2400" dirty="0">
                <a:solidFill>
                  <a:srgbClr val="6A221D"/>
                </a:solidFill>
                <a:latin typeface="Arial" panose="020B0604020202020204" pitchFamily="34" charset="0"/>
              </a:rPr>
              <a:t> al servicio.</a:t>
            </a:r>
          </a:p>
        </p:txBody>
      </p:sp>
      <p:pic>
        <p:nvPicPr>
          <p:cNvPr id="81924" name="Imagen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20272" y="5138128"/>
            <a:ext cx="1056928" cy="1249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Rectángulo"/>
          <p:cNvSpPr/>
          <p:nvPr/>
        </p:nvSpPr>
        <p:spPr>
          <a:xfrm>
            <a:off x="2333431" y="204143"/>
            <a:ext cx="2305439" cy="461665"/>
          </a:xfrm>
          <a:prstGeom prst="rect">
            <a:avLst/>
          </a:prstGeom>
        </p:spPr>
        <p:txBody>
          <a:bodyPr wrap="none">
            <a:spAutoFit/>
          </a:bodyPr>
          <a:lstStyle/>
          <a:p>
            <a:pPr lvl="0" algn="just">
              <a:spcBef>
                <a:spcPct val="0"/>
              </a:spcBef>
            </a:pPr>
            <a:r>
              <a:rPr lang="es-ES" altLang="es-MX" sz="2400" b="1" dirty="0">
                <a:solidFill>
                  <a:srgbClr val="6A221D"/>
                </a:solidFill>
                <a:latin typeface="Arial" panose="020B0604020202020204" pitchFamily="34" charset="0"/>
              </a:rPr>
              <a:t>Presentación: </a:t>
            </a:r>
          </a:p>
        </p:txBody>
      </p:sp>
    </p:spTree>
    <p:extLst>
      <p:ext uri="{BB962C8B-B14F-4D97-AF65-F5344CB8AC3E}">
        <p14:creationId xmlns:p14="http://schemas.microsoft.com/office/powerpoint/2010/main" val="1021600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txBox="1">
            <a:spLocks/>
          </p:cNvSpPr>
          <p:nvPr/>
        </p:nvSpPr>
        <p:spPr bwMode="auto">
          <a:xfrm>
            <a:off x="1625426" y="4221088"/>
            <a:ext cx="6618312" cy="2088232"/>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lstStyle/>
          <a:p>
            <a:pPr algn="just" eaLnBrk="1" hangingPunct="1">
              <a:defRPr/>
            </a:pPr>
            <a:endParaRPr lang="es-ES" sz="2400" dirty="0">
              <a:solidFill>
                <a:srgbClr val="6A221D"/>
              </a:solidFill>
              <a:latin typeface="Arial" panose="020B0604020202020204" pitchFamily="34" charset="0"/>
              <a:cs typeface="Arial" panose="020B0604020202020204" pitchFamily="34" charset="0"/>
            </a:endParaRPr>
          </a:p>
          <a:p>
            <a:pPr algn="just" eaLnBrk="1" hangingPunct="1">
              <a:defRPr/>
            </a:pPr>
            <a:r>
              <a:rPr lang="es-ES" sz="2400" dirty="0" smtClean="0">
                <a:solidFill>
                  <a:srgbClr val="6A221D"/>
                </a:solidFill>
                <a:latin typeface="Arial" panose="020B0604020202020204" pitchFamily="34" charset="0"/>
                <a:cs typeface="Arial" panose="020B0604020202020204" pitchFamily="34" charset="0"/>
              </a:rPr>
              <a:t>Da </a:t>
            </a:r>
            <a:r>
              <a:rPr lang="es-ES" sz="2400" dirty="0">
                <a:solidFill>
                  <a:srgbClr val="6A221D"/>
                </a:solidFill>
                <a:latin typeface="Arial" panose="020B0604020202020204" pitchFamily="34" charset="0"/>
                <a:cs typeface="Arial" panose="020B0604020202020204" pitchFamily="34" charset="0"/>
              </a:rPr>
              <a:t>lugar a una estructura estable sobre la que las Decisiones Operativas de Producto, Precio, Plaza y Promoción se mantienen a través del tiempo. </a:t>
            </a:r>
          </a:p>
        </p:txBody>
      </p:sp>
      <p:sp>
        <p:nvSpPr>
          <p:cNvPr id="2" name="1 Rectángulo"/>
          <p:cNvSpPr/>
          <p:nvPr/>
        </p:nvSpPr>
        <p:spPr>
          <a:xfrm>
            <a:off x="2555776" y="404664"/>
            <a:ext cx="5687962" cy="461665"/>
          </a:xfrm>
          <a:prstGeom prst="rect">
            <a:avLst/>
          </a:prstGeom>
        </p:spPr>
        <p:txBody>
          <a:bodyPr wrap="square">
            <a:spAutoFit/>
          </a:bodyPr>
          <a:lstStyle/>
          <a:p>
            <a:r>
              <a:rPr lang="es-ES" sz="2400" dirty="0">
                <a:solidFill>
                  <a:srgbClr val="6A221D"/>
                </a:solidFill>
                <a:latin typeface="Arial" panose="020B0604020202020204" pitchFamily="34" charset="0"/>
                <a:cs typeface="Arial" panose="020B0604020202020204" pitchFamily="34" charset="0"/>
              </a:rPr>
              <a:t>La </a:t>
            </a:r>
            <a:r>
              <a:rPr lang="es-ES" sz="2400" b="1" dirty="0">
                <a:solidFill>
                  <a:srgbClr val="6A221D"/>
                </a:solidFill>
                <a:latin typeface="Arial" panose="020B0604020202020204" pitchFamily="34" charset="0"/>
                <a:cs typeface="Arial" panose="020B0604020202020204" pitchFamily="34" charset="0"/>
              </a:rPr>
              <a:t>Estrategia de Mercadotecnia</a:t>
            </a:r>
            <a:r>
              <a:rPr lang="es-ES" sz="2400" dirty="0">
                <a:solidFill>
                  <a:srgbClr val="6A221D"/>
                </a:solidFill>
                <a:latin typeface="Arial" panose="020B0604020202020204" pitchFamily="34" charset="0"/>
                <a:cs typeface="Arial" panose="020B0604020202020204" pitchFamily="34" charset="0"/>
              </a:rPr>
              <a:t> </a:t>
            </a:r>
            <a:endParaRPr lang="es-ES" dirty="0"/>
          </a:p>
        </p:txBody>
      </p:sp>
      <p:graphicFrame>
        <p:nvGraphicFramePr>
          <p:cNvPr id="4" name="3 Diagrama"/>
          <p:cNvGraphicFramePr/>
          <p:nvPr>
            <p:extLst>
              <p:ext uri="{D42A27DB-BD31-4B8C-83A1-F6EECF244321}">
                <p14:modId xmlns:p14="http://schemas.microsoft.com/office/powerpoint/2010/main" val="2825047878"/>
              </p:ext>
            </p:extLst>
          </p:nvPr>
        </p:nvGraphicFramePr>
        <p:xfrm>
          <a:off x="2483768" y="1412776"/>
          <a:ext cx="5472608" cy="27363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084586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txBox="1">
            <a:spLocks/>
          </p:cNvSpPr>
          <p:nvPr/>
        </p:nvSpPr>
        <p:spPr bwMode="auto">
          <a:xfrm>
            <a:off x="1619672" y="836712"/>
            <a:ext cx="6762328" cy="441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2"/>
                </a:solidFill>
                <a:latin typeface="Segoe Condensed"/>
              </a:defRPr>
            </a:lvl1pPr>
            <a:lvl2pPr>
              <a:spcBef>
                <a:spcPct val="20000"/>
              </a:spcBef>
              <a:buFont typeface="Arial" panose="020B0604020202020204" pitchFamily="34" charset="0"/>
              <a:buChar char="–"/>
              <a:defRPr sz="2400">
                <a:solidFill>
                  <a:schemeClr val="tx2"/>
                </a:solidFill>
                <a:latin typeface="Segoe Condensed"/>
              </a:defRPr>
            </a:lvl2pPr>
            <a:lvl3pPr marL="1143000" indent="-228600">
              <a:spcBef>
                <a:spcPct val="20000"/>
              </a:spcBef>
              <a:buFont typeface="Arial" panose="020B0604020202020204" pitchFamily="34" charset="0"/>
              <a:buChar char="•"/>
              <a:defRPr sz="2000">
                <a:solidFill>
                  <a:schemeClr val="tx2"/>
                </a:solidFill>
                <a:latin typeface="Segoe Condensed"/>
              </a:defRPr>
            </a:lvl3pPr>
            <a:lvl4pPr marL="1600200" indent="-228600">
              <a:spcBef>
                <a:spcPct val="20000"/>
              </a:spcBef>
              <a:buFont typeface="Arial" panose="020B0604020202020204" pitchFamily="34" charset="0"/>
              <a:buChar char="–"/>
              <a:defRPr>
                <a:solidFill>
                  <a:schemeClr val="tx2"/>
                </a:solidFill>
                <a:latin typeface="Segoe Condensed"/>
              </a:defRPr>
            </a:lvl4pPr>
            <a:lvl5pPr marL="2057400" indent="-228600">
              <a:spcBef>
                <a:spcPct val="20000"/>
              </a:spcBef>
              <a:buFont typeface="Arial" panose="020B0604020202020204" pitchFamily="34" charset="0"/>
              <a:buChar char="»"/>
              <a:defRPr>
                <a:solidFill>
                  <a:schemeClr val="tx2"/>
                </a:solidFill>
                <a:latin typeface="Segoe Condensed"/>
              </a:defRPr>
            </a:lvl5pPr>
            <a:lvl6pPr marL="2514600" indent="-228600" eaLnBrk="0" fontAlgn="base" hangingPunct="0">
              <a:spcBef>
                <a:spcPct val="20000"/>
              </a:spcBef>
              <a:spcAft>
                <a:spcPct val="0"/>
              </a:spcAft>
              <a:buFont typeface="Arial" panose="020B0604020202020204" pitchFamily="34" charset="0"/>
              <a:buChar char="»"/>
              <a:defRPr>
                <a:solidFill>
                  <a:schemeClr val="tx2"/>
                </a:solidFill>
                <a:latin typeface="Segoe Condensed"/>
              </a:defRPr>
            </a:lvl6pPr>
            <a:lvl7pPr marL="2971800" indent="-228600" eaLnBrk="0" fontAlgn="base" hangingPunct="0">
              <a:spcBef>
                <a:spcPct val="20000"/>
              </a:spcBef>
              <a:spcAft>
                <a:spcPct val="0"/>
              </a:spcAft>
              <a:buFont typeface="Arial" panose="020B0604020202020204" pitchFamily="34" charset="0"/>
              <a:buChar char="»"/>
              <a:defRPr>
                <a:solidFill>
                  <a:schemeClr val="tx2"/>
                </a:solidFill>
                <a:latin typeface="Segoe Condensed"/>
              </a:defRPr>
            </a:lvl7pPr>
            <a:lvl8pPr marL="3429000" indent="-228600" eaLnBrk="0" fontAlgn="base" hangingPunct="0">
              <a:spcBef>
                <a:spcPct val="20000"/>
              </a:spcBef>
              <a:spcAft>
                <a:spcPct val="0"/>
              </a:spcAft>
              <a:buFont typeface="Arial" panose="020B0604020202020204" pitchFamily="34" charset="0"/>
              <a:buChar char="»"/>
              <a:defRPr>
                <a:solidFill>
                  <a:schemeClr val="tx2"/>
                </a:solidFill>
                <a:latin typeface="Segoe Condensed"/>
              </a:defRPr>
            </a:lvl8pPr>
            <a:lvl9pPr marL="3886200" indent="-228600" eaLnBrk="0" fontAlgn="base" hangingPunct="0">
              <a:spcBef>
                <a:spcPct val="20000"/>
              </a:spcBef>
              <a:spcAft>
                <a:spcPct val="0"/>
              </a:spcAft>
              <a:buFont typeface="Arial" panose="020B0604020202020204" pitchFamily="34" charset="0"/>
              <a:buChar char="»"/>
              <a:defRPr>
                <a:solidFill>
                  <a:schemeClr val="tx2"/>
                </a:solidFill>
                <a:latin typeface="Segoe Condensed"/>
              </a:defRPr>
            </a:lvl9pPr>
          </a:lstStyle>
          <a:p>
            <a:pPr algn="just" eaLnBrk="1" hangingPunct="1">
              <a:spcBef>
                <a:spcPct val="0"/>
              </a:spcBef>
              <a:buFontTx/>
              <a:buNone/>
            </a:pPr>
            <a:endParaRPr lang="es-ES" altLang="es-MX" sz="2400" dirty="0">
              <a:solidFill>
                <a:srgbClr val="6A221D"/>
              </a:solidFill>
              <a:latin typeface="Arial" panose="020B0604020202020204" pitchFamily="34" charset="0"/>
            </a:endParaRPr>
          </a:p>
          <a:p>
            <a:pPr lvl="1" algn="just" eaLnBrk="1" hangingPunct="1">
              <a:spcBef>
                <a:spcPct val="0"/>
              </a:spcBef>
              <a:buFontTx/>
              <a:buNone/>
            </a:pPr>
            <a:r>
              <a:rPr lang="es-ES" altLang="es-MX" b="1" dirty="0" smtClean="0">
                <a:solidFill>
                  <a:srgbClr val="6A221D"/>
                </a:solidFill>
                <a:latin typeface="Arial" panose="020B0604020202020204" pitchFamily="34" charset="0"/>
              </a:rPr>
              <a:t>La</a:t>
            </a:r>
            <a:r>
              <a:rPr lang="es-ES" altLang="es-MX" dirty="0" smtClean="0">
                <a:solidFill>
                  <a:srgbClr val="6A221D"/>
                </a:solidFill>
                <a:latin typeface="Arial" panose="020B0604020202020204" pitchFamily="34" charset="0"/>
              </a:rPr>
              <a:t> </a:t>
            </a:r>
            <a:r>
              <a:rPr lang="es-ES" altLang="es-MX" b="1" dirty="0">
                <a:solidFill>
                  <a:srgbClr val="6A221D"/>
                </a:solidFill>
                <a:latin typeface="Arial" panose="020B0604020202020204" pitchFamily="34" charset="0"/>
              </a:rPr>
              <a:t>posibilidad de considerarlas controlables o incontrolables</a:t>
            </a:r>
            <a:r>
              <a:rPr lang="es-ES" altLang="es-MX" dirty="0">
                <a:solidFill>
                  <a:srgbClr val="6A221D"/>
                </a:solidFill>
                <a:latin typeface="Arial" panose="020B0604020202020204" pitchFamily="34" charset="0"/>
              </a:rPr>
              <a:t>, lo cual es válido discutir para ambos casos. </a:t>
            </a:r>
          </a:p>
          <a:p>
            <a:pPr algn="just" eaLnBrk="1" hangingPunct="1">
              <a:spcBef>
                <a:spcPct val="0"/>
              </a:spcBef>
              <a:buFontTx/>
              <a:buNone/>
            </a:pPr>
            <a:endParaRPr lang="es-ES" altLang="es-MX" sz="2400" dirty="0">
              <a:solidFill>
                <a:srgbClr val="6A221D"/>
              </a:solidFill>
              <a:latin typeface="Arial" panose="020B0604020202020204" pitchFamily="34" charset="0"/>
            </a:endParaRPr>
          </a:p>
          <a:p>
            <a:pPr algn="just" eaLnBrk="1" hangingPunct="1">
              <a:spcBef>
                <a:spcPct val="0"/>
              </a:spcBef>
              <a:buFontTx/>
              <a:buNone/>
            </a:pPr>
            <a:r>
              <a:rPr lang="es-ES" altLang="es-MX" sz="2400" dirty="0">
                <a:solidFill>
                  <a:srgbClr val="6A221D"/>
                </a:solidFill>
                <a:latin typeface="Arial" panose="020B0604020202020204" pitchFamily="34" charset="0"/>
              </a:rPr>
              <a:t>La empresa definitivamente no tiene completo control sobre sus actividades de mercadotecnia. </a:t>
            </a:r>
          </a:p>
          <a:p>
            <a:pPr algn="just" eaLnBrk="1" hangingPunct="1">
              <a:spcBef>
                <a:spcPct val="0"/>
              </a:spcBef>
              <a:buFontTx/>
              <a:buNone/>
            </a:pPr>
            <a:endParaRPr lang="es-ES" altLang="es-MX" sz="2400" dirty="0">
              <a:solidFill>
                <a:srgbClr val="6A221D"/>
              </a:solidFill>
              <a:latin typeface="Arial" panose="020B0604020202020204" pitchFamily="34" charset="0"/>
            </a:endParaRPr>
          </a:p>
        </p:txBody>
      </p:sp>
      <p:pic>
        <p:nvPicPr>
          <p:cNvPr id="91140" name="Imagen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21976" y="4267200"/>
            <a:ext cx="5590137"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70823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txBox="1">
            <a:spLocks/>
          </p:cNvSpPr>
          <p:nvPr/>
        </p:nvSpPr>
        <p:spPr bwMode="auto">
          <a:xfrm>
            <a:off x="2123728" y="1072188"/>
            <a:ext cx="5544616" cy="3692822"/>
          </a:xfrm>
          <a:prstGeom prst="rect">
            <a:avLst/>
          </a:prstGeom>
          <a:ln/>
          <a:extLst/>
        </p:spPr>
        <p:style>
          <a:lnRef idx="1">
            <a:schemeClr val="accent1"/>
          </a:lnRef>
          <a:fillRef idx="2">
            <a:schemeClr val="accent1"/>
          </a:fillRef>
          <a:effectRef idx="1">
            <a:schemeClr val="accent1"/>
          </a:effectRef>
          <a:fontRef idx="minor">
            <a:schemeClr val="dk1"/>
          </a:fontRef>
        </p:style>
        <p:txBody>
          <a:bodyPr/>
          <a:lstStyle>
            <a:lvl1pPr>
              <a:spcBef>
                <a:spcPct val="20000"/>
              </a:spcBef>
              <a:buFont typeface="Arial" panose="020B0604020202020204" pitchFamily="34" charset="0"/>
              <a:buChar char="•"/>
              <a:defRPr sz="2800">
                <a:solidFill>
                  <a:schemeClr val="tx2"/>
                </a:solidFill>
                <a:latin typeface="Segoe Condensed"/>
              </a:defRPr>
            </a:lvl1pPr>
            <a:lvl2pPr marL="742950" indent="-285750">
              <a:spcBef>
                <a:spcPct val="20000"/>
              </a:spcBef>
              <a:buFont typeface="Arial" panose="020B0604020202020204" pitchFamily="34" charset="0"/>
              <a:buChar char="–"/>
              <a:defRPr sz="2400">
                <a:solidFill>
                  <a:schemeClr val="tx2"/>
                </a:solidFill>
                <a:latin typeface="Segoe Condensed"/>
              </a:defRPr>
            </a:lvl2pPr>
            <a:lvl3pPr marL="1143000" indent="-228600">
              <a:spcBef>
                <a:spcPct val="20000"/>
              </a:spcBef>
              <a:buFont typeface="Arial" panose="020B0604020202020204" pitchFamily="34" charset="0"/>
              <a:buChar char="•"/>
              <a:defRPr sz="2000">
                <a:solidFill>
                  <a:schemeClr val="tx2"/>
                </a:solidFill>
                <a:latin typeface="Segoe Condensed"/>
              </a:defRPr>
            </a:lvl3pPr>
            <a:lvl4pPr marL="1600200" indent="-228600">
              <a:spcBef>
                <a:spcPct val="20000"/>
              </a:spcBef>
              <a:buFont typeface="Arial" panose="020B0604020202020204" pitchFamily="34" charset="0"/>
              <a:buChar char="–"/>
              <a:defRPr>
                <a:solidFill>
                  <a:schemeClr val="tx2"/>
                </a:solidFill>
                <a:latin typeface="Segoe Condensed"/>
              </a:defRPr>
            </a:lvl4pPr>
            <a:lvl5pPr marL="2057400" indent="-228600">
              <a:spcBef>
                <a:spcPct val="20000"/>
              </a:spcBef>
              <a:buFont typeface="Arial" panose="020B0604020202020204" pitchFamily="34" charset="0"/>
              <a:buChar char="»"/>
              <a:defRPr>
                <a:solidFill>
                  <a:schemeClr val="tx2"/>
                </a:solidFill>
                <a:latin typeface="Segoe Condensed"/>
              </a:defRPr>
            </a:lvl5pPr>
            <a:lvl6pPr marL="2514600" indent="-228600" eaLnBrk="0" fontAlgn="base" hangingPunct="0">
              <a:spcBef>
                <a:spcPct val="20000"/>
              </a:spcBef>
              <a:spcAft>
                <a:spcPct val="0"/>
              </a:spcAft>
              <a:buFont typeface="Arial" panose="020B0604020202020204" pitchFamily="34" charset="0"/>
              <a:buChar char="»"/>
              <a:defRPr>
                <a:solidFill>
                  <a:schemeClr val="tx2"/>
                </a:solidFill>
                <a:latin typeface="Segoe Condensed"/>
              </a:defRPr>
            </a:lvl6pPr>
            <a:lvl7pPr marL="2971800" indent="-228600" eaLnBrk="0" fontAlgn="base" hangingPunct="0">
              <a:spcBef>
                <a:spcPct val="20000"/>
              </a:spcBef>
              <a:spcAft>
                <a:spcPct val="0"/>
              </a:spcAft>
              <a:buFont typeface="Arial" panose="020B0604020202020204" pitchFamily="34" charset="0"/>
              <a:buChar char="»"/>
              <a:defRPr>
                <a:solidFill>
                  <a:schemeClr val="tx2"/>
                </a:solidFill>
                <a:latin typeface="Segoe Condensed"/>
              </a:defRPr>
            </a:lvl7pPr>
            <a:lvl8pPr marL="3429000" indent="-228600" eaLnBrk="0" fontAlgn="base" hangingPunct="0">
              <a:spcBef>
                <a:spcPct val="20000"/>
              </a:spcBef>
              <a:spcAft>
                <a:spcPct val="0"/>
              </a:spcAft>
              <a:buFont typeface="Arial" panose="020B0604020202020204" pitchFamily="34" charset="0"/>
              <a:buChar char="»"/>
              <a:defRPr>
                <a:solidFill>
                  <a:schemeClr val="tx2"/>
                </a:solidFill>
                <a:latin typeface="Segoe Condensed"/>
              </a:defRPr>
            </a:lvl8pPr>
            <a:lvl9pPr marL="3886200" indent="-228600" eaLnBrk="0" fontAlgn="base" hangingPunct="0">
              <a:spcBef>
                <a:spcPct val="20000"/>
              </a:spcBef>
              <a:spcAft>
                <a:spcPct val="0"/>
              </a:spcAft>
              <a:buFont typeface="Arial" panose="020B0604020202020204" pitchFamily="34" charset="0"/>
              <a:buChar char="»"/>
              <a:defRPr>
                <a:solidFill>
                  <a:schemeClr val="tx2"/>
                </a:solidFill>
                <a:latin typeface="Segoe Condensed"/>
              </a:defRPr>
            </a:lvl9pPr>
          </a:lstStyle>
          <a:p>
            <a:pPr algn="just" eaLnBrk="1" hangingPunct="1">
              <a:spcBef>
                <a:spcPct val="0"/>
              </a:spcBef>
              <a:buFontTx/>
              <a:buNone/>
            </a:pPr>
            <a:endParaRPr lang="es-ES" altLang="es-MX" sz="2400" dirty="0">
              <a:solidFill>
                <a:srgbClr val="6A221D"/>
              </a:solidFill>
              <a:latin typeface="Arial" panose="020B0604020202020204" pitchFamily="34" charset="0"/>
            </a:endParaRPr>
          </a:p>
          <a:p>
            <a:pPr algn="just" eaLnBrk="1" hangingPunct="1">
              <a:spcBef>
                <a:spcPct val="0"/>
              </a:spcBef>
              <a:buFontTx/>
              <a:buNone/>
            </a:pPr>
            <a:r>
              <a:rPr lang="es-ES" altLang="es-MX" sz="2400" dirty="0">
                <a:solidFill>
                  <a:srgbClr val="6A221D"/>
                </a:solidFill>
                <a:latin typeface="Arial" panose="020B0604020202020204" pitchFamily="34" charset="0"/>
              </a:rPr>
              <a:t>El desarrollo tecnológico puede traducirse a nuevos productos o servicios, o puede quedar 'guardado' indefinidamente en espera de circunstancias propicias. </a:t>
            </a:r>
          </a:p>
          <a:p>
            <a:pPr algn="just" eaLnBrk="1" hangingPunct="1">
              <a:spcBef>
                <a:spcPct val="0"/>
              </a:spcBef>
              <a:buFontTx/>
              <a:buNone/>
            </a:pPr>
            <a:endParaRPr lang="es-ES" altLang="es-MX" sz="2400" dirty="0">
              <a:solidFill>
                <a:srgbClr val="6A221D"/>
              </a:solidFill>
              <a:latin typeface="Arial" panose="020B0604020202020204" pitchFamily="34" charset="0"/>
            </a:endParaRPr>
          </a:p>
          <a:p>
            <a:pPr algn="just" eaLnBrk="1" hangingPunct="1">
              <a:spcBef>
                <a:spcPct val="0"/>
              </a:spcBef>
              <a:buFontTx/>
              <a:buNone/>
            </a:pPr>
            <a:r>
              <a:rPr lang="es-ES" altLang="es-MX" sz="2400" dirty="0">
                <a:solidFill>
                  <a:srgbClr val="6A221D"/>
                </a:solidFill>
                <a:latin typeface="Arial" panose="020B0604020202020204" pitchFamily="34" charset="0"/>
              </a:rPr>
              <a:t>Aún el clima es controlado dentro de una tienda vía el aire acondicionado, almacenamiento refrigerado, etc. </a:t>
            </a:r>
          </a:p>
        </p:txBody>
      </p:sp>
      <p:pic>
        <p:nvPicPr>
          <p:cNvPr id="93188" name="Imagen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4737534"/>
            <a:ext cx="2351097" cy="1700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Rectángulo"/>
          <p:cNvSpPr/>
          <p:nvPr/>
        </p:nvSpPr>
        <p:spPr>
          <a:xfrm>
            <a:off x="4611068" y="496243"/>
            <a:ext cx="2064989" cy="461665"/>
          </a:xfrm>
          <a:prstGeom prst="rect">
            <a:avLst/>
          </a:prstGeom>
        </p:spPr>
        <p:txBody>
          <a:bodyPr wrap="none">
            <a:spAutoFit/>
          </a:bodyPr>
          <a:lstStyle/>
          <a:p>
            <a:pPr lvl="0" algn="just">
              <a:spcBef>
                <a:spcPct val="0"/>
              </a:spcBef>
            </a:pPr>
            <a:r>
              <a:rPr lang="es-ES" altLang="es-MX" sz="2400" b="1" dirty="0">
                <a:solidFill>
                  <a:srgbClr val="6A221D"/>
                </a:solidFill>
                <a:latin typeface="Arial" panose="020B0604020202020204" pitchFamily="34" charset="0"/>
              </a:rPr>
              <a:t>…Reflexión: </a:t>
            </a:r>
          </a:p>
        </p:txBody>
      </p:sp>
    </p:spTree>
    <p:extLst>
      <p:ext uri="{BB962C8B-B14F-4D97-AF65-F5344CB8AC3E}">
        <p14:creationId xmlns:p14="http://schemas.microsoft.com/office/powerpoint/2010/main" val="11544538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txBox="1">
            <a:spLocks/>
          </p:cNvSpPr>
          <p:nvPr/>
        </p:nvSpPr>
        <p:spPr bwMode="auto">
          <a:xfrm>
            <a:off x="1619672" y="1371600"/>
            <a:ext cx="5256584" cy="4361655"/>
          </a:xfrm>
          <a:prstGeom prst="rect">
            <a:avLst/>
          </a:prstGeom>
          <a:ln/>
          <a:extLst/>
        </p:spPr>
        <p:style>
          <a:lnRef idx="1">
            <a:schemeClr val="dk1"/>
          </a:lnRef>
          <a:fillRef idx="2">
            <a:schemeClr val="dk1"/>
          </a:fillRef>
          <a:effectRef idx="1">
            <a:schemeClr val="dk1"/>
          </a:effectRef>
          <a:fontRef idx="minor">
            <a:schemeClr val="dk1"/>
          </a:fontRef>
        </p:style>
        <p:txBody>
          <a:bodyPr/>
          <a:lstStyle>
            <a:lvl1pPr>
              <a:spcBef>
                <a:spcPct val="20000"/>
              </a:spcBef>
              <a:buFont typeface="Arial" panose="020B0604020202020204" pitchFamily="34" charset="0"/>
              <a:buChar char="•"/>
              <a:defRPr sz="2800">
                <a:solidFill>
                  <a:schemeClr val="tx2"/>
                </a:solidFill>
                <a:latin typeface="Segoe Condensed"/>
              </a:defRPr>
            </a:lvl1pPr>
            <a:lvl2pPr marL="742950" indent="-285750">
              <a:spcBef>
                <a:spcPct val="20000"/>
              </a:spcBef>
              <a:buFont typeface="Arial" panose="020B0604020202020204" pitchFamily="34" charset="0"/>
              <a:buChar char="–"/>
              <a:defRPr sz="2400">
                <a:solidFill>
                  <a:schemeClr val="tx2"/>
                </a:solidFill>
                <a:latin typeface="Segoe Condensed"/>
              </a:defRPr>
            </a:lvl2pPr>
            <a:lvl3pPr marL="1143000" indent="-228600">
              <a:spcBef>
                <a:spcPct val="20000"/>
              </a:spcBef>
              <a:buFont typeface="Arial" panose="020B0604020202020204" pitchFamily="34" charset="0"/>
              <a:buChar char="•"/>
              <a:defRPr sz="2000">
                <a:solidFill>
                  <a:schemeClr val="tx2"/>
                </a:solidFill>
                <a:latin typeface="Segoe Condensed"/>
              </a:defRPr>
            </a:lvl3pPr>
            <a:lvl4pPr marL="1600200" indent="-228600">
              <a:spcBef>
                <a:spcPct val="20000"/>
              </a:spcBef>
              <a:buFont typeface="Arial" panose="020B0604020202020204" pitchFamily="34" charset="0"/>
              <a:buChar char="–"/>
              <a:defRPr>
                <a:solidFill>
                  <a:schemeClr val="tx2"/>
                </a:solidFill>
                <a:latin typeface="Segoe Condensed"/>
              </a:defRPr>
            </a:lvl4pPr>
            <a:lvl5pPr marL="2057400" indent="-228600">
              <a:spcBef>
                <a:spcPct val="20000"/>
              </a:spcBef>
              <a:buFont typeface="Arial" panose="020B0604020202020204" pitchFamily="34" charset="0"/>
              <a:buChar char="»"/>
              <a:defRPr>
                <a:solidFill>
                  <a:schemeClr val="tx2"/>
                </a:solidFill>
                <a:latin typeface="Segoe Condensed"/>
              </a:defRPr>
            </a:lvl5pPr>
            <a:lvl6pPr marL="2514600" indent="-228600" eaLnBrk="0" fontAlgn="base" hangingPunct="0">
              <a:spcBef>
                <a:spcPct val="20000"/>
              </a:spcBef>
              <a:spcAft>
                <a:spcPct val="0"/>
              </a:spcAft>
              <a:buFont typeface="Arial" panose="020B0604020202020204" pitchFamily="34" charset="0"/>
              <a:buChar char="»"/>
              <a:defRPr>
                <a:solidFill>
                  <a:schemeClr val="tx2"/>
                </a:solidFill>
                <a:latin typeface="Segoe Condensed"/>
              </a:defRPr>
            </a:lvl6pPr>
            <a:lvl7pPr marL="2971800" indent="-228600" eaLnBrk="0" fontAlgn="base" hangingPunct="0">
              <a:spcBef>
                <a:spcPct val="20000"/>
              </a:spcBef>
              <a:spcAft>
                <a:spcPct val="0"/>
              </a:spcAft>
              <a:buFont typeface="Arial" panose="020B0604020202020204" pitchFamily="34" charset="0"/>
              <a:buChar char="»"/>
              <a:defRPr>
                <a:solidFill>
                  <a:schemeClr val="tx2"/>
                </a:solidFill>
                <a:latin typeface="Segoe Condensed"/>
              </a:defRPr>
            </a:lvl7pPr>
            <a:lvl8pPr marL="3429000" indent="-228600" eaLnBrk="0" fontAlgn="base" hangingPunct="0">
              <a:spcBef>
                <a:spcPct val="20000"/>
              </a:spcBef>
              <a:spcAft>
                <a:spcPct val="0"/>
              </a:spcAft>
              <a:buFont typeface="Arial" panose="020B0604020202020204" pitchFamily="34" charset="0"/>
              <a:buChar char="»"/>
              <a:defRPr>
                <a:solidFill>
                  <a:schemeClr val="tx2"/>
                </a:solidFill>
                <a:latin typeface="Segoe Condensed"/>
              </a:defRPr>
            </a:lvl8pPr>
            <a:lvl9pPr marL="3886200" indent="-228600" eaLnBrk="0" fontAlgn="base" hangingPunct="0">
              <a:spcBef>
                <a:spcPct val="20000"/>
              </a:spcBef>
              <a:spcAft>
                <a:spcPct val="0"/>
              </a:spcAft>
              <a:buFont typeface="Arial" panose="020B0604020202020204" pitchFamily="34" charset="0"/>
              <a:buChar char="»"/>
              <a:defRPr>
                <a:solidFill>
                  <a:schemeClr val="tx2"/>
                </a:solidFill>
                <a:latin typeface="Segoe Condensed"/>
              </a:defRPr>
            </a:lvl9pPr>
          </a:lstStyle>
          <a:p>
            <a:pPr algn="just" eaLnBrk="1" hangingPunct="1">
              <a:spcBef>
                <a:spcPct val="0"/>
              </a:spcBef>
              <a:buFontTx/>
              <a:buNone/>
            </a:pPr>
            <a:r>
              <a:rPr lang="es-ES" altLang="es-MX" sz="2400" dirty="0" smtClean="0">
                <a:solidFill>
                  <a:srgbClr val="6A221D"/>
                </a:solidFill>
                <a:latin typeface="Arial" panose="020B0604020202020204" pitchFamily="34" charset="0"/>
              </a:rPr>
              <a:t>Lo </a:t>
            </a:r>
            <a:r>
              <a:rPr lang="es-ES" altLang="es-MX" sz="2400" dirty="0">
                <a:solidFill>
                  <a:srgbClr val="6A221D"/>
                </a:solidFill>
                <a:latin typeface="Arial" panose="020B0604020202020204" pitchFamily="34" charset="0"/>
              </a:rPr>
              <a:t>importante no está en la clasificación de actividades, herramientas o decisiones. </a:t>
            </a:r>
          </a:p>
          <a:p>
            <a:pPr algn="just" eaLnBrk="1" hangingPunct="1">
              <a:spcBef>
                <a:spcPct val="0"/>
              </a:spcBef>
              <a:buFontTx/>
              <a:buNone/>
            </a:pPr>
            <a:endParaRPr lang="es-ES" altLang="es-MX" sz="2400" dirty="0">
              <a:solidFill>
                <a:srgbClr val="6A221D"/>
              </a:solidFill>
              <a:latin typeface="Arial" panose="020B0604020202020204" pitchFamily="34" charset="0"/>
            </a:endParaRPr>
          </a:p>
          <a:p>
            <a:pPr algn="just" eaLnBrk="1" hangingPunct="1">
              <a:spcBef>
                <a:spcPct val="0"/>
              </a:spcBef>
              <a:buFontTx/>
              <a:buNone/>
            </a:pPr>
            <a:r>
              <a:rPr lang="es-ES" altLang="es-MX" sz="2400" dirty="0">
                <a:solidFill>
                  <a:srgbClr val="6A221D"/>
                </a:solidFill>
                <a:latin typeface="Arial" panose="020B0604020202020204" pitchFamily="34" charset="0"/>
              </a:rPr>
              <a:t>Más allá de eso, lo importante es trabajar bajo modelos o esquemas que nos permitan darle sentido al quehacer diario de la empresa en su afán por desarrollar con sus clientes una relación comercial continua.</a:t>
            </a:r>
            <a:endParaRPr lang="es-ES" altLang="es-MX" sz="2000" dirty="0">
              <a:solidFill>
                <a:srgbClr val="6A221D"/>
              </a:solidFill>
              <a:latin typeface="Arial" panose="020B0604020202020204" pitchFamily="34" charset="0"/>
            </a:endParaRPr>
          </a:p>
        </p:txBody>
      </p:sp>
      <p:pic>
        <p:nvPicPr>
          <p:cNvPr id="94212" name="Imagen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92280" y="2564903"/>
            <a:ext cx="1505744" cy="1747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Rectángulo"/>
          <p:cNvSpPr/>
          <p:nvPr/>
        </p:nvSpPr>
        <p:spPr>
          <a:xfrm>
            <a:off x="3347864" y="464948"/>
            <a:ext cx="2920992" cy="584775"/>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es-ES" altLang="es-MX" sz="3200" dirty="0" smtClean="0">
                <a:solidFill>
                  <a:srgbClr val="6A221D"/>
                </a:solidFill>
                <a:latin typeface="Arial" panose="020B0604020202020204" pitchFamily="34" charset="0"/>
              </a:rPr>
              <a:t>CONCLUSIÓN</a:t>
            </a:r>
            <a:endParaRPr lang="es-ES" sz="2400" dirty="0"/>
          </a:p>
        </p:txBody>
      </p:sp>
    </p:spTree>
    <p:extLst>
      <p:ext uri="{BB962C8B-B14F-4D97-AF65-F5344CB8AC3E}">
        <p14:creationId xmlns:p14="http://schemas.microsoft.com/office/powerpoint/2010/main" val="17855005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p:cNvSpPr>
          <p:nvPr/>
        </p:nvSpPr>
        <p:spPr>
          <a:xfrm>
            <a:off x="1547664" y="908720"/>
            <a:ext cx="7062936" cy="4411662"/>
          </a:xfrm>
          <a:prstGeom prst="rect">
            <a:avLst/>
          </a:prstGeom>
        </p:spPr>
        <p:txBody>
          <a:bodyPr rtlCol="0">
            <a:noAutofit/>
          </a:bodyPr>
          <a:lstStyle>
            <a:lvl1pPr marL="342900" indent="-342900" algn="l" defTabSz="914400" rtl="0" eaLnBrk="1" latinLnBrk="0" hangingPunct="1">
              <a:spcBef>
                <a:spcPct val="20000"/>
              </a:spcBef>
              <a:buFont typeface="Arial" panose="020B0604020202020204" pitchFamily="34" charset="0"/>
              <a:buChar char="•"/>
              <a:defRPr sz="3200" b="0" kern="1200">
                <a:solidFill>
                  <a:srgbClr val="6A221D"/>
                </a:solidFill>
                <a:latin typeface="Berlin Sans FB" panose="020E0602020502020306"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kern="1200">
                <a:solidFill>
                  <a:srgbClr val="6A221D"/>
                </a:solidFill>
                <a:latin typeface="Berlin Sans FB" panose="020E0602020502020306"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b="0" kern="1200">
                <a:solidFill>
                  <a:srgbClr val="6A221D"/>
                </a:solidFill>
                <a:latin typeface="Berlin Sans FB" panose="020E0602020502020306"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b="0" kern="1200">
                <a:solidFill>
                  <a:srgbClr val="6A221D"/>
                </a:solidFill>
                <a:latin typeface="Berlin Sans FB" panose="020E0602020502020306"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b="0" kern="1200">
                <a:solidFill>
                  <a:srgbClr val="6A221D"/>
                </a:solidFill>
                <a:latin typeface="Berlin Sans FB" panose="020E0602020502020306"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defTabSz="762000">
              <a:spcBef>
                <a:spcPts val="600"/>
              </a:spcBef>
              <a:spcAft>
                <a:spcPts val="600"/>
              </a:spcAft>
              <a:buFont typeface="Arial" panose="020B0604020202020204" pitchFamily="34" charset="0"/>
              <a:buNone/>
              <a:defRPr/>
            </a:pPr>
            <a:r>
              <a:rPr lang="es-MX" sz="1800" dirty="0" smtClean="0">
                <a:latin typeface="Arial" panose="020B0604020202020204" pitchFamily="34" charset="0"/>
                <a:cs typeface="Arial" panose="020B0604020202020204" pitchFamily="34" charset="0"/>
              </a:rPr>
              <a:t>Referencias Bibliográficas </a:t>
            </a:r>
            <a:endParaRPr lang="es-MX" sz="1800" b="1" dirty="0" smtClean="0">
              <a:latin typeface="Arial" panose="020B0604020202020204" pitchFamily="34" charset="0"/>
              <a:cs typeface="Arial" panose="020B0604020202020204" pitchFamily="34" charset="0"/>
            </a:endParaRPr>
          </a:p>
          <a:p>
            <a:pPr algn="just"/>
            <a:r>
              <a:rPr lang="es-MX" sz="1800" dirty="0" smtClean="0">
                <a:latin typeface="Arial" panose="020B0604020202020204" pitchFamily="34" charset="0"/>
                <a:cs typeface="Arial" panose="020B0604020202020204" pitchFamily="34" charset="0"/>
              </a:rPr>
              <a:t>Domínguez,  J. I. (2005).</a:t>
            </a:r>
            <a:r>
              <a:rPr lang="es-MX" sz="1800" dirty="0">
                <a:latin typeface="Arial" panose="020B0604020202020204" pitchFamily="34" charset="0"/>
                <a:cs typeface="Arial" panose="020B0604020202020204" pitchFamily="34" charset="0"/>
              </a:rPr>
              <a:t> </a:t>
            </a:r>
            <a:r>
              <a:rPr lang="es-MX" sz="1800" i="1" dirty="0">
                <a:latin typeface="Arial" panose="020B0604020202020204" pitchFamily="34" charset="0"/>
                <a:cs typeface="Arial" panose="020B0604020202020204" pitchFamily="34" charset="0"/>
              </a:rPr>
              <a:t>Modelo operativo de marketing</a:t>
            </a:r>
            <a:r>
              <a:rPr lang="es-MX" sz="1800" dirty="0">
                <a:latin typeface="Arial" panose="020B0604020202020204" pitchFamily="34" charset="0"/>
                <a:cs typeface="Arial" panose="020B0604020202020204" pitchFamily="34" charset="0"/>
              </a:rPr>
              <a:t>. Recuperado de http://www.gestiopolis.com/modelo-operativo-marketing/</a:t>
            </a:r>
            <a:endParaRPr lang="es-MX" sz="1800" dirty="0" smtClean="0">
              <a:latin typeface="Arial" panose="020B0604020202020204" pitchFamily="34" charset="0"/>
              <a:cs typeface="Arial" panose="020B0604020202020204" pitchFamily="34" charset="0"/>
            </a:endParaRPr>
          </a:p>
          <a:p>
            <a:pPr algn="just"/>
            <a:r>
              <a:rPr lang="es-MX" sz="1800" dirty="0" err="1" smtClean="0">
                <a:latin typeface="Arial" panose="020B0604020202020204" pitchFamily="34" charset="0"/>
                <a:cs typeface="Arial" panose="020B0604020202020204" pitchFamily="34" charset="0"/>
              </a:rPr>
              <a:t>Kotler</a:t>
            </a:r>
            <a:r>
              <a:rPr lang="es-MX" sz="1800" dirty="0">
                <a:latin typeface="Arial" panose="020B0604020202020204" pitchFamily="34" charset="0"/>
                <a:cs typeface="Arial" panose="020B0604020202020204" pitchFamily="34" charset="0"/>
              </a:rPr>
              <a:t>,  P</a:t>
            </a:r>
            <a:r>
              <a:rPr lang="es-MX" sz="1800" dirty="0" smtClean="0">
                <a:latin typeface="Arial" panose="020B0604020202020204" pitchFamily="34" charset="0"/>
                <a:cs typeface="Arial" panose="020B0604020202020204" pitchFamily="34" charset="0"/>
              </a:rPr>
              <a:t>. &amp; </a:t>
            </a:r>
            <a:r>
              <a:rPr lang="es-MX" sz="1800" dirty="0" err="1" smtClean="0">
                <a:latin typeface="Arial" panose="020B0604020202020204" pitchFamily="34" charset="0"/>
                <a:cs typeface="Arial" panose="020B0604020202020204" pitchFamily="34" charset="0"/>
              </a:rPr>
              <a:t>Keller</a:t>
            </a:r>
            <a:r>
              <a:rPr lang="es-MX" sz="1800" dirty="0" smtClean="0">
                <a:latin typeface="Arial" panose="020B0604020202020204" pitchFamily="34" charset="0"/>
                <a:cs typeface="Arial" panose="020B0604020202020204" pitchFamily="34" charset="0"/>
              </a:rPr>
              <a:t>, K. (2012) </a:t>
            </a:r>
            <a:r>
              <a:rPr lang="es-MX" sz="1800" dirty="0">
                <a:latin typeface="Arial" panose="020B0604020202020204" pitchFamily="34" charset="0"/>
                <a:cs typeface="Arial" panose="020B0604020202020204" pitchFamily="34" charset="0"/>
              </a:rPr>
              <a:t>Dirección de Mercadotecnia. </a:t>
            </a:r>
            <a:r>
              <a:rPr lang="es-MX" sz="1800" dirty="0" smtClean="0">
                <a:latin typeface="Arial" panose="020B0604020202020204" pitchFamily="34" charset="0"/>
                <a:cs typeface="Arial" panose="020B0604020202020204" pitchFamily="34" charset="0"/>
              </a:rPr>
              <a:t>Décimo cuarta Edición</a:t>
            </a:r>
            <a:r>
              <a:rPr lang="es-MX" sz="1800" dirty="0">
                <a:latin typeface="Arial" panose="020B0604020202020204" pitchFamily="34" charset="0"/>
                <a:cs typeface="Arial" panose="020B0604020202020204" pitchFamily="34" charset="0"/>
              </a:rPr>
              <a:t>. Prentice Hall. </a:t>
            </a:r>
            <a:endParaRPr lang="en-US" sz="1800" dirty="0" smtClean="0">
              <a:latin typeface="Arial" panose="020B0604020202020204" pitchFamily="34" charset="0"/>
              <a:cs typeface="Arial" panose="020B0604020202020204" pitchFamily="34" charset="0"/>
            </a:endParaRPr>
          </a:p>
          <a:p>
            <a:pPr algn="just"/>
            <a:r>
              <a:rPr lang="en-US" sz="1800" dirty="0" smtClean="0">
                <a:latin typeface="Arial" panose="020B0604020202020204" pitchFamily="34" charset="0"/>
                <a:cs typeface="Arial" panose="020B0604020202020204" pitchFamily="34" charset="0"/>
              </a:rPr>
              <a:t>Kotler, P. y Armstrong</a:t>
            </a:r>
            <a:r>
              <a:rPr lang="en-US" sz="1800" i="1" dirty="0" smtClean="0">
                <a:latin typeface="Arial" panose="020B0604020202020204" pitchFamily="34" charset="0"/>
                <a:cs typeface="Arial" panose="020B0604020202020204" pitchFamily="34" charset="0"/>
              </a:rPr>
              <a:t>, </a:t>
            </a:r>
            <a:r>
              <a:rPr lang="en-US" sz="1800" dirty="0" smtClean="0">
                <a:latin typeface="Arial" panose="020B0604020202020204" pitchFamily="34" charset="0"/>
                <a:cs typeface="Arial" panose="020B0604020202020204" pitchFamily="34" charset="0"/>
              </a:rPr>
              <a:t>G. (2010). </a:t>
            </a:r>
            <a:r>
              <a:rPr lang="en-US" sz="1800" i="1" dirty="0" err="1" smtClean="0">
                <a:latin typeface="Arial" panose="020B0604020202020204" pitchFamily="34" charset="0"/>
                <a:cs typeface="Arial" panose="020B0604020202020204" pitchFamily="34" charset="0"/>
              </a:rPr>
              <a:t>Fundamentos</a:t>
            </a:r>
            <a:r>
              <a:rPr lang="en-US" sz="1800" i="1" dirty="0" smtClean="0">
                <a:latin typeface="Arial" panose="020B0604020202020204" pitchFamily="34" charset="0"/>
                <a:cs typeface="Arial" panose="020B0604020202020204" pitchFamily="34" charset="0"/>
              </a:rPr>
              <a:t> de Marketing</a:t>
            </a:r>
            <a:r>
              <a:rPr lang="en-US" sz="1800" dirty="0" smtClean="0">
                <a:latin typeface="Arial" panose="020B0604020202020204" pitchFamily="34" charset="0"/>
                <a:cs typeface="Arial" panose="020B0604020202020204" pitchFamily="34" charset="0"/>
              </a:rPr>
              <a:t>. </a:t>
            </a:r>
            <a:r>
              <a:rPr lang="en-US" sz="1800" dirty="0" err="1" smtClean="0">
                <a:latin typeface="Arial" panose="020B0604020202020204" pitchFamily="34" charset="0"/>
                <a:cs typeface="Arial" panose="020B0604020202020204" pitchFamily="34" charset="0"/>
              </a:rPr>
              <a:t>MÉXICO:Pearson</a:t>
            </a:r>
            <a:r>
              <a:rPr lang="en-US" sz="1800" dirty="0" smtClean="0">
                <a:latin typeface="Arial" panose="020B0604020202020204" pitchFamily="34" charset="0"/>
                <a:cs typeface="Arial" panose="020B0604020202020204" pitchFamily="34" charset="0"/>
              </a:rPr>
              <a:t> Education.</a:t>
            </a:r>
          </a:p>
          <a:p>
            <a:pPr algn="just"/>
            <a:r>
              <a:rPr lang="es-MX" sz="1800" dirty="0" err="1" smtClean="0">
                <a:latin typeface="Arial" panose="020B0604020202020204" pitchFamily="34" charset="0"/>
                <a:cs typeface="Arial" panose="020B0604020202020204" pitchFamily="34" charset="0"/>
              </a:rPr>
              <a:t>Munch</a:t>
            </a:r>
            <a:r>
              <a:rPr lang="es-MX" sz="1800" dirty="0">
                <a:latin typeface="Arial" panose="020B0604020202020204" pitchFamily="34" charset="0"/>
                <a:cs typeface="Arial" panose="020B0604020202020204" pitchFamily="34" charset="0"/>
              </a:rPr>
              <a:t>, L. (2005 ). </a:t>
            </a:r>
            <a:r>
              <a:rPr lang="es-MX" sz="1800" i="1" dirty="0">
                <a:latin typeface="Arial" panose="020B0604020202020204" pitchFamily="34" charset="0"/>
                <a:cs typeface="Arial" panose="020B0604020202020204" pitchFamily="34" charset="0"/>
              </a:rPr>
              <a:t>Nuevos Fundamentos de Mercadotecnia “Hacia el liderazgo del mercado”</a:t>
            </a:r>
            <a:r>
              <a:rPr lang="es-MX" sz="1800" dirty="0">
                <a:latin typeface="Arial" panose="020B0604020202020204" pitchFamily="34" charset="0"/>
                <a:cs typeface="Arial" panose="020B0604020202020204" pitchFamily="34" charset="0"/>
              </a:rPr>
              <a:t>. </a:t>
            </a:r>
            <a:r>
              <a:rPr lang="es-MX" sz="1800" dirty="0" smtClean="0">
                <a:latin typeface="Arial" panose="020B0604020202020204" pitchFamily="34" charset="0"/>
                <a:cs typeface="Arial" panose="020B0604020202020204" pitchFamily="34" charset="0"/>
              </a:rPr>
              <a:t>MÉXICO. Trillas.</a:t>
            </a:r>
          </a:p>
          <a:p>
            <a:pPr algn="just" defTabSz="762000">
              <a:spcBef>
                <a:spcPts val="600"/>
              </a:spcBef>
              <a:spcAft>
                <a:spcPts val="600"/>
              </a:spcAft>
              <a:buFontTx/>
              <a:buChar char="•"/>
              <a:defRPr/>
            </a:pPr>
            <a:endParaRPr lang="es-MX" sz="1800" dirty="0" smtClean="0">
              <a:latin typeface="Arial" panose="020B0604020202020204" pitchFamily="34" charset="0"/>
              <a:cs typeface="Arial" panose="020B0604020202020204" pitchFamily="34" charset="0"/>
            </a:endParaRPr>
          </a:p>
          <a:p>
            <a:pPr algn="just" defTabSz="762000">
              <a:spcBef>
                <a:spcPts val="600"/>
              </a:spcBef>
              <a:spcAft>
                <a:spcPts val="600"/>
              </a:spcAft>
              <a:buFontTx/>
              <a:buChar char="•"/>
              <a:defRPr/>
            </a:pPr>
            <a:endParaRPr lang="es-MX" sz="18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118544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p:cNvSpPr>
          <p:nvPr>
            <p:ph idx="1"/>
          </p:nvPr>
        </p:nvSpPr>
        <p:spPr>
          <a:xfrm>
            <a:off x="1691680" y="1066800"/>
            <a:ext cx="6918920" cy="4411663"/>
          </a:xfrm>
        </p:spPr>
        <p:txBody>
          <a:bodyPr>
            <a:noAutofit/>
          </a:bodyPr>
          <a:lstStyle/>
          <a:p>
            <a:pPr marL="0" indent="0" algn="ctr" eaLnBrk="1" hangingPunct="1">
              <a:buFont typeface="Arial" panose="020B0604020202020204" pitchFamily="34" charset="0"/>
              <a:buNone/>
            </a:pPr>
            <a:r>
              <a:rPr altLang="es-MX" sz="2000" b="1" dirty="0" smtClean="0">
                <a:latin typeface="Arial" panose="020B0604020202020204" pitchFamily="34" charset="0"/>
                <a:cs typeface="Arial" panose="020B0604020202020204" pitchFamily="34" charset="0"/>
              </a:rPr>
              <a:t>Abstract</a:t>
            </a:r>
          </a:p>
          <a:p>
            <a:pPr marL="0" indent="0" algn="just" eaLnBrk="1" hangingPunct="1">
              <a:buFont typeface="Arial" panose="020B0604020202020204" pitchFamily="34" charset="0"/>
              <a:buNone/>
            </a:pPr>
            <a:endParaRPr altLang="es-MX" sz="2000" dirty="0" smtClean="0">
              <a:latin typeface="Arial" panose="020B0604020202020204" pitchFamily="34" charset="0"/>
              <a:cs typeface="Arial" panose="020B0604020202020204" pitchFamily="34" charset="0"/>
            </a:endParaRPr>
          </a:p>
          <a:p>
            <a:pPr marL="0" indent="0" algn="just" eaLnBrk="1" hangingPunct="1">
              <a:buFont typeface="Arial" panose="020B0604020202020204" pitchFamily="34" charset="0"/>
              <a:buNone/>
            </a:pPr>
            <a:r>
              <a:rPr lang="en-US" altLang="es-MX" sz="2000" dirty="0" smtClean="0">
                <a:latin typeface="Arial" panose="020B0604020202020204" pitchFamily="34" charset="0"/>
                <a:cs typeface="Arial" panose="020B0604020202020204" pitchFamily="34" charset="0"/>
              </a:rPr>
              <a:t>The marketing mix or marketing mix, is a definition used to describe the group of instruments and various factors that have the person in charge of marketing for a company to achieve the goals of the organization. This means that the marketing mix is the combination of marketing techniques that point to make the four components known as "The Four P" which are product, price, place and promotion. Then define each of these elements of the marketing mix and its functions.</a:t>
            </a:r>
            <a:endParaRPr altLang="es-MX" sz="2000" dirty="0" smtClean="0">
              <a:latin typeface="Arial" panose="020B0604020202020204" pitchFamily="34" charset="0"/>
              <a:cs typeface="Arial" panose="020B0604020202020204" pitchFamily="34" charset="0"/>
            </a:endParaRPr>
          </a:p>
          <a:p>
            <a:pPr marL="0" indent="0" algn="just" eaLnBrk="1" hangingPunct="1">
              <a:buFont typeface="Arial" panose="020B0604020202020204" pitchFamily="34" charset="0"/>
              <a:buNone/>
            </a:pPr>
            <a:endParaRPr lang="es-MX" altLang="es-MX" sz="2000" dirty="0" smtClean="0">
              <a:latin typeface="Arial" panose="020B0604020202020204" pitchFamily="34" charset="0"/>
              <a:cs typeface="Arial" panose="020B0604020202020204" pitchFamily="34" charset="0"/>
            </a:endParaRPr>
          </a:p>
          <a:p>
            <a:pPr marL="0" indent="0" algn="just" eaLnBrk="1" hangingPunct="1">
              <a:buFont typeface="Arial" panose="020B0604020202020204" pitchFamily="34" charset="0"/>
              <a:buNone/>
            </a:pPr>
            <a:r>
              <a:rPr lang="es-MX" altLang="es-MX" sz="2000" b="1" dirty="0" err="1" smtClean="0">
                <a:latin typeface="Arial" panose="020B0604020202020204" pitchFamily="34" charset="0"/>
                <a:cs typeface="Arial" panose="020B0604020202020204" pitchFamily="34" charset="0"/>
              </a:rPr>
              <a:t>Keywords</a:t>
            </a:r>
            <a:r>
              <a:rPr lang="es-MX" altLang="es-MX" sz="2000" b="1" dirty="0" smtClean="0">
                <a:latin typeface="Arial" panose="020B0604020202020204" pitchFamily="34" charset="0"/>
                <a:cs typeface="Arial" panose="020B0604020202020204" pitchFamily="34" charset="0"/>
              </a:rPr>
              <a:t>: </a:t>
            </a:r>
            <a:r>
              <a:rPr lang="en-US" altLang="es-MX" sz="2000" dirty="0" smtClean="0">
                <a:latin typeface="Arial" panose="020B0604020202020204" pitchFamily="34" charset="0"/>
                <a:cs typeface="Arial" panose="020B0604020202020204" pitchFamily="34" charset="0"/>
              </a:rPr>
              <a:t>Marketing </a:t>
            </a:r>
            <a:r>
              <a:rPr lang="en-US" altLang="es-MX" sz="2000" dirty="0" smtClean="0">
                <a:latin typeface="Arial" panose="020B0604020202020204" pitchFamily="34" charset="0"/>
                <a:cs typeface="Arial" panose="020B0604020202020204" pitchFamily="34" charset="0"/>
              </a:rPr>
              <a:t>mix, strength, business, product, price, place and promotion.</a:t>
            </a:r>
            <a:endParaRPr lang="es-ES_tradnl" altLang="es-MX" sz="20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08674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txBox="1">
            <a:spLocks/>
          </p:cNvSpPr>
          <p:nvPr/>
        </p:nvSpPr>
        <p:spPr>
          <a:xfrm>
            <a:off x="2699792" y="4365104"/>
            <a:ext cx="5943600" cy="1143000"/>
          </a:xfrm>
          <a:prstGeom prst="rect">
            <a:avLst/>
          </a:prstGeom>
        </p:spPr>
        <p:txBody>
          <a:bodyPr/>
          <a:lstStyle>
            <a:lvl1pPr>
              <a:defRPr sz="4000" baseline="0">
                <a:solidFill>
                  <a:srgbClr val="003366"/>
                </a:solidFill>
                <a:latin typeface="Arial" pitchFamily="34" charset="0"/>
                <a:cs typeface="Arial" pitchFamily="34" charset="0"/>
              </a:defRPr>
            </a:lvl1pPr>
          </a:lstStyle>
          <a:p>
            <a:pPr marL="857250" indent="-857250" algn="r" eaLnBrk="1" hangingPunct="1">
              <a:defRPr/>
            </a:pPr>
            <a:r>
              <a:rPr lang="es-ES_tradnl" sz="6000" dirty="0" smtClean="0">
                <a:solidFill>
                  <a:srgbClr val="6A221D"/>
                </a:solidFill>
                <a:ea typeface="+mj-ea"/>
              </a:rPr>
              <a:t>Modelos</a:t>
            </a:r>
          </a:p>
        </p:txBody>
      </p:sp>
    </p:spTree>
    <p:extLst>
      <p:ext uri="{BB962C8B-B14F-4D97-AF65-F5344CB8AC3E}">
        <p14:creationId xmlns:p14="http://schemas.microsoft.com/office/powerpoint/2010/main" val="19052254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p:cNvSpPr>
          <p:nvPr/>
        </p:nvSpPr>
        <p:spPr bwMode="auto">
          <a:xfrm>
            <a:off x="1691680" y="1371600"/>
            <a:ext cx="6614120" cy="4411663"/>
          </a:xfrm>
          <a:prstGeom prst="rect">
            <a:avLst/>
          </a:prstGeom>
          <a:noFill/>
          <a:ln w="9525">
            <a:noFill/>
            <a:miter lim="800000"/>
            <a:headEnd/>
            <a:tailEnd/>
          </a:ln>
        </p:spPr>
        <p:txBody>
          <a:bodyPr/>
          <a:lstStyle/>
          <a:p>
            <a:pPr algn="just" eaLnBrk="1" hangingPunct="1">
              <a:defRPr/>
            </a:pPr>
            <a:r>
              <a:rPr lang="es-ES" sz="2400" dirty="0" smtClean="0">
                <a:solidFill>
                  <a:srgbClr val="6A221D"/>
                </a:solidFill>
                <a:latin typeface="Arial" panose="020B0604020202020204" pitchFamily="34" charset="0"/>
                <a:cs typeface="Arial" panose="020B0604020202020204" pitchFamily="34" charset="0"/>
              </a:rPr>
              <a:t>En el artículo Modelo operativo del marketing, se refiere a los modelos de mix de marketing de diversos autores, estudiosos de esta área presentan de acuerdo a su visión.</a:t>
            </a:r>
            <a:endParaRPr lang="es-ES" sz="2400" dirty="0">
              <a:solidFill>
                <a:srgbClr val="6A221D"/>
              </a:solidFill>
              <a:latin typeface="Arial" panose="020B0604020202020204" pitchFamily="34" charset="0"/>
              <a:cs typeface="Arial" panose="020B0604020202020204" pitchFamily="34" charset="0"/>
            </a:endParaRPr>
          </a:p>
        </p:txBody>
      </p:sp>
      <p:sp>
        <p:nvSpPr>
          <p:cNvPr id="3" name="Rectangle 1"/>
          <p:cNvSpPr txBox="1">
            <a:spLocks/>
          </p:cNvSpPr>
          <p:nvPr/>
        </p:nvSpPr>
        <p:spPr>
          <a:xfrm>
            <a:off x="1475656" y="381000"/>
            <a:ext cx="7287344" cy="609600"/>
          </a:xfrm>
          <a:prstGeom prst="rect">
            <a:avLst/>
          </a:prstGeom>
        </p:spPr>
        <p:txBody>
          <a:bodyPr/>
          <a:lstStyle>
            <a:lvl1pPr>
              <a:defRPr sz="4000" baseline="0">
                <a:solidFill>
                  <a:srgbClr val="003366"/>
                </a:solidFill>
                <a:latin typeface="Arial" pitchFamily="34" charset="0"/>
                <a:cs typeface="Arial" pitchFamily="34" charset="0"/>
              </a:defRPr>
            </a:lvl1pPr>
          </a:lstStyle>
          <a:p>
            <a:pPr marL="857250" indent="-857250" algn="just" eaLnBrk="1" hangingPunct="1">
              <a:defRPr/>
            </a:pPr>
            <a:r>
              <a:rPr lang="es-ES_tradnl" sz="2800" dirty="0" smtClean="0">
                <a:solidFill>
                  <a:srgbClr val="6A221D"/>
                </a:solidFill>
                <a:ea typeface="+mj-ea"/>
              </a:rPr>
              <a:t> </a:t>
            </a:r>
            <a:endParaRPr lang="es-ES" sz="2800" dirty="0">
              <a:solidFill>
                <a:srgbClr val="6A221D"/>
              </a:solidFill>
              <a:ea typeface="+mj-ea"/>
            </a:endParaRPr>
          </a:p>
        </p:txBody>
      </p:sp>
      <p:pic>
        <p:nvPicPr>
          <p:cNvPr id="6" name="Imagen 5"/>
          <p:cNvPicPr>
            <a:picLocks noChangeAspect="1"/>
          </p:cNvPicPr>
          <p:nvPr/>
        </p:nvPicPr>
        <p:blipFill>
          <a:blip r:embed="rId2"/>
          <a:stretch>
            <a:fillRect/>
          </a:stretch>
        </p:blipFill>
        <p:spPr>
          <a:xfrm>
            <a:off x="3144416" y="3508824"/>
            <a:ext cx="3949824" cy="1860162"/>
          </a:xfrm>
          <a:prstGeom prst="rect">
            <a:avLst/>
          </a:prstGeom>
        </p:spPr>
      </p:pic>
      <p:sp>
        <p:nvSpPr>
          <p:cNvPr id="4" name="3 Rectángulo"/>
          <p:cNvSpPr/>
          <p:nvPr/>
        </p:nvSpPr>
        <p:spPr>
          <a:xfrm>
            <a:off x="5285928" y="6258525"/>
            <a:ext cx="3307904" cy="276999"/>
          </a:xfrm>
          <a:prstGeom prst="rect">
            <a:avLst/>
          </a:prstGeom>
        </p:spPr>
        <p:txBody>
          <a:bodyPr wrap="square">
            <a:spAutoFit/>
          </a:bodyPr>
          <a:lstStyle/>
          <a:p>
            <a:pPr algn="r"/>
            <a:r>
              <a:rPr lang="es-ES" sz="1200" dirty="0">
                <a:solidFill>
                  <a:srgbClr val="6A221D"/>
                </a:solidFill>
                <a:latin typeface="Arial" panose="020B0604020202020204" pitchFamily="34" charset="0"/>
                <a:cs typeface="Arial" panose="020B0604020202020204" pitchFamily="34" charset="0"/>
              </a:rPr>
              <a:t>Domínguez (2005) </a:t>
            </a:r>
            <a:endParaRPr lang="es-ES" sz="1200" dirty="0"/>
          </a:p>
        </p:txBody>
      </p:sp>
    </p:spTree>
    <p:extLst>
      <p:ext uri="{BB962C8B-B14F-4D97-AF65-F5344CB8AC3E}">
        <p14:creationId xmlns:p14="http://schemas.microsoft.com/office/powerpoint/2010/main" val="33886940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Diagrama"/>
          <p:cNvGraphicFramePr/>
          <p:nvPr>
            <p:extLst>
              <p:ext uri="{D42A27DB-BD31-4B8C-83A1-F6EECF244321}">
                <p14:modId xmlns:p14="http://schemas.microsoft.com/office/powerpoint/2010/main" val="1216645715"/>
              </p:ext>
            </p:extLst>
          </p:nvPr>
        </p:nvGraphicFramePr>
        <p:xfrm>
          <a:off x="1475656" y="1371600"/>
          <a:ext cx="6830144" cy="44116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2468" name="Imagen 1"/>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20966" y="4941168"/>
            <a:ext cx="1414971" cy="1459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Rectángulo"/>
          <p:cNvSpPr/>
          <p:nvPr/>
        </p:nvSpPr>
        <p:spPr>
          <a:xfrm>
            <a:off x="3419872" y="399020"/>
            <a:ext cx="5221039" cy="461665"/>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lvl="0" algn="just">
              <a:defRPr/>
            </a:pPr>
            <a:r>
              <a:rPr lang="es-ES" sz="2400" b="1" dirty="0">
                <a:solidFill>
                  <a:srgbClr val="6A221D"/>
                </a:solidFill>
                <a:latin typeface="Arial" panose="020B0604020202020204" pitchFamily="34" charset="0"/>
                <a:cs typeface="Arial" panose="020B0604020202020204" pitchFamily="34" charset="0"/>
              </a:rPr>
              <a:t>Albert Frey </a:t>
            </a:r>
            <a:r>
              <a:rPr lang="es-ES" sz="2400" dirty="0">
                <a:solidFill>
                  <a:srgbClr val="6A221D"/>
                </a:solidFill>
                <a:latin typeface="Arial" panose="020B0604020202020204" pitchFamily="34" charset="0"/>
                <a:cs typeface="Arial" panose="020B0604020202020204" pitchFamily="34" charset="0"/>
              </a:rPr>
              <a:t>propuso </a:t>
            </a:r>
            <a:r>
              <a:rPr lang="es-ES" sz="2400" dirty="0" smtClean="0">
                <a:solidFill>
                  <a:srgbClr val="6A221D"/>
                </a:solidFill>
                <a:latin typeface="Arial" panose="020B0604020202020204" pitchFamily="34" charset="0"/>
                <a:cs typeface="Arial" panose="020B0604020202020204" pitchFamily="34" charset="0"/>
              </a:rPr>
              <a:t>dos </a:t>
            </a:r>
            <a:r>
              <a:rPr lang="es-ES" sz="2400" dirty="0">
                <a:solidFill>
                  <a:srgbClr val="6A221D"/>
                </a:solidFill>
                <a:latin typeface="Arial" panose="020B0604020202020204" pitchFamily="34" charset="0"/>
                <a:cs typeface="Arial" panose="020B0604020202020204" pitchFamily="34" charset="0"/>
              </a:rPr>
              <a:t>factores: </a:t>
            </a:r>
          </a:p>
        </p:txBody>
      </p:sp>
    </p:spTree>
    <p:extLst>
      <p:ext uri="{BB962C8B-B14F-4D97-AF65-F5344CB8AC3E}">
        <p14:creationId xmlns:p14="http://schemas.microsoft.com/office/powerpoint/2010/main" val="31211148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4131949732"/>
              </p:ext>
            </p:extLst>
          </p:nvPr>
        </p:nvGraphicFramePr>
        <p:xfrm>
          <a:off x="1619672" y="1196752"/>
          <a:ext cx="7416824" cy="46627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1"/>
          <p:cNvSpPr txBox="1">
            <a:spLocks/>
          </p:cNvSpPr>
          <p:nvPr/>
        </p:nvSpPr>
        <p:spPr>
          <a:xfrm>
            <a:off x="1619672" y="381000"/>
            <a:ext cx="7143327" cy="609600"/>
          </a:xfrm>
          <a:prstGeom prst="rect">
            <a:avLst/>
          </a:prstGeom>
        </p:spPr>
        <p:txBody>
          <a:bodyPr/>
          <a:lstStyle>
            <a:lvl1pPr>
              <a:defRPr sz="4000" baseline="0">
                <a:solidFill>
                  <a:srgbClr val="003366"/>
                </a:solidFill>
                <a:latin typeface="Arial" pitchFamily="34" charset="0"/>
                <a:cs typeface="Arial" pitchFamily="34" charset="0"/>
              </a:defRPr>
            </a:lvl1pPr>
          </a:lstStyle>
          <a:p>
            <a:pPr marL="857250" indent="-857250" algn="just" eaLnBrk="1" hangingPunct="1">
              <a:defRPr/>
            </a:pPr>
            <a:r>
              <a:rPr lang="es-ES_tradnl" sz="2800" dirty="0" smtClean="0">
                <a:solidFill>
                  <a:srgbClr val="6A221D"/>
                </a:solidFill>
                <a:ea typeface="+mj-ea"/>
              </a:rPr>
              <a:t> </a:t>
            </a:r>
            <a:endParaRPr lang="es-ES" sz="2800" dirty="0">
              <a:solidFill>
                <a:srgbClr val="6A221D"/>
              </a:solidFill>
              <a:ea typeface="+mj-ea"/>
            </a:endParaRPr>
          </a:p>
        </p:txBody>
      </p:sp>
      <p:sp>
        <p:nvSpPr>
          <p:cNvPr id="2" name="1 Rectángulo"/>
          <p:cNvSpPr/>
          <p:nvPr/>
        </p:nvSpPr>
        <p:spPr>
          <a:xfrm>
            <a:off x="3131840" y="380999"/>
            <a:ext cx="5904656"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lvl="0" algn="just">
              <a:defRPr/>
            </a:pPr>
            <a:r>
              <a:rPr lang="es-ES" sz="2400" b="1" dirty="0">
                <a:solidFill>
                  <a:srgbClr val="6A221D"/>
                </a:solidFill>
                <a:latin typeface="Arial" panose="020B0604020202020204" pitchFamily="34" charset="0"/>
                <a:cs typeface="Arial" panose="020B0604020202020204" pitchFamily="34" charset="0"/>
              </a:rPr>
              <a:t>William </a:t>
            </a:r>
            <a:r>
              <a:rPr lang="es-ES" sz="2400" b="1" dirty="0" err="1">
                <a:solidFill>
                  <a:srgbClr val="6A221D"/>
                </a:solidFill>
                <a:latin typeface="Arial" panose="020B0604020202020204" pitchFamily="34" charset="0"/>
                <a:cs typeface="Arial" panose="020B0604020202020204" pitchFamily="34" charset="0"/>
              </a:rPr>
              <a:t>Lazer</a:t>
            </a:r>
            <a:r>
              <a:rPr lang="es-ES" sz="2400" b="1" dirty="0">
                <a:solidFill>
                  <a:srgbClr val="6A221D"/>
                </a:solidFill>
                <a:latin typeface="Arial" panose="020B0604020202020204" pitchFamily="34" charset="0"/>
                <a:cs typeface="Arial" panose="020B0604020202020204" pitchFamily="34" charset="0"/>
              </a:rPr>
              <a:t> y Eugene </a:t>
            </a:r>
            <a:r>
              <a:rPr lang="es-ES" sz="2400" b="1" dirty="0" smtClean="0">
                <a:solidFill>
                  <a:srgbClr val="6A221D"/>
                </a:solidFill>
                <a:latin typeface="Arial" panose="020B0604020202020204" pitchFamily="34" charset="0"/>
                <a:cs typeface="Arial" panose="020B0604020202020204" pitchFamily="34" charset="0"/>
              </a:rPr>
              <a:t>Kelly</a:t>
            </a:r>
            <a:r>
              <a:rPr lang="es-ES" sz="2400" dirty="0" smtClean="0">
                <a:solidFill>
                  <a:srgbClr val="6A221D"/>
                </a:solidFill>
                <a:latin typeface="Arial" panose="020B0604020202020204" pitchFamily="34" charset="0"/>
                <a:cs typeface="Arial" panose="020B0604020202020204" pitchFamily="34" charset="0"/>
              </a:rPr>
              <a:t> </a:t>
            </a:r>
            <a:endParaRPr lang="es-ES" sz="2400" dirty="0">
              <a:solidFill>
                <a:srgbClr val="6A221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2320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p:cNvSpPr>
          <p:nvPr/>
        </p:nvSpPr>
        <p:spPr bwMode="auto">
          <a:xfrm>
            <a:off x="1691680" y="3140968"/>
            <a:ext cx="6614120" cy="936104"/>
          </a:xfrm>
          <a:prstGeom prst="rect">
            <a:avLst/>
          </a:prstGeom>
          <a:noFill/>
          <a:ln w="9525">
            <a:noFill/>
            <a:miter lim="800000"/>
            <a:headEnd/>
            <a:tailEnd/>
          </a:ln>
        </p:spPr>
        <p:txBody>
          <a:bodyPr/>
          <a:lstStyle/>
          <a:p>
            <a:pPr algn="just" eaLnBrk="1" hangingPunct="1">
              <a:defRPr/>
            </a:pPr>
            <a:endParaRPr lang="es-ES" sz="2400" dirty="0">
              <a:solidFill>
                <a:srgbClr val="6A221D"/>
              </a:solidFill>
              <a:latin typeface="Arial" panose="020B0604020202020204" pitchFamily="34" charset="0"/>
              <a:cs typeface="Arial" panose="020B0604020202020204" pitchFamily="34" charset="0"/>
            </a:endParaRPr>
          </a:p>
          <a:p>
            <a:pPr marL="1255713" indent="-271463" algn="just" eaLnBrk="1" hangingPunct="1">
              <a:buFont typeface="Arial" pitchFamily="34" charset="0"/>
              <a:buChar char="•"/>
              <a:defRPr/>
            </a:pPr>
            <a:endParaRPr lang="es-ES" sz="2400" dirty="0">
              <a:solidFill>
                <a:srgbClr val="6A221D"/>
              </a:solidFill>
              <a:latin typeface="Arial" panose="020B0604020202020204" pitchFamily="34" charset="0"/>
              <a:cs typeface="Arial" panose="020B0604020202020204" pitchFamily="34" charset="0"/>
            </a:endParaRPr>
          </a:p>
        </p:txBody>
      </p:sp>
      <p:sp>
        <p:nvSpPr>
          <p:cNvPr id="3" name="Rectangle 1"/>
          <p:cNvSpPr txBox="1">
            <a:spLocks/>
          </p:cNvSpPr>
          <p:nvPr/>
        </p:nvSpPr>
        <p:spPr>
          <a:xfrm>
            <a:off x="1691680" y="381000"/>
            <a:ext cx="7071319" cy="609600"/>
          </a:xfrm>
          <a:prstGeom prst="rect">
            <a:avLst/>
          </a:prstGeom>
        </p:spPr>
        <p:txBody>
          <a:bodyPr/>
          <a:lstStyle>
            <a:lvl1pPr>
              <a:defRPr sz="4000" baseline="0">
                <a:solidFill>
                  <a:srgbClr val="003366"/>
                </a:solidFill>
                <a:latin typeface="Arial" pitchFamily="34" charset="0"/>
                <a:cs typeface="Arial" pitchFamily="34" charset="0"/>
              </a:defRPr>
            </a:lvl1pPr>
          </a:lstStyle>
          <a:p>
            <a:pPr marL="857250" indent="-857250" algn="just" eaLnBrk="1" hangingPunct="1">
              <a:defRPr/>
            </a:pPr>
            <a:r>
              <a:rPr lang="es-ES_tradnl" sz="2800" dirty="0" smtClean="0">
                <a:solidFill>
                  <a:srgbClr val="6A221D"/>
                </a:solidFill>
                <a:ea typeface="+mj-ea"/>
              </a:rPr>
              <a:t> </a:t>
            </a:r>
            <a:endParaRPr lang="es-ES" sz="2800" dirty="0">
              <a:solidFill>
                <a:srgbClr val="6A221D"/>
              </a:solidFill>
              <a:ea typeface="+mj-ea"/>
            </a:endParaRPr>
          </a:p>
        </p:txBody>
      </p:sp>
      <p:pic>
        <p:nvPicPr>
          <p:cNvPr id="64516" name="Imagen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4509120"/>
            <a:ext cx="3384376" cy="194421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3 Rectángulo"/>
          <p:cNvSpPr/>
          <p:nvPr/>
        </p:nvSpPr>
        <p:spPr>
          <a:xfrm>
            <a:off x="1691681" y="259194"/>
            <a:ext cx="6547086" cy="120032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algn="just">
              <a:defRPr/>
            </a:pPr>
            <a:r>
              <a:rPr lang="es-ES" sz="2400" b="1" dirty="0" smtClean="0">
                <a:solidFill>
                  <a:srgbClr val="6A221D"/>
                </a:solidFill>
                <a:latin typeface="Arial" panose="020B0604020202020204" pitchFamily="34" charset="0"/>
                <a:cs typeface="Arial" panose="020B0604020202020204" pitchFamily="34" charset="0"/>
              </a:rPr>
              <a:t>Paul </a:t>
            </a:r>
            <a:r>
              <a:rPr lang="es-ES" sz="2400" b="1" dirty="0" err="1" smtClean="0">
                <a:solidFill>
                  <a:srgbClr val="6A221D"/>
                </a:solidFill>
                <a:latin typeface="Arial" panose="020B0604020202020204" pitchFamily="34" charset="0"/>
                <a:cs typeface="Arial" panose="020B0604020202020204" pitchFamily="34" charset="0"/>
              </a:rPr>
              <a:t>Farris</a:t>
            </a:r>
            <a:r>
              <a:rPr lang="es-ES" sz="2400" b="1" dirty="0" smtClean="0">
                <a:solidFill>
                  <a:srgbClr val="6A221D"/>
                </a:solidFill>
                <a:latin typeface="Arial" panose="020B0604020202020204" pitchFamily="34" charset="0"/>
                <a:cs typeface="Arial" panose="020B0604020202020204" pitchFamily="34" charset="0"/>
              </a:rPr>
              <a:t> y David </a:t>
            </a:r>
            <a:r>
              <a:rPr lang="es-ES" sz="2400" b="1" dirty="0" err="1" smtClean="0">
                <a:solidFill>
                  <a:srgbClr val="6A221D"/>
                </a:solidFill>
                <a:latin typeface="Arial" panose="020B0604020202020204" pitchFamily="34" charset="0"/>
                <a:cs typeface="Arial" panose="020B0604020202020204" pitchFamily="34" charset="0"/>
              </a:rPr>
              <a:t>Reibstein</a:t>
            </a:r>
            <a:r>
              <a:rPr lang="es-ES" sz="2400" b="1" dirty="0" smtClean="0">
                <a:solidFill>
                  <a:srgbClr val="6A221D"/>
                </a:solidFill>
                <a:latin typeface="Arial" panose="020B0604020202020204" pitchFamily="34" charset="0"/>
                <a:cs typeface="Arial" panose="020B0604020202020204" pitchFamily="34" charset="0"/>
              </a:rPr>
              <a:t> </a:t>
            </a:r>
            <a:r>
              <a:rPr lang="es-ES" sz="2400" dirty="0" smtClean="0">
                <a:solidFill>
                  <a:srgbClr val="6A221D"/>
                </a:solidFill>
                <a:latin typeface="Arial" panose="020B0604020202020204" pitchFamily="34" charset="0"/>
                <a:cs typeface="Arial" panose="020B0604020202020204" pitchFamily="34" charset="0"/>
              </a:rPr>
              <a:t>sostienen las acciones que la empresa emprende en dos categorías:</a:t>
            </a:r>
            <a:endParaRPr lang="es-ES" sz="2400" dirty="0">
              <a:solidFill>
                <a:srgbClr val="6A221D"/>
              </a:solidFill>
              <a:latin typeface="Arial" panose="020B0604020202020204" pitchFamily="34" charset="0"/>
              <a:cs typeface="Arial" panose="020B0604020202020204" pitchFamily="34" charset="0"/>
            </a:endParaRPr>
          </a:p>
        </p:txBody>
      </p:sp>
      <p:graphicFrame>
        <p:nvGraphicFramePr>
          <p:cNvPr id="10" name="9 Diagrama"/>
          <p:cNvGraphicFramePr/>
          <p:nvPr>
            <p:extLst>
              <p:ext uri="{D42A27DB-BD31-4B8C-83A1-F6EECF244321}">
                <p14:modId xmlns:p14="http://schemas.microsoft.com/office/powerpoint/2010/main" val="3748465878"/>
              </p:ext>
            </p:extLst>
          </p:nvPr>
        </p:nvGraphicFramePr>
        <p:xfrm>
          <a:off x="1853711" y="1462132"/>
          <a:ext cx="6084650" cy="30469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48303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1980823084"/>
              </p:ext>
            </p:extLst>
          </p:nvPr>
        </p:nvGraphicFramePr>
        <p:xfrm>
          <a:off x="1691680" y="1447800"/>
          <a:ext cx="6724270" cy="4573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5540" name="Imagen 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228184" y="1340768"/>
            <a:ext cx="2526821" cy="230425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Rectángulo"/>
          <p:cNvSpPr/>
          <p:nvPr/>
        </p:nvSpPr>
        <p:spPr>
          <a:xfrm>
            <a:off x="2267744" y="357649"/>
            <a:ext cx="6148206" cy="830997"/>
          </a:xfrm>
          <a:prstGeom prst="rect">
            <a:avLst/>
          </a:prstGeom>
        </p:spPr>
        <p:txBody>
          <a:bodyPr wrap="square">
            <a:spAutoFit/>
          </a:bodyPr>
          <a:lstStyle/>
          <a:p>
            <a:pPr lvl="0" algn="just">
              <a:defRPr/>
            </a:pPr>
            <a:r>
              <a:rPr lang="es-ES" sz="2400" b="1" dirty="0" smtClean="0">
                <a:solidFill>
                  <a:srgbClr val="6A221D"/>
                </a:solidFill>
                <a:latin typeface="Arial" panose="020B0604020202020204" pitchFamily="34" charset="0"/>
                <a:cs typeface="Arial" panose="020B0604020202020204" pitchFamily="34" charset="0"/>
              </a:rPr>
              <a:t>Robert </a:t>
            </a:r>
            <a:r>
              <a:rPr lang="es-ES" sz="2400" b="1" dirty="0" err="1">
                <a:solidFill>
                  <a:srgbClr val="6A221D"/>
                </a:solidFill>
                <a:latin typeface="Arial" panose="020B0604020202020204" pitchFamily="34" charset="0"/>
                <a:cs typeface="Arial" panose="020B0604020202020204" pitchFamily="34" charset="0"/>
              </a:rPr>
              <a:t>Lauterborn</a:t>
            </a:r>
            <a:r>
              <a:rPr lang="es-ES" sz="2400" b="1" dirty="0">
                <a:solidFill>
                  <a:srgbClr val="6A221D"/>
                </a:solidFill>
                <a:latin typeface="Arial" panose="020B0604020202020204" pitchFamily="34" charset="0"/>
                <a:cs typeface="Arial" panose="020B0604020202020204" pitchFamily="34" charset="0"/>
              </a:rPr>
              <a:t> </a:t>
            </a:r>
            <a:r>
              <a:rPr lang="es-ES" sz="2400" dirty="0">
                <a:solidFill>
                  <a:srgbClr val="6A221D"/>
                </a:solidFill>
                <a:latin typeface="Arial" panose="020B0604020202020204" pitchFamily="34" charset="0"/>
                <a:cs typeface="Arial" panose="020B0604020202020204" pitchFamily="34" charset="0"/>
              </a:rPr>
              <a:t>rebautiza a las 4 </a:t>
            </a:r>
            <a:r>
              <a:rPr lang="es-ES" sz="2400" dirty="0" err="1">
                <a:solidFill>
                  <a:srgbClr val="6A221D"/>
                </a:solidFill>
                <a:latin typeface="Arial" panose="020B0604020202020204" pitchFamily="34" charset="0"/>
                <a:cs typeface="Arial" panose="020B0604020202020204" pitchFamily="34" charset="0"/>
              </a:rPr>
              <a:t>P's</a:t>
            </a:r>
            <a:r>
              <a:rPr lang="es-ES" sz="2400" dirty="0">
                <a:solidFill>
                  <a:srgbClr val="6A221D"/>
                </a:solidFill>
                <a:latin typeface="Arial" panose="020B0604020202020204" pitchFamily="34" charset="0"/>
                <a:cs typeface="Arial" panose="020B0604020202020204" pitchFamily="34" charset="0"/>
              </a:rPr>
              <a:t> como las 4 </a:t>
            </a:r>
            <a:r>
              <a:rPr lang="es-ES" sz="2400" dirty="0" err="1">
                <a:solidFill>
                  <a:srgbClr val="6A221D"/>
                </a:solidFill>
                <a:latin typeface="Arial" panose="020B0604020202020204" pitchFamily="34" charset="0"/>
                <a:cs typeface="Arial" panose="020B0604020202020204" pitchFamily="34" charset="0"/>
              </a:rPr>
              <a:t>C's</a:t>
            </a:r>
            <a:r>
              <a:rPr lang="es-ES" sz="2400" dirty="0">
                <a:solidFill>
                  <a:srgbClr val="6A221D"/>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3671871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1552</TotalTime>
  <Words>1006</Words>
  <Application>Microsoft Office PowerPoint</Application>
  <PresentationFormat>Presentación en pantalla (4:3)</PresentationFormat>
  <Paragraphs>137</Paragraphs>
  <Slides>28</Slides>
  <Notes>2</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28</vt:i4>
      </vt:variant>
    </vt:vector>
  </HeadingPairs>
  <TitlesOfParts>
    <vt:vector size="35" baseType="lpstr">
      <vt:lpstr>Arial</vt:lpstr>
      <vt:lpstr>Arial Black</vt:lpstr>
      <vt:lpstr>Arial Narrow</vt:lpstr>
      <vt:lpstr>Berlin Sans FB</vt:lpstr>
      <vt:lpstr>Calibri</vt:lpstr>
      <vt:lpstr>Segoe Condensed</vt:lpstr>
      <vt:lpstr>Tema de Office</vt:lpstr>
      <vt:lpstr>UNIVERSIDAD AUTÓNOMA DEL ESTADO DE HIDALGO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uaeh</dc:creator>
  <cp:lastModifiedBy>Full name</cp:lastModifiedBy>
  <cp:revision>65</cp:revision>
  <dcterms:created xsi:type="dcterms:W3CDTF">2014-12-12T16:57:31Z</dcterms:created>
  <dcterms:modified xsi:type="dcterms:W3CDTF">2016-05-24T00:01:26Z</dcterms:modified>
</cp:coreProperties>
</file>