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15"/>
  </p:notesMasterIdLst>
  <p:sldIdLst>
    <p:sldId id="297" r:id="rId2"/>
    <p:sldId id="298" r:id="rId3"/>
    <p:sldId id="317" r:id="rId4"/>
    <p:sldId id="318" r:id="rId5"/>
    <p:sldId id="299" r:id="rId6"/>
    <p:sldId id="288" r:id="rId7"/>
    <p:sldId id="315" r:id="rId8"/>
    <p:sldId id="292" r:id="rId9"/>
    <p:sldId id="316" r:id="rId10"/>
    <p:sldId id="307" r:id="rId11"/>
    <p:sldId id="302" r:id="rId12"/>
    <p:sldId id="303" r:id="rId13"/>
    <p:sldId id="300" r:id="rId14"/>
  </p:sldIdLst>
  <p:sldSz cx="10080625" cy="7559675"/>
  <p:notesSz cx="7559675" cy="10691813"/>
  <p:defaultTextStyle>
    <a:defPPr>
      <a:defRPr lang="en-GB"/>
    </a:defPPr>
    <a:lvl1pPr algn="l" defTabSz="449263" rtl="0" fontAlgn="base">
      <a:spcBef>
        <a:spcPct val="0"/>
      </a:spcBef>
      <a:spcAft>
        <a:spcPct val="0"/>
      </a:spcAft>
      <a:defRPr kern="1200">
        <a:solidFill>
          <a:schemeClr val="tx1"/>
        </a:solidFill>
        <a:latin typeface="Arial" pitchFamily="34" charset="0"/>
        <a:ea typeface="DejaVu Sans"/>
        <a:cs typeface="DejaVu Sans"/>
      </a:defRPr>
    </a:lvl1pPr>
    <a:lvl2pPr marL="742950" indent="-285750" algn="l" defTabSz="449263" rtl="0" fontAlgn="base">
      <a:spcBef>
        <a:spcPct val="0"/>
      </a:spcBef>
      <a:spcAft>
        <a:spcPct val="0"/>
      </a:spcAft>
      <a:defRPr kern="1200">
        <a:solidFill>
          <a:schemeClr val="tx1"/>
        </a:solidFill>
        <a:latin typeface="Arial" pitchFamily="34" charset="0"/>
        <a:ea typeface="DejaVu Sans"/>
        <a:cs typeface="DejaVu Sans"/>
      </a:defRPr>
    </a:lvl2pPr>
    <a:lvl3pPr marL="1143000" indent="-228600" algn="l" defTabSz="449263" rtl="0" fontAlgn="base">
      <a:spcBef>
        <a:spcPct val="0"/>
      </a:spcBef>
      <a:spcAft>
        <a:spcPct val="0"/>
      </a:spcAft>
      <a:defRPr kern="1200">
        <a:solidFill>
          <a:schemeClr val="tx1"/>
        </a:solidFill>
        <a:latin typeface="Arial" pitchFamily="34" charset="0"/>
        <a:ea typeface="DejaVu Sans"/>
        <a:cs typeface="DejaVu Sans"/>
      </a:defRPr>
    </a:lvl3pPr>
    <a:lvl4pPr marL="1600200" indent="-228600" algn="l" defTabSz="449263" rtl="0" fontAlgn="base">
      <a:spcBef>
        <a:spcPct val="0"/>
      </a:spcBef>
      <a:spcAft>
        <a:spcPct val="0"/>
      </a:spcAft>
      <a:defRPr kern="1200">
        <a:solidFill>
          <a:schemeClr val="tx1"/>
        </a:solidFill>
        <a:latin typeface="Arial" pitchFamily="34" charset="0"/>
        <a:ea typeface="DejaVu Sans"/>
        <a:cs typeface="DejaVu Sans"/>
      </a:defRPr>
    </a:lvl4pPr>
    <a:lvl5pPr marL="2057400" indent="-228600" algn="l" defTabSz="449263" rtl="0" fontAlgn="base">
      <a:spcBef>
        <a:spcPct val="0"/>
      </a:spcBef>
      <a:spcAft>
        <a:spcPct val="0"/>
      </a:spcAft>
      <a:defRPr kern="1200">
        <a:solidFill>
          <a:schemeClr val="tx1"/>
        </a:solidFill>
        <a:latin typeface="Arial" pitchFamily="34" charset="0"/>
        <a:ea typeface="DejaVu Sans"/>
        <a:cs typeface="DejaVu Sans"/>
      </a:defRPr>
    </a:lvl5pPr>
    <a:lvl6pPr marL="2286000" algn="l" defTabSz="914400" rtl="0" eaLnBrk="1" latinLnBrk="0" hangingPunct="1">
      <a:defRPr kern="1200">
        <a:solidFill>
          <a:schemeClr val="tx1"/>
        </a:solidFill>
        <a:latin typeface="Arial" pitchFamily="34" charset="0"/>
        <a:ea typeface="DejaVu Sans"/>
        <a:cs typeface="DejaVu Sans"/>
      </a:defRPr>
    </a:lvl6pPr>
    <a:lvl7pPr marL="2743200" algn="l" defTabSz="914400" rtl="0" eaLnBrk="1" latinLnBrk="0" hangingPunct="1">
      <a:defRPr kern="1200">
        <a:solidFill>
          <a:schemeClr val="tx1"/>
        </a:solidFill>
        <a:latin typeface="Arial" pitchFamily="34" charset="0"/>
        <a:ea typeface="DejaVu Sans"/>
        <a:cs typeface="DejaVu Sans"/>
      </a:defRPr>
    </a:lvl7pPr>
    <a:lvl8pPr marL="3200400" algn="l" defTabSz="914400" rtl="0" eaLnBrk="1" latinLnBrk="0" hangingPunct="1">
      <a:defRPr kern="1200">
        <a:solidFill>
          <a:schemeClr val="tx1"/>
        </a:solidFill>
        <a:latin typeface="Arial" pitchFamily="34" charset="0"/>
        <a:ea typeface="DejaVu Sans"/>
        <a:cs typeface="DejaVu Sans"/>
      </a:defRPr>
    </a:lvl8pPr>
    <a:lvl9pPr marL="3657600" algn="l" defTabSz="914400" rtl="0" eaLnBrk="1" latinLnBrk="0" hangingPunct="1">
      <a:defRPr kern="1200">
        <a:solidFill>
          <a:schemeClr val="tx1"/>
        </a:solidFill>
        <a:latin typeface="Arial" pitchFamily="34" charset="0"/>
        <a:ea typeface="DejaVu Sans"/>
        <a:cs typeface="DejaVu San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A22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07" autoAdjust="0"/>
    <p:restoredTop sz="94660"/>
  </p:normalViewPr>
  <p:slideViewPr>
    <p:cSldViewPr>
      <p:cViewPr varScale="1">
        <p:scale>
          <a:sx n="61" d="100"/>
          <a:sy n="61" d="100"/>
        </p:scale>
        <p:origin x="1320" y="60"/>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1"/>
          <p:cNvSpPr>
            <a:spLocks noGrp="1" noRot="1" noChangeAspect="1" noChangeArrowheads="1"/>
          </p:cNvSpPr>
          <p:nvPr>
            <p:ph type="sldImg"/>
          </p:nvPr>
        </p:nvSpPr>
        <p:spPr bwMode="auto">
          <a:xfrm>
            <a:off x="1106488" y="812800"/>
            <a:ext cx="5343525" cy="400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2050" name="Rectangle 2"/>
          <p:cNvSpPr>
            <a:spLocks noGrp="1" noChangeArrowheads="1"/>
          </p:cNvSpPr>
          <p:nvPr>
            <p:ph type="body"/>
          </p:nvPr>
        </p:nvSpPr>
        <p:spPr bwMode="auto">
          <a:xfrm>
            <a:off x="755650" y="5078413"/>
            <a:ext cx="6046788" cy="481012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s-ES" noProof="0" smtClean="0"/>
          </a:p>
        </p:txBody>
      </p:sp>
      <p:sp>
        <p:nvSpPr>
          <p:cNvPr id="2051" name="Rectangle 3"/>
          <p:cNvSpPr>
            <a:spLocks noGrp="1" noChangeArrowheads="1"/>
          </p:cNvSpPr>
          <p:nvPr>
            <p:ph type="hdr"/>
          </p:nvPr>
        </p:nvSpPr>
        <p:spPr bwMode="auto">
          <a:xfrm>
            <a:off x="0" y="0"/>
            <a:ext cx="3278188" cy="53340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hangingPunct="0">
              <a:lnSpc>
                <a:spcPct val="102000"/>
              </a:lnSpc>
              <a:buClr>
                <a:srgbClr val="000000"/>
              </a:buClr>
              <a:buSzPct val="100000"/>
              <a:buFont typeface="Times New Roman" charset="0"/>
              <a:buNone/>
              <a:tabLst>
                <a:tab pos="723900" algn="l"/>
                <a:tab pos="1447800" algn="l"/>
                <a:tab pos="2171700" algn="l"/>
                <a:tab pos="2895600" algn="l"/>
              </a:tabLst>
              <a:defRPr sz="1400">
                <a:solidFill>
                  <a:srgbClr val="000000"/>
                </a:solidFill>
                <a:latin typeface="Times New Roman" charset="0"/>
                <a:ea typeface="DejaVu Sans" charset="0"/>
                <a:cs typeface="DejaVu Sans" charset="0"/>
              </a:defRPr>
            </a:lvl1pPr>
          </a:lstStyle>
          <a:p>
            <a:pPr>
              <a:defRPr/>
            </a:pPr>
            <a:endParaRPr lang="es-CL"/>
          </a:p>
        </p:txBody>
      </p:sp>
      <p:sp>
        <p:nvSpPr>
          <p:cNvPr id="2052" name="Rectangle 4"/>
          <p:cNvSpPr>
            <a:spLocks noGrp="1" noChangeArrowheads="1"/>
          </p:cNvSpPr>
          <p:nvPr>
            <p:ph type="dt"/>
          </p:nvPr>
        </p:nvSpPr>
        <p:spPr bwMode="auto">
          <a:xfrm>
            <a:off x="4279900" y="0"/>
            <a:ext cx="3278188" cy="53340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hangingPunct="0">
              <a:lnSpc>
                <a:spcPct val="102000"/>
              </a:lnSpc>
              <a:buClr>
                <a:srgbClr val="000000"/>
              </a:buClr>
              <a:buSzPct val="100000"/>
              <a:buFont typeface="Times New Roman" charset="0"/>
              <a:buNone/>
              <a:tabLst>
                <a:tab pos="723900" algn="l"/>
                <a:tab pos="1447800" algn="l"/>
                <a:tab pos="2171700" algn="l"/>
                <a:tab pos="2895600" algn="l"/>
              </a:tabLst>
              <a:defRPr sz="1400">
                <a:solidFill>
                  <a:srgbClr val="000000"/>
                </a:solidFill>
                <a:latin typeface="Times New Roman" charset="0"/>
                <a:ea typeface="DejaVu Sans" charset="0"/>
                <a:cs typeface="DejaVu Sans" charset="0"/>
              </a:defRPr>
            </a:lvl1pPr>
          </a:lstStyle>
          <a:p>
            <a:pPr>
              <a:defRPr/>
            </a:pPr>
            <a:endParaRPr lang="es-CL"/>
          </a:p>
        </p:txBody>
      </p:sp>
      <p:sp>
        <p:nvSpPr>
          <p:cNvPr id="2053" name="Rectangle 5"/>
          <p:cNvSpPr>
            <a:spLocks noGrp="1" noChangeArrowheads="1"/>
          </p:cNvSpPr>
          <p:nvPr>
            <p:ph type="ftr"/>
          </p:nvPr>
        </p:nvSpPr>
        <p:spPr bwMode="auto">
          <a:xfrm>
            <a:off x="0" y="10156825"/>
            <a:ext cx="3278188" cy="53340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hangingPunct="0">
              <a:lnSpc>
                <a:spcPct val="102000"/>
              </a:lnSpc>
              <a:buClr>
                <a:srgbClr val="000000"/>
              </a:buClr>
              <a:buSzPct val="100000"/>
              <a:buFont typeface="Times New Roman" charset="0"/>
              <a:buNone/>
              <a:tabLst>
                <a:tab pos="723900" algn="l"/>
                <a:tab pos="1447800" algn="l"/>
                <a:tab pos="2171700" algn="l"/>
                <a:tab pos="2895600" algn="l"/>
              </a:tabLst>
              <a:defRPr sz="1400">
                <a:solidFill>
                  <a:srgbClr val="000000"/>
                </a:solidFill>
                <a:latin typeface="Times New Roman" charset="0"/>
                <a:ea typeface="DejaVu Sans" charset="0"/>
                <a:cs typeface="DejaVu Sans" charset="0"/>
              </a:defRPr>
            </a:lvl1pPr>
          </a:lstStyle>
          <a:p>
            <a:pPr>
              <a:defRPr/>
            </a:pPr>
            <a:endParaRPr lang="es-CL"/>
          </a:p>
        </p:txBody>
      </p:sp>
      <p:sp>
        <p:nvSpPr>
          <p:cNvPr id="2054" name="Rectangle 6"/>
          <p:cNvSpPr>
            <a:spLocks noGrp="1" noChangeArrowheads="1"/>
          </p:cNvSpPr>
          <p:nvPr>
            <p:ph type="sldNum"/>
          </p:nvPr>
        </p:nvSpPr>
        <p:spPr bwMode="auto">
          <a:xfrm>
            <a:off x="4279900" y="10156825"/>
            <a:ext cx="3278188" cy="53340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hangingPunct="0">
              <a:lnSpc>
                <a:spcPct val="102000"/>
              </a:lnSpc>
              <a:buClr>
                <a:srgbClr val="000000"/>
              </a:buClr>
              <a:buSzPct val="100000"/>
              <a:buFont typeface="Times New Roman" charset="0"/>
              <a:buNone/>
              <a:tabLst>
                <a:tab pos="723900" algn="l"/>
                <a:tab pos="1447800" algn="l"/>
                <a:tab pos="2171700" algn="l"/>
                <a:tab pos="2895600" algn="l"/>
              </a:tabLst>
              <a:defRPr sz="1400">
                <a:solidFill>
                  <a:srgbClr val="000000"/>
                </a:solidFill>
                <a:latin typeface="Times New Roman" charset="0"/>
                <a:ea typeface="DejaVu Sans" charset="0"/>
                <a:cs typeface="DejaVu Sans" charset="0"/>
              </a:defRPr>
            </a:lvl1pPr>
          </a:lstStyle>
          <a:p>
            <a:pPr>
              <a:defRPr/>
            </a:pPr>
            <a:fld id="{1F6E7E17-2608-461F-99D3-3162D3ECD34C}" type="slidenum">
              <a:rPr lang="es-CL"/>
              <a:pPr>
                <a:defRPr/>
              </a:pPr>
              <a:t>‹Nº›</a:t>
            </a:fld>
            <a:endParaRPr lang="es-CL"/>
          </a:p>
        </p:txBody>
      </p:sp>
    </p:spTree>
    <p:extLst>
      <p:ext uri="{BB962C8B-B14F-4D97-AF65-F5344CB8AC3E}">
        <p14:creationId xmlns:p14="http://schemas.microsoft.com/office/powerpoint/2010/main" val="461813046"/>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S PGothic" pitchFamily="34" charset="-128"/>
        <a:cs typeface="ＭＳ Ｐゴシック"/>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S PGothic" pitchFamily="34" charset="-128"/>
        <a:cs typeface="ＭＳ Ｐゴシック"/>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S PGothic" pitchFamily="34" charset="-128"/>
        <a:cs typeface="ＭＳ Ｐゴシック"/>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S PGothic" pitchFamily="34" charset="-128"/>
        <a:cs typeface="ＭＳ Ｐゴシック"/>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S PGothic" pitchFamily="34" charset="-128"/>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1pPr>
            <a:lvl2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2pPr>
            <a:lvl3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3pPr>
            <a:lvl4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4pPr>
            <a:lvl5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tx1"/>
                </a:solidFill>
                <a:latin typeface="Arial" pitchFamily="34" charset="0"/>
                <a:ea typeface="DejaVu Sans"/>
                <a:cs typeface="DejaVu Sans"/>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tx1"/>
                </a:solidFill>
                <a:latin typeface="Arial" pitchFamily="34" charset="0"/>
                <a:ea typeface="DejaVu Sans"/>
                <a:cs typeface="DejaVu Sans"/>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tx1"/>
                </a:solidFill>
                <a:latin typeface="Arial" pitchFamily="34" charset="0"/>
                <a:ea typeface="DejaVu Sans"/>
                <a:cs typeface="DejaVu Sans"/>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tx1"/>
                </a:solidFill>
                <a:latin typeface="Arial" pitchFamily="34" charset="0"/>
                <a:ea typeface="DejaVu Sans"/>
                <a:cs typeface="DejaVu Sans"/>
              </a:defRPr>
            </a:lvl9pPr>
          </a:lstStyle>
          <a:p>
            <a:pPr eaLnBrk="1">
              <a:buFont typeface="Times New Roman" pitchFamily="18" charset="0"/>
              <a:buNone/>
            </a:pPr>
            <a:fld id="{7C19325D-30A1-4BDF-B0DA-49017A3D37C3}" type="slidenum">
              <a:rPr lang="es-CL" altLang="es-MX" smtClean="0">
                <a:solidFill>
                  <a:srgbClr val="000000"/>
                </a:solidFill>
                <a:latin typeface="Times New Roman" pitchFamily="18" charset="0"/>
              </a:rPr>
              <a:pPr eaLnBrk="1">
                <a:buFont typeface="Times New Roman" pitchFamily="18" charset="0"/>
                <a:buNone/>
              </a:pPr>
              <a:t>6</a:t>
            </a:fld>
            <a:endParaRPr lang="es-CL" altLang="es-MX" dirty="0" smtClean="0">
              <a:solidFill>
                <a:srgbClr val="000000"/>
              </a:solidFill>
              <a:latin typeface="Times New Roman" pitchFamily="18" charset="0"/>
            </a:endParaRPr>
          </a:p>
        </p:txBody>
      </p:sp>
      <p:sp>
        <p:nvSpPr>
          <p:cNvPr id="28675"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p:spPr>
      </p:sp>
      <p:sp>
        <p:nvSpPr>
          <p:cNvPr id="28676" name="Rectangle 2"/>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ES" altLang="es-MX" dirty="0" smtClean="0">
              <a:latin typeface="Times New Roman" pitchFamily="18" charset="0"/>
            </a:endParaRPr>
          </a:p>
        </p:txBody>
      </p:sp>
    </p:spTree>
    <p:extLst>
      <p:ext uri="{BB962C8B-B14F-4D97-AF65-F5344CB8AC3E}">
        <p14:creationId xmlns:p14="http://schemas.microsoft.com/office/powerpoint/2010/main" val="2067269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1pPr>
            <a:lvl2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2pPr>
            <a:lvl3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3pPr>
            <a:lvl4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4pPr>
            <a:lvl5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tx1"/>
                </a:solidFill>
                <a:latin typeface="Arial" pitchFamily="34" charset="0"/>
                <a:ea typeface="DejaVu Sans"/>
                <a:cs typeface="DejaVu Sans"/>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tx1"/>
                </a:solidFill>
                <a:latin typeface="Arial" pitchFamily="34" charset="0"/>
                <a:ea typeface="DejaVu Sans"/>
                <a:cs typeface="DejaVu Sans"/>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tx1"/>
                </a:solidFill>
                <a:latin typeface="Arial" pitchFamily="34" charset="0"/>
                <a:ea typeface="DejaVu Sans"/>
                <a:cs typeface="DejaVu Sans"/>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tx1"/>
                </a:solidFill>
                <a:latin typeface="Arial" pitchFamily="34" charset="0"/>
                <a:ea typeface="DejaVu Sans"/>
                <a:cs typeface="DejaVu Sans"/>
              </a:defRPr>
            </a:lvl9pPr>
          </a:lstStyle>
          <a:p>
            <a:pPr eaLnBrk="1">
              <a:buFont typeface="Times New Roman" pitchFamily="18" charset="0"/>
              <a:buNone/>
            </a:pPr>
            <a:fld id="{7C19325D-30A1-4BDF-B0DA-49017A3D37C3}" type="slidenum">
              <a:rPr lang="es-CL" altLang="es-MX" smtClean="0">
                <a:solidFill>
                  <a:srgbClr val="000000"/>
                </a:solidFill>
                <a:latin typeface="Times New Roman" pitchFamily="18" charset="0"/>
              </a:rPr>
              <a:pPr eaLnBrk="1">
                <a:buFont typeface="Times New Roman" pitchFamily="18" charset="0"/>
                <a:buNone/>
              </a:pPr>
              <a:t>7</a:t>
            </a:fld>
            <a:endParaRPr lang="es-CL" altLang="es-MX" dirty="0" smtClean="0">
              <a:solidFill>
                <a:srgbClr val="000000"/>
              </a:solidFill>
              <a:latin typeface="Times New Roman" pitchFamily="18" charset="0"/>
            </a:endParaRPr>
          </a:p>
        </p:txBody>
      </p:sp>
      <p:sp>
        <p:nvSpPr>
          <p:cNvPr id="28675"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p:spPr>
      </p:sp>
      <p:sp>
        <p:nvSpPr>
          <p:cNvPr id="28676" name="Rectangle 2"/>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ES" altLang="es-MX" dirty="0" smtClean="0">
              <a:latin typeface="Times New Roman" pitchFamily="18" charset="0"/>
            </a:endParaRPr>
          </a:p>
        </p:txBody>
      </p:sp>
    </p:spTree>
    <p:extLst>
      <p:ext uri="{BB962C8B-B14F-4D97-AF65-F5344CB8AC3E}">
        <p14:creationId xmlns:p14="http://schemas.microsoft.com/office/powerpoint/2010/main" val="2658971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1pPr>
            <a:lvl2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2pPr>
            <a:lvl3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3pPr>
            <a:lvl4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4pPr>
            <a:lvl5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tx1"/>
                </a:solidFill>
                <a:latin typeface="Arial" pitchFamily="34" charset="0"/>
                <a:ea typeface="DejaVu Sans"/>
                <a:cs typeface="DejaVu Sans"/>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tx1"/>
                </a:solidFill>
                <a:latin typeface="Arial" pitchFamily="34" charset="0"/>
                <a:ea typeface="DejaVu Sans"/>
                <a:cs typeface="DejaVu Sans"/>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tx1"/>
                </a:solidFill>
                <a:latin typeface="Arial" pitchFamily="34" charset="0"/>
                <a:ea typeface="DejaVu Sans"/>
                <a:cs typeface="DejaVu Sans"/>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tx1"/>
                </a:solidFill>
                <a:latin typeface="Arial" pitchFamily="34" charset="0"/>
                <a:ea typeface="DejaVu Sans"/>
                <a:cs typeface="DejaVu Sans"/>
              </a:defRPr>
            </a:lvl9pPr>
          </a:lstStyle>
          <a:p>
            <a:pPr eaLnBrk="1">
              <a:buFont typeface="Times New Roman" pitchFamily="18" charset="0"/>
              <a:buNone/>
            </a:pPr>
            <a:fld id="{78F789A0-9A45-486F-B007-3B4459AAFCBA}" type="slidenum">
              <a:rPr lang="es-CL" altLang="es-MX" smtClean="0">
                <a:solidFill>
                  <a:srgbClr val="000000"/>
                </a:solidFill>
                <a:latin typeface="Times New Roman" pitchFamily="18" charset="0"/>
              </a:rPr>
              <a:pPr eaLnBrk="1">
                <a:buFont typeface="Times New Roman" pitchFamily="18" charset="0"/>
                <a:buNone/>
              </a:pPr>
              <a:t>8</a:t>
            </a:fld>
            <a:endParaRPr lang="es-CL" altLang="es-MX" dirty="0" smtClean="0">
              <a:solidFill>
                <a:srgbClr val="000000"/>
              </a:solidFill>
              <a:latin typeface="Times New Roman" pitchFamily="18" charset="0"/>
            </a:endParaRPr>
          </a:p>
        </p:txBody>
      </p:sp>
      <p:sp>
        <p:nvSpPr>
          <p:cNvPr id="30723"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p:spPr>
      </p:sp>
      <p:sp>
        <p:nvSpPr>
          <p:cNvPr id="30724" name="Rectangle 2"/>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ES" altLang="es-MX" dirty="0" smtClean="0">
              <a:latin typeface="Times New Roman" pitchFamily="18" charset="0"/>
            </a:endParaRPr>
          </a:p>
        </p:txBody>
      </p:sp>
    </p:spTree>
    <p:extLst>
      <p:ext uri="{BB962C8B-B14F-4D97-AF65-F5344CB8AC3E}">
        <p14:creationId xmlns:p14="http://schemas.microsoft.com/office/powerpoint/2010/main" val="37391890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1pPr>
            <a:lvl2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2pPr>
            <a:lvl3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3pPr>
            <a:lvl4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4pPr>
            <a:lvl5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tx1"/>
                </a:solidFill>
                <a:latin typeface="Arial" pitchFamily="34" charset="0"/>
                <a:ea typeface="DejaVu Sans"/>
                <a:cs typeface="DejaVu Sans"/>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tx1"/>
                </a:solidFill>
                <a:latin typeface="Arial" pitchFamily="34" charset="0"/>
                <a:ea typeface="DejaVu Sans"/>
                <a:cs typeface="DejaVu Sans"/>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tx1"/>
                </a:solidFill>
                <a:latin typeface="Arial" pitchFamily="34" charset="0"/>
                <a:ea typeface="DejaVu Sans"/>
                <a:cs typeface="DejaVu Sans"/>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tx1"/>
                </a:solidFill>
                <a:latin typeface="Arial" pitchFamily="34" charset="0"/>
                <a:ea typeface="DejaVu Sans"/>
                <a:cs typeface="DejaVu Sans"/>
              </a:defRPr>
            </a:lvl9pPr>
          </a:lstStyle>
          <a:p>
            <a:pPr eaLnBrk="1">
              <a:buFont typeface="Times New Roman" pitchFamily="18" charset="0"/>
              <a:buNone/>
            </a:pPr>
            <a:fld id="{78F789A0-9A45-486F-B007-3B4459AAFCBA}" type="slidenum">
              <a:rPr lang="es-CL" altLang="es-MX" smtClean="0">
                <a:solidFill>
                  <a:srgbClr val="000000"/>
                </a:solidFill>
                <a:latin typeface="Times New Roman" pitchFamily="18" charset="0"/>
              </a:rPr>
              <a:pPr eaLnBrk="1">
                <a:buFont typeface="Times New Roman" pitchFamily="18" charset="0"/>
                <a:buNone/>
              </a:pPr>
              <a:t>9</a:t>
            </a:fld>
            <a:endParaRPr lang="es-CL" altLang="es-MX" dirty="0" smtClean="0">
              <a:solidFill>
                <a:srgbClr val="000000"/>
              </a:solidFill>
              <a:latin typeface="Times New Roman" pitchFamily="18" charset="0"/>
            </a:endParaRPr>
          </a:p>
        </p:txBody>
      </p:sp>
      <p:sp>
        <p:nvSpPr>
          <p:cNvPr id="30723"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p:spPr>
      </p:sp>
      <p:sp>
        <p:nvSpPr>
          <p:cNvPr id="30724" name="Rectangle 2"/>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ES" altLang="es-MX" dirty="0" smtClean="0">
              <a:latin typeface="Times New Roman" pitchFamily="18" charset="0"/>
            </a:endParaRPr>
          </a:p>
        </p:txBody>
      </p:sp>
    </p:spTree>
    <p:extLst>
      <p:ext uri="{BB962C8B-B14F-4D97-AF65-F5344CB8AC3E}">
        <p14:creationId xmlns:p14="http://schemas.microsoft.com/office/powerpoint/2010/main" val="2078974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1pPr>
            <a:lvl2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2pPr>
            <a:lvl3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3pPr>
            <a:lvl4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4pPr>
            <a:lvl5pPr eaLnBrk="0" hangingPunct="0">
              <a:tabLst>
                <a:tab pos="723900" algn="l"/>
                <a:tab pos="1447800" algn="l"/>
                <a:tab pos="2171700" algn="l"/>
                <a:tab pos="2895600" algn="l"/>
              </a:tabLst>
              <a:defRPr>
                <a:solidFill>
                  <a:schemeClr val="tx1"/>
                </a:solidFill>
                <a:latin typeface="Arial" pitchFamily="34" charset="0"/>
                <a:ea typeface="DejaVu Sans"/>
                <a:cs typeface="DejaVu Sans"/>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tx1"/>
                </a:solidFill>
                <a:latin typeface="Arial" pitchFamily="34" charset="0"/>
                <a:ea typeface="DejaVu Sans"/>
                <a:cs typeface="DejaVu Sans"/>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tx1"/>
                </a:solidFill>
                <a:latin typeface="Arial" pitchFamily="34" charset="0"/>
                <a:ea typeface="DejaVu Sans"/>
                <a:cs typeface="DejaVu Sans"/>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tx1"/>
                </a:solidFill>
                <a:latin typeface="Arial" pitchFamily="34" charset="0"/>
                <a:ea typeface="DejaVu Sans"/>
                <a:cs typeface="DejaVu Sans"/>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tx1"/>
                </a:solidFill>
                <a:latin typeface="Arial" pitchFamily="34" charset="0"/>
                <a:ea typeface="DejaVu Sans"/>
                <a:cs typeface="DejaVu Sans"/>
              </a:defRPr>
            </a:lvl9pPr>
          </a:lstStyle>
          <a:p>
            <a:pPr eaLnBrk="1">
              <a:buFont typeface="Times New Roman" pitchFamily="18" charset="0"/>
              <a:buNone/>
            </a:pPr>
            <a:fld id="{7C19325D-30A1-4BDF-B0DA-49017A3D37C3}" type="slidenum">
              <a:rPr lang="es-CL" altLang="es-MX" smtClean="0">
                <a:solidFill>
                  <a:srgbClr val="000000"/>
                </a:solidFill>
                <a:latin typeface="Times New Roman" pitchFamily="18" charset="0"/>
              </a:rPr>
              <a:pPr eaLnBrk="1">
                <a:buFont typeface="Times New Roman" pitchFamily="18" charset="0"/>
                <a:buNone/>
              </a:pPr>
              <a:t>12</a:t>
            </a:fld>
            <a:endParaRPr lang="es-CL" altLang="es-MX" dirty="0" smtClean="0">
              <a:solidFill>
                <a:srgbClr val="000000"/>
              </a:solidFill>
              <a:latin typeface="Times New Roman" pitchFamily="18" charset="0"/>
            </a:endParaRPr>
          </a:p>
        </p:txBody>
      </p:sp>
      <p:sp>
        <p:nvSpPr>
          <p:cNvPr id="28675"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p:spPr>
      </p:sp>
      <p:sp>
        <p:nvSpPr>
          <p:cNvPr id="28676" name="Rectangle 2"/>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ES" altLang="es-MX" dirty="0" smtClean="0">
              <a:latin typeface="Times New Roman" pitchFamily="18" charset="0"/>
            </a:endParaRPr>
          </a:p>
        </p:txBody>
      </p:sp>
    </p:spTree>
    <p:extLst>
      <p:ext uri="{BB962C8B-B14F-4D97-AF65-F5344CB8AC3E}">
        <p14:creationId xmlns:p14="http://schemas.microsoft.com/office/powerpoint/2010/main" val="33192058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547424" y="2348400"/>
            <a:ext cx="7777154" cy="1620430"/>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512094" y="4283816"/>
            <a:ext cx="7814945" cy="1931917"/>
          </a:xfrm>
        </p:spPr>
        <p:txBody>
          <a:bodyPr/>
          <a:lstStyle>
            <a:lvl1pPr marL="0" indent="0" algn="ctr">
              <a:buNone/>
              <a:defRPr>
                <a:solidFill>
                  <a:schemeClr val="tx1">
                    <a:lumMod val="95000"/>
                    <a:lumOff val="5000"/>
                  </a:schemeClr>
                </a:solidFill>
              </a:defRPr>
            </a:lvl1pPr>
            <a:lvl2pPr marL="503972" indent="0" algn="ctr">
              <a:buNone/>
              <a:defRPr>
                <a:solidFill>
                  <a:schemeClr val="tx1">
                    <a:tint val="75000"/>
                  </a:schemeClr>
                </a:solidFill>
              </a:defRPr>
            </a:lvl2pPr>
            <a:lvl3pPr marL="1007943" indent="0" algn="ctr">
              <a:buNone/>
              <a:defRPr>
                <a:solidFill>
                  <a:schemeClr val="tx1">
                    <a:tint val="75000"/>
                  </a:schemeClr>
                </a:solidFill>
              </a:defRPr>
            </a:lvl3pPr>
            <a:lvl4pPr marL="1511915" indent="0" algn="ctr">
              <a:buNone/>
              <a:defRPr>
                <a:solidFill>
                  <a:schemeClr val="tx1">
                    <a:tint val="75000"/>
                  </a:schemeClr>
                </a:solidFill>
              </a:defRPr>
            </a:lvl4pPr>
            <a:lvl5pPr marL="2015886" indent="0" algn="ctr">
              <a:buNone/>
              <a:defRPr>
                <a:solidFill>
                  <a:schemeClr val="tx1">
                    <a:tint val="75000"/>
                  </a:schemeClr>
                </a:solidFill>
              </a:defRPr>
            </a:lvl5pPr>
            <a:lvl6pPr marL="2519858" indent="0" algn="ctr">
              <a:buNone/>
              <a:defRPr>
                <a:solidFill>
                  <a:schemeClr val="tx1">
                    <a:tint val="75000"/>
                  </a:schemeClr>
                </a:solidFill>
              </a:defRPr>
            </a:lvl6pPr>
            <a:lvl7pPr marL="3023829" indent="0" algn="ctr">
              <a:buNone/>
              <a:defRPr>
                <a:solidFill>
                  <a:schemeClr val="tx1">
                    <a:tint val="75000"/>
                  </a:schemeClr>
                </a:solidFill>
              </a:defRPr>
            </a:lvl7pPr>
            <a:lvl8pPr marL="3527801" indent="0" algn="ctr">
              <a:buNone/>
              <a:defRPr>
                <a:solidFill>
                  <a:schemeClr val="tx1">
                    <a:tint val="75000"/>
                  </a:schemeClr>
                </a:solidFill>
              </a:defRPr>
            </a:lvl8pPr>
            <a:lvl9pPr marL="4031772"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pPr>
              <a:defRPr/>
            </a:pPr>
            <a:endParaRPr lang="es-CL"/>
          </a:p>
        </p:txBody>
      </p:sp>
      <p:sp>
        <p:nvSpPr>
          <p:cNvPr id="5" name="4 Marcador de pie de página"/>
          <p:cNvSpPr>
            <a:spLocks noGrp="1"/>
          </p:cNvSpPr>
          <p:nvPr>
            <p:ph type="ftr" sz="quarter" idx="11"/>
          </p:nvPr>
        </p:nvSpPr>
        <p:spPr/>
        <p:txBody>
          <a:bodyPr/>
          <a:lstStyle/>
          <a:p>
            <a:pPr>
              <a:defRPr/>
            </a:pPr>
            <a:endParaRPr lang="es-CL"/>
          </a:p>
        </p:txBody>
      </p:sp>
      <p:sp>
        <p:nvSpPr>
          <p:cNvPr id="6" name="5 Marcador de número de diapositiva"/>
          <p:cNvSpPr>
            <a:spLocks noGrp="1"/>
          </p:cNvSpPr>
          <p:nvPr>
            <p:ph type="sldNum" sz="quarter" idx="12"/>
          </p:nvPr>
        </p:nvSpPr>
        <p:spPr/>
        <p:txBody>
          <a:bodyPr/>
          <a:lstStyle/>
          <a:p>
            <a:pPr>
              <a:defRPr/>
            </a:pPr>
            <a:fld id="{154A4907-B240-4C4E-B90D-7E899C9927A8}" type="slidenum">
              <a:rPr lang="es-CL" smtClean="0"/>
              <a:pPr>
                <a:defRPr/>
              </a:pPr>
              <a:t>‹Nº›</a:t>
            </a:fld>
            <a:endParaRPr lang="es-CL"/>
          </a:p>
        </p:txBody>
      </p:sp>
    </p:spTree>
    <p:extLst>
      <p:ext uri="{BB962C8B-B14F-4D97-AF65-F5344CB8AC3E}">
        <p14:creationId xmlns:p14="http://schemas.microsoft.com/office/powerpoint/2010/main"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pPr>
              <a:defRPr/>
            </a:pPr>
            <a:endParaRPr lang="es-CL"/>
          </a:p>
        </p:txBody>
      </p:sp>
      <p:sp>
        <p:nvSpPr>
          <p:cNvPr id="5" name="4 Marcador de pie de página"/>
          <p:cNvSpPr>
            <a:spLocks noGrp="1"/>
          </p:cNvSpPr>
          <p:nvPr>
            <p:ph type="ftr" sz="quarter" idx="11"/>
          </p:nvPr>
        </p:nvSpPr>
        <p:spPr/>
        <p:txBody>
          <a:bodyPr/>
          <a:lstStyle/>
          <a:p>
            <a:pPr>
              <a:defRPr/>
            </a:pPr>
            <a:endParaRPr lang="es-CL"/>
          </a:p>
        </p:txBody>
      </p:sp>
      <p:sp>
        <p:nvSpPr>
          <p:cNvPr id="6" name="5 Marcador de número de diapositiva"/>
          <p:cNvSpPr>
            <a:spLocks noGrp="1"/>
          </p:cNvSpPr>
          <p:nvPr>
            <p:ph type="sldNum" sz="quarter" idx="12"/>
          </p:nvPr>
        </p:nvSpPr>
        <p:spPr/>
        <p:txBody>
          <a:bodyPr/>
          <a:lstStyle/>
          <a:p>
            <a:pPr>
              <a:defRPr/>
            </a:pPr>
            <a:fld id="{CF8C6E61-56F1-4BFD-8F84-83E5BF34A771}" type="slidenum">
              <a:rPr lang="es-CL" smtClean="0"/>
              <a:pPr>
                <a:defRPr/>
              </a:pPr>
              <a:t>‹Nº›</a:t>
            </a:fld>
            <a:endParaRPr lang="es-CL"/>
          </a:p>
        </p:txBody>
      </p:sp>
    </p:spTree>
    <p:extLst>
      <p:ext uri="{BB962C8B-B14F-4D97-AF65-F5344CB8AC3E}">
        <p14:creationId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150505" y="4494217"/>
            <a:ext cx="8568531" cy="2222514"/>
          </a:xfrm>
        </p:spPr>
        <p:txBody>
          <a:bodyPr anchor="t"/>
          <a:lstStyle>
            <a:lvl1pPr algn="ctr">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229889" y="2430455"/>
            <a:ext cx="8568531" cy="1653678"/>
          </a:xfrm>
        </p:spPr>
        <p:txBody>
          <a:bodyPr anchor="b"/>
          <a:lstStyle>
            <a:lvl1pPr marL="0" indent="0">
              <a:buNone/>
              <a:defRPr sz="2200">
                <a:solidFill>
                  <a:schemeClr val="tx1">
                    <a:tint val="75000"/>
                  </a:schemeClr>
                </a:solidFill>
              </a:defRPr>
            </a:lvl1pPr>
            <a:lvl2pPr marL="503972" indent="0">
              <a:buNone/>
              <a:defRPr sz="2000">
                <a:solidFill>
                  <a:schemeClr val="tx1">
                    <a:tint val="75000"/>
                  </a:schemeClr>
                </a:solidFill>
              </a:defRPr>
            </a:lvl2pPr>
            <a:lvl3pPr marL="1007943" indent="0">
              <a:buNone/>
              <a:defRPr sz="1800">
                <a:solidFill>
                  <a:schemeClr val="tx1">
                    <a:tint val="75000"/>
                  </a:schemeClr>
                </a:solidFill>
              </a:defRPr>
            </a:lvl3pPr>
            <a:lvl4pPr marL="1511915" indent="0">
              <a:buNone/>
              <a:defRPr sz="1500">
                <a:solidFill>
                  <a:schemeClr val="tx1">
                    <a:tint val="75000"/>
                  </a:schemeClr>
                </a:solidFill>
              </a:defRPr>
            </a:lvl4pPr>
            <a:lvl5pPr marL="2015886" indent="0">
              <a:buNone/>
              <a:defRPr sz="1500">
                <a:solidFill>
                  <a:schemeClr val="tx1">
                    <a:tint val="75000"/>
                  </a:schemeClr>
                </a:solidFill>
              </a:defRPr>
            </a:lvl5pPr>
            <a:lvl6pPr marL="2519858" indent="0">
              <a:buNone/>
              <a:defRPr sz="1500">
                <a:solidFill>
                  <a:schemeClr val="tx1">
                    <a:tint val="75000"/>
                  </a:schemeClr>
                </a:solidFill>
              </a:defRPr>
            </a:lvl6pPr>
            <a:lvl7pPr marL="3023829" indent="0">
              <a:buNone/>
              <a:defRPr sz="1500">
                <a:solidFill>
                  <a:schemeClr val="tx1">
                    <a:tint val="75000"/>
                  </a:schemeClr>
                </a:solidFill>
              </a:defRPr>
            </a:lvl7pPr>
            <a:lvl8pPr marL="3527801" indent="0">
              <a:buNone/>
              <a:defRPr sz="1500">
                <a:solidFill>
                  <a:schemeClr val="tx1">
                    <a:tint val="75000"/>
                  </a:schemeClr>
                </a:solidFill>
              </a:defRPr>
            </a:lvl8pPr>
            <a:lvl9pPr marL="4031772" indent="0">
              <a:buNone/>
              <a:defRPr sz="15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pPr>
              <a:defRPr/>
            </a:pPr>
            <a:endParaRPr lang="es-CL"/>
          </a:p>
        </p:txBody>
      </p:sp>
      <p:sp>
        <p:nvSpPr>
          <p:cNvPr id="5" name="4 Marcador de pie de página"/>
          <p:cNvSpPr>
            <a:spLocks noGrp="1"/>
          </p:cNvSpPr>
          <p:nvPr>
            <p:ph type="ftr" sz="quarter" idx="11"/>
          </p:nvPr>
        </p:nvSpPr>
        <p:spPr/>
        <p:txBody>
          <a:bodyPr/>
          <a:lstStyle/>
          <a:p>
            <a:pPr>
              <a:defRPr/>
            </a:pPr>
            <a:endParaRPr lang="es-CL"/>
          </a:p>
        </p:txBody>
      </p:sp>
      <p:sp>
        <p:nvSpPr>
          <p:cNvPr id="6" name="5 Marcador de número de diapositiva"/>
          <p:cNvSpPr>
            <a:spLocks noGrp="1"/>
          </p:cNvSpPr>
          <p:nvPr>
            <p:ph type="sldNum" sz="quarter" idx="12"/>
          </p:nvPr>
        </p:nvSpPr>
        <p:spPr/>
        <p:txBody>
          <a:bodyPr/>
          <a:lstStyle/>
          <a:p>
            <a:pPr>
              <a:defRPr/>
            </a:pPr>
            <a:fld id="{32EBC792-4A6A-47EE-9079-E6402943EAFD}" type="slidenum">
              <a:rPr lang="es-CL" smtClean="0"/>
              <a:pPr>
                <a:defRPr/>
              </a:pPr>
              <a:t>‹Nº›</a:t>
            </a:fld>
            <a:endParaRPr lang="es-CL"/>
          </a:p>
        </p:txBody>
      </p:sp>
    </p:spTree>
    <p:extLst>
      <p:ext uri="{BB962C8B-B14F-4D97-AF65-F5344CB8AC3E}">
        <p14:creationId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626808" y="1763925"/>
            <a:ext cx="3810423" cy="4989036"/>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754767" y="1763925"/>
            <a:ext cx="3821827" cy="4989036"/>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pPr>
              <a:defRPr/>
            </a:pPr>
            <a:endParaRPr lang="es-CL"/>
          </a:p>
        </p:txBody>
      </p:sp>
      <p:sp>
        <p:nvSpPr>
          <p:cNvPr id="6" name="5 Marcador de pie de página"/>
          <p:cNvSpPr>
            <a:spLocks noGrp="1"/>
          </p:cNvSpPr>
          <p:nvPr>
            <p:ph type="ftr" sz="quarter" idx="11"/>
          </p:nvPr>
        </p:nvSpPr>
        <p:spPr/>
        <p:txBody>
          <a:bodyPr/>
          <a:lstStyle/>
          <a:p>
            <a:pPr>
              <a:defRPr/>
            </a:pPr>
            <a:endParaRPr lang="es-CL"/>
          </a:p>
        </p:txBody>
      </p:sp>
      <p:sp>
        <p:nvSpPr>
          <p:cNvPr id="7" name="6 Marcador de número de diapositiva"/>
          <p:cNvSpPr>
            <a:spLocks noGrp="1"/>
          </p:cNvSpPr>
          <p:nvPr>
            <p:ph type="sldNum" sz="quarter" idx="12"/>
          </p:nvPr>
        </p:nvSpPr>
        <p:spPr/>
        <p:txBody>
          <a:bodyPr/>
          <a:lstStyle/>
          <a:p>
            <a:pPr>
              <a:defRPr/>
            </a:pPr>
            <a:fld id="{12929053-22F7-4DF9-BF6C-85CB0C8DAE41}" type="slidenum">
              <a:rPr lang="es-CL" smtClean="0"/>
              <a:pPr>
                <a:defRPr/>
              </a:pPr>
              <a:t>‹Nº›</a:t>
            </a:fld>
            <a:endParaRPr lang="es-CL"/>
          </a:p>
        </p:txBody>
      </p:sp>
    </p:spTree>
    <p:extLst>
      <p:ext uri="{BB962C8B-B14F-4D97-AF65-F5344CB8AC3E}">
        <p14:creationId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468041" y="1692178"/>
            <a:ext cx="3889807" cy="705219"/>
          </a:xfrm>
        </p:spPr>
        <p:txBody>
          <a:bodyPr anchor="b">
            <a:noAutofit/>
          </a:bodyPr>
          <a:lstStyle>
            <a:lvl1pPr marL="0" indent="0" algn="ctr">
              <a:buNone/>
              <a:defRPr sz="2000" b="0">
                <a:effectLst>
                  <a:outerShdw blurRad="38100" dist="38100" dir="2700000" algn="tl">
                    <a:srgbClr val="000000">
                      <a:alpha val="43137"/>
                    </a:srgbClr>
                  </a:outerShdw>
                </a:effectLst>
              </a:defRPr>
            </a:lvl1pPr>
            <a:lvl2pPr marL="503972" indent="0">
              <a:buNone/>
              <a:defRPr sz="2200" b="1"/>
            </a:lvl2pPr>
            <a:lvl3pPr marL="1007943" indent="0">
              <a:buNone/>
              <a:defRPr sz="2000" b="1"/>
            </a:lvl3pPr>
            <a:lvl4pPr marL="1511915" indent="0">
              <a:buNone/>
              <a:defRPr sz="1800" b="1"/>
            </a:lvl4pPr>
            <a:lvl5pPr marL="2015886" indent="0">
              <a:buNone/>
              <a:defRPr sz="1800" b="1"/>
            </a:lvl5pPr>
            <a:lvl6pPr marL="2519858" indent="0">
              <a:buNone/>
              <a:defRPr sz="1800" b="1"/>
            </a:lvl6pPr>
            <a:lvl7pPr marL="3023829" indent="0">
              <a:buNone/>
              <a:defRPr sz="1800" b="1"/>
            </a:lvl7pPr>
            <a:lvl8pPr marL="3527801" indent="0">
              <a:buNone/>
              <a:defRPr sz="1800" b="1"/>
            </a:lvl8pPr>
            <a:lvl9pPr marL="4031772" indent="0">
              <a:buNone/>
              <a:defRPr sz="18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1468041" y="2397397"/>
            <a:ext cx="3889807" cy="4355563"/>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516616" y="1692178"/>
            <a:ext cx="4059978" cy="705219"/>
          </a:xfrm>
        </p:spPr>
        <p:txBody>
          <a:bodyPr anchor="b">
            <a:noAutofit/>
          </a:bodyPr>
          <a:lstStyle>
            <a:lvl1pPr marL="0" indent="0">
              <a:buNone/>
              <a:defRPr sz="2000" b="0">
                <a:effectLst>
                  <a:outerShdw blurRad="38100" dist="38100" dir="2700000" algn="tl">
                    <a:srgbClr val="000000">
                      <a:alpha val="43137"/>
                    </a:srgbClr>
                  </a:outerShdw>
                </a:effectLst>
              </a:defRPr>
            </a:lvl1pPr>
            <a:lvl2pPr marL="503972" indent="0">
              <a:buNone/>
              <a:defRPr sz="2200" b="1"/>
            </a:lvl2pPr>
            <a:lvl3pPr marL="1007943" indent="0">
              <a:buNone/>
              <a:defRPr sz="2000" b="1"/>
            </a:lvl3pPr>
            <a:lvl4pPr marL="1511915" indent="0">
              <a:buNone/>
              <a:defRPr sz="1800" b="1"/>
            </a:lvl4pPr>
            <a:lvl5pPr marL="2015886" indent="0">
              <a:buNone/>
              <a:defRPr sz="1800" b="1"/>
            </a:lvl5pPr>
            <a:lvl6pPr marL="2519858" indent="0">
              <a:buNone/>
              <a:defRPr sz="1800" b="1"/>
            </a:lvl6pPr>
            <a:lvl7pPr marL="3023829" indent="0">
              <a:buNone/>
              <a:defRPr sz="1800" b="1"/>
            </a:lvl7pPr>
            <a:lvl8pPr marL="3527801" indent="0">
              <a:buNone/>
              <a:defRPr sz="1800" b="1"/>
            </a:lvl8pPr>
            <a:lvl9pPr marL="4031772" indent="0">
              <a:buNone/>
              <a:defRPr sz="18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5516616" y="2397397"/>
            <a:ext cx="4059978" cy="4355563"/>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pPr>
              <a:defRPr/>
            </a:pPr>
            <a:endParaRPr lang="es-CL"/>
          </a:p>
        </p:txBody>
      </p:sp>
      <p:sp>
        <p:nvSpPr>
          <p:cNvPr id="8" name="7 Marcador de pie de página"/>
          <p:cNvSpPr>
            <a:spLocks noGrp="1"/>
          </p:cNvSpPr>
          <p:nvPr>
            <p:ph type="ftr" sz="quarter" idx="11"/>
          </p:nvPr>
        </p:nvSpPr>
        <p:spPr/>
        <p:txBody>
          <a:bodyPr/>
          <a:lstStyle/>
          <a:p>
            <a:pPr>
              <a:defRPr/>
            </a:pPr>
            <a:endParaRPr lang="es-CL"/>
          </a:p>
        </p:txBody>
      </p:sp>
      <p:sp>
        <p:nvSpPr>
          <p:cNvPr id="9" name="8 Marcador de número de diapositiva"/>
          <p:cNvSpPr>
            <a:spLocks noGrp="1"/>
          </p:cNvSpPr>
          <p:nvPr>
            <p:ph type="sldNum" sz="quarter" idx="12"/>
          </p:nvPr>
        </p:nvSpPr>
        <p:spPr/>
        <p:txBody>
          <a:bodyPr/>
          <a:lstStyle/>
          <a:p>
            <a:pPr>
              <a:defRPr/>
            </a:pPr>
            <a:fld id="{43EDA858-FB2E-4826-B05E-32722070F332}" type="slidenum">
              <a:rPr lang="es-CL" smtClean="0"/>
              <a:pPr>
                <a:defRPr/>
              </a:pPr>
              <a:t>‹Nº›</a:t>
            </a:fld>
            <a:endParaRPr lang="es-CL"/>
          </a:p>
        </p:txBody>
      </p:sp>
    </p:spTree>
    <p:extLst>
      <p:ext uri="{BB962C8B-B14F-4D97-AF65-F5344CB8AC3E}">
        <p14:creationId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pPr>
              <a:defRPr/>
            </a:pPr>
            <a:endParaRPr lang="es-CL"/>
          </a:p>
        </p:txBody>
      </p:sp>
      <p:sp>
        <p:nvSpPr>
          <p:cNvPr id="4" name="3 Marcador de pie de página"/>
          <p:cNvSpPr>
            <a:spLocks noGrp="1"/>
          </p:cNvSpPr>
          <p:nvPr>
            <p:ph type="ftr" sz="quarter" idx="11"/>
          </p:nvPr>
        </p:nvSpPr>
        <p:spPr/>
        <p:txBody>
          <a:bodyPr/>
          <a:lstStyle/>
          <a:p>
            <a:pPr>
              <a:defRPr/>
            </a:pPr>
            <a:endParaRPr lang="es-CL"/>
          </a:p>
        </p:txBody>
      </p:sp>
      <p:sp>
        <p:nvSpPr>
          <p:cNvPr id="5" name="4 Marcador de número de diapositiva"/>
          <p:cNvSpPr>
            <a:spLocks noGrp="1"/>
          </p:cNvSpPr>
          <p:nvPr>
            <p:ph type="sldNum" sz="quarter" idx="12"/>
          </p:nvPr>
        </p:nvSpPr>
        <p:spPr/>
        <p:txBody>
          <a:bodyPr/>
          <a:lstStyle/>
          <a:p>
            <a:pPr>
              <a:defRPr/>
            </a:pPr>
            <a:fld id="{7CDA2BF7-A963-46C1-80FE-46E87685455B}" type="slidenum">
              <a:rPr lang="es-CL" smtClean="0"/>
              <a:pPr>
                <a:defRPr/>
              </a:pPr>
              <a:t>‹Nº›</a:t>
            </a:fld>
            <a:endParaRPr lang="es-CL"/>
          </a:p>
        </p:txBody>
      </p:sp>
    </p:spTree>
    <p:extLst>
      <p:ext uri="{BB962C8B-B14F-4D97-AF65-F5344CB8AC3E}">
        <p14:creationId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pPr>
              <a:defRPr/>
            </a:pPr>
            <a:endParaRPr lang="es-CL"/>
          </a:p>
        </p:txBody>
      </p:sp>
      <p:sp>
        <p:nvSpPr>
          <p:cNvPr id="3" name="2 Marcador de pie de página"/>
          <p:cNvSpPr>
            <a:spLocks noGrp="1"/>
          </p:cNvSpPr>
          <p:nvPr>
            <p:ph type="ftr" sz="quarter" idx="11"/>
          </p:nvPr>
        </p:nvSpPr>
        <p:spPr/>
        <p:txBody>
          <a:bodyPr/>
          <a:lstStyle/>
          <a:p>
            <a:pPr>
              <a:defRPr/>
            </a:pPr>
            <a:endParaRPr lang="es-CL"/>
          </a:p>
        </p:txBody>
      </p:sp>
      <p:sp>
        <p:nvSpPr>
          <p:cNvPr id="4" name="3 Marcador de número de diapositiva"/>
          <p:cNvSpPr>
            <a:spLocks noGrp="1"/>
          </p:cNvSpPr>
          <p:nvPr>
            <p:ph type="sldNum" sz="quarter" idx="12"/>
          </p:nvPr>
        </p:nvSpPr>
        <p:spPr/>
        <p:txBody>
          <a:bodyPr/>
          <a:lstStyle/>
          <a:p>
            <a:pPr>
              <a:defRPr/>
            </a:pPr>
            <a:fld id="{16ED7DBD-207E-4431-B6C6-FB805EE36D4A}" type="slidenum">
              <a:rPr lang="es-CL" smtClean="0"/>
              <a:pPr>
                <a:defRPr/>
              </a:pPr>
              <a:t>‹Nº›</a:t>
            </a:fld>
            <a:endParaRPr lang="es-CL"/>
          </a:p>
        </p:txBody>
      </p:sp>
    </p:spTree>
    <p:extLst>
      <p:ext uri="{BB962C8B-B14F-4D97-AF65-F5344CB8AC3E}">
        <p14:creationId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04032" y="300987"/>
            <a:ext cx="3316456" cy="1280945"/>
          </a:xfrm>
        </p:spPr>
        <p:txBody>
          <a:bodyPr anchor="b"/>
          <a:lstStyle>
            <a:lvl1pPr algn="l">
              <a:defRPr sz="22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941245" y="300988"/>
            <a:ext cx="5635349" cy="6451973"/>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504032" y="1581933"/>
            <a:ext cx="3316456" cy="5171028"/>
          </a:xfrm>
        </p:spPr>
        <p:txBody>
          <a:bodyPr/>
          <a:lstStyle>
            <a:lvl1pPr marL="0" indent="0">
              <a:buNone/>
              <a:defRPr sz="1500"/>
            </a:lvl1pPr>
            <a:lvl2pPr marL="503972" indent="0">
              <a:buNone/>
              <a:defRPr sz="1300"/>
            </a:lvl2pPr>
            <a:lvl3pPr marL="1007943" indent="0">
              <a:buNone/>
              <a:defRPr sz="1100"/>
            </a:lvl3pPr>
            <a:lvl4pPr marL="1511915" indent="0">
              <a:buNone/>
              <a:defRPr sz="1000"/>
            </a:lvl4pPr>
            <a:lvl5pPr marL="2015886" indent="0">
              <a:buNone/>
              <a:defRPr sz="1000"/>
            </a:lvl5pPr>
            <a:lvl6pPr marL="2519858" indent="0">
              <a:buNone/>
              <a:defRPr sz="1000"/>
            </a:lvl6pPr>
            <a:lvl7pPr marL="3023829" indent="0">
              <a:buNone/>
              <a:defRPr sz="1000"/>
            </a:lvl7pPr>
            <a:lvl8pPr marL="3527801" indent="0">
              <a:buNone/>
              <a:defRPr sz="1000"/>
            </a:lvl8pPr>
            <a:lvl9pPr marL="4031772" indent="0">
              <a:buNone/>
              <a:defRPr sz="10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pPr>
              <a:defRPr/>
            </a:pPr>
            <a:endParaRPr lang="es-CL"/>
          </a:p>
        </p:txBody>
      </p:sp>
      <p:sp>
        <p:nvSpPr>
          <p:cNvPr id="6" name="5 Marcador de pie de página"/>
          <p:cNvSpPr>
            <a:spLocks noGrp="1"/>
          </p:cNvSpPr>
          <p:nvPr>
            <p:ph type="ftr" sz="quarter" idx="11"/>
          </p:nvPr>
        </p:nvSpPr>
        <p:spPr/>
        <p:txBody>
          <a:bodyPr/>
          <a:lstStyle/>
          <a:p>
            <a:pPr>
              <a:defRPr/>
            </a:pPr>
            <a:endParaRPr lang="es-CL"/>
          </a:p>
        </p:txBody>
      </p:sp>
      <p:sp>
        <p:nvSpPr>
          <p:cNvPr id="7" name="6 Marcador de número de diapositiva"/>
          <p:cNvSpPr>
            <a:spLocks noGrp="1"/>
          </p:cNvSpPr>
          <p:nvPr>
            <p:ph type="sldNum" sz="quarter" idx="12"/>
          </p:nvPr>
        </p:nvSpPr>
        <p:spPr/>
        <p:txBody>
          <a:bodyPr/>
          <a:lstStyle/>
          <a:p>
            <a:pPr>
              <a:defRPr/>
            </a:pPr>
            <a:fld id="{0D9BA790-16B6-4B9B-8F3C-5FCDC5366910}" type="slidenum">
              <a:rPr lang="es-CL" smtClean="0"/>
              <a:pPr>
                <a:defRPr/>
              </a:pPr>
              <a:t>‹Nº›</a:t>
            </a:fld>
            <a:endParaRPr lang="es-CL"/>
          </a:p>
        </p:txBody>
      </p:sp>
    </p:spTree>
    <p:extLst>
      <p:ext uri="{BB962C8B-B14F-4D97-AF65-F5344CB8AC3E}">
        <p14:creationId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26058" y="5291772"/>
            <a:ext cx="6048375" cy="624724"/>
          </a:xfrm>
        </p:spPr>
        <p:txBody>
          <a:bodyPr anchor="b"/>
          <a:lstStyle>
            <a:lvl1pPr algn="ctr">
              <a:defRPr sz="2200" b="0"/>
            </a:lvl1pPr>
          </a:lstStyle>
          <a:p>
            <a:r>
              <a:rPr lang="es-ES" smtClean="0"/>
              <a:t>Haga clic para modificar el estilo de título del patrón</a:t>
            </a:r>
            <a:endParaRPr lang="es-MX" dirty="0"/>
          </a:p>
        </p:txBody>
      </p:sp>
      <p:sp>
        <p:nvSpPr>
          <p:cNvPr id="3" name="2 Marcador de posición de imagen"/>
          <p:cNvSpPr>
            <a:spLocks noGrp="1"/>
          </p:cNvSpPr>
          <p:nvPr>
            <p:ph type="pic" idx="1"/>
          </p:nvPr>
        </p:nvSpPr>
        <p:spPr>
          <a:xfrm>
            <a:off x="2326058" y="675471"/>
            <a:ext cx="6048375" cy="4535805"/>
          </a:xfrm>
        </p:spPr>
        <p:txBody>
          <a:bodyPr/>
          <a:lstStyle>
            <a:lvl1pPr marL="0" indent="0">
              <a:buNone/>
              <a:defRPr sz="3500"/>
            </a:lvl1pPr>
            <a:lvl2pPr marL="503972" indent="0">
              <a:buNone/>
              <a:defRPr sz="3100"/>
            </a:lvl2pPr>
            <a:lvl3pPr marL="1007943" indent="0">
              <a:buNone/>
              <a:defRPr sz="2600"/>
            </a:lvl3pPr>
            <a:lvl4pPr marL="1511915" indent="0">
              <a:buNone/>
              <a:defRPr sz="2200"/>
            </a:lvl4pPr>
            <a:lvl5pPr marL="2015886" indent="0">
              <a:buNone/>
              <a:defRPr sz="2200"/>
            </a:lvl5pPr>
            <a:lvl6pPr marL="2519858" indent="0">
              <a:buNone/>
              <a:defRPr sz="2200"/>
            </a:lvl6pPr>
            <a:lvl7pPr marL="3023829" indent="0">
              <a:buNone/>
              <a:defRPr sz="2200"/>
            </a:lvl7pPr>
            <a:lvl8pPr marL="3527801" indent="0">
              <a:buNone/>
              <a:defRPr sz="2200"/>
            </a:lvl8pPr>
            <a:lvl9pPr marL="4031772" indent="0">
              <a:buNone/>
              <a:defRPr sz="2200"/>
            </a:lvl9pPr>
          </a:lstStyle>
          <a:p>
            <a:r>
              <a:rPr lang="es-ES" smtClean="0"/>
              <a:t>Haga clic en el icono para agregar una imagen</a:t>
            </a:r>
            <a:endParaRPr lang="es-MX" dirty="0"/>
          </a:p>
        </p:txBody>
      </p:sp>
      <p:sp>
        <p:nvSpPr>
          <p:cNvPr id="4" name="3 Marcador de texto"/>
          <p:cNvSpPr>
            <a:spLocks noGrp="1"/>
          </p:cNvSpPr>
          <p:nvPr>
            <p:ph type="body" sz="half" idx="2"/>
          </p:nvPr>
        </p:nvSpPr>
        <p:spPr>
          <a:xfrm>
            <a:off x="2326058" y="5916496"/>
            <a:ext cx="6048375" cy="887211"/>
          </a:xfrm>
        </p:spPr>
        <p:txBody>
          <a:bodyPr/>
          <a:lstStyle>
            <a:lvl1pPr marL="0" indent="0">
              <a:buNone/>
              <a:defRPr sz="1500"/>
            </a:lvl1pPr>
            <a:lvl2pPr marL="503972" indent="0">
              <a:buNone/>
              <a:defRPr sz="1300"/>
            </a:lvl2pPr>
            <a:lvl3pPr marL="1007943" indent="0">
              <a:buNone/>
              <a:defRPr sz="1100"/>
            </a:lvl3pPr>
            <a:lvl4pPr marL="1511915" indent="0">
              <a:buNone/>
              <a:defRPr sz="1000"/>
            </a:lvl4pPr>
            <a:lvl5pPr marL="2015886" indent="0">
              <a:buNone/>
              <a:defRPr sz="1000"/>
            </a:lvl5pPr>
            <a:lvl6pPr marL="2519858" indent="0">
              <a:buNone/>
              <a:defRPr sz="1000"/>
            </a:lvl6pPr>
            <a:lvl7pPr marL="3023829" indent="0">
              <a:buNone/>
              <a:defRPr sz="1000"/>
            </a:lvl7pPr>
            <a:lvl8pPr marL="3527801" indent="0">
              <a:buNone/>
              <a:defRPr sz="1000"/>
            </a:lvl8pPr>
            <a:lvl9pPr marL="4031772" indent="0">
              <a:buNone/>
              <a:defRPr sz="10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pPr>
              <a:defRPr/>
            </a:pPr>
            <a:endParaRPr lang="es-CL"/>
          </a:p>
        </p:txBody>
      </p:sp>
      <p:sp>
        <p:nvSpPr>
          <p:cNvPr id="6" name="5 Marcador de pie de página"/>
          <p:cNvSpPr>
            <a:spLocks noGrp="1"/>
          </p:cNvSpPr>
          <p:nvPr>
            <p:ph type="ftr" sz="quarter" idx="11"/>
          </p:nvPr>
        </p:nvSpPr>
        <p:spPr/>
        <p:txBody>
          <a:bodyPr/>
          <a:lstStyle/>
          <a:p>
            <a:pPr>
              <a:defRPr/>
            </a:pPr>
            <a:endParaRPr lang="es-CL"/>
          </a:p>
        </p:txBody>
      </p:sp>
      <p:sp>
        <p:nvSpPr>
          <p:cNvPr id="7" name="6 Marcador de número de diapositiva"/>
          <p:cNvSpPr>
            <a:spLocks noGrp="1"/>
          </p:cNvSpPr>
          <p:nvPr>
            <p:ph type="sldNum" sz="quarter" idx="12"/>
          </p:nvPr>
        </p:nvSpPr>
        <p:spPr/>
        <p:txBody>
          <a:bodyPr/>
          <a:lstStyle/>
          <a:p>
            <a:pPr>
              <a:defRPr/>
            </a:pPr>
            <a:fld id="{3BCD45AC-9FA7-42D4-8F0D-A6F0B9A4C8D1}" type="slidenum">
              <a:rPr lang="es-CL" smtClean="0"/>
              <a:pPr>
                <a:defRPr/>
              </a:pPr>
              <a:t>‹Nº›</a:t>
            </a:fld>
            <a:endParaRPr lang="es-CL"/>
          </a:p>
        </p:txBody>
      </p:sp>
    </p:spTree>
    <p:extLst>
      <p:ext uri="{BB962C8B-B14F-4D97-AF65-F5344CB8AC3E}">
        <p14:creationId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864960" y="302737"/>
            <a:ext cx="7711634" cy="1259946"/>
          </a:xfrm>
          <a:prstGeom prst="rect">
            <a:avLst/>
          </a:prstGeom>
        </p:spPr>
        <p:txBody>
          <a:bodyPr vert="horz" lIns="100794" tIns="50397" rIns="100794" bIns="50397"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468041" y="1763925"/>
            <a:ext cx="8108553" cy="4989036"/>
          </a:xfrm>
          <a:prstGeom prst="rect">
            <a:avLst/>
          </a:prstGeom>
        </p:spPr>
        <p:txBody>
          <a:bodyPr vert="horz" lIns="100794" tIns="50397" rIns="100794" bIns="50397"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1071121" y="7187378"/>
            <a:ext cx="2352146" cy="402483"/>
          </a:xfrm>
          <a:prstGeom prst="rect">
            <a:avLst/>
          </a:prstGeom>
        </p:spPr>
        <p:txBody>
          <a:bodyPr vert="horz" lIns="100794" tIns="50397" rIns="100794" bIns="50397" rtlCol="0" anchor="ctr"/>
          <a:lstStyle>
            <a:lvl1pPr algn="ctr">
              <a:defRPr sz="900">
                <a:solidFill>
                  <a:schemeClr val="tx1">
                    <a:tint val="75000"/>
                  </a:schemeClr>
                </a:solidFill>
                <a:latin typeface="Berlin Sans FB" panose="020E0602020502020306" pitchFamily="34" charset="0"/>
              </a:defRPr>
            </a:lvl1pPr>
          </a:lstStyle>
          <a:p>
            <a:pPr>
              <a:defRPr/>
            </a:pPr>
            <a:endParaRPr lang="es-CL"/>
          </a:p>
        </p:txBody>
      </p:sp>
      <p:sp>
        <p:nvSpPr>
          <p:cNvPr id="5" name="4 Marcador de pie de página"/>
          <p:cNvSpPr>
            <a:spLocks noGrp="1"/>
          </p:cNvSpPr>
          <p:nvPr>
            <p:ph type="ftr" sz="quarter" idx="3"/>
          </p:nvPr>
        </p:nvSpPr>
        <p:spPr>
          <a:xfrm>
            <a:off x="3832710" y="7192984"/>
            <a:ext cx="3192198" cy="402483"/>
          </a:xfrm>
          <a:prstGeom prst="rect">
            <a:avLst/>
          </a:prstGeom>
        </p:spPr>
        <p:txBody>
          <a:bodyPr vert="horz" lIns="100794" tIns="50397" rIns="100794" bIns="50397" rtlCol="0" anchor="ctr"/>
          <a:lstStyle>
            <a:lvl1pPr algn="ctr">
              <a:defRPr sz="1100">
                <a:solidFill>
                  <a:schemeClr val="tx1">
                    <a:tint val="75000"/>
                  </a:schemeClr>
                </a:solidFill>
                <a:latin typeface="Berlin Sans FB" panose="020E0602020502020306" pitchFamily="34" charset="0"/>
              </a:defRPr>
            </a:lvl1pPr>
          </a:lstStyle>
          <a:p>
            <a:pPr>
              <a:defRPr/>
            </a:pPr>
            <a:endParaRPr lang="es-CL"/>
          </a:p>
        </p:txBody>
      </p:sp>
      <p:sp>
        <p:nvSpPr>
          <p:cNvPr id="6" name="5 Marcador de número de diapositiva"/>
          <p:cNvSpPr>
            <a:spLocks noGrp="1"/>
          </p:cNvSpPr>
          <p:nvPr>
            <p:ph type="sldNum" sz="quarter" idx="4"/>
          </p:nvPr>
        </p:nvSpPr>
        <p:spPr>
          <a:xfrm>
            <a:off x="7501211" y="7192984"/>
            <a:ext cx="2352146" cy="402483"/>
          </a:xfrm>
          <a:prstGeom prst="rect">
            <a:avLst/>
          </a:prstGeom>
        </p:spPr>
        <p:txBody>
          <a:bodyPr vert="horz" lIns="100794" tIns="50397" rIns="100794" bIns="50397" rtlCol="0" anchor="ctr"/>
          <a:lstStyle>
            <a:lvl1pPr algn="r">
              <a:defRPr sz="1100">
                <a:solidFill>
                  <a:schemeClr val="tx1">
                    <a:tint val="75000"/>
                  </a:schemeClr>
                </a:solidFill>
                <a:latin typeface="Berlin Sans FB" panose="020E0602020502020306" pitchFamily="34" charset="0"/>
              </a:defRPr>
            </a:lvl1pPr>
          </a:lstStyle>
          <a:p>
            <a:pPr>
              <a:defRPr/>
            </a:pPr>
            <a:fld id="{ED9D3C83-66AA-403A-9A38-305B7CB1C363}" type="slidenum">
              <a:rPr lang="es-CL" smtClean="0"/>
              <a:pPr>
                <a:defRPr/>
              </a:pPr>
              <a:t>‹Nº›</a:t>
            </a:fld>
            <a:endParaRPr lang="es-CL"/>
          </a:p>
        </p:txBody>
      </p:sp>
    </p:spTree>
    <p:extLst>
      <p:ext uri="{BB962C8B-B14F-4D97-AF65-F5344CB8AC3E}">
        <p14:creationId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iming>
    <p:tnLst>
      <p:par>
        <p:cTn id="1" dur="indefinite" restart="never" nodeType="tmRoot"/>
      </p:par>
    </p:tnLst>
  </p:timing>
  <p:txStyles>
    <p:titleStyle>
      <a:lvl1pPr algn="ctr" defTabSz="1007943" rtl="0" eaLnBrk="1" latinLnBrk="0" hangingPunct="1">
        <a:spcBef>
          <a:spcPct val="0"/>
        </a:spcBef>
        <a:buNone/>
        <a:defRPr sz="40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77979" indent="-377979" algn="l" defTabSz="1007943" rtl="0" eaLnBrk="1" latinLnBrk="0" hangingPunct="1">
        <a:spcBef>
          <a:spcPct val="20000"/>
        </a:spcBef>
        <a:buFont typeface="Arial" panose="020B0604020202020204" pitchFamily="34" charset="0"/>
        <a:buChar char="•"/>
        <a:defRPr sz="3500" b="0" kern="1200">
          <a:solidFill>
            <a:srgbClr val="6A221D"/>
          </a:solidFill>
          <a:latin typeface="Berlin Sans FB" panose="020E0602020502020306" pitchFamily="34" charset="0"/>
          <a:ea typeface="+mn-ea"/>
          <a:cs typeface="+mn-cs"/>
        </a:defRPr>
      </a:lvl1pPr>
      <a:lvl2pPr marL="818954" indent="-314982" algn="l" defTabSz="1007943" rtl="0" eaLnBrk="1" latinLnBrk="0" hangingPunct="1">
        <a:spcBef>
          <a:spcPct val="20000"/>
        </a:spcBef>
        <a:buFont typeface="Arial" panose="020B0604020202020204" pitchFamily="34" charset="0"/>
        <a:buChar char="–"/>
        <a:defRPr sz="3100" b="0" kern="1200">
          <a:solidFill>
            <a:srgbClr val="6A221D"/>
          </a:solidFill>
          <a:latin typeface="Berlin Sans FB" panose="020E0602020502020306" pitchFamily="34" charset="0"/>
          <a:ea typeface="+mn-ea"/>
          <a:cs typeface="+mn-cs"/>
        </a:defRPr>
      </a:lvl2pPr>
      <a:lvl3pPr marL="1259929" indent="-251986" algn="l" defTabSz="1007943" rtl="0" eaLnBrk="1" latinLnBrk="0" hangingPunct="1">
        <a:spcBef>
          <a:spcPct val="20000"/>
        </a:spcBef>
        <a:buFont typeface="Arial" panose="020B0604020202020204" pitchFamily="34" charset="0"/>
        <a:buChar char="•"/>
        <a:defRPr sz="2600" b="0" kern="1200">
          <a:solidFill>
            <a:srgbClr val="6A221D"/>
          </a:solidFill>
          <a:latin typeface="Berlin Sans FB" panose="020E0602020502020306" pitchFamily="34" charset="0"/>
          <a:ea typeface="+mn-ea"/>
          <a:cs typeface="+mn-cs"/>
        </a:defRPr>
      </a:lvl3pPr>
      <a:lvl4pPr marL="1763900" indent="-251986" algn="l" defTabSz="1007943" rtl="0" eaLnBrk="1" latinLnBrk="0" hangingPunct="1">
        <a:spcBef>
          <a:spcPct val="20000"/>
        </a:spcBef>
        <a:buFont typeface="Arial" panose="020B0604020202020204" pitchFamily="34" charset="0"/>
        <a:buChar char="–"/>
        <a:defRPr sz="2200" b="0" kern="1200">
          <a:solidFill>
            <a:srgbClr val="6A221D"/>
          </a:solidFill>
          <a:latin typeface="Berlin Sans FB" panose="020E0602020502020306" pitchFamily="34" charset="0"/>
          <a:ea typeface="+mn-ea"/>
          <a:cs typeface="+mn-cs"/>
        </a:defRPr>
      </a:lvl4pPr>
      <a:lvl5pPr marL="2267872" indent="-251986" algn="l" defTabSz="1007943" rtl="0" eaLnBrk="1" latinLnBrk="0" hangingPunct="1">
        <a:spcBef>
          <a:spcPct val="20000"/>
        </a:spcBef>
        <a:buFont typeface="Arial" panose="020B0604020202020204" pitchFamily="34" charset="0"/>
        <a:buChar char="»"/>
        <a:defRPr sz="2200" b="0" kern="1200">
          <a:solidFill>
            <a:srgbClr val="6A221D"/>
          </a:solidFill>
          <a:latin typeface="Berlin Sans FB" panose="020E0602020502020306" pitchFamily="34" charset="0"/>
          <a:ea typeface="+mn-ea"/>
          <a:cs typeface="+mn-cs"/>
        </a:defRPr>
      </a:lvl5pPr>
      <a:lvl6pPr marL="2771844" indent="-251986" algn="l" defTabSz="100794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275815" indent="-251986" algn="l" defTabSz="100794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779787" indent="-251986" algn="l" defTabSz="100794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283758" indent="-251986" algn="l" defTabSz="100794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s-MX"/>
      </a:defPPr>
      <a:lvl1pPr marL="0" algn="l" defTabSz="1007943" rtl="0" eaLnBrk="1" latinLnBrk="0" hangingPunct="1">
        <a:defRPr sz="2000" kern="1200">
          <a:solidFill>
            <a:schemeClr val="tx1"/>
          </a:solidFill>
          <a:latin typeface="+mn-lt"/>
          <a:ea typeface="+mn-ea"/>
          <a:cs typeface="+mn-cs"/>
        </a:defRPr>
      </a:lvl1pPr>
      <a:lvl2pPr marL="503972" algn="l" defTabSz="1007943" rtl="0" eaLnBrk="1" latinLnBrk="0" hangingPunct="1">
        <a:defRPr sz="2000" kern="1200">
          <a:solidFill>
            <a:schemeClr val="tx1"/>
          </a:solidFill>
          <a:latin typeface="+mn-lt"/>
          <a:ea typeface="+mn-ea"/>
          <a:cs typeface="+mn-cs"/>
        </a:defRPr>
      </a:lvl2pPr>
      <a:lvl3pPr marL="1007943" algn="l" defTabSz="1007943" rtl="0" eaLnBrk="1" latinLnBrk="0" hangingPunct="1">
        <a:defRPr sz="2000" kern="1200">
          <a:solidFill>
            <a:schemeClr val="tx1"/>
          </a:solidFill>
          <a:latin typeface="+mn-lt"/>
          <a:ea typeface="+mn-ea"/>
          <a:cs typeface="+mn-cs"/>
        </a:defRPr>
      </a:lvl3pPr>
      <a:lvl4pPr marL="1511915" algn="l" defTabSz="1007943" rtl="0" eaLnBrk="1" latinLnBrk="0" hangingPunct="1">
        <a:defRPr sz="2000" kern="1200">
          <a:solidFill>
            <a:schemeClr val="tx1"/>
          </a:solidFill>
          <a:latin typeface="+mn-lt"/>
          <a:ea typeface="+mn-ea"/>
          <a:cs typeface="+mn-cs"/>
        </a:defRPr>
      </a:lvl4pPr>
      <a:lvl5pPr marL="2015886" algn="l" defTabSz="1007943" rtl="0" eaLnBrk="1" latinLnBrk="0" hangingPunct="1">
        <a:defRPr sz="2000" kern="1200">
          <a:solidFill>
            <a:schemeClr val="tx1"/>
          </a:solidFill>
          <a:latin typeface="+mn-lt"/>
          <a:ea typeface="+mn-ea"/>
          <a:cs typeface="+mn-cs"/>
        </a:defRPr>
      </a:lvl5pPr>
      <a:lvl6pPr marL="2519858" algn="l" defTabSz="1007943" rtl="0" eaLnBrk="1" latinLnBrk="0" hangingPunct="1">
        <a:defRPr sz="2000" kern="1200">
          <a:solidFill>
            <a:schemeClr val="tx1"/>
          </a:solidFill>
          <a:latin typeface="+mn-lt"/>
          <a:ea typeface="+mn-ea"/>
          <a:cs typeface="+mn-cs"/>
        </a:defRPr>
      </a:lvl6pPr>
      <a:lvl7pPr marL="3023829" algn="l" defTabSz="1007943" rtl="0" eaLnBrk="1" latinLnBrk="0" hangingPunct="1">
        <a:defRPr sz="2000" kern="1200">
          <a:solidFill>
            <a:schemeClr val="tx1"/>
          </a:solidFill>
          <a:latin typeface="+mn-lt"/>
          <a:ea typeface="+mn-ea"/>
          <a:cs typeface="+mn-cs"/>
        </a:defRPr>
      </a:lvl7pPr>
      <a:lvl8pPr marL="3527801" algn="l" defTabSz="1007943" rtl="0" eaLnBrk="1" latinLnBrk="0" hangingPunct="1">
        <a:defRPr sz="2000" kern="1200">
          <a:solidFill>
            <a:schemeClr val="tx1"/>
          </a:solidFill>
          <a:latin typeface="+mn-lt"/>
          <a:ea typeface="+mn-ea"/>
          <a:cs typeface="+mn-cs"/>
        </a:defRPr>
      </a:lvl8pPr>
      <a:lvl9pPr marL="4031772" algn="l" defTabSz="1007943"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511920" y="1979637"/>
            <a:ext cx="7777154" cy="1620430"/>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583928" y="4499917"/>
            <a:ext cx="7814945" cy="2389372"/>
          </a:xfrm>
        </p:spPr>
        <p:txBody>
          <a:bodyPr/>
          <a:lstStyle/>
          <a:p>
            <a:r>
              <a:rPr lang="es-ES" b="1" dirty="0" smtClean="0">
                <a:latin typeface="Arial" pitchFamily="34" charset="0"/>
                <a:cs typeface="Arial" pitchFamily="34" charset="0"/>
              </a:rPr>
              <a:t>Instituto de Ciencias Económico Administrativas</a:t>
            </a:r>
          </a:p>
        </p:txBody>
      </p:sp>
    </p:spTree>
    <p:extLst>
      <p:ext uri="{BB962C8B-B14F-4D97-AF65-F5344CB8AC3E}">
        <p14:creationId xmlns:p14="http://schemas.microsoft.com/office/powerpoint/2010/main" val="37384451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Definición</a:t>
            </a:r>
            <a:endParaRPr lang="es-MX" dirty="0"/>
          </a:p>
        </p:txBody>
      </p:sp>
      <p:sp>
        <p:nvSpPr>
          <p:cNvPr id="4" name="Text Box 4"/>
          <p:cNvSpPr txBox="1">
            <a:spLocks noGrp="1" noChangeArrowheads="1"/>
          </p:cNvSpPr>
          <p:nvPr>
            <p:ph idx="1"/>
          </p:nvPr>
        </p:nvSpPr>
        <p:spPr bwMode="auto">
          <a:xfrm>
            <a:off x="1511920" y="2283823"/>
            <a:ext cx="8108553" cy="3944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itchFamily="18"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itchFamily="18"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itchFamily="18"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itchFamily="18"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itchFamily="18" charset="0"/>
              </a:defRPr>
            </a:lvl5pPr>
            <a:lvl6pP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itchFamily="18" charset="0"/>
              </a:defRPr>
            </a:lvl6pPr>
            <a:lvl7pP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itchFamily="18" charset="0"/>
              </a:defRPr>
            </a:lvl7pPr>
            <a:lvl8pP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itchFamily="18" charset="0"/>
              </a:defRPr>
            </a:lvl8pPr>
            <a:lvl9pP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itchFamily="18" charset="0"/>
              </a:defRPr>
            </a:lvl9pPr>
          </a:lstStyle>
          <a:p>
            <a:pPr marL="0" indent="0" algn="ctr" eaLnBrk="1" hangingPunct="1">
              <a:spcBef>
                <a:spcPts val="788"/>
              </a:spcBef>
              <a:buClr>
                <a:srgbClr val="000000"/>
              </a:buClr>
              <a:buNone/>
            </a:pPr>
            <a:r>
              <a:rPr lang="en-GB" altLang="es-MX" sz="2800" dirty="0">
                <a:solidFill>
                  <a:srgbClr val="6A221D"/>
                </a:solidFill>
                <a:latin typeface="Tahoma" pitchFamily="34" charset="0"/>
                <a:cs typeface="Arial" pitchFamily="34" charset="0"/>
              </a:rPr>
              <a:t>“</a:t>
            </a:r>
            <a:r>
              <a:rPr lang="en-GB" altLang="es-MX" sz="2800" i="1" dirty="0">
                <a:solidFill>
                  <a:srgbClr val="6A221D"/>
                </a:solidFill>
                <a:latin typeface="+mn-lt"/>
                <a:cs typeface="Arial" pitchFamily="34" charset="0"/>
              </a:rPr>
              <a:t>Una base de datos tiene una fuente de la cual se derivan los datos, cierto grado de interacción con los acontecimientos del mundo real y un público que está activamente interesado en el contenido de la base de datos”.</a:t>
            </a:r>
            <a:r>
              <a:rPr lang="en-GB" altLang="es-MX" sz="4000" i="1" dirty="0">
                <a:solidFill>
                  <a:srgbClr val="6A221D"/>
                </a:solidFill>
                <a:latin typeface="Arial" pitchFamily="34" charset="0"/>
                <a:cs typeface="Times New Roman" pitchFamily="18" charset="0"/>
              </a:rPr>
              <a:t/>
            </a:r>
            <a:br>
              <a:rPr lang="en-GB" altLang="es-MX" sz="4000" i="1" dirty="0">
                <a:solidFill>
                  <a:srgbClr val="6A221D"/>
                </a:solidFill>
                <a:latin typeface="Arial" pitchFamily="34" charset="0"/>
                <a:cs typeface="Times New Roman" pitchFamily="18" charset="0"/>
              </a:rPr>
            </a:br>
            <a:endParaRPr lang="en-GB" altLang="es-MX" sz="4000" i="1" dirty="0">
              <a:solidFill>
                <a:srgbClr val="6A221D"/>
              </a:solidFill>
              <a:latin typeface="Arial" pitchFamily="34" charset="0"/>
              <a:cs typeface="Times New Roman" pitchFamily="18" charset="0"/>
            </a:endParaRPr>
          </a:p>
          <a:p>
            <a:pPr algn="ctr" eaLnBrk="1" hangingPunct="1">
              <a:spcBef>
                <a:spcPts val="488"/>
              </a:spcBef>
              <a:buClr>
                <a:srgbClr val="000000"/>
              </a:buClr>
            </a:pPr>
            <a:r>
              <a:rPr lang="en-GB" altLang="es-MX" sz="1800" dirty="0">
                <a:solidFill>
                  <a:srgbClr val="6A221D"/>
                </a:solidFill>
                <a:latin typeface="Tahoma" pitchFamily="34" charset="0"/>
                <a:cs typeface="Arial" pitchFamily="34" charset="0"/>
              </a:rPr>
              <a:t>Ramez Elmasri y Shamkant B. Navathe</a:t>
            </a:r>
            <a:r>
              <a:rPr lang="en-GB" altLang="es-MX" sz="2000" dirty="0">
                <a:solidFill>
                  <a:srgbClr val="6A221D"/>
                </a:solidFill>
                <a:latin typeface="Tahoma" pitchFamily="34" charset="0"/>
                <a:cs typeface="Arial" pitchFamily="34" charset="0"/>
              </a:rPr>
              <a:t> </a:t>
            </a:r>
            <a:r>
              <a:rPr lang="en-GB" altLang="es-MX" sz="2800" dirty="0">
                <a:solidFill>
                  <a:srgbClr val="6A221D"/>
                </a:solidFill>
                <a:latin typeface="Tahoma" pitchFamily="34" charset="0"/>
                <a:cs typeface="Arial" pitchFamily="34" charset="0"/>
              </a:rPr>
              <a:t> </a:t>
            </a:r>
          </a:p>
          <a:p>
            <a:pPr eaLnBrk="1" hangingPunct="1">
              <a:spcBef>
                <a:spcPts val="1238"/>
              </a:spcBef>
              <a:buClr>
                <a:srgbClr val="000000"/>
              </a:buClr>
            </a:pPr>
            <a:endParaRPr lang="en-GB" altLang="es-MX" sz="2800" dirty="0">
              <a:solidFill>
                <a:srgbClr val="6A221D"/>
              </a:solidFill>
              <a:latin typeface="Tahoma" pitchFamily="34" charset="0"/>
              <a:cs typeface="Arial" pitchFamily="34" charset="0"/>
            </a:endParaRPr>
          </a:p>
        </p:txBody>
      </p:sp>
    </p:spTree>
    <p:extLst>
      <p:ext uri="{BB962C8B-B14F-4D97-AF65-F5344CB8AC3E}">
        <p14:creationId xmlns:p14="http://schemas.microsoft.com/office/powerpoint/2010/main" val="3353911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023996" y="1619597"/>
            <a:ext cx="7192780" cy="5262979"/>
          </a:xfrm>
          <a:prstGeom prst="rect">
            <a:avLst/>
          </a:prstGeom>
        </p:spPr>
        <p:txBody>
          <a:bodyPr wrap="square">
            <a:spAutoFit/>
          </a:bodyPr>
          <a:lstStyle/>
          <a:p>
            <a:pPr algn="just"/>
            <a:r>
              <a:rPr lang="es-ES" sz="2800" dirty="0">
                <a:solidFill>
                  <a:srgbClr val="6A221D"/>
                </a:solidFill>
                <a:latin typeface="+mn-lt"/>
              </a:rPr>
              <a:t>Entre las principales características de los sistemas de base de datos podemos mencionar:</a:t>
            </a:r>
            <a:endParaRPr lang="es-MX" sz="2800" dirty="0">
              <a:solidFill>
                <a:srgbClr val="6A221D"/>
              </a:solidFill>
              <a:latin typeface="+mn-lt"/>
            </a:endParaRPr>
          </a:p>
          <a:p>
            <a:pPr marL="342900" lvl="0" indent="-342900" algn="just">
              <a:buFont typeface="Arial" panose="020B0604020202020204" pitchFamily="34" charset="0"/>
              <a:buChar char="•"/>
            </a:pPr>
            <a:r>
              <a:rPr lang="es-ES" sz="2800" dirty="0">
                <a:solidFill>
                  <a:srgbClr val="6A221D"/>
                </a:solidFill>
                <a:latin typeface="+mn-lt"/>
              </a:rPr>
              <a:t>Independencia lógica y física de los datos.</a:t>
            </a:r>
            <a:endParaRPr lang="es-MX" sz="2800" dirty="0">
              <a:solidFill>
                <a:srgbClr val="6A221D"/>
              </a:solidFill>
              <a:latin typeface="+mn-lt"/>
            </a:endParaRPr>
          </a:p>
          <a:p>
            <a:pPr marL="342900" lvl="0" indent="-342900" algn="just">
              <a:buFont typeface="Arial" panose="020B0604020202020204" pitchFamily="34" charset="0"/>
              <a:buChar char="•"/>
            </a:pPr>
            <a:r>
              <a:rPr lang="es-ES" sz="2800" dirty="0">
                <a:solidFill>
                  <a:srgbClr val="6A221D"/>
                </a:solidFill>
                <a:latin typeface="+mn-lt"/>
              </a:rPr>
              <a:t>Redundancia mínima.</a:t>
            </a:r>
            <a:endParaRPr lang="es-MX" sz="2800" dirty="0">
              <a:solidFill>
                <a:srgbClr val="6A221D"/>
              </a:solidFill>
              <a:latin typeface="+mn-lt"/>
            </a:endParaRPr>
          </a:p>
          <a:p>
            <a:pPr marL="342900" lvl="0" indent="-342900" algn="just">
              <a:buFont typeface="Arial" panose="020B0604020202020204" pitchFamily="34" charset="0"/>
              <a:buChar char="•"/>
            </a:pPr>
            <a:r>
              <a:rPr lang="es-ES" sz="2800" dirty="0">
                <a:solidFill>
                  <a:srgbClr val="6A221D"/>
                </a:solidFill>
                <a:latin typeface="+mn-lt"/>
              </a:rPr>
              <a:t>Acceso concurrente por parte de múltiples usuarios.</a:t>
            </a:r>
            <a:endParaRPr lang="es-MX" sz="2800" dirty="0">
              <a:solidFill>
                <a:srgbClr val="6A221D"/>
              </a:solidFill>
              <a:latin typeface="+mn-lt"/>
            </a:endParaRPr>
          </a:p>
          <a:p>
            <a:pPr marL="342900" lvl="0" indent="-342900" algn="just">
              <a:buFont typeface="Arial" panose="020B0604020202020204" pitchFamily="34" charset="0"/>
              <a:buChar char="•"/>
            </a:pPr>
            <a:r>
              <a:rPr lang="es-ES" sz="2800" dirty="0">
                <a:solidFill>
                  <a:srgbClr val="6A221D"/>
                </a:solidFill>
                <a:latin typeface="+mn-lt"/>
              </a:rPr>
              <a:t>Integridad de los datos.</a:t>
            </a:r>
            <a:endParaRPr lang="es-MX" sz="2800" dirty="0">
              <a:solidFill>
                <a:srgbClr val="6A221D"/>
              </a:solidFill>
              <a:latin typeface="+mn-lt"/>
            </a:endParaRPr>
          </a:p>
          <a:p>
            <a:pPr marL="342900" lvl="0" indent="-342900" algn="just">
              <a:buFont typeface="Arial" panose="020B0604020202020204" pitchFamily="34" charset="0"/>
              <a:buChar char="•"/>
            </a:pPr>
            <a:r>
              <a:rPr lang="es-ES" sz="2800" dirty="0">
                <a:solidFill>
                  <a:srgbClr val="6A221D"/>
                </a:solidFill>
                <a:latin typeface="+mn-lt"/>
              </a:rPr>
              <a:t>Consultas complejas optimizadas.</a:t>
            </a:r>
            <a:endParaRPr lang="es-MX" sz="2800" dirty="0">
              <a:solidFill>
                <a:srgbClr val="6A221D"/>
              </a:solidFill>
              <a:latin typeface="+mn-lt"/>
            </a:endParaRPr>
          </a:p>
          <a:p>
            <a:pPr marL="342900" lvl="0" indent="-342900" algn="just">
              <a:buFont typeface="Arial" panose="020B0604020202020204" pitchFamily="34" charset="0"/>
              <a:buChar char="•"/>
            </a:pPr>
            <a:r>
              <a:rPr lang="es-ES" sz="2800" dirty="0">
                <a:solidFill>
                  <a:srgbClr val="6A221D"/>
                </a:solidFill>
                <a:latin typeface="+mn-lt"/>
              </a:rPr>
              <a:t>Seguridad de acceso y auditoría.</a:t>
            </a:r>
            <a:endParaRPr lang="es-MX" sz="2800" dirty="0">
              <a:solidFill>
                <a:srgbClr val="6A221D"/>
              </a:solidFill>
              <a:latin typeface="+mn-lt"/>
            </a:endParaRPr>
          </a:p>
          <a:p>
            <a:pPr marL="342900" lvl="0" indent="-342900" algn="just">
              <a:buFont typeface="Arial" panose="020B0604020202020204" pitchFamily="34" charset="0"/>
              <a:buChar char="•"/>
            </a:pPr>
            <a:r>
              <a:rPr lang="es-ES" sz="2800" dirty="0">
                <a:solidFill>
                  <a:srgbClr val="6A221D"/>
                </a:solidFill>
                <a:latin typeface="+mn-lt"/>
              </a:rPr>
              <a:t>Respaldo y recuperación.</a:t>
            </a:r>
            <a:endParaRPr lang="es-MX" sz="2800" dirty="0">
              <a:solidFill>
                <a:srgbClr val="6A221D"/>
              </a:solidFill>
              <a:latin typeface="+mn-lt"/>
            </a:endParaRPr>
          </a:p>
          <a:p>
            <a:pPr marL="342900" lvl="0" indent="-342900" algn="just">
              <a:buFont typeface="Arial" panose="020B0604020202020204" pitchFamily="34" charset="0"/>
              <a:buChar char="•"/>
            </a:pPr>
            <a:r>
              <a:rPr lang="es-ES" sz="2800" dirty="0">
                <a:solidFill>
                  <a:srgbClr val="6A221D"/>
                </a:solidFill>
                <a:latin typeface="+mn-lt"/>
              </a:rPr>
              <a:t>Acceso a través de lenguajes de programación estándar.</a:t>
            </a:r>
            <a:endParaRPr lang="es-MX" sz="2800" dirty="0">
              <a:solidFill>
                <a:srgbClr val="6A221D"/>
              </a:solidFill>
              <a:latin typeface="+mn-lt"/>
            </a:endParaRPr>
          </a:p>
        </p:txBody>
      </p:sp>
      <p:sp>
        <p:nvSpPr>
          <p:cNvPr id="3" name="1 Título"/>
          <p:cNvSpPr txBox="1">
            <a:spLocks/>
          </p:cNvSpPr>
          <p:nvPr/>
        </p:nvSpPr>
        <p:spPr>
          <a:xfrm>
            <a:off x="1619819" y="683493"/>
            <a:ext cx="7711634" cy="864096"/>
          </a:xfrm>
          <a:prstGeom prst="rect">
            <a:avLst/>
          </a:prstGeom>
        </p:spPr>
        <p:txBody>
          <a:bodyPr/>
          <a:lstStyle>
            <a:lvl1pPr algn="ctr" defTabSz="1007943" rtl="0" eaLnBrk="1" latinLnBrk="0" hangingPunct="1">
              <a:spcBef>
                <a:spcPct val="0"/>
              </a:spcBef>
              <a:buNone/>
              <a:defRPr sz="40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a:lstStyle>
          <a:p>
            <a:pPr fontAlgn="auto">
              <a:spcAft>
                <a:spcPts val="0"/>
              </a:spcAft>
            </a:pPr>
            <a:r>
              <a:rPr lang="es-MX" dirty="0" smtClean="0"/>
              <a:t>Características</a:t>
            </a:r>
            <a:endParaRPr lang="es-MX" dirty="0"/>
          </a:p>
        </p:txBody>
      </p:sp>
    </p:spTree>
    <p:extLst>
      <p:ext uri="{BB962C8B-B14F-4D97-AF65-F5344CB8AC3E}">
        <p14:creationId xmlns:p14="http://schemas.microsoft.com/office/powerpoint/2010/main" val="24677667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arcador de contenido"/>
          <p:cNvSpPr txBox="1">
            <a:spLocks/>
          </p:cNvSpPr>
          <p:nvPr/>
        </p:nvSpPr>
        <p:spPr>
          <a:xfrm>
            <a:off x="1540271" y="1959153"/>
            <a:ext cx="8108553" cy="4989036"/>
          </a:xfrm>
          <a:prstGeom prst="rect">
            <a:avLst/>
          </a:prstGeom>
        </p:spPr>
        <p:txBody>
          <a:bodyPr>
            <a:noAutofit/>
          </a:bodyPr>
          <a:lstStyle>
            <a:lvl1pPr marL="377979" indent="-377979" algn="l" defTabSz="1007943" rtl="0" eaLnBrk="1" latinLnBrk="0" hangingPunct="1">
              <a:spcBef>
                <a:spcPct val="20000"/>
              </a:spcBef>
              <a:buFont typeface="Arial" panose="020B0604020202020204" pitchFamily="34" charset="0"/>
              <a:buChar char="•"/>
              <a:defRPr sz="3500" b="0" kern="1200">
                <a:solidFill>
                  <a:srgbClr val="6A221D"/>
                </a:solidFill>
                <a:latin typeface="Berlin Sans FB" panose="020E0602020502020306" pitchFamily="34" charset="0"/>
                <a:ea typeface="+mn-ea"/>
                <a:cs typeface="+mn-cs"/>
              </a:defRPr>
            </a:lvl1pPr>
            <a:lvl2pPr marL="818954" indent="-314982" algn="l" defTabSz="1007943" rtl="0" eaLnBrk="1" latinLnBrk="0" hangingPunct="1">
              <a:spcBef>
                <a:spcPct val="20000"/>
              </a:spcBef>
              <a:buFont typeface="Arial" panose="020B0604020202020204" pitchFamily="34" charset="0"/>
              <a:buChar char="–"/>
              <a:defRPr sz="3100" b="0" kern="1200">
                <a:solidFill>
                  <a:srgbClr val="6A221D"/>
                </a:solidFill>
                <a:latin typeface="Berlin Sans FB" panose="020E0602020502020306" pitchFamily="34" charset="0"/>
                <a:ea typeface="+mn-ea"/>
                <a:cs typeface="+mn-cs"/>
              </a:defRPr>
            </a:lvl2pPr>
            <a:lvl3pPr marL="1259929" indent="-251986" algn="l" defTabSz="1007943" rtl="0" eaLnBrk="1" latinLnBrk="0" hangingPunct="1">
              <a:spcBef>
                <a:spcPct val="20000"/>
              </a:spcBef>
              <a:buFont typeface="Arial" panose="020B0604020202020204" pitchFamily="34" charset="0"/>
              <a:buChar char="•"/>
              <a:defRPr sz="2600" b="0" kern="1200">
                <a:solidFill>
                  <a:srgbClr val="6A221D"/>
                </a:solidFill>
                <a:latin typeface="Berlin Sans FB" panose="020E0602020502020306" pitchFamily="34" charset="0"/>
                <a:ea typeface="+mn-ea"/>
                <a:cs typeface="+mn-cs"/>
              </a:defRPr>
            </a:lvl3pPr>
            <a:lvl4pPr marL="1763900" indent="-251986" algn="l" defTabSz="1007943" rtl="0" eaLnBrk="1" latinLnBrk="0" hangingPunct="1">
              <a:spcBef>
                <a:spcPct val="20000"/>
              </a:spcBef>
              <a:buFont typeface="Arial" panose="020B0604020202020204" pitchFamily="34" charset="0"/>
              <a:buChar char="–"/>
              <a:defRPr sz="2200" b="0" kern="1200">
                <a:solidFill>
                  <a:srgbClr val="6A221D"/>
                </a:solidFill>
                <a:latin typeface="Berlin Sans FB" panose="020E0602020502020306" pitchFamily="34" charset="0"/>
                <a:ea typeface="+mn-ea"/>
                <a:cs typeface="+mn-cs"/>
              </a:defRPr>
            </a:lvl4pPr>
            <a:lvl5pPr marL="2267872" indent="-251986" algn="l" defTabSz="1007943" rtl="0" eaLnBrk="1" latinLnBrk="0" hangingPunct="1">
              <a:spcBef>
                <a:spcPct val="20000"/>
              </a:spcBef>
              <a:buFont typeface="Arial" panose="020B0604020202020204" pitchFamily="34" charset="0"/>
              <a:buChar char="»"/>
              <a:defRPr sz="2200" b="0" kern="1200">
                <a:solidFill>
                  <a:srgbClr val="6A221D"/>
                </a:solidFill>
                <a:latin typeface="Berlin Sans FB" panose="020E0602020502020306" pitchFamily="34" charset="0"/>
                <a:ea typeface="+mn-ea"/>
                <a:cs typeface="+mn-cs"/>
              </a:defRPr>
            </a:lvl5pPr>
            <a:lvl6pPr marL="2771844" indent="-251986" algn="l" defTabSz="100794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275815" indent="-251986" algn="l" defTabSz="100794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779787" indent="-251986" algn="l" defTabSz="100794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283758" indent="-251986" algn="l" defTabSz="100794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a:lstStyle>
          <a:p>
            <a:pPr marL="0" indent="0" algn="just">
              <a:buNone/>
            </a:pPr>
            <a:r>
              <a:rPr lang="es-ES" sz="2300" dirty="0">
                <a:latin typeface="+mn-lt"/>
              </a:rPr>
              <a:t>Entre los diferentes tipos de base de datos, podemos encontrar los siguientes:</a:t>
            </a:r>
            <a:endParaRPr lang="es-MX" sz="2300" dirty="0">
              <a:latin typeface="+mn-lt"/>
            </a:endParaRPr>
          </a:p>
          <a:p>
            <a:pPr lvl="0" algn="just"/>
            <a:r>
              <a:rPr lang="es-ES" sz="2300" b="1" dirty="0" smtClean="0">
                <a:latin typeface="+mn-lt"/>
              </a:rPr>
              <a:t>MySql: </a:t>
            </a:r>
            <a:r>
              <a:rPr lang="es-ES" sz="2300" dirty="0">
                <a:latin typeface="+mn-lt"/>
              </a:rPr>
              <a:t>es una base de datos con licencia </a:t>
            </a:r>
            <a:endParaRPr lang="es-ES" sz="2300" dirty="0" smtClean="0">
              <a:latin typeface="+mn-lt"/>
            </a:endParaRPr>
          </a:p>
          <a:p>
            <a:pPr marL="0" lvl="0" indent="0" algn="just">
              <a:buNone/>
            </a:pPr>
            <a:r>
              <a:rPr lang="es-ES" sz="2300" dirty="0" smtClean="0">
                <a:latin typeface="+mn-lt"/>
              </a:rPr>
              <a:t>GPL </a:t>
            </a:r>
            <a:r>
              <a:rPr lang="es-ES" sz="2300" dirty="0">
                <a:latin typeface="+mn-lt"/>
              </a:rPr>
              <a:t>basada en un servidor. Se caracteriza por </a:t>
            </a:r>
            <a:endParaRPr lang="es-ES" sz="2300" dirty="0" smtClean="0">
              <a:latin typeface="+mn-lt"/>
            </a:endParaRPr>
          </a:p>
          <a:p>
            <a:pPr marL="0" lvl="0" indent="0" algn="just">
              <a:buNone/>
            </a:pPr>
            <a:r>
              <a:rPr lang="es-ES" sz="2300" dirty="0" smtClean="0">
                <a:latin typeface="+mn-lt"/>
              </a:rPr>
              <a:t>su </a:t>
            </a:r>
            <a:r>
              <a:rPr lang="es-ES" sz="2300" dirty="0">
                <a:latin typeface="+mn-lt"/>
              </a:rPr>
              <a:t>rapidez. No es recomendable usar para </a:t>
            </a:r>
            <a:endParaRPr lang="es-ES" sz="2300" dirty="0" smtClean="0">
              <a:latin typeface="+mn-lt"/>
            </a:endParaRPr>
          </a:p>
          <a:p>
            <a:pPr marL="0" lvl="0" indent="0" algn="just">
              <a:buNone/>
            </a:pPr>
            <a:r>
              <a:rPr lang="es-ES" sz="2300" dirty="0" smtClean="0">
                <a:latin typeface="+mn-lt"/>
              </a:rPr>
              <a:t>grandes </a:t>
            </a:r>
            <a:r>
              <a:rPr lang="es-ES" sz="2300" dirty="0">
                <a:latin typeface="+mn-lt"/>
              </a:rPr>
              <a:t>volúmenes de datos. </a:t>
            </a:r>
            <a:endParaRPr lang="es-ES" sz="2300" dirty="0" smtClean="0">
              <a:latin typeface="+mn-lt"/>
            </a:endParaRPr>
          </a:p>
          <a:p>
            <a:pPr lvl="0" algn="just"/>
            <a:endParaRPr lang="es-ES" sz="2300" dirty="0">
              <a:latin typeface="+mn-lt"/>
            </a:endParaRPr>
          </a:p>
          <a:p>
            <a:pPr lvl="0" algn="just"/>
            <a:r>
              <a:rPr lang="es-ES" sz="2300" b="1" dirty="0" smtClean="0">
                <a:latin typeface="+mn-lt"/>
              </a:rPr>
              <a:t>PostgreSql y Oracle</a:t>
            </a:r>
            <a:r>
              <a:rPr lang="es-ES" sz="2300" dirty="0">
                <a:latin typeface="+mn-lt"/>
              </a:rPr>
              <a:t>: Son sistemas de base de datos poderosos. Administra muy bien grandes cantidades de datos, y suelen ser utilizadas en intranets y sistemas de gran calibre</a:t>
            </a:r>
            <a:r>
              <a:rPr lang="es-ES" sz="2300" dirty="0" smtClean="0">
                <a:latin typeface="+mn-lt"/>
              </a:rPr>
              <a:t>.</a:t>
            </a:r>
            <a:endParaRPr lang="fr-FR" sz="2300" dirty="0" smtClean="0">
              <a:latin typeface="Arial" pitchFamily="34" charset="0"/>
              <a:cs typeface="Arial" pitchFamily="34" charset="0"/>
            </a:endParaRPr>
          </a:p>
          <a:p>
            <a:pPr fontAlgn="auto">
              <a:lnSpc>
                <a:spcPct val="90000"/>
              </a:lnSpc>
              <a:spcAft>
                <a:spcPts val="0"/>
              </a:spcAft>
              <a:buFont typeface="Wingdings" panose="05000000000000000000" pitchFamily="2" charset="2"/>
              <a:buChar char="Ø"/>
            </a:pPr>
            <a:endParaRPr lang="fr-FR" sz="2300" dirty="0" smtClean="0">
              <a:latin typeface="Arial" pitchFamily="34" charset="0"/>
              <a:cs typeface="Arial" pitchFamily="34" charset="0"/>
            </a:endParaRPr>
          </a:p>
        </p:txBody>
      </p:sp>
      <p:sp>
        <p:nvSpPr>
          <p:cNvPr id="6" name="1 Título"/>
          <p:cNvSpPr txBox="1">
            <a:spLocks/>
          </p:cNvSpPr>
          <p:nvPr/>
        </p:nvSpPr>
        <p:spPr>
          <a:xfrm>
            <a:off x="1864960" y="503979"/>
            <a:ext cx="7711634" cy="1259946"/>
          </a:xfrm>
          <a:prstGeom prst="rect">
            <a:avLst/>
          </a:prstGeom>
        </p:spPr>
        <p:txBody>
          <a:bodyPr/>
          <a:lstStyle>
            <a:lvl1pPr algn="ctr" defTabSz="1007943" rtl="0" eaLnBrk="1" latinLnBrk="0" hangingPunct="1">
              <a:spcBef>
                <a:spcPct val="0"/>
              </a:spcBef>
              <a:buNone/>
              <a:defRPr sz="40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a:lstStyle>
          <a:p>
            <a:pPr fontAlgn="auto">
              <a:lnSpc>
                <a:spcPct val="90000"/>
              </a:lnSpc>
              <a:spcAft>
                <a:spcPts val="0"/>
              </a:spcAft>
            </a:pPr>
            <a:r>
              <a:rPr lang="fr-FR" sz="4800" dirty="0" smtClean="0">
                <a:latin typeface="Arial" pitchFamily="34" charset="0"/>
                <a:cs typeface="Arial" pitchFamily="34" charset="0"/>
              </a:rPr>
              <a:t>Tipos de bases de datos</a:t>
            </a:r>
            <a:endParaRPr lang="fr-FR" b="1" dirty="0">
              <a:latin typeface="Arial" pitchFamily="34" charset="0"/>
              <a:cs typeface="Arial" pitchFamily="34" charset="0"/>
            </a:endParaRPr>
          </a:p>
        </p:txBody>
      </p:sp>
      <p:pic>
        <p:nvPicPr>
          <p:cNvPr id="2" name="1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2560" y="2470936"/>
            <a:ext cx="1943100" cy="1943100"/>
          </a:xfrm>
          <a:prstGeom prst="rect">
            <a:avLst/>
          </a:prstGeom>
        </p:spPr>
      </p:pic>
      <p:pic>
        <p:nvPicPr>
          <p:cNvPr id="3" name="2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82597" y="6121632"/>
            <a:ext cx="3761971" cy="1042581"/>
          </a:xfrm>
          <a:prstGeom prst="rect">
            <a:avLst/>
          </a:prstGeom>
        </p:spPr>
      </p:pic>
    </p:spTree>
    <p:extLst>
      <p:ext uri="{BB962C8B-B14F-4D97-AF65-F5344CB8AC3E}">
        <p14:creationId xmlns:p14="http://schemas.microsoft.com/office/powerpoint/2010/main" val="58153809"/>
      </p:ext>
    </p:extLst>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pPr algn="l"/>
            <a:r>
              <a:rPr lang="es-ES" dirty="0" smtClean="0">
                <a:latin typeface="Arial" pitchFamily="34" charset="0"/>
                <a:cs typeface="Arial" pitchFamily="34" charset="0"/>
              </a:rPr>
              <a:t>Referencias Bibliográficas</a:t>
            </a:r>
            <a:endParaRPr lang="es-MX" dirty="0">
              <a:latin typeface="Arial" pitchFamily="34" charset="0"/>
              <a:cs typeface="Arial" pitchFamily="34" charset="0"/>
            </a:endParaRPr>
          </a:p>
        </p:txBody>
      </p:sp>
      <p:sp>
        <p:nvSpPr>
          <p:cNvPr id="4" name="Text Box 1"/>
          <p:cNvSpPr txBox="1">
            <a:spLocks noChangeArrowheads="1"/>
          </p:cNvSpPr>
          <p:nvPr/>
        </p:nvSpPr>
        <p:spPr bwMode="auto">
          <a:xfrm>
            <a:off x="1700042" y="2051645"/>
            <a:ext cx="8039100" cy="2831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itchFamily="18"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itchFamily="18"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itchFamily="18"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itchFamily="18"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itchFamily="18" charset="0"/>
              </a:defRPr>
            </a:lvl5pPr>
            <a:lvl6pP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itchFamily="18" charset="0"/>
              </a:defRPr>
            </a:lvl6pPr>
            <a:lvl7pP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itchFamily="18" charset="0"/>
              </a:defRPr>
            </a:lvl7pPr>
            <a:lvl8pP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itchFamily="18" charset="0"/>
              </a:defRPr>
            </a:lvl8pPr>
            <a:lvl9pP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itchFamily="18" charset="0"/>
              </a:defRPr>
            </a:lvl9pPr>
          </a:lstStyle>
          <a:p>
            <a:pPr algn="just" eaLnBrk="1" hangingPunct="1">
              <a:spcBef>
                <a:spcPts val="1113"/>
              </a:spcBef>
              <a:buClr>
                <a:srgbClr val="00CC99"/>
              </a:buClr>
              <a:buSzPct val="75000"/>
            </a:pPr>
            <a:r>
              <a:rPr lang="en-GB" altLang="es-MX" sz="1800" dirty="0" err="1" smtClean="0">
                <a:solidFill>
                  <a:srgbClr val="6A221D"/>
                </a:solidFill>
                <a:latin typeface="Tahoma" pitchFamily="34" charset="0"/>
                <a:cs typeface="Arial" pitchFamily="34" charset="0"/>
              </a:rPr>
              <a:t>Ramez</a:t>
            </a:r>
            <a:r>
              <a:rPr lang="en-GB" altLang="es-MX" sz="1800" dirty="0" smtClean="0">
                <a:solidFill>
                  <a:srgbClr val="6A221D"/>
                </a:solidFill>
                <a:latin typeface="Tahoma" pitchFamily="34" charset="0"/>
                <a:cs typeface="Arial" pitchFamily="34" charset="0"/>
              </a:rPr>
              <a:t> E. &amp; </a:t>
            </a:r>
            <a:r>
              <a:rPr lang="en-GB" altLang="es-MX" sz="1800" dirty="0" err="1">
                <a:solidFill>
                  <a:srgbClr val="6A221D"/>
                </a:solidFill>
                <a:latin typeface="Tahoma" pitchFamily="34" charset="0"/>
                <a:cs typeface="Arial" pitchFamily="34" charset="0"/>
              </a:rPr>
              <a:t>Shamkant</a:t>
            </a:r>
            <a:r>
              <a:rPr lang="en-GB" altLang="es-MX" sz="1800" dirty="0">
                <a:solidFill>
                  <a:srgbClr val="6A221D"/>
                </a:solidFill>
                <a:latin typeface="Tahoma" pitchFamily="34" charset="0"/>
                <a:cs typeface="Arial" pitchFamily="34" charset="0"/>
              </a:rPr>
              <a:t> B. </a:t>
            </a:r>
            <a:r>
              <a:rPr lang="en-GB" altLang="es-MX" sz="1800" dirty="0" smtClean="0">
                <a:solidFill>
                  <a:srgbClr val="6A221D"/>
                </a:solidFill>
                <a:latin typeface="Tahoma" pitchFamily="34" charset="0"/>
                <a:cs typeface="Arial" pitchFamily="34" charset="0"/>
              </a:rPr>
              <a:t>(2014). </a:t>
            </a:r>
            <a:r>
              <a:rPr lang="en-GB" altLang="es-MX" sz="1800" i="1" dirty="0">
                <a:solidFill>
                  <a:srgbClr val="6A221D"/>
                </a:solidFill>
                <a:latin typeface="Tahoma" pitchFamily="34" charset="0"/>
                <a:cs typeface="Arial" pitchFamily="34" charset="0"/>
              </a:rPr>
              <a:t>“</a:t>
            </a:r>
            <a:r>
              <a:rPr lang="en-GB" altLang="es-MX" sz="1800" i="1" dirty="0" err="1">
                <a:solidFill>
                  <a:srgbClr val="6A221D"/>
                </a:solidFill>
                <a:latin typeface="Tahoma" pitchFamily="34" charset="0"/>
                <a:cs typeface="Arial" pitchFamily="34" charset="0"/>
              </a:rPr>
              <a:t>Sistemas</a:t>
            </a:r>
            <a:r>
              <a:rPr lang="en-GB" altLang="es-MX" sz="1800" i="1" dirty="0">
                <a:solidFill>
                  <a:srgbClr val="6A221D"/>
                </a:solidFill>
                <a:latin typeface="Tahoma" pitchFamily="34" charset="0"/>
                <a:cs typeface="Arial" pitchFamily="34" charset="0"/>
              </a:rPr>
              <a:t> de bases de </a:t>
            </a:r>
            <a:r>
              <a:rPr lang="en-GB" altLang="es-MX" sz="1800" i="1" dirty="0" err="1">
                <a:solidFill>
                  <a:srgbClr val="6A221D"/>
                </a:solidFill>
                <a:latin typeface="Tahoma" pitchFamily="34" charset="0"/>
                <a:cs typeface="Arial" pitchFamily="34" charset="0"/>
              </a:rPr>
              <a:t>Datos</a:t>
            </a:r>
            <a:r>
              <a:rPr lang="en-GB" altLang="es-MX" sz="1800" i="1" dirty="0">
                <a:solidFill>
                  <a:srgbClr val="6A221D"/>
                </a:solidFill>
                <a:latin typeface="Tahoma" pitchFamily="34" charset="0"/>
                <a:cs typeface="Arial" pitchFamily="34" charset="0"/>
              </a:rPr>
              <a:t> </a:t>
            </a:r>
            <a:r>
              <a:rPr lang="en-GB" altLang="es-MX" sz="1800" i="1" dirty="0" err="1">
                <a:solidFill>
                  <a:srgbClr val="6A221D"/>
                </a:solidFill>
                <a:latin typeface="Tahoma" pitchFamily="34" charset="0"/>
                <a:cs typeface="Arial" pitchFamily="34" charset="0"/>
              </a:rPr>
              <a:t>Conceptos</a:t>
            </a:r>
            <a:r>
              <a:rPr lang="en-GB" altLang="es-MX" sz="1800" i="1" dirty="0">
                <a:solidFill>
                  <a:srgbClr val="6A221D"/>
                </a:solidFill>
                <a:latin typeface="Tahoma" pitchFamily="34" charset="0"/>
                <a:cs typeface="Arial" pitchFamily="34" charset="0"/>
              </a:rPr>
              <a:t> </a:t>
            </a:r>
            <a:r>
              <a:rPr lang="en-GB" altLang="es-MX" sz="1800" i="1" dirty="0" err="1">
                <a:solidFill>
                  <a:srgbClr val="6A221D"/>
                </a:solidFill>
                <a:latin typeface="Tahoma" pitchFamily="34" charset="0"/>
                <a:cs typeface="Arial" pitchFamily="34" charset="0"/>
              </a:rPr>
              <a:t>Fundamentales</a:t>
            </a:r>
            <a:r>
              <a:rPr lang="en-GB" altLang="es-MX" sz="1800" i="1" dirty="0">
                <a:solidFill>
                  <a:srgbClr val="6A221D"/>
                </a:solidFill>
                <a:latin typeface="Tahoma" pitchFamily="34" charset="0"/>
                <a:cs typeface="Arial" pitchFamily="34" charset="0"/>
              </a:rPr>
              <a:t>”. </a:t>
            </a:r>
            <a:r>
              <a:rPr lang="en-GB" altLang="es-MX" sz="1800" dirty="0" smtClean="0">
                <a:solidFill>
                  <a:srgbClr val="6A221D"/>
                </a:solidFill>
                <a:latin typeface="Tahoma" pitchFamily="34" charset="0"/>
                <a:cs typeface="Arial" pitchFamily="34" charset="0"/>
              </a:rPr>
              <a:t> Quinta </a:t>
            </a:r>
            <a:r>
              <a:rPr lang="en-GB" altLang="es-MX" sz="1800" dirty="0" err="1" smtClean="0">
                <a:solidFill>
                  <a:srgbClr val="6A221D"/>
                </a:solidFill>
                <a:latin typeface="Tahoma" pitchFamily="34" charset="0"/>
                <a:cs typeface="Arial" pitchFamily="34" charset="0"/>
              </a:rPr>
              <a:t>edición</a:t>
            </a:r>
            <a:r>
              <a:rPr lang="en-GB" altLang="es-MX" sz="1800" dirty="0">
                <a:solidFill>
                  <a:srgbClr val="6A221D"/>
                </a:solidFill>
                <a:latin typeface="Tahoma" pitchFamily="34" charset="0"/>
                <a:cs typeface="Arial" pitchFamily="34" charset="0"/>
              </a:rPr>
              <a:t>.  </a:t>
            </a:r>
            <a:r>
              <a:rPr lang="en-GB" altLang="es-MX" sz="1800" dirty="0" err="1" smtClean="0">
                <a:solidFill>
                  <a:srgbClr val="6A221D"/>
                </a:solidFill>
                <a:latin typeface="Tahoma" pitchFamily="34" charset="0"/>
                <a:cs typeface="Arial" pitchFamily="34" charset="0"/>
              </a:rPr>
              <a:t>Recuperado</a:t>
            </a:r>
            <a:r>
              <a:rPr lang="en-GB" altLang="es-MX" sz="1800" dirty="0" smtClean="0">
                <a:solidFill>
                  <a:srgbClr val="6A221D"/>
                </a:solidFill>
                <a:latin typeface="Tahoma" pitchFamily="34" charset="0"/>
                <a:cs typeface="Arial" pitchFamily="34" charset="0"/>
              </a:rPr>
              <a:t> el 01 de mayo de 2016 de: http://librosysolucionarios.net/fundamentos-de-sistemas-de-bases-de-datos-5ta-edicion-ramez-elmasri-shamkant-navathe/</a:t>
            </a:r>
            <a:endParaRPr lang="en-GB" altLang="es-MX" sz="1800" dirty="0">
              <a:solidFill>
                <a:srgbClr val="6A221D"/>
              </a:solidFill>
              <a:latin typeface="Tahoma" pitchFamily="34" charset="0"/>
              <a:cs typeface="Arial" pitchFamily="34" charset="0"/>
            </a:endParaRPr>
          </a:p>
          <a:p>
            <a:pPr eaLnBrk="1" hangingPunct="1">
              <a:spcBef>
                <a:spcPts val="1113"/>
              </a:spcBef>
              <a:buClr>
                <a:srgbClr val="00CC99"/>
              </a:buClr>
              <a:buSzPct val="75000"/>
            </a:pPr>
            <a:r>
              <a:rPr lang="en-GB" altLang="es-MX" sz="1800" dirty="0" smtClean="0">
                <a:solidFill>
                  <a:srgbClr val="6A221D"/>
                </a:solidFill>
                <a:latin typeface="Tahoma" pitchFamily="34" charset="0"/>
                <a:cs typeface="Arial" pitchFamily="34" charset="0"/>
              </a:rPr>
              <a:t>Kennet </a:t>
            </a:r>
            <a:r>
              <a:rPr lang="en-GB" altLang="es-MX" sz="1800" dirty="0">
                <a:solidFill>
                  <a:srgbClr val="6A221D"/>
                </a:solidFill>
                <a:latin typeface="Tahoma" pitchFamily="34" charset="0"/>
                <a:cs typeface="Arial" pitchFamily="34" charset="0"/>
              </a:rPr>
              <a:t>Kendall y Julie Kendall</a:t>
            </a:r>
            <a:r>
              <a:rPr lang="en-GB" altLang="es-MX" sz="1800" dirty="0">
                <a:solidFill>
                  <a:srgbClr val="6A221D"/>
                </a:solidFill>
                <a:latin typeface="Tahoma" pitchFamily="34" charset="0"/>
                <a:ea typeface="HG Mincho Light J" charset="0"/>
                <a:cs typeface="HG Mincho Light J" charset="0"/>
              </a:rPr>
              <a:t> </a:t>
            </a:r>
            <a:r>
              <a:rPr lang="en-GB" altLang="es-MX" sz="1800" i="1" dirty="0">
                <a:solidFill>
                  <a:srgbClr val="6A221D"/>
                </a:solidFill>
                <a:latin typeface="Tahoma" pitchFamily="34" charset="0"/>
                <a:cs typeface="Arial" pitchFamily="34" charset="0"/>
              </a:rPr>
              <a:t>“</a:t>
            </a:r>
            <a:r>
              <a:rPr lang="en-GB" altLang="es-MX" sz="1800" i="1" dirty="0" err="1">
                <a:solidFill>
                  <a:srgbClr val="6A221D"/>
                </a:solidFill>
                <a:latin typeface="Tahoma" pitchFamily="34" charset="0"/>
                <a:cs typeface="Arial" pitchFamily="34" charset="0"/>
              </a:rPr>
              <a:t>Análisis</a:t>
            </a:r>
            <a:r>
              <a:rPr lang="en-GB" altLang="es-MX" sz="1800" i="1" dirty="0">
                <a:solidFill>
                  <a:srgbClr val="6A221D"/>
                </a:solidFill>
                <a:latin typeface="Tahoma" pitchFamily="34" charset="0"/>
                <a:cs typeface="Arial" pitchFamily="34" charset="0"/>
              </a:rPr>
              <a:t> y </a:t>
            </a:r>
            <a:r>
              <a:rPr lang="en-GB" altLang="es-MX" sz="1800" i="1" dirty="0" err="1">
                <a:solidFill>
                  <a:srgbClr val="6A221D"/>
                </a:solidFill>
                <a:latin typeface="Tahoma" pitchFamily="34" charset="0"/>
                <a:cs typeface="Arial" pitchFamily="34" charset="0"/>
              </a:rPr>
              <a:t>Diseño</a:t>
            </a:r>
            <a:r>
              <a:rPr lang="en-GB" altLang="es-MX" sz="1800" i="1" dirty="0">
                <a:solidFill>
                  <a:srgbClr val="6A221D"/>
                </a:solidFill>
                <a:latin typeface="Tahoma" pitchFamily="34" charset="0"/>
                <a:cs typeface="Arial" pitchFamily="34" charset="0"/>
              </a:rPr>
              <a:t> de </a:t>
            </a:r>
            <a:r>
              <a:rPr lang="en-GB" altLang="es-MX" sz="1800" i="1" dirty="0" err="1">
                <a:solidFill>
                  <a:srgbClr val="6A221D"/>
                </a:solidFill>
                <a:latin typeface="Tahoma" pitchFamily="34" charset="0"/>
                <a:cs typeface="Arial" pitchFamily="34" charset="0"/>
              </a:rPr>
              <a:t>Sistemas</a:t>
            </a:r>
            <a:r>
              <a:rPr lang="en-GB" altLang="es-MX" sz="1800" i="1" dirty="0">
                <a:solidFill>
                  <a:srgbClr val="6A221D"/>
                </a:solidFill>
                <a:latin typeface="Tahoma" pitchFamily="34" charset="0"/>
                <a:cs typeface="Arial" pitchFamily="34" charset="0"/>
              </a:rPr>
              <a:t>”,</a:t>
            </a:r>
            <a:r>
              <a:rPr lang="en-GB" altLang="es-MX" sz="1800" dirty="0">
                <a:solidFill>
                  <a:srgbClr val="6A221D"/>
                </a:solidFill>
                <a:latin typeface="Tahoma" pitchFamily="34" charset="0"/>
                <a:cs typeface="Arial" pitchFamily="34" charset="0"/>
              </a:rPr>
              <a:t> </a:t>
            </a:r>
            <a:r>
              <a:rPr lang="en-GB" altLang="es-MX" sz="1800" dirty="0" smtClean="0">
                <a:solidFill>
                  <a:srgbClr val="6A221D"/>
                </a:solidFill>
                <a:latin typeface="Tahoma" pitchFamily="34" charset="0"/>
                <a:cs typeface="Arial" pitchFamily="34" charset="0"/>
              </a:rPr>
              <a:t> 1991</a:t>
            </a:r>
            <a:r>
              <a:rPr lang="en-GB" altLang="es-MX" sz="1800" dirty="0">
                <a:solidFill>
                  <a:srgbClr val="6A221D"/>
                </a:solidFill>
                <a:latin typeface="Tahoma" pitchFamily="34" charset="0"/>
                <a:cs typeface="Arial" pitchFamily="34" charset="0"/>
              </a:rPr>
              <a:t>, Prentices Hall </a:t>
            </a:r>
            <a:r>
              <a:rPr lang="en-GB" altLang="es-MX" sz="1800" dirty="0" err="1">
                <a:solidFill>
                  <a:srgbClr val="6A221D"/>
                </a:solidFill>
                <a:latin typeface="Tahoma" pitchFamily="34" charset="0"/>
                <a:cs typeface="Arial" pitchFamily="34" charset="0"/>
              </a:rPr>
              <a:t>Hispanoamericana</a:t>
            </a:r>
            <a:r>
              <a:rPr lang="en-GB" altLang="es-MX" sz="1800" dirty="0">
                <a:solidFill>
                  <a:srgbClr val="6A221D"/>
                </a:solidFill>
                <a:latin typeface="Tahoma" pitchFamily="34" charset="0"/>
                <a:cs typeface="Arial" pitchFamily="34" charset="0"/>
              </a:rPr>
              <a:t>. </a:t>
            </a:r>
          </a:p>
          <a:p>
            <a:pPr algn="just" eaLnBrk="1" hangingPunct="1">
              <a:spcBef>
                <a:spcPts val="438"/>
              </a:spcBef>
              <a:buClr>
                <a:srgbClr val="00CC99"/>
              </a:buClr>
              <a:buSzPct val="75000"/>
            </a:pPr>
            <a:endParaRPr lang="en-GB" altLang="es-MX" sz="1800" dirty="0">
              <a:solidFill>
                <a:srgbClr val="6A221D"/>
              </a:solidFill>
              <a:latin typeface="Tahoma" pitchFamily="34" charset="0"/>
              <a:cs typeface="Arial" pitchFamily="34" charset="0"/>
            </a:endParaRPr>
          </a:p>
          <a:p>
            <a:pPr algn="just" eaLnBrk="1" hangingPunct="1">
              <a:spcBef>
                <a:spcPts val="438"/>
              </a:spcBef>
              <a:buClr>
                <a:srgbClr val="00CC99"/>
              </a:buClr>
              <a:buSzPct val="75000"/>
            </a:pPr>
            <a:r>
              <a:rPr lang="en-GB" altLang="es-MX" sz="1800" dirty="0">
                <a:solidFill>
                  <a:srgbClr val="6A221D"/>
                </a:solidFill>
                <a:latin typeface="Tahoma" pitchFamily="34" charset="0"/>
                <a:cs typeface="Arial" pitchFamily="34" charset="0"/>
              </a:rPr>
              <a:t>James </a:t>
            </a:r>
            <a:r>
              <a:rPr lang="en-GB" altLang="es-MX" sz="1800" dirty="0" err="1">
                <a:solidFill>
                  <a:srgbClr val="6A221D"/>
                </a:solidFill>
                <a:latin typeface="Tahoma" pitchFamily="34" charset="0"/>
                <a:cs typeface="Arial" pitchFamily="34" charset="0"/>
              </a:rPr>
              <a:t>Senn</a:t>
            </a:r>
            <a:r>
              <a:rPr lang="en-GB" altLang="es-MX" sz="1800" dirty="0">
                <a:solidFill>
                  <a:srgbClr val="6A221D"/>
                </a:solidFill>
                <a:latin typeface="Tahoma" pitchFamily="34" charset="0"/>
                <a:cs typeface="Arial" pitchFamily="34" charset="0"/>
              </a:rPr>
              <a:t> </a:t>
            </a:r>
            <a:r>
              <a:rPr lang="en-GB" altLang="es-MX" sz="1800" i="1" dirty="0">
                <a:solidFill>
                  <a:srgbClr val="6A221D"/>
                </a:solidFill>
                <a:latin typeface="Tahoma" pitchFamily="34" charset="0"/>
                <a:cs typeface="Arial" pitchFamily="34" charset="0"/>
              </a:rPr>
              <a:t>“</a:t>
            </a:r>
            <a:r>
              <a:rPr lang="en-GB" altLang="es-MX" sz="1800" i="1" dirty="0" err="1">
                <a:solidFill>
                  <a:srgbClr val="6A221D"/>
                </a:solidFill>
                <a:latin typeface="Tahoma" pitchFamily="34" charset="0"/>
                <a:cs typeface="Arial" pitchFamily="34" charset="0"/>
              </a:rPr>
              <a:t>Análisis</a:t>
            </a:r>
            <a:r>
              <a:rPr lang="en-GB" altLang="es-MX" sz="1800" i="1" dirty="0">
                <a:solidFill>
                  <a:srgbClr val="6A221D"/>
                </a:solidFill>
                <a:latin typeface="Tahoma" pitchFamily="34" charset="0"/>
                <a:cs typeface="Arial" pitchFamily="34" charset="0"/>
              </a:rPr>
              <a:t> y </a:t>
            </a:r>
            <a:r>
              <a:rPr lang="en-GB" altLang="es-MX" sz="1800" i="1" dirty="0" err="1">
                <a:solidFill>
                  <a:srgbClr val="6A221D"/>
                </a:solidFill>
                <a:latin typeface="Tahoma" pitchFamily="34" charset="0"/>
                <a:cs typeface="Arial" pitchFamily="34" charset="0"/>
              </a:rPr>
              <a:t>Diseño</a:t>
            </a:r>
            <a:r>
              <a:rPr lang="en-GB" altLang="es-MX" sz="1800" i="1" dirty="0">
                <a:solidFill>
                  <a:srgbClr val="6A221D"/>
                </a:solidFill>
                <a:latin typeface="Tahoma" pitchFamily="34" charset="0"/>
                <a:cs typeface="Arial" pitchFamily="34" charset="0"/>
              </a:rPr>
              <a:t> de </a:t>
            </a:r>
            <a:r>
              <a:rPr lang="en-GB" altLang="es-MX" sz="1800" i="1" dirty="0" err="1">
                <a:solidFill>
                  <a:srgbClr val="6A221D"/>
                </a:solidFill>
                <a:latin typeface="Tahoma" pitchFamily="34" charset="0"/>
                <a:cs typeface="Arial" pitchFamily="34" charset="0"/>
              </a:rPr>
              <a:t>Sistemas</a:t>
            </a:r>
            <a:r>
              <a:rPr lang="en-GB" altLang="es-MX" sz="1800" i="1" dirty="0">
                <a:solidFill>
                  <a:srgbClr val="6A221D"/>
                </a:solidFill>
                <a:latin typeface="Tahoma" pitchFamily="34" charset="0"/>
                <a:cs typeface="Arial" pitchFamily="34" charset="0"/>
              </a:rPr>
              <a:t> de </a:t>
            </a:r>
            <a:r>
              <a:rPr lang="en-GB" altLang="es-MX" sz="1800" i="1" dirty="0" err="1">
                <a:solidFill>
                  <a:srgbClr val="6A221D"/>
                </a:solidFill>
                <a:latin typeface="Tahoma" pitchFamily="34" charset="0"/>
                <a:cs typeface="Arial" pitchFamily="34" charset="0"/>
              </a:rPr>
              <a:t>Información</a:t>
            </a:r>
            <a:r>
              <a:rPr lang="en-GB" altLang="es-MX" sz="1800" i="1" dirty="0">
                <a:solidFill>
                  <a:srgbClr val="6A221D"/>
                </a:solidFill>
                <a:latin typeface="Tahoma" pitchFamily="34" charset="0"/>
                <a:cs typeface="Arial" pitchFamily="34" charset="0"/>
              </a:rPr>
              <a:t>”</a:t>
            </a:r>
            <a:r>
              <a:rPr lang="en-GB" altLang="es-MX" sz="1800" dirty="0">
                <a:solidFill>
                  <a:srgbClr val="6A221D"/>
                </a:solidFill>
                <a:latin typeface="Tahoma" pitchFamily="34" charset="0"/>
                <a:cs typeface="Arial" pitchFamily="34" charset="0"/>
              </a:rPr>
              <a:t> Mc </a:t>
            </a:r>
            <a:r>
              <a:rPr lang="en-GB" altLang="es-MX" sz="1800" dirty="0" err="1">
                <a:solidFill>
                  <a:srgbClr val="6A221D"/>
                </a:solidFill>
                <a:latin typeface="Tahoma" pitchFamily="34" charset="0"/>
                <a:cs typeface="Arial" pitchFamily="34" charset="0"/>
              </a:rPr>
              <a:t>Graw</a:t>
            </a:r>
            <a:r>
              <a:rPr lang="en-GB" altLang="es-MX" sz="1800" dirty="0">
                <a:solidFill>
                  <a:srgbClr val="6A221D"/>
                </a:solidFill>
                <a:latin typeface="Tahoma" pitchFamily="34" charset="0"/>
                <a:cs typeface="Arial" pitchFamily="34" charset="0"/>
              </a:rPr>
              <a:t> Hill, 1992,  </a:t>
            </a:r>
            <a:r>
              <a:rPr lang="en-GB" altLang="es-MX" sz="1800" dirty="0" err="1">
                <a:solidFill>
                  <a:srgbClr val="6A221D"/>
                </a:solidFill>
                <a:latin typeface="Tahoma" pitchFamily="34" charset="0"/>
                <a:cs typeface="Arial" pitchFamily="34" charset="0"/>
              </a:rPr>
              <a:t>Segunda</a:t>
            </a:r>
            <a:r>
              <a:rPr lang="en-GB" altLang="es-MX" sz="1800" dirty="0">
                <a:solidFill>
                  <a:srgbClr val="6A221D"/>
                </a:solidFill>
                <a:latin typeface="Tahoma" pitchFamily="34" charset="0"/>
                <a:cs typeface="Arial" pitchFamily="34" charset="0"/>
              </a:rPr>
              <a:t> </a:t>
            </a:r>
            <a:r>
              <a:rPr lang="en-GB" altLang="es-MX" sz="1800" dirty="0" err="1">
                <a:solidFill>
                  <a:srgbClr val="6A221D"/>
                </a:solidFill>
                <a:latin typeface="Tahoma" pitchFamily="34" charset="0"/>
                <a:cs typeface="Arial" pitchFamily="34" charset="0"/>
              </a:rPr>
              <a:t>Edición</a:t>
            </a:r>
            <a:r>
              <a:rPr lang="en-GB" altLang="es-MX" sz="1800" dirty="0">
                <a:solidFill>
                  <a:srgbClr val="6A221D"/>
                </a:solidFill>
                <a:latin typeface="Tahoma" pitchFamily="34" charset="0"/>
                <a:cs typeface="Arial" pitchFamily="34" charset="0"/>
              </a:rPr>
              <a:t>.   </a:t>
            </a:r>
          </a:p>
        </p:txBody>
      </p:sp>
    </p:spTree>
    <p:extLst>
      <p:ext uri="{BB962C8B-B14F-4D97-AF65-F5344CB8AC3E}">
        <p14:creationId xmlns:p14="http://schemas.microsoft.com/office/powerpoint/2010/main" val="14471549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p:txBody>
          <a:bodyPr>
            <a:normAutofit/>
          </a:bodyPr>
          <a:lstStyle/>
          <a:p>
            <a:pPr lvl="1"/>
            <a:r>
              <a:rPr lang="es-MX" dirty="0">
                <a:effectLst>
                  <a:outerShdw blurRad="38100" dist="38100" dir="2700000" algn="tl">
                    <a:srgbClr val="000000">
                      <a:alpha val="43137"/>
                    </a:srgbClr>
                  </a:outerShdw>
                </a:effectLst>
                <a:latin typeface="Arial" pitchFamily="34" charset="0"/>
                <a:cs typeface="Arial" pitchFamily="34" charset="0"/>
              </a:rPr>
              <a:t>Área </a:t>
            </a:r>
            <a:r>
              <a:rPr lang="es-MX" dirty="0" smtClean="0">
                <a:effectLst>
                  <a:outerShdw blurRad="38100" dist="38100" dir="2700000" algn="tl">
                    <a:srgbClr val="000000">
                      <a:alpha val="43137"/>
                    </a:srgbClr>
                  </a:outerShdw>
                </a:effectLst>
                <a:latin typeface="Arial" pitchFamily="34" charset="0"/>
                <a:cs typeface="Arial" pitchFamily="34" charset="0"/>
              </a:rPr>
              <a:t>Académica: Administración</a:t>
            </a:r>
            <a:r>
              <a:rPr lang="es-MX" dirty="0" smtClean="0">
                <a:latin typeface="Arial" pitchFamily="34" charset="0"/>
                <a:cs typeface="Arial" pitchFamily="34" charset="0"/>
              </a:rPr>
              <a:t> </a:t>
            </a:r>
            <a:endParaRPr lang="es-MX" sz="2400" b="1" dirty="0">
              <a:latin typeface="Arial" pitchFamily="34" charset="0"/>
              <a:cs typeface="Arial" pitchFamily="34" charset="0"/>
            </a:endParaRPr>
          </a:p>
          <a:p>
            <a:pPr marL="503972" lvl="1" indent="0">
              <a:buNone/>
            </a:pPr>
            <a:endParaRPr lang="es-MX" sz="22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Tema:</a:t>
            </a:r>
            <a:r>
              <a:rPr lang="es-MX" dirty="0" smtClean="0">
                <a:latin typeface="Arial" pitchFamily="34" charset="0"/>
                <a:cs typeface="Arial" pitchFamily="34" charset="0"/>
              </a:rPr>
              <a:t> Introducción a las bases de datos</a:t>
            </a:r>
          </a:p>
          <a:p>
            <a:pPr lvl="1"/>
            <a:endParaRPr lang="es-MX" sz="22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Profesora:</a:t>
            </a:r>
            <a:r>
              <a:rPr lang="es-MX" dirty="0" smtClean="0">
                <a:latin typeface="Arial" pitchFamily="34" charset="0"/>
                <a:cs typeface="Arial" pitchFamily="34" charset="0"/>
              </a:rPr>
              <a:t> Dolores Judith Sánchez Aquino</a:t>
            </a:r>
          </a:p>
          <a:p>
            <a:pPr lvl="1"/>
            <a:endParaRPr lang="es-MX" sz="2200"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Periodo:</a:t>
            </a:r>
            <a:r>
              <a:rPr lang="es-MX" dirty="0" smtClean="0">
                <a:latin typeface="Arial" pitchFamily="34" charset="0"/>
                <a:cs typeface="Arial" pitchFamily="34" charset="0"/>
              </a:rPr>
              <a:t> Enero-Junio 2016</a:t>
            </a:r>
            <a:endParaRPr lang="es-MX" sz="2200" dirty="0">
              <a:latin typeface="Arial" pitchFamily="34" charset="0"/>
              <a:cs typeface="Arial" pitchFamily="34" charset="0"/>
            </a:endParaRPr>
          </a:p>
          <a:p>
            <a:endParaRPr lang="es-MX" dirty="0"/>
          </a:p>
        </p:txBody>
      </p:sp>
    </p:spTree>
    <p:extLst>
      <p:ext uri="{BB962C8B-B14F-4D97-AF65-F5344CB8AC3E}">
        <p14:creationId xmlns:p14="http://schemas.microsoft.com/office/powerpoint/2010/main" val="8264461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11920" y="1691605"/>
            <a:ext cx="7777154" cy="4392488"/>
          </a:xfrm>
        </p:spPr>
        <p:txBody>
          <a:bodyPr/>
          <a:lstStyle/>
          <a:p>
            <a:r>
              <a:rPr lang="es-MX" sz="4400" dirty="0" smtClean="0">
                <a:latin typeface="+mn-lt"/>
              </a:rPr>
              <a:t>Tercer Semestre </a:t>
            </a:r>
            <a:br>
              <a:rPr lang="es-MX" sz="4400" dirty="0" smtClean="0">
                <a:latin typeface="+mn-lt"/>
              </a:rPr>
            </a:br>
            <a:r>
              <a:rPr lang="es-MX" sz="3300" dirty="0">
                <a:latin typeface="+mn-lt"/>
              </a:rPr>
              <a:t/>
            </a:r>
            <a:br>
              <a:rPr lang="es-MX" sz="3300" dirty="0">
                <a:latin typeface="+mn-lt"/>
              </a:rPr>
            </a:br>
            <a:r>
              <a:rPr lang="es-MX" sz="4800" dirty="0" smtClean="0">
                <a:latin typeface="+mn-lt"/>
              </a:rPr>
              <a:t>Asignatura: </a:t>
            </a:r>
            <a:r>
              <a:rPr lang="es-MX" sz="3300" dirty="0">
                <a:latin typeface="+mn-lt"/>
              </a:rPr>
              <a:t/>
            </a:r>
            <a:br>
              <a:rPr lang="es-MX" sz="3300" dirty="0">
                <a:latin typeface="+mn-lt"/>
              </a:rPr>
            </a:br>
            <a:r>
              <a:rPr lang="es-MX" dirty="0" smtClean="0">
                <a:latin typeface="+mn-lt"/>
              </a:rPr>
              <a:t>Taller de Informática</a:t>
            </a:r>
            <a:br>
              <a:rPr lang="es-MX" dirty="0" smtClean="0">
                <a:latin typeface="+mn-lt"/>
              </a:rPr>
            </a:br>
            <a:r>
              <a:rPr lang="es-MX" dirty="0" smtClean="0">
                <a:latin typeface="+mn-lt"/>
              </a:rPr>
              <a:t>Unidad II</a:t>
            </a:r>
            <a:endParaRPr lang="es-MX" dirty="0">
              <a:latin typeface="+mn-lt"/>
            </a:endParaRPr>
          </a:p>
        </p:txBody>
      </p:sp>
    </p:spTree>
    <p:extLst>
      <p:ext uri="{BB962C8B-B14F-4D97-AF65-F5344CB8AC3E}">
        <p14:creationId xmlns:p14="http://schemas.microsoft.com/office/powerpoint/2010/main" val="35758611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2 Marcador de contenido"/>
          <p:cNvSpPr>
            <a:spLocks noGrp="1"/>
          </p:cNvSpPr>
          <p:nvPr>
            <p:ph idx="1"/>
          </p:nvPr>
        </p:nvSpPr>
        <p:spPr>
          <a:xfrm>
            <a:off x="1657085" y="1496170"/>
            <a:ext cx="7775715" cy="4989036"/>
          </a:xfrm>
        </p:spPr>
        <p:txBody>
          <a:bodyPr>
            <a:normAutofit/>
          </a:bodyPr>
          <a:lstStyle/>
          <a:p>
            <a:pPr eaLnBrk="1" hangingPunct="1"/>
            <a:endParaRPr lang="es-MX" altLang="es-MX" sz="4000" i="1" dirty="0" smtClean="0">
              <a:latin typeface="+mn-lt"/>
            </a:endParaRPr>
          </a:p>
          <a:p>
            <a:pPr marL="0" indent="0" algn="just">
              <a:buNone/>
            </a:pPr>
            <a:r>
              <a:rPr lang="es-MX" sz="4000" i="1" dirty="0">
                <a:latin typeface="+mn-lt"/>
              </a:rPr>
              <a:t>“Nunca consideres el estudio como una obligación, sino como una oportunidad para penetrar en el bello y maravilloso mundo del saber.”</a:t>
            </a:r>
            <a:r>
              <a:rPr lang="es-MX" sz="4000" dirty="0">
                <a:latin typeface="+mn-lt"/>
              </a:rPr>
              <a:t> </a:t>
            </a:r>
            <a:endParaRPr lang="es-MX" sz="4000" dirty="0" smtClean="0">
              <a:latin typeface="+mn-lt"/>
            </a:endParaRPr>
          </a:p>
          <a:p>
            <a:pPr marL="0" indent="0" algn="r">
              <a:buNone/>
            </a:pPr>
            <a:r>
              <a:rPr lang="es-MX" sz="4000" dirty="0" smtClean="0">
                <a:latin typeface="+mn-lt"/>
              </a:rPr>
              <a:t>Albert </a:t>
            </a:r>
            <a:r>
              <a:rPr lang="es-MX" sz="4000" dirty="0">
                <a:latin typeface="+mn-lt"/>
              </a:rPr>
              <a:t>Einstein.</a:t>
            </a:r>
            <a:endParaRPr lang="es-MX" altLang="es-MX" sz="4000" dirty="0" smtClean="0">
              <a:latin typeface="+mn-lt"/>
            </a:endParaRPr>
          </a:p>
        </p:txBody>
      </p:sp>
      <p:sp>
        <p:nvSpPr>
          <p:cNvPr id="7172" name="1 Marcador de pie de página"/>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818954" indent="-314982" eaLnBrk="0" hangingPunct="0">
              <a:defRPr>
                <a:solidFill>
                  <a:schemeClr val="tx1"/>
                </a:solidFill>
                <a:latin typeface="Arial" panose="020B0604020202020204" pitchFamily="34" charset="0"/>
                <a:cs typeface="Arial" panose="020B0604020202020204" pitchFamily="34" charset="0"/>
              </a:defRPr>
            </a:lvl2pPr>
            <a:lvl3pPr marL="1259929" indent="-251986" eaLnBrk="0" hangingPunct="0">
              <a:defRPr>
                <a:solidFill>
                  <a:schemeClr val="tx1"/>
                </a:solidFill>
                <a:latin typeface="Arial" panose="020B0604020202020204" pitchFamily="34" charset="0"/>
                <a:cs typeface="Arial" panose="020B0604020202020204" pitchFamily="34" charset="0"/>
              </a:defRPr>
            </a:lvl3pPr>
            <a:lvl4pPr marL="1763900" indent="-251986" eaLnBrk="0" hangingPunct="0">
              <a:defRPr>
                <a:solidFill>
                  <a:schemeClr val="tx1"/>
                </a:solidFill>
                <a:latin typeface="Arial" panose="020B0604020202020204" pitchFamily="34" charset="0"/>
                <a:cs typeface="Arial" panose="020B0604020202020204" pitchFamily="34" charset="0"/>
              </a:defRPr>
            </a:lvl4pPr>
            <a:lvl5pPr marL="2267872" indent="-251986" eaLnBrk="0" hangingPunct="0">
              <a:defRPr>
                <a:solidFill>
                  <a:schemeClr val="tx1"/>
                </a:solidFill>
                <a:latin typeface="Arial" panose="020B0604020202020204" pitchFamily="34" charset="0"/>
                <a:cs typeface="Arial" panose="020B0604020202020204" pitchFamily="34" charset="0"/>
              </a:defRPr>
            </a:lvl5pPr>
            <a:lvl6pPr marL="2771844" indent="-25198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275815" indent="-25198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779787" indent="-25198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283758" indent="-25198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MX" altLang="es-MX" dirty="0" smtClean="0">
                <a:solidFill>
                  <a:schemeClr val="tx2"/>
                </a:solidFill>
              </a:rPr>
              <a:t>Lic. Carla Martínez Ramos                            2012</a:t>
            </a:r>
          </a:p>
        </p:txBody>
      </p:sp>
    </p:spTree>
    <p:extLst>
      <p:ext uri="{BB962C8B-B14F-4D97-AF65-F5344CB8AC3E}">
        <p14:creationId xmlns:p14="http://schemas.microsoft.com/office/powerpoint/2010/main" val="172710461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b="1" u="sng" dirty="0" smtClean="0">
                <a:latin typeface="Arial" pitchFamily="34" charset="0"/>
                <a:cs typeface="Arial" pitchFamily="34" charset="0"/>
              </a:rPr>
              <a:t>Tema: </a:t>
            </a:r>
            <a:r>
              <a:rPr lang="fr-FR" sz="2800" b="1" u="sng" dirty="0" smtClean="0">
                <a:latin typeface="Arial" pitchFamily="34" charset="0"/>
                <a:cs typeface="Arial" pitchFamily="34" charset="0"/>
              </a:rPr>
              <a:t>Introducción</a:t>
            </a:r>
            <a:endParaRPr lang="es-MX" u="sng" dirty="0">
              <a:latin typeface="Arial" pitchFamily="34" charset="0"/>
              <a:cs typeface="Arial" pitchFamily="34" charset="0"/>
            </a:endParaRPr>
          </a:p>
        </p:txBody>
      </p:sp>
      <p:sp>
        <p:nvSpPr>
          <p:cNvPr id="3" name="2 Marcador de contenido"/>
          <p:cNvSpPr>
            <a:spLocks noGrp="1"/>
          </p:cNvSpPr>
          <p:nvPr>
            <p:ph idx="1"/>
          </p:nvPr>
        </p:nvSpPr>
        <p:spPr/>
        <p:txBody>
          <a:bodyPr>
            <a:noAutofit/>
          </a:bodyPr>
          <a:lstStyle/>
          <a:p>
            <a:pPr algn="ctr">
              <a:lnSpc>
                <a:spcPct val="90000"/>
              </a:lnSpc>
              <a:buNone/>
            </a:pPr>
            <a:r>
              <a:rPr lang="fr-FR" sz="2800" b="1" u="sng" dirty="0">
                <a:effectLst>
                  <a:outerShdw blurRad="38100" dist="38100" dir="2700000" algn="tl">
                    <a:srgbClr val="000000">
                      <a:alpha val="43137"/>
                    </a:srgbClr>
                  </a:outerShdw>
                </a:effectLst>
                <a:latin typeface="Arial" pitchFamily="34" charset="0"/>
                <a:cs typeface="Arial" pitchFamily="34" charset="0"/>
              </a:rPr>
              <a:t> </a:t>
            </a:r>
            <a:r>
              <a:rPr lang="fr-FR" sz="2800" b="1" u="sng" dirty="0" smtClean="0">
                <a:effectLst>
                  <a:outerShdw blurRad="38100" dist="38100" dir="2700000" algn="tl">
                    <a:srgbClr val="000000">
                      <a:alpha val="43137"/>
                    </a:srgbClr>
                  </a:outerShdw>
                </a:effectLst>
                <a:latin typeface="Arial" pitchFamily="34" charset="0"/>
                <a:cs typeface="Arial" pitchFamily="34" charset="0"/>
              </a:rPr>
              <a:t>Abstract: </a:t>
            </a:r>
          </a:p>
          <a:p>
            <a:pPr algn="ctr">
              <a:lnSpc>
                <a:spcPct val="90000"/>
              </a:lnSpc>
              <a:buNone/>
            </a:pPr>
            <a:endParaRPr lang="fr-FR" sz="2800" b="1" u="sng" dirty="0">
              <a:effectLst>
                <a:outerShdw blurRad="38100" dist="38100" dir="2700000" algn="tl">
                  <a:srgbClr val="000000">
                    <a:alpha val="43137"/>
                  </a:srgbClr>
                </a:outerShdw>
              </a:effectLst>
              <a:latin typeface="Arial" pitchFamily="34" charset="0"/>
              <a:cs typeface="Arial" pitchFamily="34" charset="0"/>
            </a:endParaRPr>
          </a:p>
          <a:p>
            <a:pPr marL="0" indent="0" algn="just">
              <a:lnSpc>
                <a:spcPct val="90000"/>
              </a:lnSpc>
              <a:buNone/>
            </a:pPr>
            <a:r>
              <a:rPr lang="en-US" sz="2800" dirty="0">
                <a:latin typeface="Arial" pitchFamily="34" charset="0"/>
                <a:cs typeface="Arial" pitchFamily="34" charset="0"/>
              </a:rPr>
              <a:t>Currently the database approach is widely used as the only way to handle large volumes of data solution, the complexity of data extraction and data concurrency (simultaneous access).</a:t>
            </a:r>
          </a:p>
          <a:p>
            <a:pPr marL="0" indent="0" algn="just">
              <a:lnSpc>
                <a:spcPct val="90000"/>
              </a:lnSpc>
              <a:buNone/>
            </a:pPr>
            <a:r>
              <a:rPr lang="en-US" sz="2800" dirty="0">
                <a:latin typeface="Arial" pitchFamily="34" charset="0"/>
                <a:cs typeface="Arial" pitchFamily="34" charset="0"/>
              </a:rPr>
              <a:t>The databases have been extended by decreasing costs servers and data exploration needs.</a:t>
            </a:r>
            <a:endParaRPr lang="fr-FR" sz="2800" dirty="0">
              <a:latin typeface="Arial" pitchFamily="34" charset="0"/>
              <a:cs typeface="Arial" pitchFamily="34" charset="0"/>
            </a:endParaRPr>
          </a:p>
          <a:p>
            <a:pPr algn="just">
              <a:lnSpc>
                <a:spcPct val="90000"/>
              </a:lnSpc>
              <a:buNone/>
            </a:pPr>
            <a:endParaRPr lang="fr-FR" sz="2800" dirty="0">
              <a:latin typeface="Arial" pitchFamily="34" charset="0"/>
              <a:cs typeface="Arial" pitchFamily="34" charset="0"/>
            </a:endParaRPr>
          </a:p>
          <a:p>
            <a:pPr algn="just">
              <a:lnSpc>
                <a:spcPct val="90000"/>
              </a:lnSpc>
              <a:buNone/>
            </a:pPr>
            <a:r>
              <a:rPr lang="fr-FR" sz="2800" b="1" u="sng" dirty="0" smtClean="0">
                <a:effectLst>
                  <a:outerShdw blurRad="38100" dist="38100" dir="2700000" algn="tl">
                    <a:srgbClr val="000000">
                      <a:alpha val="43137"/>
                    </a:srgbClr>
                  </a:outerShdw>
                </a:effectLst>
                <a:latin typeface="Arial" pitchFamily="34" charset="0"/>
                <a:cs typeface="Arial" pitchFamily="34" charset="0"/>
              </a:rPr>
              <a:t>Keywords</a:t>
            </a:r>
            <a:r>
              <a:rPr lang="fr-FR" sz="2800" b="1" dirty="0" smtClean="0">
                <a:effectLst>
                  <a:outerShdw blurRad="38100" dist="38100" dir="2700000" algn="tl">
                    <a:srgbClr val="000000">
                      <a:alpha val="43137"/>
                    </a:srgbClr>
                  </a:outerShdw>
                </a:effectLst>
                <a:latin typeface="Arial" pitchFamily="34" charset="0"/>
                <a:cs typeface="Arial" pitchFamily="34" charset="0"/>
              </a:rPr>
              <a:t>:</a:t>
            </a:r>
            <a:r>
              <a:rPr lang="fr-FR" sz="2800" dirty="0" smtClean="0">
                <a:latin typeface="Arial" pitchFamily="34" charset="0"/>
                <a:cs typeface="Arial" pitchFamily="34" charset="0"/>
              </a:rPr>
              <a:t>  Database,  concurrency</a:t>
            </a:r>
            <a:endParaRPr lang="es-MX" sz="2800" dirty="0">
              <a:latin typeface="Arial" pitchFamily="34" charset="0"/>
              <a:cs typeface="Arial" pitchFamily="34" charset="0"/>
            </a:endParaRPr>
          </a:p>
        </p:txBody>
      </p:sp>
    </p:spTree>
    <p:extLst>
      <p:ext uri="{BB962C8B-B14F-4D97-AF65-F5344CB8AC3E}">
        <p14:creationId xmlns:p14="http://schemas.microsoft.com/office/powerpoint/2010/main" val="14799502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arcador de contenido"/>
          <p:cNvSpPr txBox="1">
            <a:spLocks/>
          </p:cNvSpPr>
          <p:nvPr/>
        </p:nvSpPr>
        <p:spPr>
          <a:xfrm>
            <a:off x="1468041" y="1763925"/>
            <a:ext cx="8108553" cy="4989036"/>
          </a:xfrm>
          <a:prstGeom prst="rect">
            <a:avLst/>
          </a:prstGeom>
        </p:spPr>
        <p:txBody>
          <a:bodyPr>
            <a:normAutofit/>
          </a:bodyPr>
          <a:lstStyle>
            <a:lvl1pPr marL="377979" indent="-377979" algn="l" defTabSz="1007943" rtl="0" eaLnBrk="1" latinLnBrk="0" hangingPunct="1">
              <a:spcBef>
                <a:spcPct val="20000"/>
              </a:spcBef>
              <a:buFont typeface="Arial" panose="020B0604020202020204" pitchFamily="34" charset="0"/>
              <a:buChar char="•"/>
              <a:defRPr sz="3500" b="0" kern="1200">
                <a:solidFill>
                  <a:srgbClr val="6A221D"/>
                </a:solidFill>
                <a:latin typeface="Berlin Sans FB" panose="020E0602020502020306" pitchFamily="34" charset="0"/>
                <a:ea typeface="+mn-ea"/>
                <a:cs typeface="+mn-cs"/>
              </a:defRPr>
            </a:lvl1pPr>
            <a:lvl2pPr marL="818954" indent="-314982" algn="l" defTabSz="1007943" rtl="0" eaLnBrk="1" latinLnBrk="0" hangingPunct="1">
              <a:spcBef>
                <a:spcPct val="20000"/>
              </a:spcBef>
              <a:buFont typeface="Arial" panose="020B0604020202020204" pitchFamily="34" charset="0"/>
              <a:buChar char="–"/>
              <a:defRPr sz="3100" b="0" kern="1200">
                <a:solidFill>
                  <a:srgbClr val="6A221D"/>
                </a:solidFill>
                <a:latin typeface="Berlin Sans FB" panose="020E0602020502020306" pitchFamily="34" charset="0"/>
                <a:ea typeface="+mn-ea"/>
                <a:cs typeface="+mn-cs"/>
              </a:defRPr>
            </a:lvl2pPr>
            <a:lvl3pPr marL="1259929" indent="-251986" algn="l" defTabSz="1007943" rtl="0" eaLnBrk="1" latinLnBrk="0" hangingPunct="1">
              <a:spcBef>
                <a:spcPct val="20000"/>
              </a:spcBef>
              <a:buFont typeface="Arial" panose="020B0604020202020204" pitchFamily="34" charset="0"/>
              <a:buChar char="•"/>
              <a:defRPr sz="2600" b="0" kern="1200">
                <a:solidFill>
                  <a:srgbClr val="6A221D"/>
                </a:solidFill>
                <a:latin typeface="Berlin Sans FB" panose="020E0602020502020306" pitchFamily="34" charset="0"/>
                <a:ea typeface="+mn-ea"/>
                <a:cs typeface="+mn-cs"/>
              </a:defRPr>
            </a:lvl3pPr>
            <a:lvl4pPr marL="1763900" indent="-251986" algn="l" defTabSz="1007943" rtl="0" eaLnBrk="1" latinLnBrk="0" hangingPunct="1">
              <a:spcBef>
                <a:spcPct val="20000"/>
              </a:spcBef>
              <a:buFont typeface="Arial" panose="020B0604020202020204" pitchFamily="34" charset="0"/>
              <a:buChar char="–"/>
              <a:defRPr sz="2200" b="0" kern="1200">
                <a:solidFill>
                  <a:srgbClr val="6A221D"/>
                </a:solidFill>
                <a:latin typeface="Berlin Sans FB" panose="020E0602020502020306" pitchFamily="34" charset="0"/>
                <a:ea typeface="+mn-ea"/>
                <a:cs typeface="+mn-cs"/>
              </a:defRPr>
            </a:lvl4pPr>
            <a:lvl5pPr marL="2267872" indent="-251986" algn="l" defTabSz="1007943" rtl="0" eaLnBrk="1" latinLnBrk="0" hangingPunct="1">
              <a:spcBef>
                <a:spcPct val="20000"/>
              </a:spcBef>
              <a:buFont typeface="Arial" panose="020B0604020202020204" pitchFamily="34" charset="0"/>
              <a:buChar char="»"/>
              <a:defRPr sz="2200" b="0" kern="1200">
                <a:solidFill>
                  <a:srgbClr val="6A221D"/>
                </a:solidFill>
                <a:latin typeface="Berlin Sans FB" panose="020E0602020502020306" pitchFamily="34" charset="0"/>
                <a:ea typeface="+mn-ea"/>
                <a:cs typeface="+mn-cs"/>
              </a:defRPr>
            </a:lvl5pPr>
            <a:lvl6pPr marL="2771844" indent="-251986" algn="l" defTabSz="100794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275815" indent="-251986" algn="l" defTabSz="100794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779787" indent="-251986" algn="l" defTabSz="100794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283758" indent="-251986" algn="l" defTabSz="100794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a:lstStyle>
          <a:p>
            <a:pPr algn="just"/>
            <a:r>
              <a:rPr lang="es-ES" sz="4000" dirty="0" smtClean="0">
                <a:latin typeface="+mn-lt"/>
              </a:rPr>
              <a:t>Una </a:t>
            </a:r>
            <a:r>
              <a:rPr lang="es-ES" sz="4000" dirty="0">
                <a:latin typeface="+mn-lt"/>
              </a:rPr>
              <a:t>base de datos es un “almacén” que nos permite guardar grandes cantidades de información de forma organizada para que luego podamos </a:t>
            </a:r>
            <a:r>
              <a:rPr lang="es-ES" sz="4000" dirty="0" smtClean="0">
                <a:latin typeface="+mn-lt"/>
              </a:rPr>
              <a:t>encontrarla y utilizarla </a:t>
            </a:r>
            <a:r>
              <a:rPr lang="es-ES" sz="4000" dirty="0">
                <a:latin typeface="+mn-lt"/>
              </a:rPr>
              <a:t>fácilmente. </a:t>
            </a:r>
            <a:endParaRPr lang="es-MX" sz="4000" dirty="0">
              <a:latin typeface="+mn-lt"/>
            </a:endParaRPr>
          </a:p>
          <a:p>
            <a:pPr fontAlgn="auto">
              <a:lnSpc>
                <a:spcPct val="90000"/>
              </a:lnSpc>
              <a:spcAft>
                <a:spcPts val="0"/>
              </a:spcAft>
              <a:buFont typeface="Wingdings" panose="05000000000000000000" pitchFamily="2" charset="2"/>
              <a:buChar char="Ø"/>
            </a:pPr>
            <a:endParaRPr lang="fr-FR" dirty="0" smtClean="0">
              <a:latin typeface="Arial" pitchFamily="34" charset="0"/>
              <a:cs typeface="Arial" pitchFamily="34" charset="0"/>
            </a:endParaRPr>
          </a:p>
          <a:p>
            <a:pPr fontAlgn="auto">
              <a:lnSpc>
                <a:spcPct val="90000"/>
              </a:lnSpc>
              <a:spcAft>
                <a:spcPts val="0"/>
              </a:spcAft>
              <a:buFont typeface="Wingdings" panose="05000000000000000000" pitchFamily="2" charset="2"/>
              <a:buChar char="Ø"/>
            </a:pPr>
            <a:endParaRPr lang="fr-FR" dirty="0" smtClean="0">
              <a:latin typeface="Arial" pitchFamily="34" charset="0"/>
              <a:cs typeface="Arial" pitchFamily="34" charset="0"/>
            </a:endParaRPr>
          </a:p>
          <a:p>
            <a:pPr fontAlgn="auto">
              <a:lnSpc>
                <a:spcPct val="90000"/>
              </a:lnSpc>
              <a:spcAft>
                <a:spcPts val="0"/>
              </a:spcAft>
              <a:buFont typeface="Wingdings" panose="05000000000000000000" pitchFamily="2" charset="2"/>
              <a:buChar char="Ø"/>
            </a:pPr>
            <a:endParaRPr lang="fr-FR" dirty="0" smtClean="0">
              <a:latin typeface="Arial" pitchFamily="34" charset="0"/>
              <a:cs typeface="Arial" pitchFamily="34" charset="0"/>
            </a:endParaRPr>
          </a:p>
          <a:p>
            <a:pPr fontAlgn="auto">
              <a:lnSpc>
                <a:spcPct val="90000"/>
              </a:lnSpc>
              <a:spcAft>
                <a:spcPts val="0"/>
              </a:spcAft>
              <a:buFont typeface="Wingdings" panose="05000000000000000000" pitchFamily="2" charset="2"/>
              <a:buChar char="Ø"/>
            </a:pPr>
            <a:endParaRPr lang="fr-FR" dirty="0" smtClean="0">
              <a:latin typeface="Arial" pitchFamily="34" charset="0"/>
              <a:cs typeface="Arial" pitchFamily="34" charset="0"/>
            </a:endParaRPr>
          </a:p>
          <a:p>
            <a:pPr fontAlgn="auto">
              <a:lnSpc>
                <a:spcPct val="90000"/>
              </a:lnSpc>
              <a:spcAft>
                <a:spcPts val="0"/>
              </a:spcAft>
              <a:buFont typeface="Wingdings" panose="05000000000000000000" pitchFamily="2" charset="2"/>
              <a:buChar char="Ø"/>
            </a:pPr>
            <a:endParaRPr lang="fr-FR" dirty="0" smtClean="0">
              <a:latin typeface="Arial" pitchFamily="34" charset="0"/>
              <a:cs typeface="Arial" pitchFamily="34" charset="0"/>
            </a:endParaRPr>
          </a:p>
          <a:p>
            <a:pPr fontAlgn="auto">
              <a:lnSpc>
                <a:spcPct val="90000"/>
              </a:lnSpc>
              <a:spcAft>
                <a:spcPts val="0"/>
              </a:spcAft>
              <a:buFont typeface="Wingdings" panose="05000000000000000000" pitchFamily="2" charset="2"/>
              <a:buChar char="Ø"/>
            </a:pPr>
            <a:endParaRPr lang="fr-FR" dirty="0" smtClean="0">
              <a:latin typeface="Arial" pitchFamily="34" charset="0"/>
              <a:cs typeface="Arial" pitchFamily="34" charset="0"/>
            </a:endParaRPr>
          </a:p>
          <a:p>
            <a:pPr fontAlgn="auto">
              <a:lnSpc>
                <a:spcPct val="90000"/>
              </a:lnSpc>
              <a:spcAft>
                <a:spcPts val="0"/>
              </a:spcAft>
              <a:buFont typeface="Wingdings" panose="05000000000000000000" pitchFamily="2" charset="2"/>
              <a:buChar char="Ø"/>
            </a:pPr>
            <a:endParaRPr lang="fr-FR" dirty="0" smtClean="0">
              <a:latin typeface="Arial" pitchFamily="34" charset="0"/>
              <a:cs typeface="Arial" pitchFamily="34" charset="0"/>
            </a:endParaRPr>
          </a:p>
          <a:p>
            <a:pPr fontAlgn="auto">
              <a:lnSpc>
                <a:spcPct val="90000"/>
              </a:lnSpc>
              <a:spcAft>
                <a:spcPts val="0"/>
              </a:spcAft>
              <a:buFont typeface="Wingdings" panose="05000000000000000000" pitchFamily="2" charset="2"/>
              <a:buChar char="Ø"/>
            </a:pPr>
            <a:endParaRPr lang="fr-FR" dirty="0" smtClean="0">
              <a:latin typeface="Arial" pitchFamily="34" charset="0"/>
              <a:cs typeface="Arial" pitchFamily="34" charset="0"/>
            </a:endParaRPr>
          </a:p>
          <a:p>
            <a:pPr fontAlgn="auto">
              <a:lnSpc>
                <a:spcPct val="90000"/>
              </a:lnSpc>
              <a:spcAft>
                <a:spcPts val="0"/>
              </a:spcAft>
              <a:buFont typeface="Wingdings" panose="05000000000000000000" pitchFamily="2" charset="2"/>
              <a:buChar char="Ø"/>
            </a:pPr>
            <a:endParaRPr lang="fr-FR" dirty="0" smtClean="0">
              <a:latin typeface="Arial" pitchFamily="34" charset="0"/>
              <a:cs typeface="Arial" pitchFamily="34" charset="0"/>
            </a:endParaRPr>
          </a:p>
          <a:p>
            <a:pPr fontAlgn="auto">
              <a:lnSpc>
                <a:spcPct val="90000"/>
              </a:lnSpc>
              <a:spcAft>
                <a:spcPts val="0"/>
              </a:spcAft>
              <a:buFont typeface="Wingdings" panose="05000000000000000000" pitchFamily="2" charset="2"/>
              <a:buChar char="Ø"/>
            </a:pPr>
            <a:endParaRPr lang="fr-FR" dirty="0" smtClean="0">
              <a:latin typeface="Arial" pitchFamily="34" charset="0"/>
              <a:cs typeface="Arial" pitchFamily="34" charset="0"/>
            </a:endParaRPr>
          </a:p>
          <a:p>
            <a:pPr fontAlgn="auto">
              <a:lnSpc>
                <a:spcPct val="90000"/>
              </a:lnSpc>
              <a:spcAft>
                <a:spcPts val="0"/>
              </a:spcAft>
              <a:buFont typeface="Wingdings" panose="05000000000000000000" pitchFamily="2" charset="2"/>
              <a:buChar char="Ø"/>
            </a:pPr>
            <a:endParaRPr lang="fr-FR" dirty="0" smtClean="0">
              <a:latin typeface="Arial" pitchFamily="34" charset="0"/>
              <a:cs typeface="Arial" pitchFamily="34" charset="0"/>
            </a:endParaRPr>
          </a:p>
        </p:txBody>
      </p:sp>
      <p:sp>
        <p:nvSpPr>
          <p:cNvPr id="6" name="1 Título"/>
          <p:cNvSpPr txBox="1">
            <a:spLocks/>
          </p:cNvSpPr>
          <p:nvPr/>
        </p:nvSpPr>
        <p:spPr>
          <a:xfrm>
            <a:off x="1864960" y="503979"/>
            <a:ext cx="7711634" cy="1259946"/>
          </a:xfrm>
          <a:prstGeom prst="rect">
            <a:avLst/>
          </a:prstGeom>
        </p:spPr>
        <p:txBody>
          <a:bodyPr/>
          <a:lstStyle>
            <a:lvl1pPr algn="ctr" defTabSz="1007943" rtl="0" eaLnBrk="1" latinLnBrk="0" hangingPunct="1">
              <a:spcBef>
                <a:spcPct val="0"/>
              </a:spcBef>
              <a:buNone/>
              <a:defRPr sz="40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a:lstStyle>
          <a:p>
            <a:pPr fontAlgn="auto">
              <a:lnSpc>
                <a:spcPct val="90000"/>
              </a:lnSpc>
              <a:spcAft>
                <a:spcPts val="0"/>
              </a:spcAft>
            </a:pPr>
            <a:r>
              <a:rPr lang="fr-FR" sz="4800" dirty="0" smtClean="0">
                <a:latin typeface="Arial" pitchFamily="34" charset="0"/>
                <a:cs typeface="Arial" pitchFamily="34" charset="0"/>
              </a:rPr>
              <a:t>¿</a:t>
            </a:r>
            <a:r>
              <a:rPr lang="es-ES" b="1" dirty="0" smtClean="0">
                <a:latin typeface="Arial" pitchFamily="34" charset="0"/>
                <a:cs typeface="Arial" pitchFamily="34" charset="0"/>
              </a:rPr>
              <a:t>Qué</a:t>
            </a:r>
            <a:r>
              <a:rPr lang="fr-FR" b="1" dirty="0" smtClean="0">
                <a:latin typeface="Arial" pitchFamily="34" charset="0"/>
                <a:cs typeface="Arial" pitchFamily="34" charset="0"/>
              </a:rPr>
              <a:t> son las Base </a:t>
            </a:r>
            <a:r>
              <a:rPr lang="fr-FR" b="1" dirty="0">
                <a:latin typeface="Arial" pitchFamily="34" charset="0"/>
                <a:cs typeface="Arial" pitchFamily="34" charset="0"/>
              </a:rPr>
              <a:t>de </a:t>
            </a:r>
            <a:r>
              <a:rPr lang="es-ES" b="1" dirty="0" smtClean="0">
                <a:latin typeface="Arial" pitchFamily="34" charset="0"/>
                <a:cs typeface="Arial" pitchFamily="34" charset="0"/>
              </a:rPr>
              <a:t>datos</a:t>
            </a:r>
            <a:r>
              <a:rPr lang="fr-FR" b="1" dirty="0" smtClean="0">
                <a:latin typeface="Arial" pitchFamily="34" charset="0"/>
                <a:cs typeface="Arial" pitchFamily="34" charset="0"/>
              </a:rPr>
              <a:t>?</a:t>
            </a:r>
            <a:endParaRPr lang="fr-FR" b="1" dirty="0">
              <a:latin typeface="Arial" pitchFamily="34" charset="0"/>
              <a:cs typeface="Arial" pitchFamily="34" charset="0"/>
            </a:endParaRPr>
          </a:p>
        </p:txBody>
      </p:sp>
      <p:pic>
        <p:nvPicPr>
          <p:cNvPr id="2" name="1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10149" y="4931965"/>
            <a:ext cx="3024336" cy="2265333"/>
          </a:xfrm>
          <a:prstGeom prst="rect">
            <a:avLst/>
          </a:prstGeom>
        </p:spPr>
      </p:pic>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arcador de contenido"/>
          <p:cNvSpPr txBox="1">
            <a:spLocks/>
          </p:cNvSpPr>
          <p:nvPr/>
        </p:nvSpPr>
        <p:spPr>
          <a:xfrm>
            <a:off x="1468041" y="1763925"/>
            <a:ext cx="8108553" cy="4989036"/>
          </a:xfrm>
          <a:prstGeom prst="rect">
            <a:avLst/>
          </a:prstGeom>
        </p:spPr>
        <p:txBody>
          <a:bodyPr>
            <a:normAutofit/>
          </a:bodyPr>
          <a:lstStyle>
            <a:lvl1pPr marL="377979" indent="-377979" algn="l" defTabSz="1007943" rtl="0" eaLnBrk="1" latinLnBrk="0" hangingPunct="1">
              <a:spcBef>
                <a:spcPct val="20000"/>
              </a:spcBef>
              <a:buFont typeface="Arial" panose="020B0604020202020204" pitchFamily="34" charset="0"/>
              <a:buChar char="•"/>
              <a:defRPr sz="3500" b="0" kern="1200">
                <a:solidFill>
                  <a:srgbClr val="6A221D"/>
                </a:solidFill>
                <a:latin typeface="Berlin Sans FB" panose="020E0602020502020306" pitchFamily="34" charset="0"/>
                <a:ea typeface="+mn-ea"/>
                <a:cs typeface="+mn-cs"/>
              </a:defRPr>
            </a:lvl1pPr>
            <a:lvl2pPr marL="818954" indent="-314982" algn="l" defTabSz="1007943" rtl="0" eaLnBrk="1" latinLnBrk="0" hangingPunct="1">
              <a:spcBef>
                <a:spcPct val="20000"/>
              </a:spcBef>
              <a:buFont typeface="Arial" panose="020B0604020202020204" pitchFamily="34" charset="0"/>
              <a:buChar char="–"/>
              <a:defRPr sz="3100" b="0" kern="1200">
                <a:solidFill>
                  <a:srgbClr val="6A221D"/>
                </a:solidFill>
                <a:latin typeface="Berlin Sans FB" panose="020E0602020502020306" pitchFamily="34" charset="0"/>
                <a:ea typeface="+mn-ea"/>
                <a:cs typeface="+mn-cs"/>
              </a:defRPr>
            </a:lvl2pPr>
            <a:lvl3pPr marL="1259929" indent="-251986" algn="l" defTabSz="1007943" rtl="0" eaLnBrk="1" latinLnBrk="0" hangingPunct="1">
              <a:spcBef>
                <a:spcPct val="20000"/>
              </a:spcBef>
              <a:buFont typeface="Arial" panose="020B0604020202020204" pitchFamily="34" charset="0"/>
              <a:buChar char="•"/>
              <a:defRPr sz="2600" b="0" kern="1200">
                <a:solidFill>
                  <a:srgbClr val="6A221D"/>
                </a:solidFill>
                <a:latin typeface="Berlin Sans FB" panose="020E0602020502020306" pitchFamily="34" charset="0"/>
                <a:ea typeface="+mn-ea"/>
                <a:cs typeface="+mn-cs"/>
              </a:defRPr>
            </a:lvl3pPr>
            <a:lvl4pPr marL="1763900" indent="-251986" algn="l" defTabSz="1007943" rtl="0" eaLnBrk="1" latinLnBrk="0" hangingPunct="1">
              <a:spcBef>
                <a:spcPct val="20000"/>
              </a:spcBef>
              <a:buFont typeface="Arial" panose="020B0604020202020204" pitchFamily="34" charset="0"/>
              <a:buChar char="–"/>
              <a:defRPr sz="2200" b="0" kern="1200">
                <a:solidFill>
                  <a:srgbClr val="6A221D"/>
                </a:solidFill>
                <a:latin typeface="Berlin Sans FB" panose="020E0602020502020306" pitchFamily="34" charset="0"/>
                <a:ea typeface="+mn-ea"/>
                <a:cs typeface="+mn-cs"/>
              </a:defRPr>
            </a:lvl4pPr>
            <a:lvl5pPr marL="2267872" indent="-251986" algn="l" defTabSz="1007943" rtl="0" eaLnBrk="1" latinLnBrk="0" hangingPunct="1">
              <a:spcBef>
                <a:spcPct val="20000"/>
              </a:spcBef>
              <a:buFont typeface="Arial" panose="020B0604020202020204" pitchFamily="34" charset="0"/>
              <a:buChar char="»"/>
              <a:defRPr sz="2200" b="0" kern="1200">
                <a:solidFill>
                  <a:srgbClr val="6A221D"/>
                </a:solidFill>
                <a:latin typeface="Berlin Sans FB" panose="020E0602020502020306" pitchFamily="34" charset="0"/>
                <a:ea typeface="+mn-ea"/>
                <a:cs typeface="+mn-cs"/>
              </a:defRPr>
            </a:lvl5pPr>
            <a:lvl6pPr marL="2771844" indent="-251986" algn="l" defTabSz="100794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275815" indent="-251986" algn="l" defTabSz="100794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779787" indent="-251986" algn="l" defTabSz="100794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283758" indent="-251986" algn="l" defTabSz="100794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a:lstStyle>
          <a:p>
            <a:pPr algn="just"/>
            <a:r>
              <a:rPr lang="es-ES" sz="4000" dirty="0" smtClean="0">
                <a:latin typeface="+mn-lt"/>
              </a:rPr>
              <a:t>El </a:t>
            </a:r>
            <a:r>
              <a:rPr lang="es-ES" sz="4000" dirty="0">
                <a:latin typeface="+mn-lt"/>
              </a:rPr>
              <a:t>término de bases de datos fue escuchado por primera vez en 1963, en un simposio celebrado en California, USA. Una base de datos se puede definir como un conjunto de información relacionada que se encuentra agrupada ó estructurada. </a:t>
            </a:r>
            <a:endParaRPr lang="es-MX" sz="4000" dirty="0">
              <a:latin typeface="+mn-lt"/>
            </a:endParaRPr>
          </a:p>
          <a:p>
            <a:pPr fontAlgn="auto">
              <a:lnSpc>
                <a:spcPct val="90000"/>
              </a:lnSpc>
              <a:spcAft>
                <a:spcPts val="0"/>
              </a:spcAft>
              <a:buFont typeface="Wingdings" panose="05000000000000000000" pitchFamily="2" charset="2"/>
              <a:buChar char="Ø"/>
            </a:pPr>
            <a:endParaRPr lang="fr-FR" dirty="0" smtClean="0">
              <a:latin typeface="Arial" pitchFamily="34" charset="0"/>
              <a:cs typeface="Arial" pitchFamily="34" charset="0"/>
            </a:endParaRPr>
          </a:p>
          <a:p>
            <a:pPr fontAlgn="auto">
              <a:lnSpc>
                <a:spcPct val="90000"/>
              </a:lnSpc>
              <a:spcAft>
                <a:spcPts val="0"/>
              </a:spcAft>
              <a:buFont typeface="Wingdings" panose="05000000000000000000" pitchFamily="2" charset="2"/>
              <a:buChar char="Ø"/>
            </a:pPr>
            <a:endParaRPr lang="fr-FR" dirty="0" smtClean="0">
              <a:latin typeface="Arial" pitchFamily="34" charset="0"/>
              <a:cs typeface="Arial" pitchFamily="34" charset="0"/>
            </a:endParaRPr>
          </a:p>
          <a:p>
            <a:pPr fontAlgn="auto">
              <a:lnSpc>
                <a:spcPct val="90000"/>
              </a:lnSpc>
              <a:spcAft>
                <a:spcPts val="0"/>
              </a:spcAft>
              <a:buFont typeface="Wingdings" panose="05000000000000000000" pitchFamily="2" charset="2"/>
              <a:buChar char="Ø"/>
            </a:pPr>
            <a:endParaRPr lang="fr-FR" dirty="0" smtClean="0">
              <a:latin typeface="Arial" pitchFamily="34" charset="0"/>
              <a:cs typeface="Arial" pitchFamily="34" charset="0"/>
            </a:endParaRPr>
          </a:p>
          <a:p>
            <a:pPr fontAlgn="auto">
              <a:lnSpc>
                <a:spcPct val="90000"/>
              </a:lnSpc>
              <a:spcAft>
                <a:spcPts val="0"/>
              </a:spcAft>
              <a:buFont typeface="Wingdings" panose="05000000000000000000" pitchFamily="2" charset="2"/>
              <a:buChar char="Ø"/>
            </a:pPr>
            <a:endParaRPr lang="fr-FR" dirty="0" smtClean="0">
              <a:latin typeface="Arial" pitchFamily="34" charset="0"/>
              <a:cs typeface="Arial" pitchFamily="34" charset="0"/>
            </a:endParaRPr>
          </a:p>
          <a:p>
            <a:pPr fontAlgn="auto">
              <a:lnSpc>
                <a:spcPct val="90000"/>
              </a:lnSpc>
              <a:spcAft>
                <a:spcPts val="0"/>
              </a:spcAft>
              <a:buFont typeface="Wingdings" panose="05000000000000000000" pitchFamily="2" charset="2"/>
              <a:buChar char="Ø"/>
            </a:pPr>
            <a:endParaRPr lang="fr-FR" dirty="0" smtClean="0">
              <a:latin typeface="Arial" pitchFamily="34" charset="0"/>
              <a:cs typeface="Arial" pitchFamily="34" charset="0"/>
            </a:endParaRPr>
          </a:p>
          <a:p>
            <a:pPr fontAlgn="auto">
              <a:lnSpc>
                <a:spcPct val="90000"/>
              </a:lnSpc>
              <a:spcAft>
                <a:spcPts val="0"/>
              </a:spcAft>
              <a:buFont typeface="Wingdings" panose="05000000000000000000" pitchFamily="2" charset="2"/>
              <a:buChar char="Ø"/>
            </a:pPr>
            <a:endParaRPr lang="fr-FR" dirty="0" smtClean="0">
              <a:latin typeface="Arial" pitchFamily="34" charset="0"/>
              <a:cs typeface="Arial" pitchFamily="34" charset="0"/>
            </a:endParaRPr>
          </a:p>
          <a:p>
            <a:pPr fontAlgn="auto">
              <a:lnSpc>
                <a:spcPct val="90000"/>
              </a:lnSpc>
              <a:spcAft>
                <a:spcPts val="0"/>
              </a:spcAft>
              <a:buFont typeface="Wingdings" panose="05000000000000000000" pitchFamily="2" charset="2"/>
              <a:buChar char="Ø"/>
            </a:pPr>
            <a:endParaRPr lang="fr-FR" dirty="0" smtClean="0">
              <a:latin typeface="Arial" pitchFamily="34" charset="0"/>
              <a:cs typeface="Arial" pitchFamily="34" charset="0"/>
            </a:endParaRPr>
          </a:p>
          <a:p>
            <a:pPr fontAlgn="auto">
              <a:lnSpc>
                <a:spcPct val="90000"/>
              </a:lnSpc>
              <a:spcAft>
                <a:spcPts val="0"/>
              </a:spcAft>
              <a:buFont typeface="Wingdings" panose="05000000000000000000" pitchFamily="2" charset="2"/>
              <a:buChar char="Ø"/>
            </a:pPr>
            <a:endParaRPr lang="fr-FR" dirty="0" smtClean="0">
              <a:latin typeface="Arial" pitchFamily="34" charset="0"/>
              <a:cs typeface="Arial" pitchFamily="34" charset="0"/>
            </a:endParaRPr>
          </a:p>
          <a:p>
            <a:pPr fontAlgn="auto">
              <a:lnSpc>
                <a:spcPct val="90000"/>
              </a:lnSpc>
              <a:spcAft>
                <a:spcPts val="0"/>
              </a:spcAft>
              <a:buFont typeface="Wingdings" panose="05000000000000000000" pitchFamily="2" charset="2"/>
              <a:buChar char="Ø"/>
            </a:pPr>
            <a:endParaRPr lang="fr-FR" dirty="0" smtClean="0">
              <a:latin typeface="Arial" pitchFamily="34" charset="0"/>
              <a:cs typeface="Arial" pitchFamily="34" charset="0"/>
            </a:endParaRPr>
          </a:p>
          <a:p>
            <a:pPr fontAlgn="auto">
              <a:lnSpc>
                <a:spcPct val="90000"/>
              </a:lnSpc>
              <a:spcAft>
                <a:spcPts val="0"/>
              </a:spcAft>
              <a:buFont typeface="Wingdings" panose="05000000000000000000" pitchFamily="2" charset="2"/>
              <a:buChar char="Ø"/>
            </a:pPr>
            <a:endParaRPr lang="fr-FR" dirty="0" smtClean="0">
              <a:latin typeface="Arial" pitchFamily="34" charset="0"/>
              <a:cs typeface="Arial" pitchFamily="34" charset="0"/>
            </a:endParaRPr>
          </a:p>
          <a:p>
            <a:pPr fontAlgn="auto">
              <a:lnSpc>
                <a:spcPct val="90000"/>
              </a:lnSpc>
              <a:spcAft>
                <a:spcPts val="0"/>
              </a:spcAft>
              <a:buFont typeface="Wingdings" panose="05000000000000000000" pitchFamily="2" charset="2"/>
              <a:buChar char="Ø"/>
            </a:pPr>
            <a:endParaRPr lang="fr-FR" dirty="0" smtClean="0">
              <a:latin typeface="Arial" pitchFamily="34" charset="0"/>
              <a:cs typeface="Arial" pitchFamily="34" charset="0"/>
            </a:endParaRPr>
          </a:p>
        </p:txBody>
      </p:sp>
    </p:spTree>
    <p:extLst>
      <p:ext uri="{BB962C8B-B14F-4D97-AF65-F5344CB8AC3E}">
        <p14:creationId xmlns:p14="http://schemas.microsoft.com/office/powerpoint/2010/main" val="172166348"/>
      </p:ext>
    </p:extLst>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511920" y="1547589"/>
            <a:ext cx="7992888" cy="2677656"/>
          </a:xfrm>
          <a:prstGeom prst="rect">
            <a:avLst/>
          </a:prstGeom>
        </p:spPr>
        <p:txBody>
          <a:bodyPr wrap="square">
            <a:spAutoFit/>
          </a:bodyPr>
          <a:lstStyle/>
          <a:p>
            <a:pPr marL="457200" indent="-457200" algn="just">
              <a:buFont typeface="Arial" panose="020B0604020202020204" pitchFamily="34" charset="0"/>
              <a:buChar char="•"/>
            </a:pPr>
            <a:r>
              <a:rPr lang="es-ES" sz="2800" dirty="0" smtClean="0">
                <a:solidFill>
                  <a:srgbClr val="6A221D"/>
                </a:solidFill>
                <a:latin typeface="+mn-lt"/>
              </a:rPr>
              <a:t>Desde el punto de vista informático, la base de datos es un sistema formado por un conjunto de datos almacenados en discos que permiten el acceso directo a ellos y un conjunto de programas que manipulen ese conjunto de datos.</a:t>
            </a:r>
          </a:p>
          <a:p>
            <a:pPr marL="457200" indent="-457200" algn="just">
              <a:buFont typeface="Arial" panose="020B0604020202020204" pitchFamily="34" charset="0"/>
              <a:buChar char="•"/>
            </a:pPr>
            <a:endParaRPr lang="es-MX" sz="2800" dirty="0" smtClean="0">
              <a:solidFill>
                <a:srgbClr val="6A221D"/>
              </a:solidFill>
              <a:latin typeface="+mn-lt"/>
            </a:endParaRPr>
          </a:p>
        </p:txBody>
      </p:sp>
      <p:pic>
        <p:nvPicPr>
          <p:cNvPr id="5" name="4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0152" y="4067869"/>
            <a:ext cx="3816424" cy="2619391"/>
          </a:xfrm>
          <a:prstGeom prst="rect">
            <a:avLst/>
          </a:prstGeom>
        </p:spPr>
      </p:pic>
      <p:sp>
        <p:nvSpPr>
          <p:cNvPr id="4" name="1 Título"/>
          <p:cNvSpPr txBox="1">
            <a:spLocks/>
          </p:cNvSpPr>
          <p:nvPr/>
        </p:nvSpPr>
        <p:spPr>
          <a:xfrm>
            <a:off x="1655936" y="720003"/>
            <a:ext cx="8208912" cy="755578"/>
          </a:xfrm>
          <a:prstGeom prst="rect">
            <a:avLst/>
          </a:prstGeom>
        </p:spPr>
        <p:txBody>
          <a:bodyPr/>
          <a:lstStyle>
            <a:lvl1pPr algn="ctr" defTabSz="1007943" rtl="0" eaLnBrk="1" latinLnBrk="0" hangingPunct="1">
              <a:spcBef>
                <a:spcPct val="0"/>
              </a:spcBef>
              <a:buNone/>
              <a:defRPr sz="40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a:lstStyle>
          <a:p>
            <a:pPr fontAlgn="auto">
              <a:lnSpc>
                <a:spcPct val="90000"/>
              </a:lnSpc>
              <a:spcAft>
                <a:spcPts val="0"/>
              </a:spcAft>
            </a:pPr>
            <a:r>
              <a:rPr lang="fr-FR" dirty="0" smtClean="0">
                <a:latin typeface="Arial" pitchFamily="34" charset="0"/>
                <a:cs typeface="Arial" pitchFamily="34" charset="0"/>
              </a:rPr>
              <a:t>¿</a:t>
            </a:r>
            <a:r>
              <a:rPr lang="fr-FR" sz="3200" b="1" dirty="0" smtClean="0">
                <a:latin typeface="Arial" pitchFamily="34" charset="0"/>
                <a:cs typeface="Arial" pitchFamily="34" charset="0"/>
              </a:rPr>
              <a:t>Cómo funcionan las Bases de Datos?</a:t>
            </a:r>
            <a:endParaRPr lang="fr-FR" sz="3200" b="1" dirty="0">
              <a:latin typeface="Arial" pitchFamily="34" charset="0"/>
              <a:cs typeface="Arial" pitchFamily="34"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99952" y="683493"/>
            <a:ext cx="7992888" cy="3539430"/>
          </a:xfrm>
          <a:prstGeom prst="rect">
            <a:avLst/>
          </a:prstGeom>
        </p:spPr>
        <p:txBody>
          <a:bodyPr wrap="square">
            <a:spAutoFit/>
          </a:bodyPr>
          <a:lstStyle/>
          <a:p>
            <a:pPr marL="457200" indent="-457200" algn="just">
              <a:buFont typeface="Arial" panose="020B0604020202020204" pitchFamily="34" charset="0"/>
              <a:buChar char="•"/>
            </a:pPr>
            <a:endParaRPr lang="es-MX" sz="2800" dirty="0" smtClean="0">
              <a:solidFill>
                <a:srgbClr val="6A221D"/>
              </a:solidFill>
              <a:latin typeface="+mn-lt"/>
            </a:endParaRPr>
          </a:p>
          <a:p>
            <a:pPr marL="457200" indent="-457200" algn="just">
              <a:buFont typeface="Arial" panose="020B0604020202020204" pitchFamily="34" charset="0"/>
              <a:buChar char="•"/>
            </a:pPr>
            <a:r>
              <a:rPr lang="es-ES" sz="2800" dirty="0" smtClean="0">
                <a:solidFill>
                  <a:srgbClr val="6A221D"/>
                </a:solidFill>
                <a:latin typeface="+mn-lt"/>
              </a:rPr>
              <a:t>Cada base de datos se compone de una o más tablas que guardan un conjunto de datos. Cada tabla tiene una o más columnas y filas. Las columnas guardan una parte de la información sobre cada elemento que queramos guardar en la tabla, cada fila de la tabla conforma un registro.</a:t>
            </a:r>
          </a:p>
          <a:p>
            <a:pPr marL="457200" indent="-457200" algn="just">
              <a:buFont typeface="Arial" panose="020B0604020202020204" pitchFamily="34" charset="0"/>
              <a:buChar char="•"/>
            </a:pPr>
            <a:endParaRPr lang="es-MX" sz="2800" dirty="0" smtClean="0">
              <a:solidFill>
                <a:srgbClr val="6A221D"/>
              </a:solidFill>
              <a:latin typeface="+mn-lt"/>
            </a:endParaRPr>
          </a:p>
        </p:txBody>
      </p:sp>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8805" y="4139877"/>
            <a:ext cx="6141947" cy="2886715"/>
          </a:xfrm>
          <a:prstGeom prst="rect">
            <a:avLst/>
          </a:prstGeom>
        </p:spPr>
      </p:pic>
    </p:spTree>
    <p:extLst>
      <p:ext uri="{BB962C8B-B14F-4D97-AF65-F5344CB8AC3E}">
        <p14:creationId xmlns:p14="http://schemas.microsoft.com/office/powerpoint/2010/main" val="2477126784"/>
      </p:ext>
    </p:extLst>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lantilla original ICEA 2016">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Plantilla original ICEA 2016</Template>
  <TotalTime>3062</TotalTime>
  <Words>573</Words>
  <Application>Microsoft Office PowerPoint</Application>
  <PresentationFormat>Personalizado</PresentationFormat>
  <Paragraphs>77</Paragraphs>
  <Slides>13</Slides>
  <Notes>5</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13</vt:i4>
      </vt:variant>
    </vt:vector>
  </HeadingPairs>
  <TitlesOfParts>
    <vt:vector size="24" baseType="lpstr">
      <vt:lpstr>MS PGothic</vt:lpstr>
      <vt:lpstr>MS PGothic</vt:lpstr>
      <vt:lpstr>Arial</vt:lpstr>
      <vt:lpstr>Berlin Sans FB</vt:lpstr>
      <vt:lpstr>Calibri</vt:lpstr>
      <vt:lpstr>DejaVu Sans</vt:lpstr>
      <vt:lpstr>HG Mincho Light J</vt:lpstr>
      <vt:lpstr>Tahoma</vt:lpstr>
      <vt:lpstr>Times New Roman</vt:lpstr>
      <vt:lpstr>Wingdings</vt:lpstr>
      <vt:lpstr>Plantilla original ICEA 2016</vt:lpstr>
      <vt:lpstr>UNIVERSIDAD AUTÓNOMA DEL ESTADO DE HIDALGO</vt:lpstr>
      <vt:lpstr>Presentación de PowerPoint</vt:lpstr>
      <vt:lpstr>Tercer Semestre   Asignatura:  Taller de Informática Unidad II</vt:lpstr>
      <vt:lpstr>Presentación de PowerPoint</vt:lpstr>
      <vt:lpstr>Tema: Introducción</vt:lpstr>
      <vt:lpstr>Presentación de PowerPoint</vt:lpstr>
      <vt:lpstr>Presentación de PowerPoint</vt:lpstr>
      <vt:lpstr>Presentación de PowerPoint</vt:lpstr>
      <vt:lpstr>Presentación de PowerPoint</vt:lpstr>
      <vt:lpstr>Definición</vt:lpstr>
      <vt:lpstr>Presentación de PowerPoint</vt:lpstr>
      <vt:lpstr>Presentación de PowerPoint</vt:lpstr>
      <vt:lpstr>Referencias Bibliográficas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Goten</dc:creator>
  <cp:lastModifiedBy>Full name</cp:lastModifiedBy>
  <cp:revision>150</cp:revision>
  <cp:lastPrinted>1601-01-01T00:00:00Z</cp:lastPrinted>
  <dcterms:created xsi:type="dcterms:W3CDTF">2010-04-12T21:28:50Z</dcterms:created>
  <dcterms:modified xsi:type="dcterms:W3CDTF">2016-05-16T14:04:03Z</dcterms:modified>
</cp:coreProperties>
</file>