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57" r:id="rId4"/>
    <p:sldId id="262" r:id="rId5"/>
    <p:sldId id="263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507CA7-9CFB-4433-BFFF-4F31876DA669}" type="doc">
      <dgm:prSet loTypeId="urn:microsoft.com/office/officeart/2009/layout/CircleArrowProcess" loCatId="process" qsTypeId="urn:microsoft.com/office/officeart/2005/8/quickstyle/simple2" qsCatId="simple" csTypeId="urn:microsoft.com/office/officeart/2005/8/colors/colorful5" csCatId="colorful" phldr="1"/>
      <dgm:spPr/>
    </dgm:pt>
    <dgm:pt modelId="{D4B67101-39B4-4507-A833-AA57130CA3E3}">
      <dgm:prSet phldrT="[Texto]"/>
      <dgm:spPr/>
      <dgm:t>
        <a:bodyPr/>
        <a:lstStyle/>
        <a:p>
          <a:r>
            <a:rPr lang="es-MX" dirty="0" smtClean="0"/>
            <a:t>Seleccionar la hoja</a:t>
          </a:r>
          <a:endParaRPr lang="es-MX" dirty="0"/>
        </a:p>
      </dgm:t>
    </dgm:pt>
    <dgm:pt modelId="{BCF621E0-D55F-403D-81F6-7754FC6DC77E}" type="parTrans" cxnId="{647F01B1-C16B-4C25-A8A5-44C3A7886874}">
      <dgm:prSet/>
      <dgm:spPr/>
      <dgm:t>
        <a:bodyPr/>
        <a:lstStyle/>
        <a:p>
          <a:endParaRPr lang="es-MX"/>
        </a:p>
      </dgm:t>
    </dgm:pt>
    <dgm:pt modelId="{2A159F62-A68D-4D98-8AB5-E90504461CA7}" type="sibTrans" cxnId="{647F01B1-C16B-4C25-A8A5-44C3A7886874}">
      <dgm:prSet/>
      <dgm:spPr/>
      <dgm:t>
        <a:bodyPr/>
        <a:lstStyle/>
        <a:p>
          <a:endParaRPr lang="es-MX"/>
        </a:p>
      </dgm:t>
    </dgm:pt>
    <dgm:pt modelId="{7891F399-EC9D-4F51-85C3-E89BA576A8A0}">
      <dgm:prSet phldrT="[Texto]"/>
      <dgm:spPr/>
      <dgm:t>
        <a:bodyPr/>
        <a:lstStyle/>
        <a:p>
          <a:r>
            <a:rPr lang="es-MX" dirty="0" smtClean="0"/>
            <a:t>Seleccionar cambiar nombre</a:t>
          </a:r>
          <a:endParaRPr lang="es-MX" dirty="0"/>
        </a:p>
      </dgm:t>
    </dgm:pt>
    <dgm:pt modelId="{4B689D13-FDD2-4BA4-AD4D-8EF2224CE519}" type="parTrans" cxnId="{859B1D01-A510-4701-84D3-533CA45D5F6F}">
      <dgm:prSet/>
      <dgm:spPr/>
      <dgm:t>
        <a:bodyPr/>
        <a:lstStyle/>
        <a:p>
          <a:endParaRPr lang="es-MX"/>
        </a:p>
      </dgm:t>
    </dgm:pt>
    <dgm:pt modelId="{09835D10-4513-45AE-91C3-3239A26BCC0D}" type="sibTrans" cxnId="{859B1D01-A510-4701-84D3-533CA45D5F6F}">
      <dgm:prSet/>
      <dgm:spPr/>
      <dgm:t>
        <a:bodyPr/>
        <a:lstStyle/>
        <a:p>
          <a:endParaRPr lang="es-MX"/>
        </a:p>
      </dgm:t>
    </dgm:pt>
    <dgm:pt modelId="{70A3FC48-33E9-4F7A-A556-F80B666B6333}">
      <dgm:prSet phldrT="[Texto]"/>
      <dgm:spPr/>
      <dgm:t>
        <a:bodyPr/>
        <a:lstStyle/>
        <a:p>
          <a:r>
            <a:rPr lang="es-MX" dirty="0" smtClean="0"/>
            <a:t>Colocar el nombre en la hoja</a:t>
          </a:r>
          <a:endParaRPr lang="es-MX" dirty="0"/>
        </a:p>
      </dgm:t>
    </dgm:pt>
    <dgm:pt modelId="{6716F9A8-E654-446D-85ED-6470D0FCADF0}" type="parTrans" cxnId="{158A6C9D-A282-47E5-B93F-624BFD289277}">
      <dgm:prSet/>
      <dgm:spPr/>
      <dgm:t>
        <a:bodyPr/>
        <a:lstStyle/>
        <a:p>
          <a:endParaRPr lang="es-MX"/>
        </a:p>
      </dgm:t>
    </dgm:pt>
    <dgm:pt modelId="{F1932EDF-6C44-4908-AE2F-8F514409A3E5}" type="sibTrans" cxnId="{158A6C9D-A282-47E5-B93F-624BFD289277}">
      <dgm:prSet/>
      <dgm:spPr/>
      <dgm:t>
        <a:bodyPr/>
        <a:lstStyle/>
        <a:p>
          <a:endParaRPr lang="es-MX"/>
        </a:p>
      </dgm:t>
    </dgm:pt>
    <dgm:pt modelId="{23F2096D-041E-46DE-A086-5D92D81118A1}">
      <dgm:prSet phldrT="[Texto]"/>
      <dgm:spPr/>
      <dgm:t>
        <a:bodyPr/>
        <a:lstStyle/>
        <a:p>
          <a:r>
            <a:rPr lang="es-MX" dirty="0" smtClean="0"/>
            <a:t>Dar clic derecho</a:t>
          </a:r>
          <a:endParaRPr lang="es-MX" dirty="0"/>
        </a:p>
      </dgm:t>
    </dgm:pt>
    <dgm:pt modelId="{318AAC42-6FA7-4E9F-8B91-0A4C9C23DB9D}" type="parTrans" cxnId="{4150FF7C-BA5A-49A0-944C-E6A71D18BC58}">
      <dgm:prSet/>
      <dgm:spPr/>
      <dgm:t>
        <a:bodyPr/>
        <a:lstStyle/>
        <a:p>
          <a:endParaRPr lang="es-MX"/>
        </a:p>
      </dgm:t>
    </dgm:pt>
    <dgm:pt modelId="{03AEE43B-9806-4502-B2A0-DACEBCC82BF9}" type="sibTrans" cxnId="{4150FF7C-BA5A-49A0-944C-E6A71D18BC58}">
      <dgm:prSet/>
      <dgm:spPr/>
      <dgm:t>
        <a:bodyPr/>
        <a:lstStyle/>
        <a:p>
          <a:endParaRPr lang="es-MX"/>
        </a:p>
      </dgm:t>
    </dgm:pt>
    <dgm:pt modelId="{005FDAE1-02E3-4C59-992D-0F947EE8B5B7}" type="pres">
      <dgm:prSet presAssocID="{0F507CA7-9CFB-4433-BFFF-4F31876DA66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6E8C4CF-29CC-4945-A7E5-BD1E6FB9F78F}" type="pres">
      <dgm:prSet presAssocID="{D4B67101-39B4-4507-A833-AA57130CA3E3}" presName="Accent1" presStyleCnt="0"/>
      <dgm:spPr/>
    </dgm:pt>
    <dgm:pt modelId="{636A9F29-2B90-4959-8FAF-EF15F285D4A1}" type="pres">
      <dgm:prSet presAssocID="{D4B67101-39B4-4507-A833-AA57130CA3E3}" presName="Accent" presStyleLbl="node1" presStyleIdx="0" presStyleCnt="4"/>
      <dgm:spPr/>
    </dgm:pt>
    <dgm:pt modelId="{53760FF0-FEA2-43FB-AD17-72F85A72B550}" type="pres">
      <dgm:prSet presAssocID="{D4B67101-39B4-4507-A833-AA57130CA3E3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48FFD1-9ACD-49B6-99C0-037A4BE007C3}" type="pres">
      <dgm:prSet presAssocID="{23F2096D-041E-46DE-A086-5D92D81118A1}" presName="Accent2" presStyleCnt="0"/>
      <dgm:spPr/>
    </dgm:pt>
    <dgm:pt modelId="{17EBF344-6478-4C19-9A58-B2CEA1E01C16}" type="pres">
      <dgm:prSet presAssocID="{23F2096D-041E-46DE-A086-5D92D81118A1}" presName="Accent" presStyleLbl="node1" presStyleIdx="1" presStyleCnt="4"/>
      <dgm:spPr/>
    </dgm:pt>
    <dgm:pt modelId="{5880BD56-341E-4DB9-9D86-AD75BDAD2A86}" type="pres">
      <dgm:prSet presAssocID="{23F2096D-041E-46DE-A086-5D92D81118A1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9E946D-D7F6-47D9-BB1B-21DE3DE40416}" type="pres">
      <dgm:prSet presAssocID="{7891F399-EC9D-4F51-85C3-E89BA576A8A0}" presName="Accent3" presStyleCnt="0"/>
      <dgm:spPr/>
    </dgm:pt>
    <dgm:pt modelId="{9B385199-61DE-45E5-9285-9D6BC7DB3D38}" type="pres">
      <dgm:prSet presAssocID="{7891F399-EC9D-4F51-85C3-E89BA576A8A0}" presName="Accent" presStyleLbl="node1" presStyleIdx="2" presStyleCnt="4"/>
      <dgm:spPr/>
    </dgm:pt>
    <dgm:pt modelId="{4C33072D-CEB0-4FE1-AF1A-24AB3EAA58C4}" type="pres">
      <dgm:prSet presAssocID="{7891F399-EC9D-4F51-85C3-E89BA576A8A0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7BC1EA-D8F0-4142-8909-3768D190A92B}" type="pres">
      <dgm:prSet presAssocID="{70A3FC48-33E9-4F7A-A556-F80B666B6333}" presName="Accent4" presStyleCnt="0"/>
      <dgm:spPr/>
    </dgm:pt>
    <dgm:pt modelId="{1AF6D4C4-7322-4616-8CC7-58A5BD0D4334}" type="pres">
      <dgm:prSet presAssocID="{70A3FC48-33E9-4F7A-A556-F80B666B6333}" presName="Accent" presStyleLbl="node1" presStyleIdx="3" presStyleCnt="4"/>
      <dgm:spPr/>
    </dgm:pt>
    <dgm:pt modelId="{4E895646-E104-4BAC-A17F-7E6052843852}" type="pres">
      <dgm:prSet presAssocID="{70A3FC48-33E9-4F7A-A556-F80B666B6333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47F01B1-C16B-4C25-A8A5-44C3A7886874}" srcId="{0F507CA7-9CFB-4433-BFFF-4F31876DA669}" destId="{D4B67101-39B4-4507-A833-AA57130CA3E3}" srcOrd="0" destOrd="0" parTransId="{BCF621E0-D55F-403D-81F6-7754FC6DC77E}" sibTransId="{2A159F62-A68D-4D98-8AB5-E90504461CA7}"/>
    <dgm:cxn modelId="{859B1D01-A510-4701-84D3-533CA45D5F6F}" srcId="{0F507CA7-9CFB-4433-BFFF-4F31876DA669}" destId="{7891F399-EC9D-4F51-85C3-E89BA576A8A0}" srcOrd="2" destOrd="0" parTransId="{4B689D13-FDD2-4BA4-AD4D-8EF2224CE519}" sibTransId="{09835D10-4513-45AE-91C3-3239A26BCC0D}"/>
    <dgm:cxn modelId="{4150FF7C-BA5A-49A0-944C-E6A71D18BC58}" srcId="{0F507CA7-9CFB-4433-BFFF-4F31876DA669}" destId="{23F2096D-041E-46DE-A086-5D92D81118A1}" srcOrd="1" destOrd="0" parTransId="{318AAC42-6FA7-4E9F-8B91-0A4C9C23DB9D}" sibTransId="{03AEE43B-9806-4502-B2A0-DACEBCC82BF9}"/>
    <dgm:cxn modelId="{008144C6-F07F-4899-9567-82D2200F93C0}" type="presOf" srcId="{23F2096D-041E-46DE-A086-5D92D81118A1}" destId="{5880BD56-341E-4DB9-9D86-AD75BDAD2A86}" srcOrd="0" destOrd="0" presId="urn:microsoft.com/office/officeart/2009/layout/CircleArrowProcess"/>
    <dgm:cxn modelId="{D2B2EFDA-3C79-4809-AF20-5B50C8BB3263}" type="presOf" srcId="{70A3FC48-33E9-4F7A-A556-F80B666B6333}" destId="{4E895646-E104-4BAC-A17F-7E6052843852}" srcOrd="0" destOrd="0" presId="urn:microsoft.com/office/officeart/2009/layout/CircleArrowProcess"/>
    <dgm:cxn modelId="{A281ADF2-B80E-4A40-86B0-75952F295ABF}" type="presOf" srcId="{D4B67101-39B4-4507-A833-AA57130CA3E3}" destId="{53760FF0-FEA2-43FB-AD17-72F85A72B550}" srcOrd="0" destOrd="0" presId="urn:microsoft.com/office/officeart/2009/layout/CircleArrowProcess"/>
    <dgm:cxn modelId="{158A6C9D-A282-47E5-B93F-624BFD289277}" srcId="{0F507CA7-9CFB-4433-BFFF-4F31876DA669}" destId="{70A3FC48-33E9-4F7A-A556-F80B666B6333}" srcOrd="3" destOrd="0" parTransId="{6716F9A8-E654-446D-85ED-6470D0FCADF0}" sibTransId="{F1932EDF-6C44-4908-AE2F-8F514409A3E5}"/>
    <dgm:cxn modelId="{5B8BB47F-7968-468F-8716-BFA54960B9C1}" type="presOf" srcId="{7891F399-EC9D-4F51-85C3-E89BA576A8A0}" destId="{4C33072D-CEB0-4FE1-AF1A-24AB3EAA58C4}" srcOrd="0" destOrd="0" presId="urn:microsoft.com/office/officeart/2009/layout/CircleArrowProcess"/>
    <dgm:cxn modelId="{2B3C02B5-EE5F-45E3-B74A-1955927C59EC}" type="presOf" srcId="{0F507CA7-9CFB-4433-BFFF-4F31876DA669}" destId="{005FDAE1-02E3-4C59-992D-0F947EE8B5B7}" srcOrd="0" destOrd="0" presId="urn:microsoft.com/office/officeart/2009/layout/CircleArrowProcess"/>
    <dgm:cxn modelId="{D2B87AAD-0E21-46D7-A730-E10F88B4A762}" type="presParOf" srcId="{005FDAE1-02E3-4C59-992D-0F947EE8B5B7}" destId="{D6E8C4CF-29CC-4945-A7E5-BD1E6FB9F78F}" srcOrd="0" destOrd="0" presId="urn:microsoft.com/office/officeart/2009/layout/CircleArrowProcess"/>
    <dgm:cxn modelId="{E1591E7D-3FD0-4282-A274-048C53F5AED8}" type="presParOf" srcId="{D6E8C4CF-29CC-4945-A7E5-BD1E6FB9F78F}" destId="{636A9F29-2B90-4959-8FAF-EF15F285D4A1}" srcOrd="0" destOrd="0" presId="urn:microsoft.com/office/officeart/2009/layout/CircleArrowProcess"/>
    <dgm:cxn modelId="{7D9CE980-6BC6-4531-983F-1131FC0D76D4}" type="presParOf" srcId="{005FDAE1-02E3-4C59-992D-0F947EE8B5B7}" destId="{53760FF0-FEA2-43FB-AD17-72F85A72B550}" srcOrd="1" destOrd="0" presId="urn:microsoft.com/office/officeart/2009/layout/CircleArrowProcess"/>
    <dgm:cxn modelId="{9FE0674B-F273-4B4A-AD92-38F2F972C0BE}" type="presParOf" srcId="{005FDAE1-02E3-4C59-992D-0F947EE8B5B7}" destId="{D048FFD1-9ACD-49B6-99C0-037A4BE007C3}" srcOrd="2" destOrd="0" presId="urn:microsoft.com/office/officeart/2009/layout/CircleArrowProcess"/>
    <dgm:cxn modelId="{A58DDB7F-7E84-458B-9F51-DB2842233982}" type="presParOf" srcId="{D048FFD1-9ACD-49B6-99C0-037A4BE007C3}" destId="{17EBF344-6478-4C19-9A58-B2CEA1E01C16}" srcOrd="0" destOrd="0" presId="urn:microsoft.com/office/officeart/2009/layout/CircleArrowProcess"/>
    <dgm:cxn modelId="{9BF32734-713D-4A91-AE1F-88A6CEBD31EB}" type="presParOf" srcId="{005FDAE1-02E3-4C59-992D-0F947EE8B5B7}" destId="{5880BD56-341E-4DB9-9D86-AD75BDAD2A86}" srcOrd="3" destOrd="0" presId="urn:microsoft.com/office/officeart/2009/layout/CircleArrowProcess"/>
    <dgm:cxn modelId="{70B0DA7C-7FB8-4BD5-B2DF-C4795F0D894E}" type="presParOf" srcId="{005FDAE1-02E3-4C59-992D-0F947EE8B5B7}" destId="{C19E946D-D7F6-47D9-BB1B-21DE3DE40416}" srcOrd="4" destOrd="0" presId="urn:microsoft.com/office/officeart/2009/layout/CircleArrowProcess"/>
    <dgm:cxn modelId="{1CA71CC6-0035-4EC0-878B-9F5684735CF9}" type="presParOf" srcId="{C19E946D-D7F6-47D9-BB1B-21DE3DE40416}" destId="{9B385199-61DE-45E5-9285-9D6BC7DB3D38}" srcOrd="0" destOrd="0" presId="urn:microsoft.com/office/officeart/2009/layout/CircleArrowProcess"/>
    <dgm:cxn modelId="{7EAA6176-7AD4-4202-8DDC-6F31F37E8BA2}" type="presParOf" srcId="{005FDAE1-02E3-4C59-992D-0F947EE8B5B7}" destId="{4C33072D-CEB0-4FE1-AF1A-24AB3EAA58C4}" srcOrd="5" destOrd="0" presId="urn:microsoft.com/office/officeart/2009/layout/CircleArrowProcess"/>
    <dgm:cxn modelId="{F03EC8D8-8FBE-4161-8167-28515142FF69}" type="presParOf" srcId="{005FDAE1-02E3-4C59-992D-0F947EE8B5B7}" destId="{457BC1EA-D8F0-4142-8909-3768D190A92B}" srcOrd="6" destOrd="0" presId="urn:microsoft.com/office/officeart/2009/layout/CircleArrowProcess"/>
    <dgm:cxn modelId="{D14D16D0-715B-4047-8BBF-F8F61043F041}" type="presParOf" srcId="{457BC1EA-D8F0-4142-8909-3768D190A92B}" destId="{1AF6D4C4-7322-4616-8CC7-58A5BD0D4334}" srcOrd="0" destOrd="0" presId="urn:microsoft.com/office/officeart/2009/layout/CircleArrowProcess"/>
    <dgm:cxn modelId="{DC4B119B-180A-45A3-9A37-9BF599849095}" type="presParOf" srcId="{005FDAE1-02E3-4C59-992D-0F947EE8B5B7}" destId="{4E895646-E104-4BAC-A17F-7E6052843852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CBB3E1-1AA7-4993-8292-2C736CC3177D}" type="doc">
      <dgm:prSet loTypeId="urn:microsoft.com/office/officeart/2005/8/layout/default#1" loCatId="list" qsTypeId="urn:microsoft.com/office/officeart/2005/8/quickstyle/3d6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710D6628-0786-4B54-9BB5-375414287722}">
      <dgm:prSet phldrT="[Texto]"/>
      <dgm:spPr/>
      <dgm:t>
        <a:bodyPr/>
        <a:lstStyle/>
        <a:p>
          <a:r>
            <a:rPr lang="es-MX" dirty="0" smtClean="0"/>
            <a:t>Dar clic en el botón +</a:t>
          </a:r>
          <a:endParaRPr lang="es-MX" dirty="0"/>
        </a:p>
      </dgm:t>
    </dgm:pt>
    <dgm:pt modelId="{7A913482-12E0-4232-AF7E-681AFD174881}" type="parTrans" cxnId="{811C5E01-6356-49AD-906F-7FBE3595DED7}">
      <dgm:prSet/>
      <dgm:spPr/>
      <dgm:t>
        <a:bodyPr/>
        <a:lstStyle/>
        <a:p>
          <a:endParaRPr lang="es-MX"/>
        </a:p>
      </dgm:t>
    </dgm:pt>
    <dgm:pt modelId="{11E64DA5-45A5-49F4-B41D-E0F1C64D2E57}" type="sibTrans" cxnId="{811C5E01-6356-49AD-906F-7FBE3595DED7}">
      <dgm:prSet/>
      <dgm:spPr/>
      <dgm:t>
        <a:bodyPr/>
        <a:lstStyle/>
        <a:p>
          <a:endParaRPr lang="es-MX"/>
        </a:p>
      </dgm:t>
    </dgm:pt>
    <dgm:pt modelId="{E7F86934-5A07-4072-A06B-8E94DA4F7E9A}" type="pres">
      <dgm:prSet presAssocID="{49CBB3E1-1AA7-4993-8292-2C736CC317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AB2C55B-1ED1-449B-9E18-0D6828A077FB}" type="pres">
      <dgm:prSet presAssocID="{710D6628-0786-4B54-9BB5-375414287722}" presName="node" presStyleLbl="node1" presStyleIdx="0" presStyleCnt="1" custLinFactNeighborX="-8" custLinFactNeighborY="-4334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A680A85-560F-41DB-AB4A-059D97A563EE}" type="presOf" srcId="{710D6628-0786-4B54-9BB5-375414287722}" destId="{1AB2C55B-1ED1-449B-9E18-0D6828A077FB}" srcOrd="0" destOrd="0" presId="urn:microsoft.com/office/officeart/2005/8/layout/default#1"/>
    <dgm:cxn modelId="{811C5E01-6356-49AD-906F-7FBE3595DED7}" srcId="{49CBB3E1-1AA7-4993-8292-2C736CC3177D}" destId="{710D6628-0786-4B54-9BB5-375414287722}" srcOrd="0" destOrd="0" parTransId="{7A913482-12E0-4232-AF7E-681AFD174881}" sibTransId="{11E64DA5-45A5-49F4-B41D-E0F1C64D2E57}"/>
    <dgm:cxn modelId="{8EB37C23-73CC-4100-906B-A8E013C22D2C}" type="presOf" srcId="{49CBB3E1-1AA7-4993-8292-2C736CC3177D}" destId="{E7F86934-5A07-4072-A06B-8E94DA4F7E9A}" srcOrd="0" destOrd="0" presId="urn:microsoft.com/office/officeart/2005/8/layout/default#1"/>
    <dgm:cxn modelId="{EE18215C-4A22-44ED-8446-BBD2BEB19ED4}" type="presParOf" srcId="{E7F86934-5A07-4072-A06B-8E94DA4F7E9A}" destId="{1AB2C55B-1ED1-449B-9E18-0D6828A077FB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FD114E-ABE0-4B9C-9EFE-B54DC8AA926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CE4D409-0722-4312-AA7F-A8D3425499B1}">
      <dgm:prSet phldrT="[Texto]"/>
      <dgm:spPr/>
      <dgm:t>
        <a:bodyPr/>
        <a:lstStyle/>
        <a:p>
          <a:r>
            <a:rPr lang="es-MX" dirty="0" smtClean="0"/>
            <a:t>Seleccionar la hoja a eliminar</a:t>
          </a:r>
          <a:endParaRPr lang="es-MX" dirty="0"/>
        </a:p>
      </dgm:t>
    </dgm:pt>
    <dgm:pt modelId="{90E55ACA-C481-41EB-904D-C4EE0ADC4EE3}" type="parTrans" cxnId="{45B95ECD-F89D-4D2A-8D22-1811E54D3C89}">
      <dgm:prSet/>
      <dgm:spPr/>
      <dgm:t>
        <a:bodyPr/>
        <a:lstStyle/>
        <a:p>
          <a:endParaRPr lang="es-MX"/>
        </a:p>
      </dgm:t>
    </dgm:pt>
    <dgm:pt modelId="{B5F66484-2623-4D0A-9C60-D19762C399EB}" type="sibTrans" cxnId="{45B95ECD-F89D-4D2A-8D22-1811E54D3C89}">
      <dgm:prSet/>
      <dgm:spPr/>
      <dgm:t>
        <a:bodyPr/>
        <a:lstStyle/>
        <a:p>
          <a:endParaRPr lang="es-MX" dirty="0"/>
        </a:p>
      </dgm:t>
    </dgm:pt>
    <dgm:pt modelId="{7CAFA509-22B5-4EE5-A619-3F34A6C61E18}">
      <dgm:prSet phldrT="[Texto]"/>
      <dgm:spPr/>
      <dgm:t>
        <a:bodyPr/>
        <a:lstStyle/>
        <a:p>
          <a:r>
            <a:rPr lang="es-MX" dirty="0" smtClean="0"/>
            <a:t>Dar clic derecho</a:t>
          </a:r>
          <a:endParaRPr lang="es-MX" dirty="0"/>
        </a:p>
      </dgm:t>
    </dgm:pt>
    <dgm:pt modelId="{80BFCD22-0ABB-4123-AEEB-625AA62EEB25}" type="parTrans" cxnId="{340A75DE-F034-4F5B-BF18-BA5E24B8AB79}">
      <dgm:prSet/>
      <dgm:spPr/>
      <dgm:t>
        <a:bodyPr/>
        <a:lstStyle/>
        <a:p>
          <a:endParaRPr lang="es-MX"/>
        </a:p>
      </dgm:t>
    </dgm:pt>
    <dgm:pt modelId="{55E7A4F7-42D0-47B1-9527-656B6A32F9D8}" type="sibTrans" cxnId="{340A75DE-F034-4F5B-BF18-BA5E24B8AB79}">
      <dgm:prSet/>
      <dgm:spPr/>
      <dgm:t>
        <a:bodyPr/>
        <a:lstStyle/>
        <a:p>
          <a:endParaRPr lang="es-MX" dirty="0"/>
        </a:p>
      </dgm:t>
    </dgm:pt>
    <dgm:pt modelId="{BC239666-963C-4961-9545-8E0C79CCE834}">
      <dgm:prSet phldrT="[Texto]"/>
      <dgm:spPr/>
      <dgm:t>
        <a:bodyPr/>
        <a:lstStyle/>
        <a:p>
          <a:r>
            <a:rPr lang="es-MX" dirty="0" smtClean="0"/>
            <a:t>Seleccionar eliminar</a:t>
          </a:r>
          <a:endParaRPr lang="es-MX" dirty="0"/>
        </a:p>
      </dgm:t>
    </dgm:pt>
    <dgm:pt modelId="{2997179C-FB71-4D55-A54D-3C519BD3E1AF}" type="parTrans" cxnId="{1CA003D4-4B80-43DA-9934-A7686EC8E585}">
      <dgm:prSet/>
      <dgm:spPr/>
      <dgm:t>
        <a:bodyPr/>
        <a:lstStyle/>
        <a:p>
          <a:endParaRPr lang="es-MX"/>
        </a:p>
      </dgm:t>
    </dgm:pt>
    <dgm:pt modelId="{D483936F-8A4C-455C-89B0-88EDD59E68A0}" type="sibTrans" cxnId="{1CA003D4-4B80-43DA-9934-A7686EC8E585}">
      <dgm:prSet/>
      <dgm:spPr/>
      <dgm:t>
        <a:bodyPr/>
        <a:lstStyle/>
        <a:p>
          <a:endParaRPr lang="es-MX"/>
        </a:p>
      </dgm:t>
    </dgm:pt>
    <dgm:pt modelId="{C6747CBF-2399-4A18-B444-571EC71C099F}" type="pres">
      <dgm:prSet presAssocID="{2BFD114E-ABE0-4B9C-9EFE-B54DC8AA926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E8A17C5-EA3A-47F7-A435-CA337C96485F}" type="pres">
      <dgm:prSet presAssocID="{2BFD114E-ABE0-4B9C-9EFE-B54DC8AA9262}" presName="dummyMaxCanvas" presStyleCnt="0">
        <dgm:presLayoutVars/>
      </dgm:prSet>
      <dgm:spPr/>
    </dgm:pt>
    <dgm:pt modelId="{7E499578-1C25-413E-BC9D-0D96437F4D37}" type="pres">
      <dgm:prSet presAssocID="{2BFD114E-ABE0-4B9C-9EFE-B54DC8AA926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19E713-7B34-4DFC-BB53-96D7F161370D}" type="pres">
      <dgm:prSet presAssocID="{2BFD114E-ABE0-4B9C-9EFE-B54DC8AA926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4688A9D-00DF-41F3-8944-6E7D3647464C}" type="pres">
      <dgm:prSet presAssocID="{2BFD114E-ABE0-4B9C-9EFE-B54DC8AA926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441061-C633-4CC6-BC34-B795C77ACFD4}" type="pres">
      <dgm:prSet presAssocID="{2BFD114E-ABE0-4B9C-9EFE-B54DC8AA926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DE47EB-7CC2-4EE6-8E6C-BDCD535A2443}" type="pres">
      <dgm:prSet presAssocID="{2BFD114E-ABE0-4B9C-9EFE-B54DC8AA926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AC2346-08E9-4389-BECE-9E660BAE3504}" type="pres">
      <dgm:prSet presAssocID="{2BFD114E-ABE0-4B9C-9EFE-B54DC8AA926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B53CF7-B898-4C01-89EA-87FFB0B94F34}" type="pres">
      <dgm:prSet presAssocID="{2BFD114E-ABE0-4B9C-9EFE-B54DC8AA926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7D501E-CC46-4A78-A3F6-55D988B8FD6B}" type="pres">
      <dgm:prSet presAssocID="{2BFD114E-ABE0-4B9C-9EFE-B54DC8AA926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CA003D4-4B80-43DA-9934-A7686EC8E585}" srcId="{2BFD114E-ABE0-4B9C-9EFE-B54DC8AA9262}" destId="{BC239666-963C-4961-9545-8E0C79CCE834}" srcOrd="2" destOrd="0" parTransId="{2997179C-FB71-4D55-A54D-3C519BD3E1AF}" sibTransId="{D483936F-8A4C-455C-89B0-88EDD59E68A0}"/>
    <dgm:cxn modelId="{57CB1D3F-D9F4-4DDC-B6D3-F7D7B0C4CAC5}" type="presOf" srcId="{3CE4D409-0722-4312-AA7F-A8D3425499B1}" destId="{7E499578-1C25-413E-BC9D-0D96437F4D37}" srcOrd="0" destOrd="0" presId="urn:microsoft.com/office/officeart/2005/8/layout/vProcess5"/>
    <dgm:cxn modelId="{71075B8E-01AC-4AF1-955D-F62151E25377}" type="presOf" srcId="{7CAFA509-22B5-4EE5-A619-3F34A6C61E18}" destId="{2619E713-7B34-4DFC-BB53-96D7F161370D}" srcOrd="0" destOrd="0" presId="urn:microsoft.com/office/officeart/2005/8/layout/vProcess5"/>
    <dgm:cxn modelId="{04A36068-7D83-421C-977D-8BA211385A67}" type="presOf" srcId="{55E7A4F7-42D0-47B1-9527-656B6A32F9D8}" destId="{4FDE47EB-7CC2-4EE6-8E6C-BDCD535A2443}" srcOrd="0" destOrd="0" presId="urn:microsoft.com/office/officeart/2005/8/layout/vProcess5"/>
    <dgm:cxn modelId="{B16F1C2C-38D6-412E-AB1A-E75C1D0F5BC2}" type="presOf" srcId="{BC239666-963C-4961-9545-8E0C79CCE834}" destId="{A97D501E-CC46-4A78-A3F6-55D988B8FD6B}" srcOrd="1" destOrd="0" presId="urn:microsoft.com/office/officeart/2005/8/layout/vProcess5"/>
    <dgm:cxn modelId="{9C4666ED-1DCF-407F-9968-9023F143C438}" type="presOf" srcId="{2BFD114E-ABE0-4B9C-9EFE-B54DC8AA9262}" destId="{C6747CBF-2399-4A18-B444-571EC71C099F}" srcOrd="0" destOrd="0" presId="urn:microsoft.com/office/officeart/2005/8/layout/vProcess5"/>
    <dgm:cxn modelId="{9777817A-8A86-4E8F-8CCC-C85870E3F8F2}" type="presOf" srcId="{BC239666-963C-4961-9545-8E0C79CCE834}" destId="{A4688A9D-00DF-41F3-8944-6E7D3647464C}" srcOrd="0" destOrd="0" presId="urn:microsoft.com/office/officeart/2005/8/layout/vProcess5"/>
    <dgm:cxn modelId="{5FCA3CF5-4432-4B07-B1F9-3E0636EC23BC}" type="presOf" srcId="{B5F66484-2623-4D0A-9C60-D19762C399EB}" destId="{EF441061-C633-4CC6-BC34-B795C77ACFD4}" srcOrd="0" destOrd="0" presId="urn:microsoft.com/office/officeart/2005/8/layout/vProcess5"/>
    <dgm:cxn modelId="{7EED95BA-D087-4CB8-9C61-4731488322D6}" type="presOf" srcId="{3CE4D409-0722-4312-AA7F-A8D3425499B1}" destId="{E5AC2346-08E9-4389-BECE-9E660BAE3504}" srcOrd="1" destOrd="0" presId="urn:microsoft.com/office/officeart/2005/8/layout/vProcess5"/>
    <dgm:cxn modelId="{45B95ECD-F89D-4D2A-8D22-1811E54D3C89}" srcId="{2BFD114E-ABE0-4B9C-9EFE-B54DC8AA9262}" destId="{3CE4D409-0722-4312-AA7F-A8D3425499B1}" srcOrd="0" destOrd="0" parTransId="{90E55ACA-C481-41EB-904D-C4EE0ADC4EE3}" sibTransId="{B5F66484-2623-4D0A-9C60-D19762C399EB}"/>
    <dgm:cxn modelId="{D9281408-0BB8-40E2-9516-97359773A1D6}" type="presOf" srcId="{7CAFA509-22B5-4EE5-A619-3F34A6C61E18}" destId="{05B53CF7-B898-4C01-89EA-87FFB0B94F34}" srcOrd="1" destOrd="0" presId="urn:microsoft.com/office/officeart/2005/8/layout/vProcess5"/>
    <dgm:cxn modelId="{340A75DE-F034-4F5B-BF18-BA5E24B8AB79}" srcId="{2BFD114E-ABE0-4B9C-9EFE-B54DC8AA9262}" destId="{7CAFA509-22B5-4EE5-A619-3F34A6C61E18}" srcOrd="1" destOrd="0" parTransId="{80BFCD22-0ABB-4123-AEEB-625AA62EEB25}" sibTransId="{55E7A4F7-42D0-47B1-9527-656B6A32F9D8}"/>
    <dgm:cxn modelId="{5181C3EB-D0C1-421D-B0EB-D8CBBCD92CA8}" type="presParOf" srcId="{C6747CBF-2399-4A18-B444-571EC71C099F}" destId="{AE8A17C5-EA3A-47F7-A435-CA337C96485F}" srcOrd="0" destOrd="0" presId="urn:microsoft.com/office/officeart/2005/8/layout/vProcess5"/>
    <dgm:cxn modelId="{89BCB015-8358-419B-B1BD-17CF1DC944E3}" type="presParOf" srcId="{C6747CBF-2399-4A18-B444-571EC71C099F}" destId="{7E499578-1C25-413E-BC9D-0D96437F4D37}" srcOrd="1" destOrd="0" presId="urn:microsoft.com/office/officeart/2005/8/layout/vProcess5"/>
    <dgm:cxn modelId="{094AF36B-C9A4-4C47-BA11-9A7FAA5270DC}" type="presParOf" srcId="{C6747CBF-2399-4A18-B444-571EC71C099F}" destId="{2619E713-7B34-4DFC-BB53-96D7F161370D}" srcOrd="2" destOrd="0" presId="urn:microsoft.com/office/officeart/2005/8/layout/vProcess5"/>
    <dgm:cxn modelId="{7D60993F-0B50-4C33-B0F6-314892FA55A8}" type="presParOf" srcId="{C6747CBF-2399-4A18-B444-571EC71C099F}" destId="{A4688A9D-00DF-41F3-8944-6E7D3647464C}" srcOrd="3" destOrd="0" presId="urn:microsoft.com/office/officeart/2005/8/layout/vProcess5"/>
    <dgm:cxn modelId="{A26547A5-BC64-4AFB-84AC-FADF093B8412}" type="presParOf" srcId="{C6747CBF-2399-4A18-B444-571EC71C099F}" destId="{EF441061-C633-4CC6-BC34-B795C77ACFD4}" srcOrd="4" destOrd="0" presId="urn:microsoft.com/office/officeart/2005/8/layout/vProcess5"/>
    <dgm:cxn modelId="{CAAC3476-5E40-41AF-B85B-B525342F21D7}" type="presParOf" srcId="{C6747CBF-2399-4A18-B444-571EC71C099F}" destId="{4FDE47EB-7CC2-4EE6-8E6C-BDCD535A2443}" srcOrd="5" destOrd="0" presId="urn:microsoft.com/office/officeart/2005/8/layout/vProcess5"/>
    <dgm:cxn modelId="{497013B4-7F81-44DA-8191-B54B9DEC6D00}" type="presParOf" srcId="{C6747CBF-2399-4A18-B444-571EC71C099F}" destId="{E5AC2346-08E9-4389-BECE-9E660BAE3504}" srcOrd="6" destOrd="0" presId="urn:microsoft.com/office/officeart/2005/8/layout/vProcess5"/>
    <dgm:cxn modelId="{85453B7F-81D0-4BF6-BB91-38152D3F0D7D}" type="presParOf" srcId="{C6747CBF-2399-4A18-B444-571EC71C099F}" destId="{05B53CF7-B898-4C01-89EA-87FFB0B94F34}" srcOrd="7" destOrd="0" presId="urn:microsoft.com/office/officeart/2005/8/layout/vProcess5"/>
    <dgm:cxn modelId="{4E1F4FB4-1FA5-4A6F-A25F-D9BED14F1D2A}" type="presParOf" srcId="{C6747CBF-2399-4A18-B444-571EC71C099F}" destId="{A97D501E-CC46-4A78-A3F6-55D988B8FD6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13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1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alonsocontreraspinguino/inform" TargetMode="External"/><Relationship Id="rId2" Type="http://schemas.openxmlformats.org/officeDocument/2006/relationships/hyperlink" Target="http://www.cca.org.mx/cca/cursos/informatica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Hojas de trabajo Excel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Gloria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itchFamily="34" charset="0"/>
                <a:cs typeface="Arial" pitchFamily="34" charset="0"/>
              </a:rPr>
              <a:t>Excel worksheets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worksheets also known as spreadsheets can be labeled when rename and similarly they add a color label.</a:t>
            </a:r>
          </a:p>
          <a:p>
            <a:pPr indent="0" algn="just">
              <a:lnSpc>
                <a:spcPct val="90000"/>
              </a:lnSpc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Here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is the procedure for changing tag, add and delete leaves; and its displacement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fr-FR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Excel worksheets, spreadsheet, excel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Hojas de trabajo Excel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 smtClean="0">
                <a:effectLst/>
                <a:latin typeface="+mn-lt"/>
              </a:rPr>
              <a:t>Cambiar etiquetas de las hojas</a:t>
            </a:r>
            <a:endParaRPr lang="es-MX" b="1" dirty="0">
              <a:effectLst/>
              <a:latin typeface="+mn-lt"/>
            </a:endParaRPr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6267328"/>
              </p:ext>
            </p:extLst>
          </p:nvPr>
        </p:nvGraphicFramePr>
        <p:xfrm>
          <a:off x="1331913" y="2174875"/>
          <a:ext cx="3527425" cy="4350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4" name="Marcador de contenido 13"/>
          <p:cNvPicPr>
            <a:picLocks noGrp="1" noChangeAspect="1"/>
          </p:cNvPicPr>
          <p:nvPr>
            <p:ph sz="quarter" idx="4"/>
          </p:nvPr>
        </p:nvPicPr>
        <p:blipFill rotWithShape="1">
          <a:blip r:embed="rId8"/>
          <a:srcRect l="5872" t="53408" r="72622" b="4862"/>
          <a:stretch/>
        </p:blipFill>
        <p:spPr>
          <a:xfrm>
            <a:off x="5652120" y="1222095"/>
            <a:ext cx="2520280" cy="2749396"/>
          </a:xfrm>
          <a:prstGeom prst="rect">
            <a:avLst/>
          </a:prstGeom>
        </p:spPr>
      </p:pic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  <p:pic>
        <p:nvPicPr>
          <p:cNvPr id="15" name="Imagen 14" descr="Recorte de pantalla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490" y="4149080"/>
            <a:ext cx="2041340" cy="1333456"/>
          </a:xfrm>
          <a:prstGeom prst="rect">
            <a:avLst/>
          </a:prstGeom>
        </p:spPr>
      </p:pic>
      <p:sp>
        <p:nvSpPr>
          <p:cNvPr id="18" name="12 CuadroTexto"/>
          <p:cNvSpPr txBox="1"/>
          <p:nvPr/>
        </p:nvSpPr>
        <p:spPr>
          <a:xfrm>
            <a:off x="5652120" y="5634937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7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Hojas de trabajo Excel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1" name="Marcador de texto 10"/>
          <p:cNvSpPr>
            <a:spLocks noGrp="1"/>
          </p:cNvSpPr>
          <p:nvPr>
            <p:ph type="body" idx="1"/>
          </p:nvPr>
        </p:nvSpPr>
        <p:spPr>
          <a:xfrm>
            <a:off x="1393543" y="1196623"/>
            <a:ext cx="3528392" cy="639762"/>
          </a:xfrm>
        </p:spPr>
        <p:txBody>
          <a:bodyPr/>
          <a:lstStyle/>
          <a:p>
            <a:r>
              <a:rPr lang="es-MX" b="1" dirty="0" smtClean="0">
                <a:effectLst/>
                <a:latin typeface="+mn-lt"/>
              </a:rPr>
              <a:t>Agregar hojas</a:t>
            </a:r>
            <a:endParaRPr lang="es-MX" b="1" dirty="0">
              <a:effectLst/>
              <a:latin typeface="+mn-lt"/>
            </a:endParaRPr>
          </a:p>
        </p:txBody>
      </p:sp>
      <p:graphicFrame>
        <p:nvGraphicFramePr>
          <p:cNvPr id="20" name="Marcador de contenido 1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8322266"/>
              </p:ext>
            </p:extLst>
          </p:nvPr>
        </p:nvGraphicFramePr>
        <p:xfrm>
          <a:off x="1393543" y="1699259"/>
          <a:ext cx="3527425" cy="2118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Marcador de texto 15"/>
          <p:cNvSpPr>
            <a:spLocks noGrp="1"/>
          </p:cNvSpPr>
          <p:nvPr>
            <p:ph type="body" sz="quarter" idx="3"/>
          </p:nvPr>
        </p:nvSpPr>
        <p:spPr>
          <a:xfrm>
            <a:off x="5004048" y="1220113"/>
            <a:ext cx="3682752" cy="639762"/>
          </a:xfrm>
        </p:spPr>
        <p:txBody>
          <a:bodyPr/>
          <a:lstStyle/>
          <a:p>
            <a:pPr algn="ctr"/>
            <a:r>
              <a:rPr lang="es-MX" b="1" dirty="0" smtClean="0">
                <a:effectLst/>
                <a:latin typeface="+mn-lt"/>
              </a:rPr>
              <a:t>Eliminar hojas</a:t>
            </a:r>
            <a:endParaRPr lang="es-MX" b="1" dirty="0">
              <a:effectLst/>
              <a:latin typeface="+mn-lt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  <p:graphicFrame>
        <p:nvGraphicFramePr>
          <p:cNvPr id="27" name="Marcador de contenido 2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85479844"/>
              </p:ext>
            </p:extLst>
          </p:nvPr>
        </p:nvGraphicFramePr>
        <p:xfrm>
          <a:off x="5003800" y="1891708"/>
          <a:ext cx="3934048" cy="2334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28" name="Imagen 27"/>
          <p:cNvPicPr>
            <a:picLocks noChangeAspect="1"/>
          </p:cNvPicPr>
          <p:nvPr/>
        </p:nvPicPr>
        <p:blipFill rotWithShape="1">
          <a:blip r:embed="rId13"/>
          <a:srcRect l="23798" t="59063" r="58492" b="7468"/>
          <a:stretch/>
        </p:blipFill>
        <p:spPr>
          <a:xfrm>
            <a:off x="6361534" y="4293096"/>
            <a:ext cx="2090565" cy="2221226"/>
          </a:xfrm>
          <a:prstGeom prst="rect">
            <a:avLst/>
          </a:prstGeom>
        </p:spPr>
      </p:pic>
      <p:pic>
        <p:nvPicPr>
          <p:cNvPr id="29" name="Imagen 28" descr="Recorte de pantalla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931" y="4653136"/>
            <a:ext cx="2893181" cy="648072"/>
          </a:xfrm>
          <a:prstGeom prst="rect">
            <a:avLst/>
          </a:prstGeom>
        </p:spPr>
      </p:pic>
      <p:sp>
        <p:nvSpPr>
          <p:cNvPr id="30" name="Elipse 29"/>
          <p:cNvSpPr/>
          <p:nvPr/>
        </p:nvSpPr>
        <p:spPr>
          <a:xfrm>
            <a:off x="3604832" y="4581128"/>
            <a:ext cx="864096" cy="822581"/>
          </a:xfrm>
          <a:prstGeom prst="ellipse">
            <a:avLst/>
          </a:prstGeom>
          <a:solidFill>
            <a:srgbClr val="FFFF00">
              <a:alpha val="30000"/>
            </a:srgbClr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12 CuadroTexto"/>
          <p:cNvSpPr txBox="1"/>
          <p:nvPr/>
        </p:nvSpPr>
        <p:spPr>
          <a:xfrm>
            <a:off x="3347864" y="5758814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1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31639" y="1816468"/>
            <a:ext cx="760620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CAVSI. (2014).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Computer, Audio, Video, Systems 	Integrator: www.cavsi.com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CCA. (s.f.).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electrónica de cálculo 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		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http://www.cca.org.mx/cca/cursos/informatica-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basica/html/excel/excel_tutor.htm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CCM.Enciclopedia. (Marzo de 2016).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de cálculo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Recuperado el 	2016, de ¿Qué es una hoja de cálculo?: 	http://es.ccm.net/contents/662-hoja-de-calculo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Contreras, A. (s.f.).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Hojas de cálculo: Definición, usos, características, 	ventajas y desventajas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Recuperado el 2016, de 	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https://sites.google.com/site/alonsocontreraspinguino/inform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atica-v-1/modulo-l/hoja-de-calculo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Microsoft. (2016).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Microsoft 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www.microsoft.com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192</Words>
  <Application>Microsoft Office PowerPoint</Application>
  <PresentationFormat>Presentación en pantalla (4:3)</PresentationFormat>
  <Paragraphs>50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Berlin Sans FB</vt:lpstr>
      <vt:lpstr>Calibri</vt:lpstr>
      <vt:lpstr>Times New Roman</vt:lpstr>
      <vt:lpstr>Tema de Office</vt:lpstr>
      <vt:lpstr>UNIVERSIDAD AUTÓNOMA DEL ESTADO DE HIDALGO</vt:lpstr>
      <vt:lpstr>Presentación de PowerPoint</vt:lpstr>
      <vt:lpstr>Excel worksheets</vt:lpstr>
      <vt:lpstr>Hojas de trabajo Excel</vt:lpstr>
      <vt:lpstr>Hojas de trabajo Excel</vt:lpstr>
      <vt:lpstr>Referencias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66</cp:revision>
  <dcterms:created xsi:type="dcterms:W3CDTF">2014-12-12T16:57:31Z</dcterms:created>
  <dcterms:modified xsi:type="dcterms:W3CDTF">2016-05-16T14:01:33Z</dcterms:modified>
</cp:coreProperties>
</file>