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62" r:id="rId3"/>
    <p:sldId id="261" r:id="rId4"/>
    <p:sldId id="264" r:id="rId5"/>
    <p:sldId id="331" r:id="rId6"/>
    <p:sldId id="332" r:id="rId7"/>
    <p:sldId id="333" r:id="rId8"/>
    <p:sldId id="335" r:id="rId9"/>
    <p:sldId id="342" r:id="rId10"/>
    <p:sldId id="343" r:id="rId11"/>
    <p:sldId id="338" r:id="rId12"/>
    <p:sldId id="352" r:id="rId13"/>
    <p:sldId id="339" r:id="rId14"/>
    <p:sldId id="340" r:id="rId15"/>
    <p:sldId id="341" r:id="rId16"/>
    <p:sldId id="266" r:id="rId17"/>
    <p:sldId id="267" r:id="rId18"/>
    <p:sldId id="355" r:id="rId19"/>
    <p:sldId id="354" r:id="rId20"/>
    <p:sldId id="268" r:id="rId21"/>
    <p:sldId id="269" r:id="rId22"/>
    <p:sldId id="270" r:id="rId23"/>
    <p:sldId id="271" r:id="rId24"/>
    <p:sldId id="272" r:id="rId25"/>
    <p:sldId id="357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51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6984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23ACD-E779-4C83-B6AA-E1FAB37FF080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866C8F6-160D-48FD-9764-5FB599DCA09B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Análisis de la situación de mercadotecnia actual, 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F4BEA2CB-CA2A-4DFD-A3D0-20126144B24C}" type="parTrans" cxnId="{327E29F8-579A-4D33-B949-9CC751D437AE}">
      <dgm:prSet/>
      <dgm:spPr/>
      <dgm:t>
        <a:bodyPr/>
        <a:lstStyle/>
        <a:p>
          <a:endParaRPr lang="es-ES"/>
        </a:p>
      </dgm:t>
    </dgm:pt>
    <dgm:pt modelId="{70B92D6F-4085-44A7-BC36-04F078CC93A3}" type="sibTrans" cxnId="{327E29F8-579A-4D33-B949-9CC751D437AE}">
      <dgm:prSet/>
      <dgm:spPr/>
      <dgm:t>
        <a:bodyPr/>
        <a:lstStyle/>
        <a:p>
          <a:endParaRPr lang="es-ES"/>
        </a:p>
      </dgm:t>
    </dgm:pt>
    <dgm:pt modelId="{AE2ADAC9-17F4-4106-8F47-658E74A529A2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Análisis de las oportunidades y amenazas 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800B3CBF-0CBF-4108-BE37-2E73B1FEB938}" type="parTrans" cxnId="{09ED7A31-0595-4F55-BB5A-A3F3D291AB4E}">
      <dgm:prSet/>
      <dgm:spPr/>
      <dgm:t>
        <a:bodyPr/>
        <a:lstStyle/>
        <a:p>
          <a:endParaRPr lang="es-ES"/>
        </a:p>
      </dgm:t>
    </dgm:pt>
    <dgm:pt modelId="{C40C9DD7-CF50-4E29-A97A-F68604614E70}" type="sibTrans" cxnId="{09ED7A31-0595-4F55-BB5A-A3F3D291AB4E}">
      <dgm:prSet/>
      <dgm:spPr/>
      <dgm:t>
        <a:bodyPr/>
        <a:lstStyle/>
        <a:p>
          <a:endParaRPr lang="es-ES"/>
        </a:p>
      </dgm:t>
    </dgm:pt>
    <dgm:pt modelId="{9EBAC1D6-F981-415D-9A3A-1FDB6C4565B7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Objetivos de mercadotecnia,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FABB0CD2-EB7C-4F26-8AC7-F9F118CF28E9}" type="parTrans" cxnId="{FB63CCC9-D98F-4F07-B209-D0104BF2DA98}">
      <dgm:prSet/>
      <dgm:spPr/>
      <dgm:t>
        <a:bodyPr/>
        <a:lstStyle/>
        <a:p>
          <a:endParaRPr lang="es-ES"/>
        </a:p>
      </dgm:t>
    </dgm:pt>
    <dgm:pt modelId="{84C77606-F90D-4CB9-AF69-CB2F2E58F570}" type="sibTrans" cxnId="{FB63CCC9-D98F-4F07-B209-D0104BF2DA98}">
      <dgm:prSet/>
      <dgm:spPr/>
      <dgm:t>
        <a:bodyPr/>
        <a:lstStyle/>
        <a:p>
          <a:endParaRPr lang="es-ES"/>
        </a:p>
      </dgm:t>
    </dgm:pt>
    <dgm:pt modelId="{BBC2E763-9457-47CE-9D76-7B8A12C4DB82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Estrategia de mercadotecnia,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E312D7C1-8511-44A6-A88D-C81FEC21F4F5}" type="parTrans" cxnId="{B18FCB4D-9A92-4055-99CA-76C25A03E399}">
      <dgm:prSet/>
      <dgm:spPr/>
      <dgm:t>
        <a:bodyPr/>
        <a:lstStyle/>
        <a:p>
          <a:endParaRPr lang="es-ES"/>
        </a:p>
      </dgm:t>
    </dgm:pt>
    <dgm:pt modelId="{ED81C3E6-8B0E-47A3-8089-994513F822ED}" type="sibTrans" cxnId="{B18FCB4D-9A92-4055-99CA-76C25A03E399}">
      <dgm:prSet/>
      <dgm:spPr/>
      <dgm:t>
        <a:bodyPr/>
        <a:lstStyle/>
        <a:p>
          <a:endParaRPr lang="es-ES"/>
        </a:p>
      </dgm:t>
    </dgm:pt>
    <dgm:pt modelId="{3CFE9614-95CC-42DF-9AE0-15DEE409DD36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Programas de acción 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6265BB60-FB29-43CD-AC43-535DFAB58B81}" type="parTrans" cxnId="{A2417D3D-C476-4C7C-88EC-966AC94CE748}">
      <dgm:prSet/>
      <dgm:spPr/>
      <dgm:t>
        <a:bodyPr/>
        <a:lstStyle/>
        <a:p>
          <a:endParaRPr lang="es-ES"/>
        </a:p>
      </dgm:t>
    </dgm:pt>
    <dgm:pt modelId="{903194F0-413D-433B-92DB-4FCBDEB887FE}" type="sibTrans" cxnId="{A2417D3D-C476-4C7C-88EC-966AC94CE748}">
      <dgm:prSet/>
      <dgm:spPr/>
      <dgm:t>
        <a:bodyPr/>
        <a:lstStyle/>
        <a:p>
          <a:endParaRPr lang="es-ES"/>
        </a:p>
      </dgm:t>
    </dgm:pt>
    <dgm:pt modelId="{7D6E2CD9-F3EF-4CE6-AB32-84E8F57F6CB7}">
      <dgm:prSet custT="1"/>
      <dgm:spPr/>
      <dgm:t>
        <a:bodyPr/>
        <a:lstStyle/>
        <a:p>
          <a:pPr rtl="0"/>
          <a:r>
            <a:rPr lang="es-MX" sz="1100" dirty="0" smtClean="0">
              <a:latin typeface="Arial" pitchFamily="34" charset="0"/>
              <a:cs typeface="Arial" pitchFamily="34" charset="0"/>
            </a:rPr>
            <a:t>Ingresos proyectados (el estado proyectado de pérdidas y utilidades)</a:t>
          </a:r>
          <a:endParaRPr lang="es-ES" sz="1100" dirty="0">
            <a:latin typeface="Arial" pitchFamily="34" charset="0"/>
            <a:cs typeface="Arial" pitchFamily="34" charset="0"/>
          </a:endParaRPr>
        </a:p>
      </dgm:t>
    </dgm:pt>
    <dgm:pt modelId="{A739A74B-017A-4C07-A38F-D4623DF52597}" type="parTrans" cxnId="{D293D87C-F117-4194-8FBD-BCC95C7BE39A}">
      <dgm:prSet/>
      <dgm:spPr/>
      <dgm:t>
        <a:bodyPr/>
        <a:lstStyle/>
        <a:p>
          <a:endParaRPr lang="es-ES"/>
        </a:p>
      </dgm:t>
    </dgm:pt>
    <dgm:pt modelId="{AD551D7B-DB09-4A70-9AD1-22BA77A77F1E}" type="sibTrans" cxnId="{D293D87C-F117-4194-8FBD-BCC95C7BE39A}">
      <dgm:prSet/>
      <dgm:spPr/>
      <dgm:t>
        <a:bodyPr/>
        <a:lstStyle/>
        <a:p>
          <a:endParaRPr lang="es-ES"/>
        </a:p>
      </dgm:t>
    </dgm:pt>
    <dgm:pt modelId="{B112C643-3FD0-4CFC-ACF6-0F12653ADFE6}" type="pres">
      <dgm:prSet presAssocID="{E4723ACD-E779-4C83-B6AA-E1FAB37FF08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32856B69-E6E7-490A-88D6-1A72DDB20339}" type="pres">
      <dgm:prSet presAssocID="{A866C8F6-160D-48FD-9764-5FB599DCA09B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CA6E56-4CDA-47AB-BA5D-CDA2A34A2E07}" type="pres">
      <dgm:prSet presAssocID="{70B92D6F-4085-44A7-BC36-04F078CC93A3}" presName="sibTrans" presStyleLbl="sibTrans2D1" presStyleIdx="0" presStyleCnt="5"/>
      <dgm:spPr/>
      <dgm:t>
        <a:bodyPr/>
        <a:lstStyle/>
        <a:p>
          <a:endParaRPr lang="es-MX"/>
        </a:p>
      </dgm:t>
    </dgm:pt>
    <dgm:pt modelId="{D11A8B3E-482E-416F-9E4A-8D359FAF2AF3}" type="pres">
      <dgm:prSet presAssocID="{AE2ADAC9-17F4-4106-8F47-658E74A529A2}" presName="middleNode" presStyleCnt="0"/>
      <dgm:spPr/>
    </dgm:pt>
    <dgm:pt modelId="{8D8AFDA7-F22B-44F6-864D-FB8C46F158AB}" type="pres">
      <dgm:prSet presAssocID="{AE2ADAC9-17F4-4106-8F47-658E74A529A2}" presName="padding" presStyleLbl="node1" presStyleIdx="0" presStyleCnt="6"/>
      <dgm:spPr/>
    </dgm:pt>
    <dgm:pt modelId="{29A583E0-D2A3-4621-847B-4C7250311922}" type="pres">
      <dgm:prSet presAssocID="{AE2ADAC9-17F4-4106-8F47-658E74A529A2}" presName="shap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E16024-B118-42BA-9687-2FC1D84156F2}" type="pres">
      <dgm:prSet presAssocID="{C40C9DD7-CF50-4E29-A97A-F68604614E70}" presName="sibTrans" presStyleLbl="sibTrans2D1" presStyleIdx="1" presStyleCnt="5"/>
      <dgm:spPr/>
      <dgm:t>
        <a:bodyPr/>
        <a:lstStyle/>
        <a:p>
          <a:endParaRPr lang="es-MX"/>
        </a:p>
      </dgm:t>
    </dgm:pt>
    <dgm:pt modelId="{8BA7CBB9-84D1-4EA4-90ED-59244B8B824C}" type="pres">
      <dgm:prSet presAssocID="{9EBAC1D6-F981-415D-9A3A-1FDB6C4565B7}" presName="middleNode" presStyleCnt="0"/>
      <dgm:spPr/>
    </dgm:pt>
    <dgm:pt modelId="{F2459E4E-FD95-459B-AA0D-D3BBE6616052}" type="pres">
      <dgm:prSet presAssocID="{9EBAC1D6-F981-415D-9A3A-1FDB6C4565B7}" presName="padding" presStyleLbl="node1" presStyleIdx="1" presStyleCnt="6"/>
      <dgm:spPr/>
    </dgm:pt>
    <dgm:pt modelId="{0A98E7ED-565F-4673-81AC-4C49DD0A5784}" type="pres">
      <dgm:prSet presAssocID="{9EBAC1D6-F981-415D-9A3A-1FDB6C4565B7}" presName="shape" presStyleLbl="node1" presStyleIdx="2" presStyleCnt="6" custScaleX="117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F798B-B2BF-4D79-9205-822323C25B6A}" type="pres">
      <dgm:prSet presAssocID="{84C77606-F90D-4CB9-AF69-CB2F2E58F570}" presName="sibTrans" presStyleLbl="sibTrans2D1" presStyleIdx="2" presStyleCnt="5"/>
      <dgm:spPr/>
      <dgm:t>
        <a:bodyPr/>
        <a:lstStyle/>
        <a:p>
          <a:endParaRPr lang="es-MX"/>
        </a:p>
      </dgm:t>
    </dgm:pt>
    <dgm:pt modelId="{65AB480D-A45E-412A-9B80-24B41F4E23C9}" type="pres">
      <dgm:prSet presAssocID="{BBC2E763-9457-47CE-9D76-7B8A12C4DB82}" presName="middleNode" presStyleCnt="0"/>
      <dgm:spPr/>
    </dgm:pt>
    <dgm:pt modelId="{AFB7F38A-101B-4201-BB16-C53ECAD2E571}" type="pres">
      <dgm:prSet presAssocID="{BBC2E763-9457-47CE-9D76-7B8A12C4DB82}" presName="padding" presStyleLbl="node1" presStyleIdx="2" presStyleCnt="6"/>
      <dgm:spPr/>
    </dgm:pt>
    <dgm:pt modelId="{984F6307-2F34-485D-B331-605BD97DA21A}" type="pres">
      <dgm:prSet presAssocID="{BBC2E763-9457-47CE-9D76-7B8A12C4DB82}" presName="shape" presStyleLbl="node1" presStyleIdx="3" presStyleCnt="6" custScaleX="1176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67E252-3AC1-4B6A-A39C-797201FFCE9F}" type="pres">
      <dgm:prSet presAssocID="{ED81C3E6-8B0E-47A3-8089-994513F822ED}" presName="sibTrans" presStyleLbl="sibTrans2D1" presStyleIdx="3" presStyleCnt="5"/>
      <dgm:spPr/>
      <dgm:t>
        <a:bodyPr/>
        <a:lstStyle/>
        <a:p>
          <a:endParaRPr lang="es-MX"/>
        </a:p>
      </dgm:t>
    </dgm:pt>
    <dgm:pt modelId="{20E81C94-552C-4BA6-BA52-1AF4743685BC}" type="pres">
      <dgm:prSet presAssocID="{3CFE9614-95CC-42DF-9AE0-15DEE409DD36}" presName="middleNode" presStyleCnt="0"/>
      <dgm:spPr/>
    </dgm:pt>
    <dgm:pt modelId="{B9200B63-0D6D-47AC-8AA2-8D5C413F0A6B}" type="pres">
      <dgm:prSet presAssocID="{3CFE9614-95CC-42DF-9AE0-15DEE409DD36}" presName="padding" presStyleLbl="node1" presStyleIdx="3" presStyleCnt="6"/>
      <dgm:spPr/>
    </dgm:pt>
    <dgm:pt modelId="{BCE8E117-BEAE-478D-93C4-FA4AADC1A432}" type="pres">
      <dgm:prSet presAssocID="{3CFE9614-95CC-42DF-9AE0-15DEE409DD36}" presName="shap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7ECDE6-E5B8-4DC9-A0E3-7903AC600B23}" type="pres">
      <dgm:prSet presAssocID="{903194F0-413D-433B-92DB-4FCBDEB887FE}" presName="sibTrans" presStyleLbl="sibTrans2D1" presStyleIdx="4" presStyleCnt="5"/>
      <dgm:spPr/>
      <dgm:t>
        <a:bodyPr/>
        <a:lstStyle/>
        <a:p>
          <a:endParaRPr lang="es-MX"/>
        </a:p>
      </dgm:t>
    </dgm:pt>
    <dgm:pt modelId="{FE8012B5-EAF3-4C0E-B8FF-2D2F88BCD87C}" type="pres">
      <dgm:prSet presAssocID="{7D6E2CD9-F3EF-4CE6-AB32-84E8F57F6CB7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4779C1-E8C4-4A11-A3C3-A9795CE0B3BA}" type="presOf" srcId="{C40C9DD7-CF50-4E29-A97A-F68604614E70}" destId="{06E16024-B118-42BA-9687-2FC1D84156F2}" srcOrd="0" destOrd="0" presId="urn:microsoft.com/office/officeart/2005/8/layout/bProcess2"/>
    <dgm:cxn modelId="{B332FF9B-83EB-43F6-83EC-462842DAA40C}" type="presOf" srcId="{ED81C3E6-8B0E-47A3-8089-994513F822ED}" destId="{C467E252-3AC1-4B6A-A39C-797201FFCE9F}" srcOrd="0" destOrd="0" presId="urn:microsoft.com/office/officeart/2005/8/layout/bProcess2"/>
    <dgm:cxn modelId="{27283DC5-239D-4945-B571-C315BD136889}" type="presOf" srcId="{E4723ACD-E779-4C83-B6AA-E1FAB37FF080}" destId="{B112C643-3FD0-4CFC-ACF6-0F12653ADFE6}" srcOrd="0" destOrd="0" presId="urn:microsoft.com/office/officeart/2005/8/layout/bProcess2"/>
    <dgm:cxn modelId="{5C3FDFD2-3744-4AEE-AE7C-E24EBB3B62A6}" type="presOf" srcId="{BBC2E763-9457-47CE-9D76-7B8A12C4DB82}" destId="{984F6307-2F34-485D-B331-605BD97DA21A}" srcOrd="0" destOrd="0" presId="urn:microsoft.com/office/officeart/2005/8/layout/bProcess2"/>
    <dgm:cxn modelId="{327E29F8-579A-4D33-B949-9CC751D437AE}" srcId="{E4723ACD-E779-4C83-B6AA-E1FAB37FF080}" destId="{A866C8F6-160D-48FD-9764-5FB599DCA09B}" srcOrd="0" destOrd="0" parTransId="{F4BEA2CB-CA2A-4DFD-A3D0-20126144B24C}" sibTransId="{70B92D6F-4085-44A7-BC36-04F078CC93A3}"/>
    <dgm:cxn modelId="{D293D87C-F117-4194-8FBD-BCC95C7BE39A}" srcId="{E4723ACD-E779-4C83-B6AA-E1FAB37FF080}" destId="{7D6E2CD9-F3EF-4CE6-AB32-84E8F57F6CB7}" srcOrd="5" destOrd="0" parTransId="{A739A74B-017A-4C07-A38F-D4623DF52597}" sibTransId="{AD551D7B-DB09-4A70-9AD1-22BA77A77F1E}"/>
    <dgm:cxn modelId="{DF13ACE1-8A71-4B3A-B16C-BF7139877D62}" type="presOf" srcId="{7D6E2CD9-F3EF-4CE6-AB32-84E8F57F6CB7}" destId="{FE8012B5-EAF3-4C0E-B8FF-2D2F88BCD87C}" srcOrd="0" destOrd="0" presId="urn:microsoft.com/office/officeart/2005/8/layout/bProcess2"/>
    <dgm:cxn modelId="{6AD96EDE-2A20-4908-AB54-E3E171C9AF78}" type="presOf" srcId="{3CFE9614-95CC-42DF-9AE0-15DEE409DD36}" destId="{BCE8E117-BEAE-478D-93C4-FA4AADC1A432}" srcOrd="0" destOrd="0" presId="urn:microsoft.com/office/officeart/2005/8/layout/bProcess2"/>
    <dgm:cxn modelId="{A2417D3D-C476-4C7C-88EC-966AC94CE748}" srcId="{E4723ACD-E779-4C83-B6AA-E1FAB37FF080}" destId="{3CFE9614-95CC-42DF-9AE0-15DEE409DD36}" srcOrd="4" destOrd="0" parTransId="{6265BB60-FB29-43CD-AC43-535DFAB58B81}" sibTransId="{903194F0-413D-433B-92DB-4FCBDEB887FE}"/>
    <dgm:cxn modelId="{2146B1BD-D312-4EF3-9F6C-A0A0089064A6}" type="presOf" srcId="{AE2ADAC9-17F4-4106-8F47-658E74A529A2}" destId="{29A583E0-D2A3-4621-847B-4C7250311922}" srcOrd="0" destOrd="0" presId="urn:microsoft.com/office/officeart/2005/8/layout/bProcess2"/>
    <dgm:cxn modelId="{A1CFAFBD-2AA7-4C19-9913-39270BE223B8}" type="presOf" srcId="{A866C8F6-160D-48FD-9764-5FB599DCA09B}" destId="{32856B69-E6E7-490A-88D6-1A72DDB20339}" srcOrd="0" destOrd="0" presId="urn:microsoft.com/office/officeart/2005/8/layout/bProcess2"/>
    <dgm:cxn modelId="{FB63CCC9-D98F-4F07-B209-D0104BF2DA98}" srcId="{E4723ACD-E779-4C83-B6AA-E1FAB37FF080}" destId="{9EBAC1D6-F981-415D-9A3A-1FDB6C4565B7}" srcOrd="2" destOrd="0" parTransId="{FABB0CD2-EB7C-4F26-8AC7-F9F118CF28E9}" sibTransId="{84C77606-F90D-4CB9-AF69-CB2F2E58F570}"/>
    <dgm:cxn modelId="{F46A07EF-42D4-4C8A-A03E-EFD7F09BE6BB}" type="presOf" srcId="{70B92D6F-4085-44A7-BC36-04F078CC93A3}" destId="{5ACA6E56-4CDA-47AB-BA5D-CDA2A34A2E07}" srcOrd="0" destOrd="0" presId="urn:microsoft.com/office/officeart/2005/8/layout/bProcess2"/>
    <dgm:cxn modelId="{B18FCB4D-9A92-4055-99CA-76C25A03E399}" srcId="{E4723ACD-E779-4C83-B6AA-E1FAB37FF080}" destId="{BBC2E763-9457-47CE-9D76-7B8A12C4DB82}" srcOrd="3" destOrd="0" parTransId="{E312D7C1-8511-44A6-A88D-C81FEC21F4F5}" sibTransId="{ED81C3E6-8B0E-47A3-8089-994513F822ED}"/>
    <dgm:cxn modelId="{919C4540-FB97-41B3-AEC9-061485EFEAB2}" type="presOf" srcId="{9EBAC1D6-F981-415D-9A3A-1FDB6C4565B7}" destId="{0A98E7ED-565F-4673-81AC-4C49DD0A5784}" srcOrd="0" destOrd="0" presId="urn:microsoft.com/office/officeart/2005/8/layout/bProcess2"/>
    <dgm:cxn modelId="{09ED7A31-0595-4F55-BB5A-A3F3D291AB4E}" srcId="{E4723ACD-E779-4C83-B6AA-E1FAB37FF080}" destId="{AE2ADAC9-17F4-4106-8F47-658E74A529A2}" srcOrd="1" destOrd="0" parTransId="{800B3CBF-0CBF-4108-BE37-2E73B1FEB938}" sibTransId="{C40C9DD7-CF50-4E29-A97A-F68604614E70}"/>
    <dgm:cxn modelId="{0610C447-B4D7-4C21-A695-88810473B354}" type="presOf" srcId="{84C77606-F90D-4CB9-AF69-CB2F2E58F570}" destId="{155F798B-B2BF-4D79-9205-822323C25B6A}" srcOrd="0" destOrd="0" presId="urn:microsoft.com/office/officeart/2005/8/layout/bProcess2"/>
    <dgm:cxn modelId="{E6B38309-6F8A-4A2D-B58E-E1DE731A96EF}" type="presOf" srcId="{903194F0-413D-433B-92DB-4FCBDEB887FE}" destId="{427ECDE6-E5B8-4DC9-A0E3-7903AC600B23}" srcOrd="0" destOrd="0" presId="urn:microsoft.com/office/officeart/2005/8/layout/bProcess2"/>
    <dgm:cxn modelId="{A1E7CAE4-0ABE-4EBD-A19A-D6459821345D}" type="presParOf" srcId="{B112C643-3FD0-4CFC-ACF6-0F12653ADFE6}" destId="{32856B69-E6E7-490A-88D6-1A72DDB20339}" srcOrd="0" destOrd="0" presId="urn:microsoft.com/office/officeart/2005/8/layout/bProcess2"/>
    <dgm:cxn modelId="{DFD6F59E-9CB5-42FE-965D-986F1DECDDC0}" type="presParOf" srcId="{B112C643-3FD0-4CFC-ACF6-0F12653ADFE6}" destId="{5ACA6E56-4CDA-47AB-BA5D-CDA2A34A2E07}" srcOrd="1" destOrd="0" presId="urn:microsoft.com/office/officeart/2005/8/layout/bProcess2"/>
    <dgm:cxn modelId="{C14FEA3F-B1A3-4451-8910-3D5E3D6EC327}" type="presParOf" srcId="{B112C643-3FD0-4CFC-ACF6-0F12653ADFE6}" destId="{D11A8B3E-482E-416F-9E4A-8D359FAF2AF3}" srcOrd="2" destOrd="0" presId="urn:microsoft.com/office/officeart/2005/8/layout/bProcess2"/>
    <dgm:cxn modelId="{0DE7ADF0-BC9E-4404-9C49-9E6226CCA43C}" type="presParOf" srcId="{D11A8B3E-482E-416F-9E4A-8D359FAF2AF3}" destId="{8D8AFDA7-F22B-44F6-864D-FB8C46F158AB}" srcOrd="0" destOrd="0" presId="urn:microsoft.com/office/officeart/2005/8/layout/bProcess2"/>
    <dgm:cxn modelId="{5EC5527F-D2DB-4BEB-847B-39B9CF95A199}" type="presParOf" srcId="{D11A8B3E-482E-416F-9E4A-8D359FAF2AF3}" destId="{29A583E0-D2A3-4621-847B-4C7250311922}" srcOrd="1" destOrd="0" presId="urn:microsoft.com/office/officeart/2005/8/layout/bProcess2"/>
    <dgm:cxn modelId="{2D604578-C6DF-4A55-B6F0-A8C7E731FFE6}" type="presParOf" srcId="{B112C643-3FD0-4CFC-ACF6-0F12653ADFE6}" destId="{06E16024-B118-42BA-9687-2FC1D84156F2}" srcOrd="3" destOrd="0" presId="urn:microsoft.com/office/officeart/2005/8/layout/bProcess2"/>
    <dgm:cxn modelId="{9B6BC69F-DD17-40D8-9C95-48BB07F04236}" type="presParOf" srcId="{B112C643-3FD0-4CFC-ACF6-0F12653ADFE6}" destId="{8BA7CBB9-84D1-4EA4-90ED-59244B8B824C}" srcOrd="4" destOrd="0" presId="urn:microsoft.com/office/officeart/2005/8/layout/bProcess2"/>
    <dgm:cxn modelId="{AE675FA0-F705-4166-B66D-87467AA07F86}" type="presParOf" srcId="{8BA7CBB9-84D1-4EA4-90ED-59244B8B824C}" destId="{F2459E4E-FD95-459B-AA0D-D3BBE6616052}" srcOrd="0" destOrd="0" presId="urn:microsoft.com/office/officeart/2005/8/layout/bProcess2"/>
    <dgm:cxn modelId="{9105F907-2C1A-42F3-810F-C7436D633EB6}" type="presParOf" srcId="{8BA7CBB9-84D1-4EA4-90ED-59244B8B824C}" destId="{0A98E7ED-565F-4673-81AC-4C49DD0A5784}" srcOrd="1" destOrd="0" presId="urn:microsoft.com/office/officeart/2005/8/layout/bProcess2"/>
    <dgm:cxn modelId="{4CE042E2-6DCB-4DFF-890E-E0655A5008E7}" type="presParOf" srcId="{B112C643-3FD0-4CFC-ACF6-0F12653ADFE6}" destId="{155F798B-B2BF-4D79-9205-822323C25B6A}" srcOrd="5" destOrd="0" presId="urn:microsoft.com/office/officeart/2005/8/layout/bProcess2"/>
    <dgm:cxn modelId="{A3D5B0E2-B562-4CBA-91F9-B20CE0A4F9B0}" type="presParOf" srcId="{B112C643-3FD0-4CFC-ACF6-0F12653ADFE6}" destId="{65AB480D-A45E-412A-9B80-24B41F4E23C9}" srcOrd="6" destOrd="0" presId="urn:microsoft.com/office/officeart/2005/8/layout/bProcess2"/>
    <dgm:cxn modelId="{38731F5F-D7EB-4DD2-A3BE-1DB15870805E}" type="presParOf" srcId="{65AB480D-A45E-412A-9B80-24B41F4E23C9}" destId="{AFB7F38A-101B-4201-BB16-C53ECAD2E571}" srcOrd="0" destOrd="0" presId="urn:microsoft.com/office/officeart/2005/8/layout/bProcess2"/>
    <dgm:cxn modelId="{ED292933-BCE1-4FA0-AE17-D3E5DA3F39B8}" type="presParOf" srcId="{65AB480D-A45E-412A-9B80-24B41F4E23C9}" destId="{984F6307-2F34-485D-B331-605BD97DA21A}" srcOrd="1" destOrd="0" presId="urn:microsoft.com/office/officeart/2005/8/layout/bProcess2"/>
    <dgm:cxn modelId="{40DF885A-FAC5-4809-A189-81578B710B40}" type="presParOf" srcId="{B112C643-3FD0-4CFC-ACF6-0F12653ADFE6}" destId="{C467E252-3AC1-4B6A-A39C-797201FFCE9F}" srcOrd="7" destOrd="0" presId="urn:microsoft.com/office/officeart/2005/8/layout/bProcess2"/>
    <dgm:cxn modelId="{959475C7-3291-48D4-A026-D11845BE97E6}" type="presParOf" srcId="{B112C643-3FD0-4CFC-ACF6-0F12653ADFE6}" destId="{20E81C94-552C-4BA6-BA52-1AF4743685BC}" srcOrd="8" destOrd="0" presId="urn:microsoft.com/office/officeart/2005/8/layout/bProcess2"/>
    <dgm:cxn modelId="{0C55E6C2-061E-4062-8CCB-6921248CF2E8}" type="presParOf" srcId="{20E81C94-552C-4BA6-BA52-1AF4743685BC}" destId="{B9200B63-0D6D-47AC-8AA2-8D5C413F0A6B}" srcOrd="0" destOrd="0" presId="urn:microsoft.com/office/officeart/2005/8/layout/bProcess2"/>
    <dgm:cxn modelId="{C4995B4F-9C1F-4EDA-9BDD-42D9A62C87E4}" type="presParOf" srcId="{20E81C94-552C-4BA6-BA52-1AF4743685BC}" destId="{BCE8E117-BEAE-478D-93C4-FA4AADC1A432}" srcOrd="1" destOrd="0" presId="urn:microsoft.com/office/officeart/2005/8/layout/bProcess2"/>
    <dgm:cxn modelId="{49856763-BBD9-422B-9129-05075319854E}" type="presParOf" srcId="{B112C643-3FD0-4CFC-ACF6-0F12653ADFE6}" destId="{427ECDE6-E5B8-4DC9-A0E3-7903AC600B23}" srcOrd="9" destOrd="0" presId="urn:microsoft.com/office/officeart/2005/8/layout/bProcess2"/>
    <dgm:cxn modelId="{4043A969-C2DE-49A4-93B5-DE258B82276A}" type="presParOf" srcId="{B112C643-3FD0-4CFC-ACF6-0F12653ADFE6}" destId="{FE8012B5-EAF3-4C0E-B8FF-2D2F88BCD87C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10710E-7BE9-44B6-974B-64CC1A1FC91B}" type="doc">
      <dgm:prSet loTypeId="urn:microsoft.com/office/officeart/2008/layout/CircleAccentTimeline" loCatId="process" qsTypeId="urn:microsoft.com/office/officeart/2005/8/quickstyle/3d7" qsCatId="3D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A7306937-A3FD-4748-AB63-5D7276DA1AB7}">
      <dgm:prSet custT="1"/>
      <dgm:spPr/>
      <dgm:t>
        <a:bodyPr/>
        <a:lstStyle/>
        <a:p>
          <a:pPr rtl="0"/>
          <a:r>
            <a:rPr lang="es-ES" sz="2000" b="0" dirty="0" smtClean="0"/>
            <a:t>Promoción </a:t>
          </a:r>
          <a:endParaRPr lang="es-ES" sz="2000" dirty="0"/>
        </a:p>
      </dgm:t>
    </dgm:pt>
    <dgm:pt modelId="{366B57FA-87D4-4E91-9849-7383D7B728B6}" type="parTrans" cxnId="{1FACE936-BCE0-4EEE-BB50-83355F965343}">
      <dgm:prSet/>
      <dgm:spPr/>
      <dgm:t>
        <a:bodyPr/>
        <a:lstStyle/>
        <a:p>
          <a:endParaRPr lang="es-ES"/>
        </a:p>
      </dgm:t>
    </dgm:pt>
    <dgm:pt modelId="{06240FD5-BC6B-41C5-BC0C-F4356C0A9BE2}" type="sibTrans" cxnId="{1FACE936-BCE0-4EEE-BB50-83355F965343}">
      <dgm:prSet/>
      <dgm:spPr/>
      <dgm:t>
        <a:bodyPr/>
        <a:lstStyle/>
        <a:p>
          <a:endParaRPr lang="es-ES"/>
        </a:p>
      </dgm:t>
    </dgm:pt>
    <dgm:pt modelId="{6756CF87-CAAF-4E43-93E3-9BA3404498CA}">
      <dgm:prSet custT="1"/>
      <dgm:spPr/>
      <dgm:t>
        <a:bodyPr/>
        <a:lstStyle/>
        <a:p>
          <a:pPr rtl="0"/>
          <a:r>
            <a:rPr lang="es-ES" sz="2000" b="0" dirty="0" smtClean="0"/>
            <a:t>Distribución física </a:t>
          </a:r>
          <a:endParaRPr lang="es-ES" sz="2000" dirty="0"/>
        </a:p>
      </dgm:t>
    </dgm:pt>
    <dgm:pt modelId="{E8C1DC8F-1FAA-46C4-BA40-F1BDFCD69013}" type="sibTrans" cxnId="{0C537BDE-BFE9-4F68-AB1B-23077CF6A637}">
      <dgm:prSet/>
      <dgm:spPr/>
      <dgm:t>
        <a:bodyPr/>
        <a:lstStyle/>
        <a:p>
          <a:endParaRPr lang="es-ES"/>
        </a:p>
      </dgm:t>
    </dgm:pt>
    <dgm:pt modelId="{A02C76B3-02F2-45C6-A502-BAF269F7DA92}" type="parTrans" cxnId="{0C537BDE-BFE9-4F68-AB1B-23077CF6A637}">
      <dgm:prSet/>
      <dgm:spPr/>
      <dgm:t>
        <a:bodyPr/>
        <a:lstStyle/>
        <a:p>
          <a:endParaRPr lang="es-ES"/>
        </a:p>
      </dgm:t>
    </dgm:pt>
    <dgm:pt modelId="{F4326140-3295-4AD3-AE46-68C912FC6062}">
      <dgm:prSet custT="1"/>
      <dgm:spPr/>
      <dgm:t>
        <a:bodyPr/>
        <a:lstStyle/>
        <a:p>
          <a:pPr rtl="0"/>
          <a:r>
            <a:rPr lang="es-ES" sz="2000" b="0" dirty="0" smtClean="0"/>
            <a:t>Canales de distribución </a:t>
          </a:r>
          <a:endParaRPr lang="es-ES" sz="2000" dirty="0"/>
        </a:p>
      </dgm:t>
    </dgm:pt>
    <dgm:pt modelId="{D1298B89-DE56-45BF-B32F-153571EF7B42}" type="sibTrans" cxnId="{D948E4CF-50CA-4244-A93C-89F4A98B09E1}">
      <dgm:prSet/>
      <dgm:spPr/>
      <dgm:t>
        <a:bodyPr/>
        <a:lstStyle/>
        <a:p>
          <a:endParaRPr lang="es-ES"/>
        </a:p>
      </dgm:t>
    </dgm:pt>
    <dgm:pt modelId="{9B8CFE59-3E1B-4956-B822-A1A6230E3798}" type="parTrans" cxnId="{D948E4CF-50CA-4244-A93C-89F4A98B09E1}">
      <dgm:prSet/>
      <dgm:spPr/>
      <dgm:t>
        <a:bodyPr/>
        <a:lstStyle/>
        <a:p>
          <a:endParaRPr lang="es-ES"/>
        </a:p>
      </dgm:t>
    </dgm:pt>
    <dgm:pt modelId="{43CBA56C-2991-4958-BAB9-100967812893}">
      <dgm:prSet custT="1"/>
      <dgm:spPr/>
      <dgm:t>
        <a:bodyPr/>
        <a:lstStyle/>
        <a:p>
          <a:pPr rtl="0"/>
          <a:r>
            <a:rPr lang="es-ES" sz="2000" b="0" dirty="0" smtClean="0"/>
            <a:t>Fijación de precios </a:t>
          </a:r>
          <a:endParaRPr lang="es-ES" sz="2000" dirty="0"/>
        </a:p>
      </dgm:t>
    </dgm:pt>
    <dgm:pt modelId="{93AA2B7F-566A-4687-90CD-B2AC8207F1FF}" type="sibTrans" cxnId="{6BBA547F-32DE-4B87-A816-C60E4E1BCBD1}">
      <dgm:prSet/>
      <dgm:spPr/>
      <dgm:t>
        <a:bodyPr/>
        <a:lstStyle/>
        <a:p>
          <a:endParaRPr lang="es-ES"/>
        </a:p>
      </dgm:t>
    </dgm:pt>
    <dgm:pt modelId="{AB7A765F-B988-4A5E-8F25-F08CFD49E94E}" type="parTrans" cxnId="{6BBA547F-32DE-4B87-A816-C60E4E1BCBD1}">
      <dgm:prSet/>
      <dgm:spPr/>
      <dgm:t>
        <a:bodyPr/>
        <a:lstStyle/>
        <a:p>
          <a:endParaRPr lang="es-ES"/>
        </a:p>
      </dgm:t>
    </dgm:pt>
    <dgm:pt modelId="{4FEE5C6F-291C-4AB0-A3D5-EB72F7CA6E06}">
      <dgm:prSet custT="1"/>
      <dgm:spPr/>
      <dgm:t>
        <a:bodyPr/>
        <a:lstStyle/>
        <a:p>
          <a:pPr rtl="0"/>
          <a:r>
            <a:rPr lang="es-ES" sz="2000" b="0" dirty="0" smtClean="0"/>
            <a:t>Desarrollo del producto </a:t>
          </a:r>
          <a:endParaRPr lang="es-ES" sz="2000" dirty="0"/>
        </a:p>
      </dgm:t>
    </dgm:pt>
    <dgm:pt modelId="{A8A16679-A5B6-410A-99A1-C4DED299CF5A}" type="sibTrans" cxnId="{6E38299B-EAF6-4062-AE28-30828C45C792}">
      <dgm:prSet/>
      <dgm:spPr/>
      <dgm:t>
        <a:bodyPr/>
        <a:lstStyle/>
        <a:p>
          <a:endParaRPr lang="es-ES"/>
        </a:p>
      </dgm:t>
    </dgm:pt>
    <dgm:pt modelId="{632B3864-28F6-4440-B582-F960ACA860BC}" type="parTrans" cxnId="{6E38299B-EAF6-4062-AE28-30828C45C792}">
      <dgm:prSet/>
      <dgm:spPr/>
      <dgm:t>
        <a:bodyPr/>
        <a:lstStyle/>
        <a:p>
          <a:endParaRPr lang="es-ES"/>
        </a:p>
      </dgm:t>
    </dgm:pt>
    <dgm:pt modelId="{F1E7D926-66F2-41C8-BE3D-159F5D30432F}" type="pres">
      <dgm:prSet presAssocID="{9810710E-7BE9-44B6-974B-64CC1A1FC91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6234D0C7-A771-47E3-956E-0667F6E40B5A}" type="pres">
      <dgm:prSet presAssocID="{4FEE5C6F-291C-4AB0-A3D5-EB72F7CA6E06}" presName="parComposite" presStyleCnt="0"/>
      <dgm:spPr/>
    </dgm:pt>
    <dgm:pt modelId="{BAE9CD6F-D02D-49C0-8C85-14FBF0F19219}" type="pres">
      <dgm:prSet presAssocID="{4FEE5C6F-291C-4AB0-A3D5-EB72F7CA6E06}" presName="parBigCircle" presStyleLbl="node0" presStyleIdx="0" presStyleCnt="1"/>
      <dgm:spPr/>
    </dgm:pt>
    <dgm:pt modelId="{26F893D1-60C8-431D-8135-08A41B5735E7}" type="pres">
      <dgm:prSet presAssocID="{4FEE5C6F-291C-4AB0-A3D5-EB72F7CA6E06}" presName="parTx" presStyleLbl="revTx" presStyleIdx="0" presStyleCnt="9"/>
      <dgm:spPr/>
      <dgm:t>
        <a:bodyPr/>
        <a:lstStyle/>
        <a:p>
          <a:endParaRPr lang="es-ES"/>
        </a:p>
      </dgm:t>
    </dgm:pt>
    <dgm:pt modelId="{F3054E82-3B49-48FD-B2DF-B6D5E7D95EE0}" type="pres">
      <dgm:prSet presAssocID="{4FEE5C6F-291C-4AB0-A3D5-EB72F7CA6E06}" presName="bSpace" presStyleCnt="0"/>
      <dgm:spPr/>
    </dgm:pt>
    <dgm:pt modelId="{6890E4E4-0616-4F74-B337-30AF7722CC0C}" type="pres">
      <dgm:prSet presAssocID="{4FEE5C6F-291C-4AB0-A3D5-EB72F7CA6E06}" presName="parBackupNorm" presStyleCnt="0"/>
      <dgm:spPr/>
    </dgm:pt>
    <dgm:pt modelId="{2CEA54AF-28E1-450F-B6EA-A614FF7477D7}" type="pres">
      <dgm:prSet presAssocID="{A8A16679-A5B6-410A-99A1-C4DED299CF5A}" presName="parSpace" presStyleCnt="0"/>
      <dgm:spPr/>
    </dgm:pt>
    <dgm:pt modelId="{79C44879-9DC0-4BEA-9674-9BB04291EDD5}" type="pres">
      <dgm:prSet presAssocID="{43CBA56C-2991-4958-BAB9-100967812893}" presName="desBackupLeftNorm" presStyleCnt="0"/>
      <dgm:spPr/>
    </dgm:pt>
    <dgm:pt modelId="{E824B8C0-DF38-46A5-A56A-67ADDE11913F}" type="pres">
      <dgm:prSet presAssocID="{43CBA56C-2991-4958-BAB9-100967812893}" presName="desComposite" presStyleCnt="0"/>
      <dgm:spPr/>
    </dgm:pt>
    <dgm:pt modelId="{5C49F3CE-18F1-4327-87E6-AFF29EB0E822}" type="pres">
      <dgm:prSet presAssocID="{43CBA56C-2991-4958-BAB9-100967812893}" presName="desCircle" presStyleLbl="node1" presStyleIdx="0" presStyleCnt="4"/>
      <dgm:spPr/>
    </dgm:pt>
    <dgm:pt modelId="{67A8296A-9004-4DC1-ABFB-A26E29B52843}" type="pres">
      <dgm:prSet presAssocID="{43CBA56C-2991-4958-BAB9-100967812893}" presName="chTx" presStyleLbl="revTx" presStyleIdx="1" presStyleCnt="9"/>
      <dgm:spPr/>
      <dgm:t>
        <a:bodyPr/>
        <a:lstStyle/>
        <a:p>
          <a:endParaRPr lang="es-ES"/>
        </a:p>
      </dgm:t>
    </dgm:pt>
    <dgm:pt modelId="{4104B860-AE1B-4532-8C95-77A2B42B0E1A}" type="pres">
      <dgm:prSet presAssocID="{43CBA56C-2991-4958-BAB9-100967812893}" presName="desTx" presStyleLbl="revTx" presStyleIdx="2" presStyleCnt="9">
        <dgm:presLayoutVars>
          <dgm:bulletEnabled val="1"/>
        </dgm:presLayoutVars>
      </dgm:prSet>
      <dgm:spPr/>
    </dgm:pt>
    <dgm:pt modelId="{578693DF-343B-4075-9DC1-A1579CD89C56}" type="pres">
      <dgm:prSet presAssocID="{43CBA56C-2991-4958-BAB9-100967812893}" presName="desBackupRightNorm" presStyleCnt="0"/>
      <dgm:spPr/>
    </dgm:pt>
    <dgm:pt modelId="{C3E26F33-17B9-4E34-8B1D-C4015D9CE050}" type="pres">
      <dgm:prSet presAssocID="{93AA2B7F-566A-4687-90CD-B2AC8207F1FF}" presName="desSpace" presStyleCnt="0"/>
      <dgm:spPr/>
    </dgm:pt>
    <dgm:pt modelId="{911B7E57-1EE7-4965-8475-1F192C85C89E}" type="pres">
      <dgm:prSet presAssocID="{F4326140-3295-4AD3-AE46-68C912FC6062}" presName="desBackupLeftNorm" presStyleCnt="0"/>
      <dgm:spPr/>
    </dgm:pt>
    <dgm:pt modelId="{EC669F35-B99A-49C1-B05B-77868BF82697}" type="pres">
      <dgm:prSet presAssocID="{F4326140-3295-4AD3-AE46-68C912FC6062}" presName="desComposite" presStyleCnt="0"/>
      <dgm:spPr/>
    </dgm:pt>
    <dgm:pt modelId="{17432943-D97D-4EBF-950E-D55BEB0486C5}" type="pres">
      <dgm:prSet presAssocID="{F4326140-3295-4AD3-AE46-68C912FC6062}" presName="desCircle" presStyleLbl="node1" presStyleIdx="1" presStyleCnt="4"/>
      <dgm:spPr/>
    </dgm:pt>
    <dgm:pt modelId="{610013B9-97F4-43F0-ACBE-BEC0F2FB96EC}" type="pres">
      <dgm:prSet presAssocID="{F4326140-3295-4AD3-AE46-68C912FC6062}" presName="chTx" presStyleLbl="revTx" presStyleIdx="3" presStyleCnt="9"/>
      <dgm:spPr/>
      <dgm:t>
        <a:bodyPr/>
        <a:lstStyle/>
        <a:p>
          <a:endParaRPr lang="es-ES"/>
        </a:p>
      </dgm:t>
    </dgm:pt>
    <dgm:pt modelId="{BFC5695B-7208-4457-831B-CCC58B81351B}" type="pres">
      <dgm:prSet presAssocID="{F4326140-3295-4AD3-AE46-68C912FC6062}" presName="desTx" presStyleLbl="revTx" presStyleIdx="4" presStyleCnt="9">
        <dgm:presLayoutVars>
          <dgm:bulletEnabled val="1"/>
        </dgm:presLayoutVars>
      </dgm:prSet>
      <dgm:spPr/>
    </dgm:pt>
    <dgm:pt modelId="{B9E3E55B-16D7-4010-9FF4-E92334FD8853}" type="pres">
      <dgm:prSet presAssocID="{F4326140-3295-4AD3-AE46-68C912FC6062}" presName="desBackupRightNorm" presStyleCnt="0"/>
      <dgm:spPr/>
    </dgm:pt>
    <dgm:pt modelId="{6B2AA12E-82BB-4B82-BC76-6A1166D87D3C}" type="pres">
      <dgm:prSet presAssocID="{D1298B89-DE56-45BF-B32F-153571EF7B42}" presName="desSpace" presStyleCnt="0"/>
      <dgm:spPr/>
    </dgm:pt>
    <dgm:pt modelId="{3CE3F42F-4661-47CF-9429-3CFDAE6D26C8}" type="pres">
      <dgm:prSet presAssocID="{6756CF87-CAAF-4E43-93E3-9BA3404498CA}" presName="desBackupLeftNorm" presStyleCnt="0"/>
      <dgm:spPr/>
    </dgm:pt>
    <dgm:pt modelId="{C7738EE6-828D-4690-9065-7A77854F6EEF}" type="pres">
      <dgm:prSet presAssocID="{6756CF87-CAAF-4E43-93E3-9BA3404498CA}" presName="desComposite" presStyleCnt="0"/>
      <dgm:spPr/>
    </dgm:pt>
    <dgm:pt modelId="{625DC9F6-45AB-4C83-81F0-20A22D9F5E3A}" type="pres">
      <dgm:prSet presAssocID="{6756CF87-CAAF-4E43-93E3-9BA3404498CA}" presName="desCircle" presStyleLbl="node1" presStyleIdx="2" presStyleCnt="4"/>
      <dgm:spPr/>
    </dgm:pt>
    <dgm:pt modelId="{E057E8BF-C1BE-4E0F-BC84-2B6FC190DDF1}" type="pres">
      <dgm:prSet presAssocID="{6756CF87-CAAF-4E43-93E3-9BA3404498CA}" presName="chTx" presStyleLbl="revTx" presStyleIdx="5" presStyleCnt="9"/>
      <dgm:spPr/>
      <dgm:t>
        <a:bodyPr/>
        <a:lstStyle/>
        <a:p>
          <a:endParaRPr lang="es-ES"/>
        </a:p>
      </dgm:t>
    </dgm:pt>
    <dgm:pt modelId="{9027122E-8382-4E88-BA5E-C741883FF003}" type="pres">
      <dgm:prSet presAssocID="{6756CF87-CAAF-4E43-93E3-9BA3404498CA}" presName="desTx" presStyleLbl="revTx" presStyleIdx="6" presStyleCnt="9">
        <dgm:presLayoutVars>
          <dgm:bulletEnabled val="1"/>
        </dgm:presLayoutVars>
      </dgm:prSet>
      <dgm:spPr/>
    </dgm:pt>
    <dgm:pt modelId="{C8AC6263-5367-4DB6-8DB8-DC98668AA9F4}" type="pres">
      <dgm:prSet presAssocID="{6756CF87-CAAF-4E43-93E3-9BA3404498CA}" presName="desBackupRightNorm" presStyleCnt="0"/>
      <dgm:spPr/>
    </dgm:pt>
    <dgm:pt modelId="{5BA1F304-DE63-4695-AFD0-ACAC3A2D64F9}" type="pres">
      <dgm:prSet presAssocID="{E8C1DC8F-1FAA-46C4-BA40-F1BDFCD69013}" presName="desSpace" presStyleCnt="0"/>
      <dgm:spPr/>
    </dgm:pt>
    <dgm:pt modelId="{DEAF4B23-7C6A-4A16-BD9B-A12621A2DB9B}" type="pres">
      <dgm:prSet presAssocID="{A7306937-A3FD-4748-AB63-5D7276DA1AB7}" presName="desBackupLeftNorm" presStyleCnt="0"/>
      <dgm:spPr/>
    </dgm:pt>
    <dgm:pt modelId="{6253D781-8BB7-4AB4-9B4C-33F56005B689}" type="pres">
      <dgm:prSet presAssocID="{A7306937-A3FD-4748-AB63-5D7276DA1AB7}" presName="desComposite" presStyleCnt="0"/>
      <dgm:spPr/>
    </dgm:pt>
    <dgm:pt modelId="{D868A68A-03A7-434B-A854-1504D73A9D20}" type="pres">
      <dgm:prSet presAssocID="{A7306937-A3FD-4748-AB63-5D7276DA1AB7}" presName="desCircle" presStyleLbl="node1" presStyleIdx="3" presStyleCnt="4"/>
      <dgm:spPr/>
    </dgm:pt>
    <dgm:pt modelId="{CAC12A42-9261-4B2E-8F42-C1AC8033ADAC}" type="pres">
      <dgm:prSet presAssocID="{A7306937-A3FD-4748-AB63-5D7276DA1AB7}" presName="chTx" presStyleLbl="revTx" presStyleIdx="7" presStyleCnt="9"/>
      <dgm:spPr/>
      <dgm:t>
        <a:bodyPr/>
        <a:lstStyle/>
        <a:p>
          <a:endParaRPr lang="es-ES"/>
        </a:p>
      </dgm:t>
    </dgm:pt>
    <dgm:pt modelId="{9E8683B9-732F-4E95-A41A-8C717863180D}" type="pres">
      <dgm:prSet presAssocID="{A7306937-A3FD-4748-AB63-5D7276DA1AB7}" presName="desTx" presStyleLbl="revTx" presStyleIdx="8" presStyleCnt="9">
        <dgm:presLayoutVars>
          <dgm:bulletEnabled val="1"/>
        </dgm:presLayoutVars>
      </dgm:prSet>
      <dgm:spPr/>
    </dgm:pt>
    <dgm:pt modelId="{DC17BFB0-00FD-4B39-BA31-D3D9651ABE9C}" type="pres">
      <dgm:prSet presAssocID="{A7306937-A3FD-4748-AB63-5D7276DA1AB7}" presName="desBackupRightNorm" presStyleCnt="0"/>
      <dgm:spPr/>
    </dgm:pt>
    <dgm:pt modelId="{8CC9135F-BE9A-4D56-97B8-7FBB2531A507}" type="pres">
      <dgm:prSet presAssocID="{06240FD5-BC6B-41C5-BC0C-F4356C0A9BE2}" presName="desSpace" presStyleCnt="0"/>
      <dgm:spPr/>
    </dgm:pt>
  </dgm:ptLst>
  <dgm:cxnLst>
    <dgm:cxn modelId="{7F4B576A-27E7-49BC-8DAF-75ABF909FCFE}" type="presOf" srcId="{43CBA56C-2991-4958-BAB9-100967812893}" destId="{67A8296A-9004-4DC1-ABFB-A26E29B52843}" srcOrd="0" destOrd="0" presId="urn:microsoft.com/office/officeart/2008/layout/CircleAccentTimeline"/>
    <dgm:cxn modelId="{6E38299B-EAF6-4062-AE28-30828C45C792}" srcId="{9810710E-7BE9-44B6-974B-64CC1A1FC91B}" destId="{4FEE5C6F-291C-4AB0-A3D5-EB72F7CA6E06}" srcOrd="0" destOrd="0" parTransId="{632B3864-28F6-4440-B582-F960ACA860BC}" sibTransId="{A8A16679-A5B6-410A-99A1-C4DED299CF5A}"/>
    <dgm:cxn modelId="{D948E4CF-50CA-4244-A93C-89F4A98B09E1}" srcId="{4FEE5C6F-291C-4AB0-A3D5-EB72F7CA6E06}" destId="{F4326140-3295-4AD3-AE46-68C912FC6062}" srcOrd="1" destOrd="0" parTransId="{9B8CFE59-3E1B-4956-B822-A1A6230E3798}" sibTransId="{D1298B89-DE56-45BF-B32F-153571EF7B42}"/>
    <dgm:cxn modelId="{456856B5-5907-4583-8F34-216016ABF59E}" type="presOf" srcId="{4FEE5C6F-291C-4AB0-A3D5-EB72F7CA6E06}" destId="{26F893D1-60C8-431D-8135-08A41B5735E7}" srcOrd="0" destOrd="0" presId="urn:microsoft.com/office/officeart/2008/layout/CircleAccentTimeline"/>
    <dgm:cxn modelId="{F3E19E78-CBAA-4646-A430-D45748AFA3B6}" type="presOf" srcId="{6756CF87-CAAF-4E43-93E3-9BA3404498CA}" destId="{E057E8BF-C1BE-4E0F-BC84-2B6FC190DDF1}" srcOrd="0" destOrd="0" presId="urn:microsoft.com/office/officeart/2008/layout/CircleAccentTimeline"/>
    <dgm:cxn modelId="{1FACE936-BCE0-4EEE-BB50-83355F965343}" srcId="{4FEE5C6F-291C-4AB0-A3D5-EB72F7CA6E06}" destId="{A7306937-A3FD-4748-AB63-5D7276DA1AB7}" srcOrd="3" destOrd="0" parTransId="{366B57FA-87D4-4E91-9849-7383D7B728B6}" sibTransId="{06240FD5-BC6B-41C5-BC0C-F4356C0A9BE2}"/>
    <dgm:cxn modelId="{412D59BA-ED71-4595-8023-CD554BA12CAE}" type="presOf" srcId="{A7306937-A3FD-4748-AB63-5D7276DA1AB7}" destId="{CAC12A42-9261-4B2E-8F42-C1AC8033ADAC}" srcOrd="0" destOrd="0" presId="urn:microsoft.com/office/officeart/2008/layout/CircleAccentTimeline"/>
    <dgm:cxn modelId="{AD08747C-46E5-45DD-9090-446F46D6B315}" type="presOf" srcId="{9810710E-7BE9-44B6-974B-64CC1A1FC91B}" destId="{F1E7D926-66F2-41C8-BE3D-159F5D30432F}" srcOrd="0" destOrd="0" presId="urn:microsoft.com/office/officeart/2008/layout/CircleAccentTimeline"/>
    <dgm:cxn modelId="{ECD9A2C1-A25B-4E1C-A111-96011D29EE5D}" type="presOf" srcId="{F4326140-3295-4AD3-AE46-68C912FC6062}" destId="{610013B9-97F4-43F0-ACBE-BEC0F2FB96EC}" srcOrd="0" destOrd="0" presId="urn:microsoft.com/office/officeart/2008/layout/CircleAccentTimeline"/>
    <dgm:cxn modelId="{6BBA547F-32DE-4B87-A816-C60E4E1BCBD1}" srcId="{4FEE5C6F-291C-4AB0-A3D5-EB72F7CA6E06}" destId="{43CBA56C-2991-4958-BAB9-100967812893}" srcOrd="0" destOrd="0" parTransId="{AB7A765F-B988-4A5E-8F25-F08CFD49E94E}" sibTransId="{93AA2B7F-566A-4687-90CD-B2AC8207F1FF}"/>
    <dgm:cxn modelId="{0C537BDE-BFE9-4F68-AB1B-23077CF6A637}" srcId="{4FEE5C6F-291C-4AB0-A3D5-EB72F7CA6E06}" destId="{6756CF87-CAAF-4E43-93E3-9BA3404498CA}" srcOrd="2" destOrd="0" parTransId="{A02C76B3-02F2-45C6-A502-BAF269F7DA92}" sibTransId="{E8C1DC8F-1FAA-46C4-BA40-F1BDFCD69013}"/>
    <dgm:cxn modelId="{967ABB78-CF0D-4CC6-A268-697EF0B7DA64}" type="presParOf" srcId="{F1E7D926-66F2-41C8-BE3D-159F5D30432F}" destId="{6234D0C7-A771-47E3-956E-0667F6E40B5A}" srcOrd="0" destOrd="0" presId="urn:microsoft.com/office/officeart/2008/layout/CircleAccentTimeline"/>
    <dgm:cxn modelId="{A9545F49-5F72-481E-B44D-07B4F761225B}" type="presParOf" srcId="{6234D0C7-A771-47E3-956E-0667F6E40B5A}" destId="{BAE9CD6F-D02D-49C0-8C85-14FBF0F19219}" srcOrd="0" destOrd="0" presId="urn:microsoft.com/office/officeart/2008/layout/CircleAccentTimeline"/>
    <dgm:cxn modelId="{00533390-3E0B-481C-852A-5D092BD3486E}" type="presParOf" srcId="{6234D0C7-A771-47E3-956E-0667F6E40B5A}" destId="{26F893D1-60C8-431D-8135-08A41B5735E7}" srcOrd="1" destOrd="0" presId="urn:microsoft.com/office/officeart/2008/layout/CircleAccentTimeline"/>
    <dgm:cxn modelId="{EB07D31A-E9CB-4CDA-B90A-D5C7438273C4}" type="presParOf" srcId="{6234D0C7-A771-47E3-956E-0667F6E40B5A}" destId="{F3054E82-3B49-48FD-B2DF-B6D5E7D95EE0}" srcOrd="2" destOrd="0" presId="urn:microsoft.com/office/officeart/2008/layout/CircleAccentTimeline"/>
    <dgm:cxn modelId="{A17654F2-5E33-4B90-B360-D33F4B9E3522}" type="presParOf" srcId="{F1E7D926-66F2-41C8-BE3D-159F5D30432F}" destId="{6890E4E4-0616-4F74-B337-30AF7722CC0C}" srcOrd="1" destOrd="0" presId="urn:microsoft.com/office/officeart/2008/layout/CircleAccentTimeline"/>
    <dgm:cxn modelId="{75402009-0C5A-409C-92BB-16225DF49EE3}" type="presParOf" srcId="{F1E7D926-66F2-41C8-BE3D-159F5D30432F}" destId="{2CEA54AF-28E1-450F-B6EA-A614FF7477D7}" srcOrd="2" destOrd="0" presId="urn:microsoft.com/office/officeart/2008/layout/CircleAccentTimeline"/>
    <dgm:cxn modelId="{15BC0347-392B-46A4-A23A-696AAB89AF98}" type="presParOf" srcId="{F1E7D926-66F2-41C8-BE3D-159F5D30432F}" destId="{79C44879-9DC0-4BEA-9674-9BB04291EDD5}" srcOrd="3" destOrd="0" presId="urn:microsoft.com/office/officeart/2008/layout/CircleAccentTimeline"/>
    <dgm:cxn modelId="{D91E3F30-5F67-4485-8E31-0CA19A5EBA34}" type="presParOf" srcId="{F1E7D926-66F2-41C8-BE3D-159F5D30432F}" destId="{E824B8C0-DF38-46A5-A56A-67ADDE11913F}" srcOrd="4" destOrd="0" presId="urn:microsoft.com/office/officeart/2008/layout/CircleAccentTimeline"/>
    <dgm:cxn modelId="{EFB5B9F2-0480-419F-BFA3-CAF10FC54E7B}" type="presParOf" srcId="{E824B8C0-DF38-46A5-A56A-67ADDE11913F}" destId="{5C49F3CE-18F1-4327-87E6-AFF29EB0E822}" srcOrd="0" destOrd="0" presId="urn:microsoft.com/office/officeart/2008/layout/CircleAccentTimeline"/>
    <dgm:cxn modelId="{D5478088-8F67-4034-B9FF-066EBEF30EBB}" type="presParOf" srcId="{E824B8C0-DF38-46A5-A56A-67ADDE11913F}" destId="{67A8296A-9004-4DC1-ABFB-A26E29B52843}" srcOrd="1" destOrd="0" presId="urn:microsoft.com/office/officeart/2008/layout/CircleAccentTimeline"/>
    <dgm:cxn modelId="{7B834110-C299-460F-98FA-8D54EBD2B189}" type="presParOf" srcId="{E824B8C0-DF38-46A5-A56A-67ADDE11913F}" destId="{4104B860-AE1B-4532-8C95-77A2B42B0E1A}" srcOrd="2" destOrd="0" presId="urn:microsoft.com/office/officeart/2008/layout/CircleAccentTimeline"/>
    <dgm:cxn modelId="{EF295E51-A03D-446C-8005-C5DCAB816E07}" type="presParOf" srcId="{F1E7D926-66F2-41C8-BE3D-159F5D30432F}" destId="{578693DF-343B-4075-9DC1-A1579CD89C56}" srcOrd="5" destOrd="0" presId="urn:microsoft.com/office/officeart/2008/layout/CircleAccentTimeline"/>
    <dgm:cxn modelId="{4C3DD93D-8766-4AC4-B36F-5F01F32BC75D}" type="presParOf" srcId="{F1E7D926-66F2-41C8-BE3D-159F5D30432F}" destId="{C3E26F33-17B9-4E34-8B1D-C4015D9CE050}" srcOrd="6" destOrd="0" presId="urn:microsoft.com/office/officeart/2008/layout/CircleAccentTimeline"/>
    <dgm:cxn modelId="{30FE9D88-554A-4A5F-BF35-AA0BBA3CD6AF}" type="presParOf" srcId="{F1E7D926-66F2-41C8-BE3D-159F5D30432F}" destId="{911B7E57-1EE7-4965-8475-1F192C85C89E}" srcOrd="7" destOrd="0" presId="urn:microsoft.com/office/officeart/2008/layout/CircleAccentTimeline"/>
    <dgm:cxn modelId="{D2296D62-AE31-4C4B-A150-B5C5D4B3B71B}" type="presParOf" srcId="{F1E7D926-66F2-41C8-BE3D-159F5D30432F}" destId="{EC669F35-B99A-49C1-B05B-77868BF82697}" srcOrd="8" destOrd="0" presId="urn:microsoft.com/office/officeart/2008/layout/CircleAccentTimeline"/>
    <dgm:cxn modelId="{79E8A3CB-C367-4FEE-9DEE-C29741474781}" type="presParOf" srcId="{EC669F35-B99A-49C1-B05B-77868BF82697}" destId="{17432943-D97D-4EBF-950E-D55BEB0486C5}" srcOrd="0" destOrd="0" presId="urn:microsoft.com/office/officeart/2008/layout/CircleAccentTimeline"/>
    <dgm:cxn modelId="{F2654480-4CE9-4236-BB07-B481E91102FC}" type="presParOf" srcId="{EC669F35-B99A-49C1-B05B-77868BF82697}" destId="{610013B9-97F4-43F0-ACBE-BEC0F2FB96EC}" srcOrd="1" destOrd="0" presId="urn:microsoft.com/office/officeart/2008/layout/CircleAccentTimeline"/>
    <dgm:cxn modelId="{EB9A94F2-1D2B-4EE9-8D86-D19CDB0E8A07}" type="presParOf" srcId="{EC669F35-B99A-49C1-B05B-77868BF82697}" destId="{BFC5695B-7208-4457-831B-CCC58B81351B}" srcOrd="2" destOrd="0" presId="urn:microsoft.com/office/officeart/2008/layout/CircleAccentTimeline"/>
    <dgm:cxn modelId="{875E5B46-4A5D-4A3E-99B9-AE50A379B3CF}" type="presParOf" srcId="{F1E7D926-66F2-41C8-BE3D-159F5D30432F}" destId="{B9E3E55B-16D7-4010-9FF4-E92334FD8853}" srcOrd="9" destOrd="0" presId="urn:microsoft.com/office/officeart/2008/layout/CircleAccentTimeline"/>
    <dgm:cxn modelId="{80D05AA0-1459-4CB7-8FEC-D94C2755817C}" type="presParOf" srcId="{F1E7D926-66F2-41C8-BE3D-159F5D30432F}" destId="{6B2AA12E-82BB-4B82-BC76-6A1166D87D3C}" srcOrd="10" destOrd="0" presId="urn:microsoft.com/office/officeart/2008/layout/CircleAccentTimeline"/>
    <dgm:cxn modelId="{BB35B58F-7ED3-4A62-ACA9-CAF46F3ED2C0}" type="presParOf" srcId="{F1E7D926-66F2-41C8-BE3D-159F5D30432F}" destId="{3CE3F42F-4661-47CF-9429-3CFDAE6D26C8}" srcOrd="11" destOrd="0" presId="urn:microsoft.com/office/officeart/2008/layout/CircleAccentTimeline"/>
    <dgm:cxn modelId="{FAC5C572-1915-4E89-8522-F733745C1556}" type="presParOf" srcId="{F1E7D926-66F2-41C8-BE3D-159F5D30432F}" destId="{C7738EE6-828D-4690-9065-7A77854F6EEF}" srcOrd="12" destOrd="0" presId="urn:microsoft.com/office/officeart/2008/layout/CircleAccentTimeline"/>
    <dgm:cxn modelId="{39479AA8-F9B6-4BDF-A70E-D22A67E0EFA5}" type="presParOf" srcId="{C7738EE6-828D-4690-9065-7A77854F6EEF}" destId="{625DC9F6-45AB-4C83-81F0-20A22D9F5E3A}" srcOrd="0" destOrd="0" presId="urn:microsoft.com/office/officeart/2008/layout/CircleAccentTimeline"/>
    <dgm:cxn modelId="{7C9D4154-6D9A-4CD0-8892-41EE6841B902}" type="presParOf" srcId="{C7738EE6-828D-4690-9065-7A77854F6EEF}" destId="{E057E8BF-C1BE-4E0F-BC84-2B6FC190DDF1}" srcOrd="1" destOrd="0" presId="urn:microsoft.com/office/officeart/2008/layout/CircleAccentTimeline"/>
    <dgm:cxn modelId="{079D5BF5-C4D5-4E71-8442-28F219197228}" type="presParOf" srcId="{C7738EE6-828D-4690-9065-7A77854F6EEF}" destId="{9027122E-8382-4E88-BA5E-C741883FF003}" srcOrd="2" destOrd="0" presId="urn:microsoft.com/office/officeart/2008/layout/CircleAccentTimeline"/>
    <dgm:cxn modelId="{497E4118-92D5-4B46-8A80-326E2ECD8EB5}" type="presParOf" srcId="{F1E7D926-66F2-41C8-BE3D-159F5D30432F}" destId="{C8AC6263-5367-4DB6-8DB8-DC98668AA9F4}" srcOrd="13" destOrd="0" presId="urn:microsoft.com/office/officeart/2008/layout/CircleAccentTimeline"/>
    <dgm:cxn modelId="{691646D8-7693-4B84-9D55-543B106F73B3}" type="presParOf" srcId="{F1E7D926-66F2-41C8-BE3D-159F5D30432F}" destId="{5BA1F304-DE63-4695-AFD0-ACAC3A2D64F9}" srcOrd="14" destOrd="0" presId="urn:microsoft.com/office/officeart/2008/layout/CircleAccentTimeline"/>
    <dgm:cxn modelId="{A564C265-1A9C-4155-8426-E1DE3AA8186C}" type="presParOf" srcId="{F1E7D926-66F2-41C8-BE3D-159F5D30432F}" destId="{DEAF4B23-7C6A-4A16-BD9B-A12621A2DB9B}" srcOrd="15" destOrd="0" presId="urn:microsoft.com/office/officeart/2008/layout/CircleAccentTimeline"/>
    <dgm:cxn modelId="{D8A90B6F-1BA3-4F05-B053-9ED2BECAAB0D}" type="presParOf" srcId="{F1E7D926-66F2-41C8-BE3D-159F5D30432F}" destId="{6253D781-8BB7-4AB4-9B4C-33F56005B689}" srcOrd="16" destOrd="0" presId="urn:microsoft.com/office/officeart/2008/layout/CircleAccentTimeline"/>
    <dgm:cxn modelId="{C0324775-9558-4188-A549-39958D050003}" type="presParOf" srcId="{6253D781-8BB7-4AB4-9B4C-33F56005B689}" destId="{D868A68A-03A7-434B-A854-1504D73A9D20}" srcOrd="0" destOrd="0" presId="urn:microsoft.com/office/officeart/2008/layout/CircleAccentTimeline"/>
    <dgm:cxn modelId="{AC832F70-69A2-47AE-92D7-4DC6F40CD752}" type="presParOf" srcId="{6253D781-8BB7-4AB4-9B4C-33F56005B689}" destId="{CAC12A42-9261-4B2E-8F42-C1AC8033ADAC}" srcOrd="1" destOrd="0" presId="urn:microsoft.com/office/officeart/2008/layout/CircleAccentTimeline"/>
    <dgm:cxn modelId="{C08813D2-EEA1-4CAB-B832-BEF3FD9A76DD}" type="presParOf" srcId="{6253D781-8BB7-4AB4-9B4C-33F56005B689}" destId="{9E8683B9-732F-4E95-A41A-8C717863180D}" srcOrd="2" destOrd="0" presId="urn:microsoft.com/office/officeart/2008/layout/CircleAccentTimeline"/>
    <dgm:cxn modelId="{EB1526A1-214D-464A-82AE-CDF3881E20FD}" type="presParOf" srcId="{F1E7D926-66F2-41C8-BE3D-159F5D30432F}" destId="{DC17BFB0-00FD-4B39-BA31-D3D9651ABE9C}" srcOrd="17" destOrd="0" presId="urn:microsoft.com/office/officeart/2008/layout/CircleAccentTimeline"/>
    <dgm:cxn modelId="{E697A28A-62FC-4E4F-98E1-77AE2B340316}" type="presParOf" srcId="{F1E7D926-66F2-41C8-BE3D-159F5D30432F}" destId="{8CC9135F-BE9A-4D56-97B8-7FBB2531A507}" srcOrd="1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649D7-042C-4362-AEEF-10A623756D15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0B860A9-FF00-4926-AF7A-82CE8C81D4BD}">
      <dgm:prSet/>
      <dgm:spPr/>
      <dgm:t>
        <a:bodyPr/>
        <a:lstStyle/>
        <a:p>
          <a:pPr rtl="0"/>
          <a:endParaRPr lang="es-ES" dirty="0"/>
        </a:p>
      </dgm:t>
    </dgm:pt>
    <dgm:pt modelId="{69DE6777-221C-439D-930E-FB8C6057F8A6}" type="parTrans" cxnId="{1F4F6DDF-35C7-4E77-AF40-27CEFBCAC05A}">
      <dgm:prSet/>
      <dgm:spPr/>
      <dgm:t>
        <a:bodyPr/>
        <a:lstStyle/>
        <a:p>
          <a:endParaRPr lang="es-ES"/>
        </a:p>
      </dgm:t>
    </dgm:pt>
    <dgm:pt modelId="{FF1F15EA-E3E8-4E4B-BB3E-CB5A8F69927A}" type="sibTrans" cxnId="{1F4F6DDF-35C7-4E77-AF40-27CEFBCAC05A}">
      <dgm:prSet/>
      <dgm:spPr/>
      <dgm:t>
        <a:bodyPr/>
        <a:lstStyle/>
        <a:p>
          <a:endParaRPr lang="es-ES"/>
        </a:p>
      </dgm:t>
    </dgm:pt>
    <dgm:pt modelId="{81E69013-52D7-419E-9B9A-7369B4F7F0EA}">
      <dgm:prSet/>
      <dgm:spPr/>
      <dgm:t>
        <a:bodyPr/>
        <a:lstStyle/>
        <a:p>
          <a:pPr rtl="0"/>
          <a:r>
            <a:rPr lang="es-ES" b="0" dirty="0" smtClean="0"/>
            <a:t>Factor Competencia </a:t>
          </a:r>
          <a:endParaRPr lang="es-ES" dirty="0"/>
        </a:p>
      </dgm:t>
    </dgm:pt>
    <dgm:pt modelId="{134A9C2B-893E-4E9A-B12B-0481CC9097DA}" type="parTrans" cxnId="{9FEFC8DB-D3A3-4F55-B225-B2B8A17BDE1D}">
      <dgm:prSet/>
      <dgm:spPr/>
      <dgm:t>
        <a:bodyPr/>
        <a:lstStyle/>
        <a:p>
          <a:endParaRPr lang="es-ES"/>
        </a:p>
      </dgm:t>
    </dgm:pt>
    <dgm:pt modelId="{4C1A0122-C6CA-42DA-9E13-261EE0EB2F6E}" type="sibTrans" cxnId="{9FEFC8DB-D3A3-4F55-B225-B2B8A17BDE1D}">
      <dgm:prSet/>
      <dgm:spPr/>
      <dgm:t>
        <a:bodyPr/>
        <a:lstStyle/>
        <a:p>
          <a:endParaRPr lang="es-ES"/>
        </a:p>
      </dgm:t>
    </dgm:pt>
    <dgm:pt modelId="{247D2BC5-6945-4576-81F7-C7E45BB211CA}">
      <dgm:prSet/>
      <dgm:spPr/>
      <dgm:t>
        <a:bodyPr/>
        <a:lstStyle/>
        <a:p>
          <a:pPr rtl="0"/>
          <a:endParaRPr lang="es-ES" dirty="0"/>
        </a:p>
      </dgm:t>
    </dgm:pt>
    <dgm:pt modelId="{D8EC02DA-22DB-4621-8137-4223C5DF7F1C}" type="parTrans" cxnId="{0F62FD71-B47C-436D-A6FE-4F9D9970306C}">
      <dgm:prSet/>
      <dgm:spPr/>
      <dgm:t>
        <a:bodyPr/>
        <a:lstStyle/>
        <a:p>
          <a:endParaRPr lang="es-ES"/>
        </a:p>
      </dgm:t>
    </dgm:pt>
    <dgm:pt modelId="{B4264F46-D8E9-4986-9417-E41C6339D99A}" type="sibTrans" cxnId="{0F62FD71-B47C-436D-A6FE-4F9D9970306C}">
      <dgm:prSet/>
      <dgm:spPr/>
      <dgm:t>
        <a:bodyPr/>
        <a:lstStyle/>
        <a:p>
          <a:endParaRPr lang="es-ES"/>
        </a:p>
      </dgm:t>
    </dgm:pt>
    <dgm:pt modelId="{FF099872-A03E-47AB-98C7-55E4BAB1885A}">
      <dgm:prSet/>
      <dgm:spPr/>
      <dgm:t>
        <a:bodyPr/>
        <a:lstStyle/>
        <a:p>
          <a:pPr rtl="0"/>
          <a:r>
            <a:rPr lang="es-ES" b="0" dirty="0" smtClean="0"/>
            <a:t>Factores controlables </a:t>
          </a:r>
          <a:endParaRPr lang="es-ES" dirty="0"/>
        </a:p>
      </dgm:t>
    </dgm:pt>
    <dgm:pt modelId="{A96CADC4-AFBF-400C-AF52-6708CBA363C4}" type="parTrans" cxnId="{18FF0537-7743-4153-870F-BD5C60646B63}">
      <dgm:prSet/>
      <dgm:spPr/>
      <dgm:t>
        <a:bodyPr/>
        <a:lstStyle/>
        <a:p>
          <a:endParaRPr lang="es-ES"/>
        </a:p>
      </dgm:t>
    </dgm:pt>
    <dgm:pt modelId="{EC0456C9-7330-45C9-B927-8C62007317E1}" type="sibTrans" cxnId="{18FF0537-7743-4153-870F-BD5C60646B63}">
      <dgm:prSet/>
      <dgm:spPr/>
      <dgm:t>
        <a:bodyPr/>
        <a:lstStyle/>
        <a:p>
          <a:endParaRPr lang="es-ES"/>
        </a:p>
      </dgm:t>
    </dgm:pt>
    <dgm:pt modelId="{97BF7EF5-428A-4EA5-86EE-3B0708E82BA7}">
      <dgm:prSet/>
      <dgm:spPr/>
      <dgm:t>
        <a:bodyPr/>
        <a:lstStyle/>
        <a:p>
          <a:pPr rtl="0"/>
          <a:endParaRPr lang="es-ES" dirty="0"/>
        </a:p>
      </dgm:t>
    </dgm:pt>
    <dgm:pt modelId="{FCED6A43-9358-4AAD-826E-8DC420DB9A2D}" type="parTrans" cxnId="{74FE6C36-F53C-4B57-B93C-2C9B0720A0BE}">
      <dgm:prSet/>
      <dgm:spPr/>
      <dgm:t>
        <a:bodyPr/>
        <a:lstStyle/>
        <a:p>
          <a:endParaRPr lang="es-ES"/>
        </a:p>
      </dgm:t>
    </dgm:pt>
    <dgm:pt modelId="{3913A0C4-B1C0-4325-97E1-CC5955F67794}" type="sibTrans" cxnId="{74FE6C36-F53C-4B57-B93C-2C9B0720A0BE}">
      <dgm:prSet/>
      <dgm:spPr/>
      <dgm:t>
        <a:bodyPr/>
        <a:lstStyle/>
        <a:p>
          <a:endParaRPr lang="es-ES"/>
        </a:p>
      </dgm:t>
    </dgm:pt>
    <dgm:pt modelId="{10B0B834-9CB9-4422-BDAD-A249C1267C22}">
      <dgm:prSet/>
      <dgm:spPr/>
      <dgm:t>
        <a:bodyPr/>
        <a:lstStyle/>
        <a:p>
          <a:pPr rtl="0"/>
          <a:r>
            <a:rPr lang="es-ES" b="0" dirty="0" smtClean="0"/>
            <a:t>Variables no controlables </a:t>
          </a:r>
          <a:endParaRPr lang="es-ES" dirty="0"/>
        </a:p>
      </dgm:t>
    </dgm:pt>
    <dgm:pt modelId="{D2203828-FF05-4371-8C34-2A2712B1B388}" type="parTrans" cxnId="{6202CC78-033E-47F5-A9B7-64A363D41834}">
      <dgm:prSet/>
      <dgm:spPr/>
      <dgm:t>
        <a:bodyPr/>
        <a:lstStyle/>
        <a:p>
          <a:endParaRPr lang="es-ES"/>
        </a:p>
      </dgm:t>
    </dgm:pt>
    <dgm:pt modelId="{0FF4C10A-F51A-4B3B-9C34-94AEE6805DB1}" type="sibTrans" cxnId="{6202CC78-033E-47F5-A9B7-64A363D41834}">
      <dgm:prSet/>
      <dgm:spPr/>
      <dgm:t>
        <a:bodyPr/>
        <a:lstStyle/>
        <a:p>
          <a:endParaRPr lang="es-ES"/>
        </a:p>
      </dgm:t>
    </dgm:pt>
    <dgm:pt modelId="{E34EF409-034B-4E55-8A26-D15D0A1BEB67}">
      <dgm:prSet/>
      <dgm:spPr/>
      <dgm:t>
        <a:bodyPr/>
        <a:lstStyle/>
        <a:p>
          <a:pPr rtl="0"/>
          <a:r>
            <a:rPr lang="es-ES" b="0" dirty="0" smtClean="0"/>
            <a:t>Otros Factores </a:t>
          </a:r>
          <a:endParaRPr lang="es-ES" dirty="0"/>
        </a:p>
      </dgm:t>
    </dgm:pt>
    <dgm:pt modelId="{9CD75ABE-6FE4-4383-931D-4F71090D47A5}" type="parTrans" cxnId="{3755F4C7-7669-40B8-8ED1-277FCDA83BA8}">
      <dgm:prSet/>
      <dgm:spPr/>
      <dgm:t>
        <a:bodyPr/>
        <a:lstStyle/>
        <a:p>
          <a:endParaRPr lang="es-ES"/>
        </a:p>
      </dgm:t>
    </dgm:pt>
    <dgm:pt modelId="{86550208-BF39-4C1E-ADDE-7CD66FA63A9E}" type="sibTrans" cxnId="{3755F4C7-7669-40B8-8ED1-277FCDA83BA8}">
      <dgm:prSet/>
      <dgm:spPr/>
      <dgm:t>
        <a:bodyPr/>
        <a:lstStyle/>
        <a:p>
          <a:endParaRPr lang="es-ES"/>
        </a:p>
      </dgm:t>
    </dgm:pt>
    <dgm:pt modelId="{4EE70F4E-286B-414B-81E1-5A08E7965CBF}" type="pres">
      <dgm:prSet presAssocID="{665649D7-042C-4362-AEEF-10A623756D1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E81AA6-D1EC-4901-8B70-472D5EC34CA7}" type="pres">
      <dgm:prSet presAssocID="{D0B860A9-FF00-4926-AF7A-82CE8C81D4BD}" presName="composite" presStyleCnt="0"/>
      <dgm:spPr/>
    </dgm:pt>
    <dgm:pt modelId="{5EE9A202-D955-4E40-A9ED-54CDECC6303F}" type="pres">
      <dgm:prSet presAssocID="{D0B860A9-FF00-4926-AF7A-82CE8C81D4B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62A1C-D344-4490-A2EE-D9D13FE82429}" type="pres">
      <dgm:prSet presAssocID="{D0B860A9-FF00-4926-AF7A-82CE8C81D4BD}" presName="descendantText" presStyleLbl="alignAcc1" presStyleIdx="0" presStyleCnt="1" custLinFactNeighborX="30638" custLinFactNeighborY="75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55F4C7-7669-40B8-8ED1-277FCDA83BA8}" srcId="{D0B860A9-FF00-4926-AF7A-82CE8C81D4BD}" destId="{E34EF409-034B-4E55-8A26-D15D0A1BEB67}" srcOrd="5" destOrd="0" parTransId="{9CD75ABE-6FE4-4383-931D-4F71090D47A5}" sibTransId="{86550208-BF39-4C1E-ADDE-7CD66FA63A9E}"/>
    <dgm:cxn modelId="{45205ECE-8C97-487C-B564-4C844A606C9E}" type="presOf" srcId="{FF099872-A03E-47AB-98C7-55E4BAB1885A}" destId="{1EA62A1C-D344-4490-A2EE-D9D13FE82429}" srcOrd="0" destOrd="2" presId="urn:microsoft.com/office/officeart/2005/8/layout/chevron2"/>
    <dgm:cxn modelId="{0F62FD71-B47C-436D-A6FE-4F9D9970306C}" srcId="{D0B860A9-FF00-4926-AF7A-82CE8C81D4BD}" destId="{247D2BC5-6945-4576-81F7-C7E45BB211CA}" srcOrd="1" destOrd="0" parTransId="{D8EC02DA-22DB-4621-8137-4223C5DF7F1C}" sibTransId="{B4264F46-D8E9-4986-9417-E41C6339D99A}"/>
    <dgm:cxn modelId="{AFFE8F96-8C6F-4B56-B2FB-34D8D29BA1B5}" type="presOf" srcId="{10B0B834-9CB9-4422-BDAD-A249C1267C22}" destId="{1EA62A1C-D344-4490-A2EE-D9D13FE82429}" srcOrd="0" destOrd="4" presId="urn:microsoft.com/office/officeart/2005/8/layout/chevron2"/>
    <dgm:cxn modelId="{74FE6C36-F53C-4B57-B93C-2C9B0720A0BE}" srcId="{D0B860A9-FF00-4926-AF7A-82CE8C81D4BD}" destId="{97BF7EF5-428A-4EA5-86EE-3B0708E82BA7}" srcOrd="3" destOrd="0" parTransId="{FCED6A43-9358-4AAD-826E-8DC420DB9A2D}" sibTransId="{3913A0C4-B1C0-4325-97E1-CC5955F67794}"/>
    <dgm:cxn modelId="{6202CC78-033E-47F5-A9B7-64A363D41834}" srcId="{D0B860A9-FF00-4926-AF7A-82CE8C81D4BD}" destId="{10B0B834-9CB9-4422-BDAD-A249C1267C22}" srcOrd="4" destOrd="0" parTransId="{D2203828-FF05-4371-8C34-2A2712B1B388}" sibTransId="{0FF4C10A-F51A-4B3B-9C34-94AEE6805DB1}"/>
    <dgm:cxn modelId="{D2305054-FE3B-45C8-91A6-D6F9910D35A3}" type="presOf" srcId="{E34EF409-034B-4E55-8A26-D15D0A1BEB67}" destId="{1EA62A1C-D344-4490-A2EE-D9D13FE82429}" srcOrd="0" destOrd="5" presId="urn:microsoft.com/office/officeart/2005/8/layout/chevron2"/>
    <dgm:cxn modelId="{1F4F6DDF-35C7-4E77-AF40-27CEFBCAC05A}" srcId="{665649D7-042C-4362-AEEF-10A623756D15}" destId="{D0B860A9-FF00-4926-AF7A-82CE8C81D4BD}" srcOrd="0" destOrd="0" parTransId="{69DE6777-221C-439D-930E-FB8C6057F8A6}" sibTransId="{FF1F15EA-E3E8-4E4B-BB3E-CB5A8F69927A}"/>
    <dgm:cxn modelId="{18FF0537-7743-4153-870F-BD5C60646B63}" srcId="{D0B860A9-FF00-4926-AF7A-82CE8C81D4BD}" destId="{FF099872-A03E-47AB-98C7-55E4BAB1885A}" srcOrd="2" destOrd="0" parTransId="{A96CADC4-AFBF-400C-AF52-6708CBA363C4}" sibTransId="{EC0456C9-7330-45C9-B927-8C62007317E1}"/>
    <dgm:cxn modelId="{A649F5D2-A046-4DE2-BEED-1080264B7622}" type="presOf" srcId="{81E69013-52D7-419E-9B9A-7369B4F7F0EA}" destId="{1EA62A1C-D344-4490-A2EE-D9D13FE82429}" srcOrd="0" destOrd="0" presId="urn:microsoft.com/office/officeart/2005/8/layout/chevron2"/>
    <dgm:cxn modelId="{2760C8BE-6B5D-4F7E-A1D3-DBC95D937175}" type="presOf" srcId="{247D2BC5-6945-4576-81F7-C7E45BB211CA}" destId="{1EA62A1C-D344-4490-A2EE-D9D13FE82429}" srcOrd="0" destOrd="1" presId="urn:microsoft.com/office/officeart/2005/8/layout/chevron2"/>
    <dgm:cxn modelId="{9FEFC8DB-D3A3-4F55-B225-B2B8A17BDE1D}" srcId="{D0B860A9-FF00-4926-AF7A-82CE8C81D4BD}" destId="{81E69013-52D7-419E-9B9A-7369B4F7F0EA}" srcOrd="0" destOrd="0" parTransId="{134A9C2B-893E-4E9A-B12B-0481CC9097DA}" sibTransId="{4C1A0122-C6CA-42DA-9E13-261EE0EB2F6E}"/>
    <dgm:cxn modelId="{66460C05-2C5C-4A1B-9A2E-79B01B757EA9}" type="presOf" srcId="{D0B860A9-FF00-4926-AF7A-82CE8C81D4BD}" destId="{5EE9A202-D955-4E40-A9ED-54CDECC6303F}" srcOrd="0" destOrd="0" presId="urn:microsoft.com/office/officeart/2005/8/layout/chevron2"/>
    <dgm:cxn modelId="{22BC52BD-64AF-43C9-B5E5-9A2724E8B7CE}" type="presOf" srcId="{97BF7EF5-428A-4EA5-86EE-3B0708E82BA7}" destId="{1EA62A1C-D344-4490-A2EE-D9D13FE82429}" srcOrd="0" destOrd="3" presId="urn:microsoft.com/office/officeart/2005/8/layout/chevron2"/>
    <dgm:cxn modelId="{EE118EDC-B89E-454C-8742-062C37E366A8}" type="presOf" srcId="{665649D7-042C-4362-AEEF-10A623756D15}" destId="{4EE70F4E-286B-414B-81E1-5A08E7965CBF}" srcOrd="0" destOrd="0" presId="urn:microsoft.com/office/officeart/2005/8/layout/chevron2"/>
    <dgm:cxn modelId="{1861036E-24C2-4301-85BC-80FE9F01B557}" type="presParOf" srcId="{4EE70F4E-286B-414B-81E1-5A08E7965CBF}" destId="{82E81AA6-D1EC-4901-8B70-472D5EC34CA7}" srcOrd="0" destOrd="0" presId="urn:microsoft.com/office/officeart/2005/8/layout/chevron2"/>
    <dgm:cxn modelId="{14F85E0D-4A54-4858-A313-BEB525E4A672}" type="presParOf" srcId="{82E81AA6-D1EC-4901-8B70-472D5EC34CA7}" destId="{5EE9A202-D955-4E40-A9ED-54CDECC6303F}" srcOrd="0" destOrd="0" presId="urn:microsoft.com/office/officeart/2005/8/layout/chevron2"/>
    <dgm:cxn modelId="{0E1FDE54-FCBA-43E1-BCF3-322AB388EAF9}" type="presParOf" srcId="{82E81AA6-D1EC-4901-8B70-472D5EC34CA7}" destId="{1EA62A1C-D344-4490-A2EE-D9D13FE824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A78C90-0E79-4B9C-8656-616EA9A3CBE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FA41B7D4-9A9D-44B0-89D0-E192F0E3B369}">
      <dgm:prSet/>
      <dgm:spPr/>
      <dgm:t>
        <a:bodyPr/>
        <a:lstStyle/>
        <a:p>
          <a:pPr rtl="0"/>
          <a:endParaRPr lang="es-ES" dirty="0"/>
        </a:p>
      </dgm:t>
    </dgm:pt>
    <dgm:pt modelId="{0565F82E-4893-4D53-8C0D-E207A461EF37}" type="parTrans" cxnId="{DB90C30F-4703-4575-A7F2-D3419CE72E02}">
      <dgm:prSet/>
      <dgm:spPr/>
      <dgm:t>
        <a:bodyPr/>
        <a:lstStyle/>
        <a:p>
          <a:endParaRPr lang="es-ES"/>
        </a:p>
      </dgm:t>
    </dgm:pt>
    <dgm:pt modelId="{B4635BDA-D634-4CFF-AB75-F640F724EEB1}" type="sibTrans" cxnId="{DB90C30F-4703-4575-A7F2-D3419CE72E02}">
      <dgm:prSet/>
      <dgm:spPr/>
      <dgm:t>
        <a:bodyPr/>
        <a:lstStyle/>
        <a:p>
          <a:endParaRPr lang="es-ES"/>
        </a:p>
      </dgm:t>
    </dgm:pt>
    <dgm:pt modelId="{E061D464-EE1D-4F7B-BD22-7A851E1D016F}">
      <dgm:prSet/>
      <dgm:spPr/>
      <dgm:t>
        <a:bodyPr/>
        <a:lstStyle/>
        <a:p>
          <a:pPr rtl="0"/>
          <a:r>
            <a:rPr lang="es-ES" dirty="0" smtClean="0"/>
            <a:t>Producción: consumidores favorecen a productos disponibles (distribución) y con bajo costo (precio). </a:t>
          </a:r>
          <a:endParaRPr lang="es-ES" dirty="0"/>
        </a:p>
      </dgm:t>
    </dgm:pt>
    <dgm:pt modelId="{181AB321-12DE-4DEF-8AEC-A8257DD1E177}" type="parTrans" cxnId="{F07109FD-8729-4ACD-ADC8-DF2D05AF0581}">
      <dgm:prSet/>
      <dgm:spPr/>
      <dgm:t>
        <a:bodyPr/>
        <a:lstStyle/>
        <a:p>
          <a:endParaRPr lang="es-ES"/>
        </a:p>
      </dgm:t>
    </dgm:pt>
    <dgm:pt modelId="{8FF7D9DF-2FFA-4B30-ABFC-9258C73642CB}" type="sibTrans" cxnId="{F07109FD-8729-4ACD-ADC8-DF2D05AF0581}">
      <dgm:prSet/>
      <dgm:spPr/>
      <dgm:t>
        <a:bodyPr/>
        <a:lstStyle/>
        <a:p>
          <a:endParaRPr lang="es-ES"/>
        </a:p>
      </dgm:t>
    </dgm:pt>
    <dgm:pt modelId="{32E64DD7-BC86-4742-A6FF-A031D861DD4D}">
      <dgm:prSet/>
      <dgm:spPr/>
      <dgm:t>
        <a:bodyPr/>
        <a:lstStyle/>
        <a:p>
          <a:pPr rtl="0"/>
          <a:r>
            <a:rPr lang="es-ES" dirty="0" smtClean="0"/>
            <a:t>Producto: consumidores favorecen a productos de mejor calidad, rendimiento o novedad. </a:t>
          </a:r>
          <a:endParaRPr lang="es-ES" dirty="0"/>
        </a:p>
      </dgm:t>
    </dgm:pt>
    <dgm:pt modelId="{BF7A09F3-1242-4C68-9F1C-87DCFC0BE1A6}" type="parTrans" cxnId="{D8056C14-761F-4A3D-BDAA-43A50A826E74}">
      <dgm:prSet/>
      <dgm:spPr/>
      <dgm:t>
        <a:bodyPr/>
        <a:lstStyle/>
        <a:p>
          <a:endParaRPr lang="es-ES"/>
        </a:p>
      </dgm:t>
    </dgm:pt>
    <dgm:pt modelId="{EAD398EE-8604-4C92-9BE4-5DAB81EC2F43}" type="sibTrans" cxnId="{D8056C14-761F-4A3D-BDAA-43A50A826E74}">
      <dgm:prSet/>
      <dgm:spPr/>
      <dgm:t>
        <a:bodyPr/>
        <a:lstStyle/>
        <a:p>
          <a:endParaRPr lang="es-ES"/>
        </a:p>
      </dgm:t>
    </dgm:pt>
    <dgm:pt modelId="{5A512A68-ADEE-492B-97C2-DD68BC82DB71}">
      <dgm:prSet/>
      <dgm:spPr/>
      <dgm:t>
        <a:bodyPr/>
        <a:lstStyle/>
        <a:p>
          <a:pPr rtl="0"/>
          <a:r>
            <a:rPr lang="es-ES" dirty="0" smtClean="0"/>
            <a:t>Venta: uso de herramientas (promociones y publicidad) </a:t>
          </a:r>
          <a:endParaRPr lang="es-ES" dirty="0"/>
        </a:p>
      </dgm:t>
    </dgm:pt>
    <dgm:pt modelId="{8F94984A-009C-4B8C-886D-3EEAD82923AE}" type="parTrans" cxnId="{4922F251-E9D9-48AC-8ECA-D00F349FA59E}">
      <dgm:prSet/>
      <dgm:spPr/>
      <dgm:t>
        <a:bodyPr/>
        <a:lstStyle/>
        <a:p>
          <a:endParaRPr lang="es-ES"/>
        </a:p>
      </dgm:t>
    </dgm:pt>
    <dgm:pt modelId="{5A8EA1B5-183E-4B0A-9E53-81AD092D6CB5}" type="sibTrans" cxnId="{4922F251-E9D9-48AC-8ECA-D00F349FA59E}">
      <dgm:prSet/>
      <dgm:spPr/>
      <dgm:t>
        <a:bodyPr/>
        <a:lstStyle/>
        <a:p>
          <a:endParaRPr lang="es-ES"/>
        </a:p>
      </dgm:t>
    </dgm:pt>
    <dgm:pt modelId="{ACFFC7E4-C7A8-4022-9F89-DB79249BB7A7}" type="pres">
      <dgm:prSet presAssocID="{B5A78C90-0E79-4B9C-8656-616EA9A3CB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F3ACFE-61B3-4C23-8EE7-64AF9CC7AD50}" type="pres">
      <dgm:prSet presAssocID="{FA41B7D4-9A9D-44B0-89D0-E192F0E3B369}" presName="composite" presStyleCnt="0"/>
      <dgm:spPr/>
    </dgm:pt>
    <dgm:pt modelId="{9E714F4C-B8AB-43A5-B447-09FD76C3E3CB}" type="pres">
      <dgm:prSet presAssocID="{FA41B7D4-9A9D-44B0-89D0-E192F0E3B36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FA5E9-18E2-4FBF-A6BF-C54266017A5B}" type="pres">
      <dgm:prSet presAssocID="{FA41B7D4-9A9D-44B0-89D0-E192F0E3B369}" presName="parSh" presStyleLbl="node1" presStyleIdx="0" presStyleCnt="1" custLinFactNeighborX="-88" custLinFactNeighborY="-51921"/>
      <dgm:spPr/>
      <dgm:t>
        <a:bodyPr/>
        <a:lstStyle/>
        <a:p>
          <a:endParaRPr lang="es-ES"/>
        </a:p>
      </dgm:t>
    </dgm:pt>
    <dgm:pt modelId="{0DBF54A7-8C86-46F4-BC23-35A4A91F9EED}" type="pres">
      <dgm:prSet presAssocID="{FA41B7D4-9A9D-44B0-89D0-E192F0E3B369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87195D-D016-4B5F-8949-B660977C6731}" type="presOf" srcId="{B5A78C90-0E79-4B9C-8656-616EA9A3CBEE}" destId="{ACFFC7E4-C7A8-4022-9F89-DB79249BB7A7}" srcOrd="0" destOrd="0" presId="urn:microsoft.com/office/officeart/2005/8/layout/process3"/>
    <dgm:cxn modelId="{DB90C30F-4703-4575-A7F2-D3419CE72E02}" srcId="{B5A78C90-0E79-4B9C-8656-616EA9A3CBEE}" destId="{FA41B7D4-9A9D-44B0-89D0-E192F0E3B369}" srcOrd="0" destOrd="0" parTransId="{0565F82E-4893-4D53-8C0D-E207A461EF37}" sibTransId="{B4635BDA-D634-4CFF-AB75-F640F724EEB1}"/>
    <dgm:cxn modelId="{F07109FD-8729-4ACD-ADC8-DF2D05AF0581}" srcId="{FA41B7D4-9A9D-44B0-89D0-E192F0E3B369}" destId="{E061D464-EE1D-4F7B-BD22-7A851E1D016F}" srcOrd="0" destOrd="0" parTransId="{181AB321-12DE-4DEF-8AEC-A8257DD1E177}" sibTransId="{8FF7D9DF-2FFA-4B30-ABFC-9258C73642CB}"/>
    <dgm:cxn modelId="{FCFF8A26-2117-4F2D-B707-F0C15455F591}" type="presOf" srcId="{32E64DD7-BC86-4742-A6FF-A031D861DD4D}" destId="{0DBF54A7-8C86-46F4-BC23-35A4A91F9EED}" srcOrd="0" destOrd="1" presId="urn:microsoft.com/office/officeart/2005/8/layout/process3"/>
    <dgm:cxn modelId="{2D2B0EDA-3972-4F70-A911-13D58D880BC8}" type="presOf" srcId="{FA41B7D4-9A9D-44B0-89D0-E192F0E3B369}" destId="{9E714F4C-B8AB-43A5-B447-09FD76C3E3CB}" srcOrd="0" destOrd="0" presId="urn:microsoft.com/office/officeart/2005/8/layout/process3"/>
    <dgm:cxn modelId="{F0363E52-AC8B-4893-AE17-D8B5B3BA1175}" type="presOf" srcId="{5A512A68-ADEE-492B-97C2-DD68BC82DB71}" destId="{0DBF54A7-8C86-46F4-BC23-35A4A91F9EED}" srcOrd="0" destOrd="2" presId="urn:microsoft.com/office/officeart/2005/8/layout/process3"/>
    <dgm:cxn modelId="{D8056C14-761F-4A3D-BDAA-43A50A826E74}" srcId="{FA41B7D4-9A9D-44B0-89D0-E192F0E3B369}" destId="{32E64DD7-BC86-4742-A6FF-A031D861DD4D}" srcOrd="1" destOrd="0" parTransId="{BF7A09F3-1242-4C68-9F1C-87DCFC0BE1A6}" sibTransId="{EAD398EE-8604-4C92-9BE4-5DAB81EC2F43}"/>
    <dgm:cxn modelId="{4922F251-E9D9-48AC-8ECA-D00F349FA59E}" srcId="{FA41B7D4-9A9D-44B0-89D0-E192F0E3B369}" destId="{5A512A68-ADEE-492B-97C2-DD68BC82DB71}" srcOrd="2" destOrd="0" parTransId="{8F94984A-009C-4B8C-886D-3EEAD82923AE}" sibTransId="{5A8EA1B5-183E-4B0A-9E53-81AD092D6CB5}"/>
    <dgm:cxn modelId="{F898619D-2C1E-4AC1-9E12-FCCC87083CD4}" type="presOf" srcId="{E061D464-EE1D-4F7B-BD22-7A851E1D016F}" destId="{0DBF54A7-8C86-46F4-BC23-35A4A91F9EED}" srcOrd="0" destOrd="0" presId="urn:microsoft.com/office/officeart/2005/8/layout/process3"/>
    <dgm:cxn modelId="{10CFBF7E-1006-4818-9C6F-A7435F262898}" type="presOf" srcId="{FA41B7D4-9A9D-44B0-89D0-E192F0E3B369}" destId="{0CCFA5E9-18E2-4FBF-A6BF-C54266017A5B}" srcOrd="1" destOrd="0" presId="urn:microsoft.com/office/officeart/2005/8/layout/process3"/>
    <dgm:cxn modelId="{2C044C72-CD16-4F58-BF45-568D6DED934C}" type="presParOf" srcId="{ACFFC7E4-C7A8-4022-9F89-DB79249BB7A7}" destId="{A3F3ACFE-61B3-4C23-8EE7-64AF9CC7AD50}" srcOrd="0" destOrd="0" presId="urn:microsoft.com/office/officeart/2005/8/layout/process3"/>
    <dgm:cxn modelId="{18E8A889-52CE-41A5-8F18-59D38E5462CD}" type="presParOf" srcId="{A3F3ACFE-61B3-4C23-8EE7-64AF9CC7AD50}" destId="{9E714F4C-B8AB-43A5-B447-09FD76C3E3CB}" srcOrd="0" destOrd="0" presId="urn:microsoft.com/office/officeart/2005/8/layout/process3"/>
    <dgm:cxn modelId="{B711A36E-58D6-45DD-AC3A-3E61CB533C52}" type="presParOf" srcId="{A3F3ACFE-61B3-4C23-8EE7-64AF9CC7AD50}" destId="{0CCFA5E9-18E2-4FBF-A6BF-C54266017A5B}" srcOrd="1" destOrd="0" presId="urn:microsoft.com/office/officeart/2005/8/layout/process3"/>
    <dgm:cxn modelId="{7CEA8076-48EA-4D8C-9392-27C7D4F3C41F}" type="presParOf" srcId="{A3F3ACFE-61B3-4C23-8EE7-64AF9CC7AD50}" destId="{0DBF54A7-8C86-46F4-BC23-35A4A91F9EE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5F383-98C4-4246-8435-3CA609D6C54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5CB64E05-7D17-4903-A5C5-41415CF0570D}">
      <dgm:prSet custT="1"/>
      <dgm:spPr/>
      <dgm:t>
        <a:bodyPr/>
        <a:lstStyle/>
        <a:p>
          <a:pPr rtl="0"/>
          <a:r>
            <a:rPr lang="es-ES" sz="1600" dirty="0" smtClean="0">
              <a:latin typeface="Arial" pitchFamily="34" charset="0"/>
              <a:cs typeface="Arial" pitchFamily="34" charset="0"/>
            </a:rPr>
            <a:t>Investigación del mercado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AF2554B0-CA16-4141-8354-90AF50E48F80}" type="parTrans" cxnId="{FC4C7C6B-B3C0-4036-A774-162FA0F2A832}">
      <dgm:prSet/>
      <dgm:spPr/>
      <dgm:t>
        <a:bodyPr/>
        <a:lstStyle/>
        <a:p>
          <a:endParaRPr lang="es-ES"/>
        </a:p>
      </dgm:t>
    </dgm:pt>
    <dgm:pt modelId="{47DD0A29-2976-4F6C-9A10-D46FB30BD8D8}" type="sibTrans" cxnId="{FC4C7C6B-B3C0-4036-A774-162FA0F2A832}">
      <dgm:prSet/>
      <dgm:spPr/>
      <dgm:t>
        <a:bodyPr/>
        <a:lstStyle/>
        <a:p>
          <a:endParaRPr lang="es-ES"/>
        </a:p>
      </dgm:t>
    </dgm:pt>
    <dgm:pt modelId="{00D2D334-EA7C-401A-BBC0-A18F06E70254}">
      <dgm:prSet custT="1"/>
      <dgm:spPr/>
      <dgm:t>
        <a:bodyPr/>
        <a:lstStyle/>
        <a:p>
          <a:pPr rtl="0"/>
          <a:r>
            <a:rPr lang="es-ES" sz="1600" dirty="0" smtClean="0">
              <a:latin typeface="Arial" pitchFamily="34" charset="0"/>
              <a:cs typeface="Arial" pitchFamily="34" charset="0"/>
            </a:rPr>
            <a:t>Decisiones sobre el producto y precio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861D8214-EBDB-4192-8657-268A0DC1B375}" type="parTrans" cxnId="{80C7F32B-3BEC-4C37-8101-007F0FCCD71D}">
      <dgm:prSet/>
      <dgm:spPr/>
      <dgm:t>
        <a:bodyPr/>
        <a:lstStyle/>
        <a:p>
          <a:endParaRPr lang="es-ES"/>
        </a:p>
      </dgm:t>
    </dgm:pt>
    <dgm:pt modelId="{36F184E0-D483-4B7D-AEF7-861F2AC8140A}" type="sibTrans" cxnId="{80C7F32B-3BEC-4C37-8101-007F0FCCD71D}">
      <dgm:prSet/>
      <dgm:spPr/>
      <dgm:t>
        <a:bodyPr/>
        <a:lstStyle/>
        <a:p>
          <a:endParaRPr lang="es-ES"/>
        </a:p>
      </dgm:t>
    </dgm:pt>
    <dgm:pt modelId="{AB744F08-833D-4204-936D-1A97DBB79B4E}">
      <dgm:prSet custT="1"/>
      <dgm:spPr/>
      <dgm:t>
        <a:bodyPr/>
        <a:lstStyle/>
        <a:p>
          <a:pPr rtl="0"/>
          <a:r>
            <a:rPr lang="es-ES" sz="1600" dirty="0" smtClean="0">
              <a:latin typeface="Arial" pitchFamily="34" charset="0"/>
              <a:cs typeface="Arial" pitchFamily="34" charset="0"/>
            </a:rPr>
            <a:t>Distribución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62E62014-F3C0-4B71-87DB-2BEB67686A22}" type="parTrans" cxnId="{2557A231-071F-4967-B5E2-B8F43E073282}">
      <dgm:prSet/>
      <dgm:spPr/>
      <dgm:t>
        <a:bodyPr/>
        <a:lstStyle/>
        <a:p>
          <a:endParaRPr lang="es-ES"/>
        </a:p>
      </dgm:t>
    </dgm:pt>
    <dgm:pt modelId="{51CAEDB2-21C7-4276-8FE7-33207A4B8983}" type="sibTrans" cxnId="{2557A231-071F-4967-B5E2-B8F43E073282}">
      <dgm:prSet/>
      <dgm:spPr/>
      <dgm:t>
        <a:bodyPr/>
        <a:lstStyle/>
        <a:p>
          <a:endParaRPr lang="es-ES"/>
        </a:p>
      </dgm:t>
    </dgm:pt>
    <dgm:pt modelId="{AACC25FE-2E20-4A4D-8951-041C6B8A3AAB}">
      <dgm:prSet custT="1"/>
      <dgm:spPr/>
      <dgm:t>
        <a:bodyPr/>
        <a:lstStyle/>
        <a:p>
          <a:pPr rtl="0"/>
          <a:r>
            <a:rPr lang="es-ES" sz="1600" dirty="0" smtClean="0">
              <a:latin typeface="Arial" pitchFamily="34" charset="0"/>
              <a:cs typeface="Arial" pitchFamily="34" charset="0"/>
            </a:rPr>
            <a:t>Administración de ventas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5A87F542-BFC4-4731-AB55-C70B2039CB3A}" type="parTrans" cxnId="{912EA9CF-CED5-4CDF-B985-56D1B8BA9543}">
      <dgm:prSet/>
      <dgm:spPr/>
      <dgm:t>
        <a:bodyPr/>
        <a:lstStyle/>
        <a:p>
          <a:endParaRPr lang="es-ES"/>
        </a:p>
      </dgm:t>
    </dgm:pt>
    <dgm:pt modelId="{FB982778-7CD8-4A46-B0C8-6AC374CC8B3D}" type="sibTrans" cxnId="{912EA9CF-CED5-4CDF-B985-56D1B8BA9543}">
      <dgm:prSet/>
      <dgm:spPr/>
      <dgm:t>
        <a:bodyPr/>
        <a:lstStyle/>
        <a:p>
          <a:endParaRPr lang="es-ES"/>
        </a:p>
      </dgm:t>
    </dgm:pt>
    <dgm:pt modelId="{606559C0-F2C6-49E6-A6F4-4B5969AC3BC6}">
      <dgm:prSet custT="1"/>
      <dgm:spPr/>
      <dgm:t>
        <a:bodyPr/>
        <a:lstStyle/>
        <a:p>
          <a:pPr rtl="0"/>
          <a:r>
            <a:rPr lang="es-ES" sz="1600" dirty="0" smtClean="0">
              <a:latin typeface="Arial" pitchFamily="34" charset="0"/>
              <a:cs typeface="Arial" pitchFamily="34" charset="0"/>
            </a:rPr>
            <a:t>Servicios post ventas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09D74FB8-E2A6-4DDE-96F2-81ABFB43DD66}" type="parTrans" cxnId="{36FF367A-465B-4990-B47C-567A198D5538}">
      <dgm:prSet/>
      <dgm:spPr/>
      <dgm:t>
        <a:bodyPr/>
        <a:lstStyle/>
        <a:p>
          <a:endParaRPr lang="es-ES"/>
        </a:p>
      </dgm:t>
    </dgm:pt>
    <dgm:pt modelId="{B450C72F-E52C-4724-9406-BBCFE0D62303}" type="sibTrans" cxnId="{36FF367A-465B-4990-B47C-567A198D5538}">
      <dgm:prSet/>
      <dgm:spPr/>
      <dgm:t>
        <a:bodyPr/>
        <a:lstStyle/>
        <a:p>
          <a:endParaRPr lang="es-ES"/>
        </a:p>
      </dgm:t>
    </dgm:pt>
    <dgm:pt modelId="{7F982754-477D-45F6-8C31-3CC544CAE797}" type="pres">
      <dgm:prSet presAssocID="{CE35F383-98C4-4246-8435-3CA609D6C5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C2FA35F-7169-4B7F-81B6-4A263B58EFF3}" type="pres">
      <dgm:prSet presAssocID="{5CB64E05-7D17-4903-A5C5-41415CF0570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26CE41-B868-4037-8237-04E335752E37}" type="pres">
      <dgm:prSet presAssocID="{47DD0A29-2976-4F6C-9A10-D46FB30BD8D8}" presName="sibTrans" presStyleCnt="0"/>
      <dgm:spPr/>
    </dgm:pt>
    <dgm:pt modelId="{2003F22C-2EA3-400A-8466-6C03FC4EEBEA}" type="pres">
      <dgm:prSet presAssocID="{00D2D334-EA7C-401A-BBC0-A18F06E702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83B35A-1D3B-4A68-961B-189E11DB46C1}" type="pres">
      <dgm:prSet presAssocID="{36F184E0-D483-4B7D-AEF7-861F2AC8140A}" presName="sibTrans" presStyleCnt="0"/>
      <dgm:spPr/>
    </dgm:pt>
    <dgm:pt modelId="{638186BA-C1BB-482E-8240-8DD6343DF3A1}" type="pres">
      <dgm:prSet presAssocID="{AB744F08-833D-4204-936D-1A97DBB79B4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1B3562-D860-49CB-9472-C7134321A2C1}" type="pres">
      <dgm:prSet presAssocID="{51CAEDB2-21C7-4276-8FE7-33207A4B8983}" presName="sibTrans" presStyleCnt="0"/>
      <dgm:spPr/>
    </dgm:pt>
    <dgm:pt modelId="{9E92902E-E470-493B-9887-D3BA530B254A}" type="pres">
      <dgm:prSet presAssocID="{AACC25FE-2E20-4A4D-8951-041C6B8A3A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20908-E547-4CBD-81A9-82EBA457DA12}" type="pres">
      <dgm:prSet presAssocID="{FB982778-7CD8-4A46-B0C8-6AC374CC8B3D}" presName="sibTrans" presStyleCnt="0"/>
      <dgm:spPr/>
    </dgm:pt>
    <dgm:pt modelId="{6DC13A23-A361-438D-B6B5-C33ED18FC34E}" type="pres">
      <dgm:prSet presAssocID="{606559C0-F2C6-49E6-A6F4-4B5969AC3B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6FF367A-465B-4990-B47C-567A198D5538}" srcId="{CE35F383-98C4-4246-8435-3CA609D6C543}" destId="{606559C0-F2C6-49E6-A6F4-4B5969AC3BC6}" srcOrd="4" destOrd="0" parTransId="{09D74FB8-E2A6-4DDE-96F2-81ABFB43DD66}" sibTransId="{B450C72F-E52C-4724-9406-BBCFE0D62303}"/>
    <dgm:cxn modelId="{36F64A49-8A85-49FD-B1B2-9F43998B7CC6}" type="presOf" srcId="{00D2D334-EA7C-401A-BBC0-A18F06E70254}" destId="{2003F22C-2EA3-400A-8466-6C03FC4EEBEA}" srcOrd="0" destOrd="0" presId="urn:microsoft.com/office/officeart/2005/8/layout/hList6"/>
    <dgm:cxn modelId="{912EA9CF-CED5-4CDF-B985-56D1B8BA9543}" srcId="{CE35F383-98C4-4246-8435-3CA609D6C543}" destId="{AACC25FE-2E20-4A4D-8951-041C6B8A3AAB}" srcOrd="3" destOrd="0" parTransId="{5A87F542-BFC4-4731-AB55-C70B2039CB3A}" sibTransId="{FB982778-7CD8-4A46-B0C8-6AC374CC8B3D}"/>
    <dgm:cxn modelId="{80C7F32B-3BEC-4C37-8101-007F0FCCD71D}" srcId="{CE35F383-98C4-4246-8435-3CA609D6C543}" destId="{00D2D334-EA7C-401A-BBC0-A18F06E70254}" srcOrd="1" destOrd="0" parTransId="{861D8214-EBDB-4192-8657-268A0DC1B375}" sibTransId="{36F184E0-D483-4B7D-AEF7-861F2AC8140A}"/>
    <dgm:cxn modelId="{EAB01BD3-0D17-4C79-980B-078401F8A71B}" type="presOf" srcId="{CE35F383-98C4-4246-8435-3CA609D6C543}" destId="{7F982754-477D-45F6-8C31-3CC544CAE797}" srcOrd="0" destOrd="0" presId="urn:microsoft.com/office/officeart/2005/8/layout/hList6"/>
    <dgm:cxn modelId="{C6C4912E-6C43-4D05-B203-DB30521C3C35}" type="presOf" srcId="{606559C0-F2C6-49E6-A6F4-4B5969AC3BC6}" destId="{6DC13A23-A361-438D-B6B5-C33ED18FC34E}" srcOrd="0" destOrd="0" presId="urn:microsoft.com/office/officeart/2005/8/layout/hList6"/>
    <dgm:cxn modelId="{2557A231-071F-4967-B5E2-B8F43E073282}" srcId="{CE35F383-98C4-4246-8435-3CA609D6C543}" destId="{AB744F08-833D-4204-936D-1A97DBB79B4E}" srcOrd="2" destOrd="0" parTransId="{62E62014-F3C0-4B71-87DB-2BEB67686A22}" sibTransId="{51CAEDB2-21C7-4276-8FE7-33207A4B8983}"/>
    <dgm:cxn modelId="{1030EF97-D99B-4C1B-BACE-74065300F6DA}" type="presOf" srcId="{AACC25FE-2E20-4A4D-8951-041C6B8A3AAB}" destId="{9E92902E-E470-493B-9887-D3BA530B254A}" srcOrd="0" destOrd="0" presId="urn:microsoft.com/office/officeart/2005/8/layout/hList6"/>
    <dgm:cxn modelId="{4AEF1F51-4384-4267-BC71-9C2496B55F6C}" type="presOf" srcId="{AB744F08-833D-4204-936D-1A97DBB79B4E}" destId="{638186BA-C1BB-482E-8240-8DD6343DF3A1}" srcOrd="0" destOrd="0" presId="urn:microsoft.com/office/officeart/2005/8/layout/hList6"/>
    <dgm:cxn modelId="{FC4C7C6B-B3C0-4036-A774-162FA0F2A832}" srcId="{CE35F383-98C4-4246-8435-3CA609D6C543}" destId="{5CB64E05-7D17-4903-A5C5-41415CF0570D}" srcOrd="0" destOrd="0" parTransId="{AF2554B0-CA16-4141-8354-90AF50E48F80}" sibTransId="{47DD0A29-2976-4F6C-9A10-D46FB30BD8D8}"/>
    <dgm:cxn modelId="{A8A1F94D-F0C3-4C4B-9577-5B126B1852E0}" type="presOf" srcId="{5CB64E05-7D17-4903-A5C5-41415CF0570D}" destId="{9C2FA35F-7169-4B7F-81B6-4A263B58EFF3}" srcOrd="0" destOrd="0" presId="urn:microsoft.com/office/officeart/2005/8/layout/hList6"/>
    <dgm:cxn modelId="{89D42F96-83F3-4A8E-B2F1-EB89009C08F5}" type="presParOf" srcId="{7F982754-477D-45F6-8C31-3CC544CAE797}" destId="{9C2FA35F-7169-4B7F-81B6-4A263B58EFF3}" srcOrd="0" destOrd="0" presId="urn:microsoft.com/office/officeart/2005/8/layout/hList6"/>
    <dgm:cxn modelId="{22F0BD5A-126E-4950-8B80-C24ACCBA18E2}" type="presParOf" srcId="{7F982754-477D-45F6-8C31-3CC544CAE797}" destId="{A226CE41-B868-4037-8237-04E335752E37}" srcOrd="1" destOrd="0" presId="urn:microsoft.com/office/officeart/2005/8/layout/hList6"/>
    <dgm:cxn modelId="{8B8E5C2D-9C02-47D7-A483-65678CDB5759}" type="presParOf" srcId="{7F982754-477D-45F6-8C31-3CC544CAE797}" destId="{2003F22C-2EA3-400A-8466-6C03FC4EEBEA}" srcOrd="2" destOrd="0" presId="urn:microsoft.com/office/officeart/2005/8/layout/hList6"/>
    <dgm:cxn modelId="{77760B15-ACA8-49D8-BD0C-D12E29CDBC31}" type="presParOf" srcId="{7F982754-477D-45F6-8C31-3CC544CAE797}" destId="{4783B35A-1D3B-4A68-961B-189E11DB46C1}" srcOrd="3" destOrd="0" presId="urn:microsoft.com/office/officeart/2005/8/layout/hList6"/>
    <dgm:cxn modelId="{259D4256-BAEC-4149-A93B-ED1EDFF67394}" type="presParOf" srcId="{7F982754-477D-45F6-8C31-3CC544CAE797}" destId="{638186BA-C1BB-482E-8240-8DD6343DF3A1}" srcOrd="4" destOrd="0" presId="urn:microsoft.com/office/officeart/2005/8/layout/hList6"/>
    <dgm:cxn modelId="{7495EBF3-A7A9-4200-8BC0-7A7D4ABEE306}" type="presParOf" srcId="{7F982754-477D-45F6-8C31-3CC544CAE797}" destId="{4A1B3562-D860-49CB-9472-C7134321A2C1}" srcOrd="5" destOrd="0" presId="urn:microsoft.com/office/officeart/2005/8/layout/hList6"/>
    <dgm:cxn modelId="{CBD3EC21-7450-478D-8783-44ECFE746D0E}" type="presParOf" srcId="{7F982754-477D-45F6-8C31-3CC544CAE797}" destId="{9E92902E-E470-493B-9887-D3BA530B254A}" srcOrd="6" destOrd="0" presId="urn:microsoft.com/office/officeart/2005/8/layout/hList6"/>
    <dgm:cxn modelId="{A52E97AE-0A0F-4FBD-9766-3C5374F29D25}" type="presParOf" srcId="{7F982754-477D-45F6-8C31-3CC544CAE797}" destId="{75720908-E547-4CBD-81A9-82EBA457DA12}" srcOrd="7" destOrd="0" presId="urn:microsoft.com/office/officeart/2005/8/layout/hList6"/>
    <dgm:cxn modelId="{335C1B50-AE04-4AB2-B8D8-AE946E9FC523}" type="presParOf" srcId="{7F982754-477D-45F6-8C31-3CC544CAE797}" destId="{6DC13A23-A361-438D-B6B5-C33ED18FC34E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4F83C2-CD1E-410A-AF8C-D4E0BE19CB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B11C0B-D92D-4195-863A-9D7373F58B90}">
      <dgm:prSet custT="1"/>
      <dgm:spPr/>
      <dgm:t>
        <a:bodyPr/>
        <a:lstStyle/>
        <a:p>
          <a:pPr rtl="0"/>
          <a:r>
            <a:rPr lang="es-ES" sz="1400" dirty="0" smtClean="0"/>
            <a:t>Gerentes de ventas</a:t>
          </a:r>
          <a:endParaRPr lang="es-ES" sz="1400" dirty="0"/>
        </a:p>
      </dgm:t>
    </dgm:pt>
    <dgm:pt modelId="{CFAD8AE1-8E8C-452B-A400-DC410E84DE8D}" type="parTrans" cxnId="{703AEC5A-57C3-4E17-9196-C9A8FC1A493B}">
      <dgm:prSet/>
      <dgm:spPr/>
      <dgm:t>
        <a:bodyPr/>
        <a:lstStyle/>
        <a:p>
          <a:endParaRPr lang="es-ES"/>
        </a:p>
      </dgm:t>
    </dgm:pt>
    <dgm:pt modelId="{ED550EB2-AA1F-456B-8B6C-73BBC226CB18}" type="sibTrans" cxnId="{703AEC5A-57C3-4E17-9196-C9A8FC1A493B}">
      <dgm:prSet/>
      <dgm:spPr/>
      <dgm:t>
        <a:bodyPr/>
        <a:lstStyle/>
        <a:p>
          <a:endParaRPr lang="es-ES"/>
        </a:p>
      </dgm:t>
    </dgm:pt>
    <dgm:pt modelId="{D830F851-3247-418F-BA32-290F6D409DC9}">
      <dgm:prSet custT="1"/>
      <dgm:spPr/>
      <dgm:t>
        <a:bodyPr/>
        <a:lstStyle/>
        <a:p>
          <a:pPr rtl="0"/>
          <a:r>
            <a:rPr lang="es-ES" sz="1400" dirty="0" smtClean="0"/>
            <a:t>Representantes de ventas </a:t>
          </a:r>
          <a:endParaRPr lang="es-ES" sz="1400" dirty="0"/>
        </a:p>
      </dgm:t>
    </dgm:pt>
    <dgm:pt modelId="{62A1746D-E5D3-4F71-AF6E-689E02B4A067}" type="parTrans" cxnId="{064AC17E-DE47-48F3-A8D2-1380E3D6E96C}">
      <dgm:prSet/>
      <dgm:spPr/>
      <dgm:t>
        <a:bodyPr/>
        <a:lstStyle/>
        <a:p>
          <a:endParaRPr lang="es-ES"/>
        </a:p>
      </dgm:t>
    </dgm:pt>
    <dgm:pt modelId="{5D4A20D9-DFFF-4140-905E-0E3F3AA68933}" type="sibTrans" cxnId="{064AC17E-DE47-48F3-A8D2-1380E3D6E96C}">
      <dgm:prSet/>
      <dgm:spPr/>
      <dgm:t>
        <a:bodyPr/>
        <a:lstStyle/>
        <a:p>
          <a:endParaRPr lang="es-ES"/>
        </a:p>
      </dgm:t>
    </dgm:pt>
    <dgm:pt modelId="{1FEA046B-CAEF-483D-8074-5B5CC95ADF20}">
      <dgm:prSet custT="1"/>
      <dgm:spPr/>
      <dgm:t>
        <a:bodyPr/>
        <a:lstStyle/>
        <a:p>
          <a:pPr rtl="0"/>
          <a:r>
            <a:rPr lang="es-ES" sz="1400" dirty="0" smtClean="0"/>
            <a:t>Gerentes de publicidad y promoción </a:t>
          </a:r>
          <a:endParaRPr lang="es-ES" sz="1400" dirty="0"/>
        </a:p>
      </dgm:t>
    </dgm:pt>
    <dgm:pt modelId="{974E2983-552D-412C-A9FA-730AB02AE02A}" type="parTrans" cxnId="{B4274AC2-E37C-4E2A-9B9D-E946A1A79D3B}">
      <dgm:prSet/>
      <dgm:spPr/>
      <dgm:t>
        <a:bodyPr/>
        <a:lstStyle/>
        <a:p>
          <a:endParaRPr lang="es-ES"/>
        </a:p>
      </dgm:t>
    </dgm:pt>
    <dgm:pt modelId="{58E015E1-939B-4017-A936-875E5BACCCCA}" type="sibTrans" cxnId="{B4274AC2-E37C-4E2A-9B9D-E946A1A79D3B}">
      <dgm:prSet/>
      <dgm:spPr/>
      <dgm:t>
        <a:bodyPr/>
        <a:lstStyle/>
        <a:p>
          <a:endParaRPr lang="es-ES"/>
        </a:p>
      </dgm:t>
    </dgm:pt>
    <dgm:pt modelId="{4DDE8092-9228-4E34-988F-EC8D820382FB}">
      <dgm:prSet custT="1"/>
      <dgm:spPr/>
      <dgm:t>
        <a:bodyPr/>
        <a:lstStyle/>
        <a:p>
          <a:pPr rtl="0"/>
          <a:r>
            <a:rPr lang="es-ES" sz="1400" dirty="0" smtClean="0"/>
            <a:t>Investigadores de mercado </a:t>
          </a:r>
          <a:endParaRPr lang="es-ES" sz="1400" dirty="0"/>
        </a:p>
      </dgm:t>
    </dgm:pt>
    <dgm:pt modelId="{291DB7EA-8250-4AE2-8C84-FC5AAAE1B136}" type="parTrans" cxnId="{8ACB70AF-AEDC-4AB3-A7FE-798DE0C68C62}">
      <dgm:prSet/>
      <dgm:spPr/>
      <dgm:t>
        <a:bodyPr/>
        <a:lstStyle/>
        <a:p>
          <a:endParaRPr lang="es-ES"/>
        </a:p>
      </dgm:t>
    </dgm:pt>
    <dgm:pt modelId="{8477C153-3453-41F5-9536-D088EAC7F3F2}" type="sibTrans" cxnId="{8ACB70AF-AEDC-4AB3-A7FE-798DE0C68C62}">
      <dgm:prSet/>
      <dgm:spPr/>
      <dgm:t>
        <a:bodyPr/>
        <a:lstStyle/>
        <a:p>
          <a:endParaRPr lang="es-ES"/>
        </a:p>
      </dgm:t>
    </dgm:pt>
    <dgm:pt modelId="{BDF23C50-26E0-49D0-81FA-E10362521FEE}">
      <dgm:prSet custT="1"/>
      <dgm:spPr/>
      <dgm:t>
        <a:bodyPr/>
        <a:lstStyle/>
        <a:p>
          <a:pPr rtl="0"/>
          <a:r>
            <a:rPr lang="es-ES" sz="1400" dirty="0" smtClean="0"/>
            <a:t>Gerentes de servicio a clientes </a:t>
          </a:r>
          <a:endParaRPr lang="es-ES" sz="1400" dirty="0"/>
        </a:p>
      </dgm:t>
    </dgm:pt>
    <dgm:pt modelId="{910329DD-A8E8-4F4D-BE75-084FDED7FF56}" type="parTrans" cxnId="{65D0F15D-6B7B-479B-AAAC-58FC91A08D6A}">
      <dgm:prSet/>
      <dgm:spPr/>
      <dgm:t>
        <a:bodyPr/>
        <a:lstStyle/>
        <a:p>
          <a:endParaRPr lang="es-ES"/>
        </a:p>
      </dgm:t>
    </dgm:pt>
    <dgm:pt modelId="{C41E0A8C-B037-4616-B317-FC342009B4BE}" type="sibTrans" cxnId="{65D0F15D-6B7B-479B-AAAC-58FC91A08D6A}">
      <dgm:prSet/>
      <dgm:spPr/>
      <dgm:t>
        <a:bodyPr/>
        <a:lstStyle/>
        <a:p>
          <a:endParaRPr lang="es-ES"/>
        </a:p>
      </dgm:t>
    </dgm:pt>
    <dgm:pt modelId="{83775DCC-A427-4003-A1AB-CAE4E71AB322}">
      <dgm:prSet custT="1"/>
      <dgm:spPr/>
      <dgm:t>
        <a:bodyPr/>
        <a:lstStyle/>
        <a:p>
          <a:pPr rtl="0"/>
          <a:r>
            <a:rPr lang="es-ES" sz="1400" dirty="0" smtClean="0"/>
            <a:t>Gerentes de producto y de marca </a:t>
          </a:r>
          <a:endParaRPr lang="es-ES" sz="1400" dirty="0"/>
        </a:p>
      </dgm:t>
    </dgm:pt>
    <dgm:pt modelId="{75E2D538-66DF-4476-80F1-BA2C8BEF316E}" type="parTrans" cxnId="{791A83E8-8DAF-473C-A8F0-086D743F4A48}">
      <dgm:prSet/>
      <dgm:spPr/>
      <dgm:t>
        <a:bodyPr/>
        <a:lstStyle/>
        <a:p>
          <a:endParaRPr lang="es-ES"/>
        </a:p>
      </dgm:t>
    </dgm:pt>
    <dgm:pt modelId="{FE44F03D-160C-4110-ADD3-6BAD4698775D}" type="sibTrans" cxnId="{791A83E8-8DAF-473C-A8F0-086D743F4A48}">
      <dgm:prSet/>
      <dgm:spPr/>
      <dgm:t>
        <a:bodyPr/>
        <a:lstStyle/>
        <a:p>
          <a:endParaRPr lang="es-ES"/>
        </a:p>
      </dgm:t>
    </dgm:pt>
    <dgm:pt modelId="{33197FE5-93A9-4E63-97E2-1AEAA2A7D6BF}">
      <dgm:prSet custT="1"/>
      <dgm:spPr/>
      <dgm:t>
        <a:bodyPr/>
        <a:lstStyle/>
        <a:p>
          <a:pPr rtl="0"/>
          <a:r>
            <a:rPr lang="es-ES" sz="1400" dirty="0" smtClean="0"/>
            <a:t>Gerentes de industria y mercado </a:t>
          </a:r>
          <a:endParaRPr lang="es-ES" sz="1400" dirty="0"/>
        </a:p>
      </dgm:t>
    </dgm:pt>
    <dgm:pt modelId="{F81074C0-4303-4BDD-96BD-42C7214D7893}" type="parTrans" cxnId="{2BC31151-A949-4D6A-AEA2-ACD85D4C31F8}">
      <dgm:prSet/>
      <dgm:spPr/>
      <dgm:t>
        <a:bodyPr/>
        <a:lstStyle/>
        <a:p>
          <a:endParaRPr lang="es-ES"/>
        </a:p>
      </dgm:t>
    </dgm:pt>
    <dgm:pt modelId="{E50D3F99-E3D8-42ED-808B-602CBBC745A3}" type="sibTrans" cxnId="{2BC31151-A949-4D6A-AEA2-ACD85D4C31F8}">
      <dgm:prSet/>
      <dgm:spPr/>
      <dgm:t>
        <a:bodyPr/>
        <a:lstStyle/>
        <a:p>
          <a:endParaRPr lang="es-ES"/>
        </a:p>
      </dgm:t>
    </dgm:pt>
    <dgm:pt modelId="{0BCBEB81-E362-486C-9283-877581A2CECD}">
      <dgm:prSet custT="1"/>
      <dgm:spPr/>
      <dgm:t>
        <a:bodyPr/>
        <a:lstStyle/>
        <a:p>
          <a:pPr rtl="0"/>
          <a:r>
            <a:rPr lang="es-ES" sz="1400" dirty="0" smtClean="0"/>
            <a:t>Vicepresidente de mercadotecnia</a:t>
          </a:r>
          <a:endParaRPr lang="es-ES" sz="1400" dirty="0"/>
        </a:p>
      </dgm:t>
    </dgm:pt>
    <dgm:pt modelId="{7CD8BEE4-D92F-4430-80F7-E746F7CBF62F}" type="parTrans" cxnId="{CDE3BB99-82AB-4DDB-800F-3AEAFD480943}">
      <dgm:prSet/>
      <dgm:spPr/>
      <dgm:t>
        <a:bodyPr/>
        <a:lstStyle/>
        <a:p>
          <a:endParaRPr lang="es-ES"/>
        </a:p>
      </dgm:t>
    </dgm:pt>
    <dgm:pt modelId="{DA8232AD-E302-4DBC-868E-CD6AD92B50EB}" type="sibTrans" cxnId="{CDE3BB99-82AB-4DDB-800F-3AEAFD480943}">
      <dgm:prSet/>
      <dgm:spPr/>
      <dgm:t>
        <a:bodyPr/>
        <a:lstStyle/>
        <a:p>
          <a:endParaRPr lang="es-ES"/>
        </a:p>
      </dgm:t>
    </dgm:pt>
    <dgm:pt modelId="{12982706-4755-468F-B1D3-594848BDF4B4}" type="pres">
      <dgm:prSet presAssocID="{6A4F83C2-CD1E-410A-AF8C-D4E0BE19CB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5F758D-3CEF-4DF5-B5F7-2D523AFA5A47}" type="pres">
      <dgm:prSet presAssocID="{6A4F83C2-CD1E-410A-AF8C-D4E0BE19CBAF}" presName="arrow" presStyleLbl="bgShp" presStyleIdx="0" presStyleCnt="1"/>
      <dgm:spPr/>
    </dgm:pt>
    <dgm:pt modelId="{9D64F3C6-E66E-4ACA-BE91-F3E80BE3CD43}" type="pres">
      <dgm:prSet presAssocID="{6A4F83C2-CD1E-410A-AF8C-D4E0BE19CBAF}" presName="linearProcess" presStyleCnt="0"/>
      <dgm:spPr/>
    </dgm:pt>
    <dgm:pt modelId="{32F06F02-9E40-4585-9213-2E1E6B25DB62}" type="pres">
      <dgm:prSet presAssocID="{6FB11C0B-D92D-4195-863A-9D7373F58B90}" presName="textNode" presStyleLbl="node1" presStyleIdx="0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5EB71-6B06-4E13-A391-4C4A8CDA2C93}" type="pres">
      <dgm:prSet presAssocID="{ED550EB2-AA1F-456B-8B6C-73BBC226CB18}" presName="sibTrans" presStyleCnt="0"/>
      <dgm:spPr/>
    </dgm:pt>
    <dgm:pt modelId="{78F529E5-B912-4E60-B48E-9844535CB0F1}" type="pres">
      <dgm:prSet presAssocID="{D830F851-3247-418F-BA32-290F6D409DC9}" presName="textNode" presStyleLbl="node1" presStyleIdx="1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5727F3-7797-4727-9DC9-23371F1A64A6}" type="pres">
      <dgm:prSet presAssocID="{5D4A20D9-DFFF-4140-905E-0E3F3AA68933}" presName="sibTrans" presStyleCnt="0"/>
      <dgm:spPr/>
    </dgm:pt>
    <dgm:pt modelId="{EA771121-EA70-4DE7-802A-40E846C6D532}" type="pres">
      <dgm:prSet presAssocID="{1FEA046B-CAEF-483D-8074-5B5CC95ADF20}" presName="textNode" presStyleLbl="node1" presStyleIdx="2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04CA6D-CFA9-4865-B8B3-407469077E75}" type="pres">
      <dgm:prSet presAssocID="{58E015E1-939B-4017-A936-875E5BACCCCA}" presName="sibTrans" presStyleCnt="0"/>
      <dgm:spPr/>
    </dgm:pt>
    <dgm:pt modelId="{6BA66BB1-6C85-48F2-B80F-46FBF309759F}" type="pres">
      <dgm:prSet presAssocID="{4DDE8092-9228-4E34-988F-EC8D820382FB}" presName="textNode" presStyleLbl="node1" presStyleIdx="3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96885C-2468-4186-93A6-8FEB611E88EC}" type="pres">
      <dgm:prSet presAssocID="{8477C153-3453-41F5-9536-D088EAC7F3F2}" presName="sibTrans" presStyleCnt="0"/>
      <dgm:spPr/>
    </dgm:pt>
    <dgm:pt modelId="{D32115A7-37AC-4A32-8A70-CCE5B7EE33D7}" type="pres">
      <dgm:prSet presAssocID="{BDF23C50-26E0-49D0-81FA-E10362521FEE}" presName="textNode" presStyleLbl="node1" presStyleIdx="4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DB35B4-8F0D-4B7F-93A0-418305256260}" type="pres">
      <dgm:prSet presAssocID="{C41E0A8C-B037-4616-B317-FC342009B4BE}" presName="sibTrans" presStyleCnt="0"/>
      <dgm:spPr/>
    </dgm:pt>
    <dgm:pt modelId="{81EEE834-3425-418E-91B2-5581734A0570}" type="pres">
      <dgm:prSet presAssocID="{83775DCC-A427-4003-A1AB-CAE4E71AB322}" presName="textNode" presStyleLbl="node1" presStyleIdx="5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1B324A-D9AC-480A-B753-8A3D312146DA}" type="pres">
      <dgm:prSet presAssocID="{FE44F03D-160C-4110-ADD3-6BAD4698775D}" presName="sibTrans" presStyleCnt="0"/>
      <dgm:spPr/>
    </dgm:pt>
    <dgm:pt modelId="{6B311008-7F48-4723-B68C-7FE0C82A5AAD}" type="pres">
      <dgm:prSet presAssocID="{33197FE5-93A9-4E63-97E2-1AEAA2A7D6BF}" presName="textNode" presStyleLbl="node1" presStyleIdx="6" presStyleCnt="8" custScaleX="20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C8C2F2-A470-4AB2-AD0C-0D83DE4998A0}" type="pres">
      <dgm:prSet presAssocID="{E50D3F99-E3D8-42ED-808B-602CBBC745A3}" presName="sibTrans" presStyleCnt="0"/>
      <dgm:spPr/>
    </dgm:pt>
    <dgm:pt modelId="{35F2D648-C659-40BB-9928-4ECA5182F6F5}" type="pres">
      <dgm:prSet presAssocID="{0BCBEB81-E362-486C-9283-877581A2CECD}" presName="textNode" presStyleLbl="node1" presStyleIdx="7" presStyleCnt="8" custScaleX="20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ACB70AF-AEDC-4AB3-A7FE-798DE0C68C62}" srcId="{6A4F83C2-CD1E-410A-AF8C-D4E0BE19CBAF}" destId="{4DDE8092-9228-4E34-988F-EC8D820382FB}" srcOrd="3" destOrd="0" parTransId="{291DB7EA-8250-4AE2-8C84-FC5AAAE1B136}" sibTransId="{8477C153-3453-41F5-9536-D088EAC7F3F2}"/>
    <dgm:cxn modelId="{791A83E8-8DAF-473C-A8F0-086D743F4A48}" srcId="{6A4F83C2-CD1E-410A-AF8C-D4E0BE19CBAF}" destId="{83775DCC-A427-4003-A1AB-CAE4E71AB322}" srcOrd="5" destOrd="0" parTransId="{75E2D538-66DF-4476-80F1-BA2C8BEF316E}" sibTransId="{FE44F03D-160C-4110-ADD3-6BAD4698775D}"/>
    <dgm:cxn modelId="{D4210BB0-0B66-440C-89C3-04C0C82D4083}" type="presOf" srcId="{6FB11C0B-D92D-4195-863A-9D7373F58B90}" destId="{32F06F02-9E40-4585-9213-2E1E6B25DB62}" srcOrd="0" destOrd="0" presId="urn:microsoft.com/office/officeart/2005/8/layout/hProcess9"/>
    <dgm:cxn modelId="{B4274AC2-E37C-4E2A-9B9D-E946A1A79D3B}" srcId="{6A4F83C2-CD1E-410A-AF8C-D4E0BE19CBAF}" destId="{1FEA046B-CAEF-483D-8074-5B5CC95ADF20}" srcOrd="2" destOrd="0" parTransId="{974E2983-552D-412C-A9FA-730AB02AE02A}" sibTransId="{58E015E1-939B-4017-A936-875E5BACCCCA}"/>
    <dgm:cxn modelId="{2BC31151-A949-4D6A-AEA2-ACD85D4C31F8}" srcId="{6A4F83C2-CD1E-410A-AF8C-D4E0BE19CBAF}" destId="{33197FE5-93A9-4E63-97E2-1AEAA2A7D6BF}" srcOrd="6" destOrd="0" parTransId="{F81074C0-4303-4BDD-96BD-42C7214D7893}" sibTransId="{E50D3F99-E3D8-42ED-808B-602CBBC745A3}"/>
    <dgm:cxn modelId="{DA925D43-2EB4-44E1-833F-85532C915775}" type="presOf" srcId="{6A4F83C2-CD1E-410A-AF8C-D4E0BE19CBAF}" destId="{12982706-4755-468F-B1D3-594848BDF4B4}" srcOrd="0" destOrd="0" presId="urn:microsoft.com/office/officeart/2005/8/layout/hProcess9"/>
    <dgm:cxn modelId="{1A1E1C21-EC49-4A99-B696-C90ED5C99999}" type="presOf" srcId="{83775DCC-A427-4003-A1AB-CAE4E71AB322}" destId="{81EEE834-3425-418E-91B2-5581734A0570}" srcOrd="0" destOrd="0" presId="urn:microsoft.com/office/officeart/2005/8/layout/hProcess9"/>
    <dgm:cxn modelId="{A7C950ED-2AA5-4A7E-B6F3-E839965DE1C8}" type="presOf" srcId="{0BCBEB81-E362-486C-9283-877581A2CECD}" destId="{35F2D648-C659-40BB-9928-4ECA5182F6F5}" srcOrd="0" destOrd="0" presId="urn:microsoft.com/office/officeart/2005/8/layout/hProcess9"/>
    <dgm:cxn modelId="{205A44DE-79B9-49D9-B333-8D606C190FE3}" type="presOf" srcId="{4DDE8092-9228-4E34-988F-EC8D820382FB}" destId="{6BA66BB1-6C85-48F2-B80F-46FBF309759F}" srcOrd="0" destOrd="0" presId="urn:microsoft.com/office/officeart/2005/8/layout/hProcess9"/>
    <dgm:cxn modelId="{65D0F15D-6B7B-479B-AAAC-58FC91A08D6A}" srcId="{6A4F83C2-CD1E-410A-AF8C-D4E0BE19CBAF}" destId="{BDF23C50-26E0-49D0-81FA-E10362521FEE}" srcOrd="4" destOrd="0" parTransId="{910329DD-A8E8-4F4D-BE75-084FDED7FF56}" sibTransId="{C41E0A8C-B037-4616-B317-FC342009B4BE}"/>
    <dgm:cxn modelId="{7608488A-BA91-4C2A-8830-68E0DDFD1227}" type="presOf" srcId="{BDF23C50-26E0-49D0-81FA-E10362521FEE}" destId="{D32115A7-37AC-4A32-8A70-CCE5B7EE33D7}" srcOrd="0" destOrd="0" presId="urn:microsoft.com/office/officeart/2005/8/layout/hProcess9"/>
    <dgm:cxn modelId="{703AEC5A-57C3-4E17-9196-C9A8FC1A493B}" srcId="{6A4F83C2-CD1E-410A-AF8C-D4E0BE19CBAF}" destId="{6FB11C0B-D92D-4195-863A-9D7373F58B90}" srcOrd="0" destOrd="0" parTransId="{CFAD8AE1-8E8C-452B-A400-DC410E84DE8D}" sibTransId="{ED550EB2-AA1F-456B-8B6C-73BBC226CB18}"/>
    <dgm:cxn modelId="{064AC17E-DE47-48F3-A8D2-1380E3D6E96C}" srcId="{6A4F83C2-CD1E-410A-AF8C-D4E0BE19CBAF}" destId="{D830F851-3247-418F-BA32-290F6D409DC9}" srcOrd="1" destOrd="0" parTransId="{62A1746D-E5D3-4F71-AF6E-689E02B4A067}" sibTransId="{5D4A20D9-DFFF-4140-905E-0E3F3AA68933}"/>
    <dgm:cxn modelId="{A07C10CB-3F8F-4330-90F9-C8383BAC1C2B}" type="presOf" srcId="{33197FE5-93A9-4E63-97E2-1AEAA2A7D6BF}" destId="{6B311008-7F48-4723-B68C-7FE0C82A5AAD}" srcOrd="0" destOrd="0" presId="urn:microsoft.com/office/officeart/2005/8/layout/hProcess9"/>
    <dgm:cxn modelId="{A1C00402-D938-4211-8C40-3E0F60F8C122}" type="presOf" srcId="{D830F851-3247-418F-BA32-290F6D409DC9}" destId="{78F529E5-B912-4E60-B48E-9844535CB0F1}" srcOrd="0" destOrd="0" presId="urn:microsoft.com/office/officeart/2005/8/layout/hProcess9"/>
    <dgm:cxn modelId="{CDE3BB99-82AB-4DDB-800F-3AEAFD480943}" srcId="{6A4F83C2-CD1E-410A-AF8C-D4E0BE19CBAF}" destId="{0BCBEB81-E362-486C-9283-877581A2CECD}" srcOrd="7" destOrd="0" parTransId="{7CD8BEE4-D92F-4430-80F7-E746F7CBF62F}" sibTransId="{DA8232AD-E302-4DBC-868E-CD6AD92B50EB}"/>
    <dgm:cxn modelId="{68E55C32-A6BB-4021-984F-BE72E4206FD5}" type="presOf" srcId="{1FEA046B-CAEF-483D-8074-5B5CC95ADF20}" destId="{EA771121-EA70-4DE7-802A-40E846C6D532}" srcOrd="0" destOrd="0" presId="urn:microsoft.com/office/officeart/2005/8/layout/hProcess9"/>
    <dgm:cxn modelId="{5730F9ED-AEA4-4107-82A1-FCF102A558EC}" type="presParOf" srcId="{12982706-4755-468F-B1D3-594848BDF4B4}" destId="{915F758D-3CEF-4DF5-B5F7-2D523AFA5A47}" srcOrd="0" destOrd="0" presId="urn:microsoft.com/office/officeart/2005/8/layout/hProcess9"/>
    <dgm:cxn modelId="{17AB21EC-BDA6-4C35-B683-0E0B68FA3654}" type="presParOf" srcId="{12982706-4755-468F-B1D3-594848BDF4B4}" destId="{9D64F3C6-E66E-4ACA-BE91-F3E80BE3CD43}" srcOrd="1" destOrd="0" presId="urn:microsoft.com/office/officeart/2005/8/layout/hProcess9"/>
    <dgm:cxn modelId="{B133C486-132C-4647-9D86-6409413FC201}" type="presParOf" srcId="{9D64F3C6-E66E-4ACA-BE91-F3E80BE3CD43}" destId="{32F06F02-9E40-4585-9213-2E1E6B25DB62}" srcOrd="0" destOrd="0" presId="urn:microsoft.com/office/officeart/2005/8/layout/hProcess9"/>
    <dgm:cxn modelId="{0AF9C84D-3BE3-42B9-A58F-793F7FF28EDA}" type="presParOf" srcId="{9D64F3C6-E66E-4ACA-BE91-F3E80BE3CD43}" destId="{2345EB71-6B06-4E13-A391-4C4A8CDA2C93}" srcOrd="1" destOrd="0" presId="urn:microsoft.com/office/officeart/2005/8/layout/hProcess9"/>
    <dgm:cxn modelId="{362A8D19-95BE-4F4D-A185-430DF5A8F7A9}" type="presParOf" srcId="{9D64F3C6-E66E-4ACA-BE91-F3E80BE3CD43}" destId="{78F529E5-B912-4E60-B48E-9844535CB0F1}" srcOrd="2" destOrd="0" presId="urn:microsoft.com/office/officeart/2005/8/layout/hProcess9"/>
    <dgm:cxn modelId="{F73988B1-82C1-489A-9A61-CF5F8D395490}" type="presParOf" srcId="{9D64F3C6-E66E-4ACA-BE91-F3E80BE3CD43}" destId="{855727F3-7797-4727-9DC9-23371F1A64A6}" srcOrd="3" destOrd="0" presId="urn:microsoft.com/office/officeart/2005/8/layout/hProcess9"/>
    <dgm:cxn modelId="{E522A9CF-75FC-4919-BC30-AD465FFBD286}" type="presParOf" srcId="{9D64F3C6-E66E-4ACA-BE91-F3E80BE3CD43}" destId="{EA771121-EA70-4DE7-802A-40E846C6D532}" srcOrd="4" destOrd="0" presId="urn:microsoft.com/office/officeart/2005/8/layout/hProcess9"/>
    <dgm:cxn modelId="{96F400F4-AC44-41C7-B5F6-C40B33BC30E3}" type="presParOf" srcId="{9D64F3C6-E66E-4ACA-BE91-F3E80BE3CD43}" destId="{B704CA6D-CFA9-4865-B8B3-407469077E75}" srcOrd="5" destOrd="0" presId="urn:microsoft.com/office/officeart/2005/8/layout/hProcess9"/>
    <dgm:cxn modelId="{F7980D1B-C9F9-4B85-8EE7-F51EB2E73A62}" type="presParOf" srcId="{9D64F3C6-E66E-4ACA-BE91-F3E80BE3CD43}" destId="{6BA66BB1-6C85-48F2-B80F-46FBF309759F}" srcOrd="6" destOrd="0" presId="urn:microsoft.com/office/officeart/2005/8/layout/hProcess9"/>
    <dgm:cxn modelId="{5FFF7DC8-DAC7-4F49-B2B3-30A5765BE9C9}" type="presParOf" srcId="{9D64F3C6-E66E-4ACA-BE91-F3E80BE3CD43}" destId="{AD96885C-2468-4186-93A6-8FEB611E88EC}" srcOrd="7" destOrd="0" presId="urn:microsoft.com/office/officeart/2005/8/layout/hProcess9"/>
    <dgm:cxn modelId="{CAEB27A6-7805-4DA3-AFFB-1E558B1386D0}" type="presParOf" srcId="{9D64F3C6-E66E-4ACA-BE91-F3E80BE3CD43}" destId="{D32115A7-37AC-4A32-8A70-CCE5B7EE33D7}" srcOrd="8" destOrd="0" presId="urn:microsoft.com/office/officeart/2005/8/layout/hProcess9"/>
    <dgm:cxn modelId="{2FFEC59B-9743-4A45-89F8-2D2BEF3962B5}" type="presParOf" srcId="{9D64F3C6-E66E-4ACA-BE91-F3E80BE3CD43}" destId="{78DB35B4-8F0D-4B7F-93A0-418305256260}" srcOrd="9" destOrd="0" presId="urn:microsoft.com/office/officeart/2005/8/layout/hProcess9"/>
    <dgm:cxn modelId="{B840E9F8-3835-4F9B-B9D7-92076A7DA2E1}" type="presParOf" srcId="{9D64F3C6-E66E-4ACA-BE91-F3E80BE3CD43}" destId="{81EEE834-3425-418E-91B2-5581734A0570}" srcOrd="10" destOrd="0" presId="urn:microsoft.com/office/officeart/2005/8/layout/hProcess9"/>
    <dgm:cxn modelId="{99955F82-6FF0-406D-B3A3-D2E5B03A7860}" type="presParOf" srcId="{9D64F3C6-E66E-4ACA-BE91-F3E80BE3CD43}" destId="{1E1B324A-D9AC-480A-B753-8A3D312146DA}" srcOrd="11" destOrd="0" presId="urn:microsoft.com/office/officeart/2005/8/layout/hProcess9"/>
    <dgm:cxn modelId="{85E31C3C-3987-4119-AD64-61E7654C6889}" type="presParOf" srcId="{9D64F3C6-E66E-4ACA-BE91-F3E80BE3CD43}" destId="{6B311008-7F48-4723-B68C-7FE0C82A5AAD}" srcOrd="12" destOrd="0" presId="urn:microsoft.com/office/officeart/2005/8/layout/hProcess9"/>
    <dgm:cxn modelId="{587A950A-ED07-41C3-86E9-E4A5B0D57E10}" type="presParOf" srcId="{9D64F3C6-E66E-4ACA-BE91-F3E80BE3CD43}" destId="{FDC8C2F2-A470-4AB2-AD0C-0D83DE4998A0}" srcOrd="13" destOrd="0" presId="urn:microsoft.com/office/officeart/2005/8/layout/hProcess9"/>
    <dgm:cxn modelId="{0FE6FAA8-F957-49C3-9941-9AABB784D699}" type="presParOf" srcId="{9D64F3C6-E66E-4ACA-BE91-F3E80BE3CD43}" destId="{35F2D648-C659-40BB-9928-4ECA5182F6F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40F310-95C0-4B3A-902F-14BB7F88117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1AD9A8D-05DA-4E43-BD59-5469E8863AC9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chemeClr val="tx1"/>
              </a:solidFill>
            </a:rPr>
            <a:t>Producción</a:t>
          </a:r>
          <a:r>
            <a:rPr lang="es-ES" sz="1200" b="1" dirty="0" smtClean="0">
              <a:solidFill>
                <a:schemeClr val="tx1"/>
              </a:solidFill>
            </a:rPr>
            <a:t>             </a:t>
          </a:r>
          <a:r>
            <a:rPr lang="es-ES" altLang="es-MX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Mercado Amplio. Pocas Empresas Productoras .El problema era a quien surtir. </a:t>
          </a:r>
          <a:endParaRPr lang="es-ES" sz="1100" dirty="0">
            <a:solidFill>
              <a:schemeClr val="tx1"/>
            </a:solidFill>
          </a:endParaRPr>
        </a:p>
      </dgm:t>
    </dgm:pt>
    <dgm:pt modelId="{D42CA1C1-1B3C-4EDC-AB78-2308A9B865E2}" type="parTrans" cxnId="{CA3B4C23-237B-42BA-A615-99B5ABCDED3C}">
      <dgm:prSet/>
      <dgm:spPr/>
      <dgm:t>
        <a:bodyPr/>
        <a:lstStyle/>
        <a:p>
          <a:endParaRPr lang="es-ES"/>
        </a:p>
      </dgm:t>
    </dgm:pt>
    <dgm:pt modelId="{DA52EA22-0DA0-4131-8237-9C552ABAB25F}" type="sibTrans" cxnId="{CA3B4C23-237B-42BA-A615-99B5ABCDED3C}">
      <dgm:prSet/>
      <dgm:spPr/>
      <dgm:t>
        <a:bodyPr/>
        <a:lstStyle/>
        <a:p>
          <a:endParaRPr lang="es-ES"/>
        </a:p>
      </dgm:t>
    </dgm:pt>
    <dgm:pt modelId="{A54F18C1-D254-4723-80F0-1F79CD6272F9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tx1"/>
              </a:solidFill>
            </a:rPr>
            <a:t>Ventas                       </a:t>
          </a:r>
          <a:r>
            <a:rPr lang="es-ES" sz="1200" b="1" dirty="0" smtClean="0">
              <a:solidFill>
                <a:schemeClr val="tx1"/>
              </a:solidFill>
            </a:rPr>
            <a:t> </a:t>
          </a:r>
          <a:r>
            <a:rPr lang="es-ES" alt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competencia al aumentar el número de empresas productoras. Se desarrolla la función de Venta. </a:t>
          </a:r>
          <a:endParaRPr lang="es-ES" sz="1200" dirty="0">
            <a:solidFill>
              <a:schemeClr val="tx1"/>
            </a:solidFill>
          </a:endParaRPr>
        </a:p>
      </dgm:t>
    </dgm:pt>
    <dgm:pt modelId="{1175BB17-94B2-45DB-B898-38D7267D22AE}" type="parTrans" cxnId="{DE8A77C5-727F-4CFD-BE37-F21113114077}">
      <dgm:prSet/>
      <dgm:spPr/>
      <dgm:t>
        <a:bodyPr/>
        <a:lstStyle/>
        <a:p>
          <a:endParaRPr lang="es-ES"/>
        </a:p>
      </dgm:t>
    </dgm:pt>
    <dgm:pt modelId="{BC4417C5-9F86-4DDD-926B-ED84D1381FC7}" type="sibTrans" cxnId="{DE8A77C5-727F-4CFD-BE37-F21113114077}">
      <dgm:prSet/>
      <dgm:spPr/>
      <dgm:t>
        <a:bodyPr/>
        <a:lstStyle/>
        <a:p>
          <a:endParaRPr lang="es-ES"/>
        </a:p>
      </dgm:t>
    </dgm:pt>
    <dgm:pt modelId="{7E87A5A4-DF86-4571-BE29-F4595FEE494D}">
      <dgm:prSet custT="1"/>
      <dgm:spPr/>
      <dgm:t>
        <a:bodyPr/>
        <a:lstStyle/>
        <a:p>
          <a:pPr rtl="0"/>
          <a:r>
            <a:rPr lang="es-ES" sz="1600" b="1" dirty="0" smtClean="0">
              <a:solidFill>
                <a:schemeClr val="tx1"/>
              </a:solidFill>
            </a:rPr>
            <a:t>Mercadotecnia</a:t>
          </a:r>
          <a:r>
            <a:rPr lang="es-ES" sz="1200" b="1" dirty="0" smtClean="0">
              <a:solidFill>
                <a:schemeClr val="tx1"/>
              </a:solidFill>
            </a:rPr>
            <a:t>                 </a:t>
          </a:r>
          <a:r>
            <a:rPr lang="es-ES" altLang="es-MX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empresa acude al mercado no a vender sino a conocer las necesidades del consumidor, para después producir el satisfactor y ofrecerlo al mismo consumidor.  Se considera a Ventas como parte de su función. </a:t>
          </a:r>
          <a:endParaRPr lang="es-ES" sz="1200" dirty="0">
            <a:solidFill>
              <a:schemeClr val="tx1"/>
            </a:solidFill>
          </a:endParaRPr>
        </a:p>
      </dgm:t>
    </dgm:pt>
    <dgm:pt modelId="{4FD35F5F-0E15-4BE4-9A55-8C749CE8BD9B}" type="parTrans" cxnId="{D04C2197-324A-4580-88B3-78D44068957F}">
      <dgm:prSet/>
      <dgm:spPr/>
      <dgm:t>
        <a:bodyPr/>
        <a:lstStyle/>
        <a:p>
          <a:endParaRPr lang="es-ES"/>
        </a:p>
      </dgm:t>
    </dgm:pt>
    <dgm:pt modelId="{CA4194C1-E38F-40D9-AA4E-4FAC93FD7348}" type="sibTrans" cxnId="{D04C2197-324A-4580-88B3-78D44068957F}">
      <dgm:prSet/>
      <dgm:spPr/>
      <dgm:t>
        <a:bodyPr/>
        <a:lstStyle/>
        <a:p>
          <a:endParaRPr lang="es-ES"/>
        </a:p>
      </dgm:t>
    </dgm:pt>
    <dgm:pt modelId="{98D7AB1E-7CF1-4D30-A5F4-D0EB98446B3F}" type="pres">
      <dgm:prSet presAssocID="{EB40F310-95C0-4B3A-902F-14BB7F8811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9E84B3-987D-429C-9CF0-3E6170032937}" type="pres">
      <dgm:prSet presAssocID="{EB40F310-95C0-4B3A-902F-14BB7F88117C}" presName="fgShape" presStyleLbl="fgShp" presStyleIdx="0" presStyleCnt="1" custLinFactNeighborX="-914" custLinFactNeighborY="14036"/>
      <dgm:spPr/>
    </dgm:pt>
    <dgm:pt modelId="{1AF003CF-C9B2-4CDC-A8D6-2E3AD9CCB278}" type="pres">
      <dgm:prSet presAssocID="{EB40F310-95C0-4B3A-902F-14BB7F88117C}" presName="linComp" presStyleCnt="0"/>
      <dgm:spPr/>
    </dgm:pt>
    <dgm:pt modelId="{51335108-ECA1-42CF-ACB5-CFC902C8DE5C}" type="pres">
      <dgm:prSet presAssocID="{11AD9A8D-05DA-4E43-BD59-5469E8863AC9}" presName="compNode" presStyleCnt="0"/>
      <dgm:spPr/>
    </dgm:pt>
    <dgm:pt modelId="{8748AC9C-8B65-49AF-92B3-76F41EACE513}" type="pres">
      <dgm:prSet presAssocID="{11AD9A8D-05DA-4E43-BD59-5469E8863AC9}" presName="bkgdShape" presStyleLbl="node1" presStyleIdx="0" presStyleCnt="3"/>
      <dgm:spPr/>
      <dgm:t>
        <a:bodyPr/>
        <a:lstStyle/>
        <a:p>
          <a:endParaRPr lang="es-ES"/>
        </a:p>
      </dgm:t>
    </dgm:pt>
    <dgm:pt modelId="{28E7DDA9-26E4-42F6-9EA5-2BC055C535B1}" type="pres">
      <dgm:prSet presAssocID="{11AD9A8D-05DA-4E43-BD59-5469E8863AC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5BCFC-F881-4A14-A700-1A7DF5CE7204}" type="pres">
      <dgm:prSet presAssocID="{11AD9A8D-05DA-4E43-BD59-5469E8863AC9}" presName="invisiNode" presStyleLbl="node1" presStyleIdx="0" presStyleCnt="3"/>
      <dgm:spPr/>
    </dgm:pt>
    <dgm:pt modelId="{CDEA5A1B-04FE-494B-AB7D-E5AA6E1FD216}" type="pres">
      <dgm:prSet presAssocID="{11AD9A8D-05DA-4E43-BD59-5469E8863AC9}" presName="imagNode" presStyleLbl="fgImgPlace1" presStyleIdx="0" presStyleCnt="3" custScaleX="78796" custScaleY="779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16B19430-0E37-4A27-8343-40BCC990CA02}" type="pres">
      <dgm:prSet presAssocID="{DA52EA22-0DA0-4131-8237-9C552ABAB25F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1D9FE97-54E1-4926-AC03-955EA364D562}" type="pres">
      <dgm:prSet presAssocID="{A54F18C1-D254-4723-80F0-1F79CD6272F9}" presName="compNode" presStyleCnt="0"/>
      <dgm:spPr/>
    </dgm:pt>
    <dgm:pt modelId="{C9603D54-F767-4CF2-A414-CCBFBB4FCF22}" type="pres">
      <dgm:prSet presAssocID="{A54F18C1-D254-4723-80F0-1F79CD6272F9}" presName="bkgdShape" presStyleLbl="node1" presStyleIdx="1" presStyleCnt="3"/>
      <dgm:spPr/>
      <dgm:t>
        <a:bodyPr/>
        <a:lstStyle/>
        <a:p>
          <a:endParaRPr lang="es-ES"/>
        </a:p>
      </dgm:t>
    </dgm:pt>
    <dgm:pt modelId="{2253DEDE-4948-46B8-BCB4-5EB0EB5510B4}" type="pres">
      <dgm:prSet presAssocID="{A54F18C1-D254-4723-80F0-1F79CD6272F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199C02-9349-4986-BA0B-E394D1EDC8A3}" type="pres">
      <dgm:prSet presAssocID="{A54F18C1-D254-4723-80F0-1F79CD6272F9}" presName="invisiNode" presStyleLbl="node1" presStyleIdx="1" presStyleCnt="3"/>
      <dgm:spPr/>
    </dgm:pt>
    <dgm:pt modelId="{0ABB075B-8C12-4DDA-A636-88F559174E5C}" type="pres">
      <dgm:prSet presAssocID="{A54F18C1-D254-4723-80F0-1F79CD6272F9}" presName="imagNode" presStyleLbl="fgImgPlace1" presStyleIdx="1" presStyleCnt="3" custScaleX="88535" custScaleY="8726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C26574DA-197E-45D4-829E-86C9F771EAAD}" type="pres">
      <dgm:prSet presAssocID="{BC4417C5-9F86-4DDD-926B-ED84D1381FC7}" presName="sibTrans" presStyleLbl="sibTrans2D1" presStyleIdx="0" presStyleCnt="0"/>
      <dgm:spPr/>
      <dgm:t>
        <a:bodyPr/>
        <a:lstStyle/>
        <a:p>
          <a:endParaRPr lang="es-MX"/>
        </a:p>
      </dgm:t>
    </dgm:pt>
    <dgm:pt modelId="{98782961-4B6E-4DA0-A204-ED438C1302B8}" type="pres">
      <dgm:prSet presAssocID="{7E87A5A4-DF86-4571-BE29-F4595FEE494D}" presName="compNode" presStyleCnt="0"/>
      <dgm:spPr/>
    </dgm:pt>
    <dgm:pt modelId="{A0947F80-E62B-4D40-A321-60FED3AFF4C8}" type="pres">
      <dgm:prSet presAssocID="{7E87A5A4-DF86-4571-BE29-F4595FEE494D}" presName="bkgdShape" presStyleLbl="node1" presStyleIdx="2" presStyleCnt="3"/>
      <dgm:spPr/>
      <dgm:t>
        <a:bodyPr/>
        <a:lstStyle/>
        <a:p>
          <a:endParaRPr lang="es-ES"/>
        </a:p>
      </dgm:t>
    </dgm:pt>
    <dgm:pt modelId="{AD1F52A0-39BD-41F9-87B8-30C94BF1593E}" type="pres">
      <dgm:prSet presAssocID="{7E87A5A4-DF86-4571-BE29-F4595FEE494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5A529-92D7-4E9A-8ABC-E4D1EE9D5B4D}" type="pres">
      <dgm:prSet presAssocID="{7E87A5A4-DF86-4571-BE29-F4595FEE494D}" presName="invisiNode" presStyleLbl="node1" presStyleIdx="2" presStyleCnt="3"/>
      <dgm:spPr/>
    </dgm:pt>
    <dgm:pt modelId="{7EB57CDB-960F-4785-9966-D79CBA9B48E6}" type="pres">
      <dgm:prSet presAssocID="{7E87A5A4-DF86-4571-BE29-F4595FEE494D}" presName="imagNode" presStyleLbl="fgImgPlace1" presStyleIdx="2" presStyleCnt="3" custScaleX="88970" custScaleY="81822" custLinFactNeighborX="0" custLinFactNeighborY="-658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CA3B4C23-237B-42BA-A615-99B5ABCDED3C}" srcId="{EB40F310-95C0-4B3A-902F-14BB7F88117C}" destId="{11AD9A8D-05DA-4E43-BD59-5469E8863AC9}" srcOrd="0" destOrd="0" parTransId="{D42CA1C1-1B3C-4EDC-AB78-2308A9B865E2}" sibTransId="{DA52EA22-0DA0-4131-8237-9C552ABAB25F}"/>
    <dgm:cxn modelId="{5C80BA05-ACD7-42FB-A155-B3E3DD395EE9}" type="presOf" srcId="{7E87A5A4-DF86-4571-BE29-F4595FEE494D}" destId="{A0947F80-E62B-4D40-A321-60FED3AFF4C8}" srcOrd="0" destOrd="0" presId="urn:microsoft.com/office/officeart/2005/8/layout/hList7"/>
    <dgm:cxn modelId="{E0288089-EF36-4FA4-992E-DFA24DD02EA5}" type="presOf" srcId="{EB40F310-95C0-4B3A-902F-14BB7F88117C}" destId="{98D7AB1E-7CF1-4D30-A5F4-D0EB98446B3F}" srcOrd="0" destOrd="0" presId="urn:microsoft.com/office/officeart/2005/8/layout/hList7"/>
    <dgm:cxn modelId="{D04C2197-324A-4580-88B3-78D44068957F}" srcId="{EB40F310-95C0-4B3A-902F-14BB7F88117C}" destId="{7E87A5A4-DF86-4571-BE29-F4595FEE494D}" srcOrd="2" destOrd="0" parTransId="{4FD35F5F-0E15-4BE4-9A55-8C749CE8BD9B}" sibTransId="{CA4194C1-E38F-40D9-AA4E-4FAC93FD7348}"/>
    <dgm:cxn modelId="{30AFCD70-437E-4032-B103-E755BC0F2298}" type="presOf" srcId="{A54F18C1-D254-4723-80F0-1F79CD6272F9}" destId="{C9603D54-F767-4CF2-A414-CCBFBB4FCF22}" srcOrd="0" destOrd="0" presId="urn:microsoft.com/office/officeart/2005/8/layout/hList7"/>
    <dgm:cxn modelId="{DE8A77C5-727F-4CFD-BE37-F21113114077}" srcId="{EB40F310-95C0-4B3A-902F-14BB7F88117C}" destId="{A54F18C1-D254-4723-80F0-1F79CD6272F9}" srcOrd="1" destOrd="0" parTransId="{1175BB17-94B2-45DB-B898-38D7267D22AE}" sibTransId="{BC4417C5-9F86-4DDD-926B-ED84D1381FC7}"/>
    <dgm:cxn modelId="{54685646-41EC-40ED-BDC2-B816737F6A5D}" type="presOf" srcId="{11AD9A8D-05DA-4E43-BD59-5469E8863AC9}" destId="{28E7DDA9-26E4-42F6-9EA5-2BC055C535B1}" srcOrd="1" destOrd="0" presId="urn:microsoft.com/office/officeart/2005/8/layout/hList7"/>
    <dgm:cxn modelId="{83CE5CB5-3EB9-4958-9308-5BBDA836AC71}" type="presOf" srcId="{11AD9A8D-05DA-4E43-BD59-5469E8863AC9}" destId="{8748AC9C-8B65-49AF-92B3-76F41EACE513}" srcOrd="0" destOrd="0" presId="urn:microsoft.com/office/officeart/2005/8/layout/hList7"/>
    <dgm:cxn modelId="{5A8EB8D0-A0B6-4C9C-9F83-EA712588340D}" type="presOf" srcId="{A54F18C1-D254-4723-80F0-1F79CD6272F9}" destId="{2253DEDE-4948-46B8-BCB4-5EB0EB5510B4}" srcOrd="1" destOrd="0" presId="urn:microsoft.com/office/officeart/2005/8/layout/hList7"/>
    <dgm:cxn modelId="{4997EA36-3370-4FF3-8B0E-300E6F9DC815}" type="presOf" srcId="{DA52EA22-0DA0-4131-8237-9C552ABAB25F}" destId="{16B19430-0E37-4A27-8343-40BCC990CA02}" srcOrd="0" destOrd="0" presId="urn:microsoft.com/office/officeart/2005/8/layout/hList7"/>
    <dgm:cxn modelId="{314A389E-0EF7-4F48-AE95-982A10FC18E8}" type="presOf" srcId="{7E87A5A4-DF86-4571-BE29-F4595FEE494D}" destId="{AD1F52A0-39BD-41F9-87B8-30C94BF1593E}" srcOrd="1" destOrd="0" presId="urn:microsoft.com/office/officeart/2005/8/layout/hList7"/>
    <dgm:cxn modelId="{3D3A9854-41D8-460E-91B8-33EC34D2BA08}" type="presOf" srcId="{BC4417C5-9F86-4DDD-926B-ED84D1381FC7}" destId="{C26574DA-197E-45D4-829E-86C9F771EAAD}" srcOrd="0" destOrd="0" presId="urn:microsoft.com/office/officeart/2005/8/layout/hList7"/>
    <dgm:cxn modelId="{D35C01C5-8685-4236-A603-27A83A205D62}" type="presParOf" srcId="{98D7AB1E-7CF1-4D30-A5F4-D0EB98446B3F}" destId="{BC9E84B3-987D-429C-9CF0-3E6170032937}" srcOrd="0" destOrd="0" presId="urn:microsoft.com/office/officeart/2005/8/layout/hList7"/>
    <dgm:cxn modelId="{C117235B-2692-4F98-A905-88F400E8AB1A}" type="presParOf" srcId="{98D7AB1E-7CF1-4D30-A5F4-D0EB98446B3F}" destId="{1AF003CF-C9B2-4CDC-A8D6-2E3AD9CCB278}" srcOrd="1" destOrd="0" presId="urn:microsoft.com/office/officeart/2005/8/layout/hList7"/>
    <dgm:cxn modelId="{5F57358E-C0BE-4355-A57A-82EE01ED5231}" type="presParOf" srcId="{1AF003CF-C9B2-4CDC-A8D6-2E3AD9CCB278}" destId="{51335108-ECA1-42CF-ACB5-CFC902C8DE5C}" srcOrd="0" destOrd="0" presId="urn:microsoft.com/office/officeart/2005/8/layout/hList7"/>
    <dgm:cxn modelId="{6FE80053-0078-4CF5-92BA-24965995BEC0}" type="presParOf" srcId="{51335108-ECA1-42CF-ACB5-CFC902C8DE5C}" destId="{8748AC9C-8B65-49AF-92B3-76F41EACE513}" srcOrd="0" destOrd="0" presId="urn:microsoft.com/office/officeart/2005/8/layout/hList7"/>
    <dgm:cxn modelId="{359762E2-6F86-4933-8C8A-77F83562C278}" type="presParOf" srcId="{51335108-ECA1-42CF-ACB5-CFC902C8DE5C}" destId="{28E7DDA9-26E4-42F6-9EA5-2BC055C535B1}" srcOrd="1" destOrd="0" presId="urn:microsoft.com/office/officeart/2005/8/layout/hList7"/>
    <dgm:cxn modelId="{9E99CA96-5572-4425-9D03-7431C1FF6222}" type="presParOf" srcId="{51335108-ECA1-42CF-ACB5-CFC902C8DE5C}" destId="{46C5BCFC-F881-4A14-A700-1A7DF5CE7204}" srcOrd="2" destOrd="0" presId="urn:microsoft.com/office/officeart/2005/8/layout/hList7"/>
    <dgm:cxn modelId="{B68AE66A-5438-416F-84AB-2D14C2FAC260}" type="presParOf" srcId="{51335108-ECA1-42CF-ACB5-CFC902C8DE5C}" destId="{CDEA5A1B-04FE-494B-AB7D-E5AA6E1FD216}" srcOrd="3" destOrd="0" presId="urn:microsoft.com/office/officeart/2005/8/layout/hList7"/>
    <dgm:cxn modelId="{A462ACA6-FE8C-4C14-811C-4AACB8F13300}" type="presParOf" srcId="{1AF003CF-C9B2-4CDC-A8D6-2E3AD9CCB278}" destId="{16B19430-0E37-4A27-8343-40BCC990CA02}" srcOrd="1" destOrd="0" presId="urn:microsoft.com/office/officeart/2005/8/layout/hList7"/>
    <dgm:cxn modelId="{BB584094-49D2-4600-AC6B-5D2FFA263CBC}" type="presParOf" srcId="{1AF003CF-C9B2-4CDC-A8D6-2E3AD9CCB278}" destId="{51D9FE97-54E1-4926-AC03-955EA364D562}" srcOrd="2" destOrd="0" presId="urn:microsoft.com/office/officeart/2005/8/layout/hList7"/>
    <dgm:cxn modelId="{EFAC79AD-4EBB-4E12-B510-A0EBA6382600}" type="presParOf" srcId="{51D9FE97-54E1-4926-AC03-955EA364D562}" destId="{C9603D54-F767-4CF2-A414-CCBFBB4FCF22}" srcOrd="0" destOrd="0" presId="urn:microsoft.com/office/officeart/2005/8/layout/hList7"/>
    <dgm:cxn modelId="{24146273-D404-4A1B-8521-972B6FC06EB8}" type="presParOf" srcId="{51D9FE97-54E1-4926-AC03-955EA364D562}" destId="{2253DEDE-4948-46B8-BCB4-5EB0EB5510B4}" srcOrd="1" destOrd="0" presId="urn:microsoft.com/office/officeart/2005/8/layout/hList7"/>
    <dgm:cxn modelId="{21833D58-934D-4107-9717-CA65E59D108F}" type="presParOf" srcId="{51D9FE97-54E1-4926-AC03-955EA364D562}" destId="{DE199C02-9349-4986-BA0B-E394D1EDC8A3}" srcOrd="2" destOrd="0" presId="urn:microsoft.com/office/officeart/2005/8/layout/hList7"/>
    <dgm:cxn modelId="{4338232B-7999-4175-9EB6-E2A250AC50EF}" type="presParOf" srcId="{51D9FE97-54E1-4926-AC03-955EA364D562}" destId="{0ABB075B-8C12-4DDA-A636-88F559174E5C}" srcOrd="3" destOrd="0" presId="urn:microsoft.com/office/officeart/2005/8/layout/hList7"/>
    <dgm:cxn modelId="{E15DB31D-1CEB-42A2-A139-51F3D9F47AB0}" type="presParOf" srcId="{1AF003CF-C9B2-4CDC-A8D6-2E3AD9CCB278}" destId="{C26574DA-197E-45D4-829E-86C9F771EAAD}" srcOrd="3" destOrd="0" presId="urn:microsoft.com/office/officeart/2005/8/layout/hList7"/>
    <dgm:cxn modelId="{63A77A17-53B2-4BCE-A7C4-9A7CA276728E}" type="presParOf" srcId="{1AF003CF-C9B2-4CDC-A8D6-2E3AD9CCB278}" destId="{98782961-4B6E-4DA0-A204-ED438C1302B8}" srcOrd="4" destOrd="0" presId="urn:microsoft.com/office/officeart/2005/8/layout/hList7"/>
    <dgm:cxn modelId="{A2668BFA-75EB-42FA-8AE2-33BF14D642E7}" type="presParOf" srcId="{98782961-4B6E-4DA0-A204-ED438C1302B8}" destId="{A0947F80-E62B-4D40-A321-60FED3AFF4C8}" srcOrd="0" destOrd="0" presId="urn:microsoft.com/office/officeart/2005/8/layout/hList7"/>
    <dgm:cxn modelId="{E184AB24-F3FC-4E3E-B12D-C7DD4CE2D341}" type="presParOf" srcId="{98782961-4B6E-4DA0-A204-ED438C1302B8}" destId="{AD1F52A0-39BD-41F9-87B8-30C94BF1593E}" srcOrd="1" destOrd="0" presId="urn:microsoft.com/office/officeart/2005/8/layout/hList7"/>
    <dgm:cxn modelId="{8D6CB906-078A-40CB-8852-727BC32D8AD2}" type="presParOf" srcId="{98782961-4B6E-4DA0-A204-ED438C1302B8}" destId="{43B5A529-92D7-4E9A-8ABC-E4D1EE9D5B4D}" srcOrd="2" destOrd="0" presId="urn:microsoft.com/office/officeart/2005/8/layout/hList7"/>
    <dgm:cxn modelId="{30D1D58F-7CB2-4750-88DA-14E5B480E18E}" type="presParOf" srcId="{98782961-4B6E-4DA0-A204-ED438C1302B8}" destId="{7EB57CDB-960F-4785-9966-D79CBA9B48E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03503D-2F14-4C55-B1E8-60710D1D0FD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5CA1311-585A-4D20-AEED-C6E48ADA277D}">
      <dgm:prSet/>
      <dgm:spPr/>
      <dgm:t>
        <a:bodyPr/>
        <a:lstStyle/>
        <a:p>
          <a:pPr rtl="0"/>
          <a:r>
            <a:rPr lang="es-ES" b="1" dirty="0" smtClean="0"/>
            <a:t>Descubrir  </a:t>
          </a:r>
          <a:endParaRPr lang="es-ES" dirty="0"/>
        </a:p>
      </dgm:t>
    </dgm:pt>
    <dgm:pt modelId="{76456E1C-ACB9-4DA2-B6A3-03F8D77E5441}" type="parTrans" cxnId="{A5A81BC6-59E8-4133-84B0-5A3D47FE79BC}">
      <dgm:prSet/>
      <dgm:spPr/>
      <dgm:t>
        <a:bodyPr/>
        <a:lstStyle/>
        <a:p>
          <a:endParaRPr lang="es-ES"/>
        </a:p>
      </dgm:t>
    </dgm:pt>
    <dgm:pt modelId="{F70D8105-39F4-4DF5-97AA-EA1C22322319}" type="sibTrans" cxnId="{A5A81BC6-59E8-4133-84B0-5A3D47FE79BC}">
      <dgm:prSet/>
      <dgm:spPr/>
      <dgm:t>
        <a:bodyPr/>
        <a:lstStyle/>
        <a:p>
          <a:endParaRPr lang="es-ES"/>
        </a:p>
      </dgm:t>
    </dgm:pt>
    <dgm:pt modelId="{9E463AE0-4A58-4A53-AE5E-334996BC905B}">
      <dgm:prSet/>
      <dgm:spPr/>
      <dgm:t>
        <a:bodyPr/>
        <a:lstStyle/>
        <a:p>
          <a:pPr rtl="0"/>
          <a:r>
            <a:rPr lang="es-ES" dirty="0" smtClean="0"/>
            <a:t>Necesidades, </a:t>
          </a:r>
          <a:endParaRPr lang="es-ES" dirty="0"/>
        </a:p>
      </dgm:t>
    </dgm:pt>
    <dgm:pt modelId="{067D6FFC-3D6F-4CBD-B923-6055045FE4BC}" type="parTrans" cxnId="{4C066F7D-9E9D-45AA-9F2B-62F2DC23C5A2}">
      <dgm:prSet/>
      <dgm:spPr/>
      <dgm:t>
        <a:bodyPr/>
        <a:lstStyle/>
        <a:p>
          <a:endParaRPr lang="es-ES"/>
        </a:p>
      </dgm:t>
    </dgm:pt>
    <dgm:pt modelId="{C7C1BD26-B0DC-47E8-8505-78E01B2F9069}" type="sibTrans" cxnId="{4C066F7D-9E9D-45AA-9F2B-62F2DC23C5A2}">
      <dgm:prSet/>
      <dgm:spPr/>
      <dgm:t>
        <a:bodyPr/>
        <a:lstStyle/>
        <a:p>
          <a:endParaRPr lang="es-ES"/>
        </a:p>
      </dgm:t>
    </dgm:pt>
    <dgm:pt modelId="{B3B0DC77-4A17-45D5-83E3-F738CD50DC39}">
      <dgm:prSet/>
      <dgm:spPr/>
      <dgm:t>
        <a:bodyPr/>
        <a:lstStyle/>
        <a:p>
          <a:pPr rtl="0"/>
          <a:r>
            <a:rPr lang="es-ES" dirty="0" smtClean="0"/>
            <a:t>Motivos, </a:t>
          </a:r>
          <a:endParaRPr lang="es-ES" dirty="0"/>
        </a:p>
      </dgm:t>
    </dgm:pt>
    <dgm:pt modelId="{69FE16CA-342B-458E-8381-BF32A5DFEA1A}" type="parTrans" cxnId="{C7AB5F2F-6675-40FA-B63E-CFEA26555530}">
      <dgm:prSet/>
      <dgm:spPr/>
      <dgm:t>
        <a:bodyPr/>
        <a:lstStyle/>
        <a:p>
          <a:endParaRPr lang="es-ES"/>
        </a:p>
      </dgm:t>
    </dgm:pt>
    <dgm:pt modelId="{E139479E-9A01-4DB1-A465-EFB7B0781BA9}" type="sibTrans" cxnId="{C7AB5F2F-6675-40FA-B63E-CFEA26555530}">
      <dgm:prSet/>
      <dgm:spPr/>
      <dgm:t>
        <a:bodyPr/>
        <a:lstStyle/>
        <a:p>
          <a:endParaRPr lang="es-ES"/>
        </a:p>
      </dgm:t>
    </dgm:pt>
    <dgm:pt modelId="{C67E2443-56EE-4182-B6B8-6C830B82A666}">
      <dgm:prSet/>
      <dgm:spPr/>
      <dgm:t>
        <a:bodyPr/>
        <a:lstStyle/>
        <a:p>
          <a:pPr rtl="0"/>
          <a:r>
            <a:rPr lang="es-ES" dirty="0" smtClean="0"/>
            <a:t>Actitudes, </a:t>
          </a:r>
          <a:endParaRPr lang="es-ES" dirty="0"/>
        </a:p>
      </dgm:t>
    </dgm:pt>
    <dgm:pt modelId="{A98390F9-6785-4F29-80E4-ED39A60364C4}" type="parTrans" cxnId="{8D2D21F2-20F3-42E0-96D8-8AE0A5B7F46C}">
      <dgm:prSet/>
      <dgm:spPr/>
      <dgm:t>
        <a:bodyPr/>
        <a:lstStyle/>
        <a:p>
          <a:endParaRPr lang="es-ES"/>
        </a:p>
      </dgm:t>
    </dgm:pt>
    <dgm:pt modelId="{5E151F30-1398-4C9E-9FDD-69190FD6A6A8}" type="sibTrans" cxnId="{8D2D21F2-20F3-42E0-96D8-8AE0A5B7F46C}">
      <dgm:prSet/>
      <dgm:spPr/>
      <dgm:t>
        <a:bodyPr/>
        <a:lstStyle/>
        <a:p>
          <a:endParaRPr lang="es-ES"/>
        </a:p>
      </dgm:t>
    </dgm:pt>
    <dgm:pt modelId="{2765FAE7-8239-43ED-A2C7-856B97D8774C}">
      <dgm:prSet/>
      <dgm:spPr/>
      <dgm:t>
        <a:bodyPr/>
        <a:lstStyle/>
        <a:p>
          <a:pPr rtl="0"/>
          <a:r>
            <a:rPr lang="es-ES" dirty="0" smtClean="0"/>
            <a:t>Creencias, </a:t>
          </a:r>
          <a:endParaRPr lang="es-ES" dirty="0"/>
        </a:p>
      </dgm:t>
    </dgm:pt>
    <dgm:pt modelId="{DF0344FD-E724-4527-A72C-FDBB7623AA1D}" type="parTrans" cxnId="{3CE747A6-8F71-4FF6-B9C0-CE0A0F2C0CA1}">
      <dgm:prSet/>
      <dgm:spPr/>
      <dgm:t>
        <a:bodyPr/>
        <a:lstStyle/>
        <a:p>
          <a:endParaRPr lang="es-ES"/>
        </a:p>
      </dgm:t>
    </dgm:pt>
    <dgm:pt modelId="{5B0E9BD5-04FA-4B21-923D-D889FAC91C33}" type="sibTrans" cxnId="{3CE747A6-8F71-4FF6-B9C0-CE0A0F2C0CA1}">
      <dgm:prSet/>
      <dgm:spPr/>
      <dgm:t>
        <a:bodyPr/>
        <a:lstStyle/>
        <a:p>
          <a:endParaRPr lang="es-ES"/>
        </a:p>
      </dgm:t>
    </dgm:pt>
    <dgm:pt modelId="{A149B2A7-4619-4D41-AA3D-DE90C51CF927}">
      <dgm:prSet/>
      <dgm:spPr/>
      <dgm:t>
        <a:bodyPr/>
        <a:lstStyle/>
        <a:p>
          <a:pPr rtl="0"/>
          <a:r>
            <a:rPr lang="es-ES" dirty="0" smtClean="0"/>
            <a:t>Opiniones y </a:t>
          </a:r>
          <a:endParaRPr lang="es-ES" dirty="0"/>
        </a:p>
      </dgm:t>
    </dgm:pt>
    <dgm:pt modelId="{6D092D77-E1BA-44B4-8276-030789FC930F}" type="parTrans" cxnId="{44A63636-6433-43BA-979C-C91451458C08}">
      <dgm:prSet/>
      <dgm:spPr/>
      <dgm:t>
        <a:bodyPr/>
        <a:lstStyle/>
        <a:p>
          <a:endParaRPr lang="es-ES"/>
        </a:p>
      </dgm:t>
    </dgm:pt>
    <dgm:pt modelId="{DDA32BE0-29EB-449A-9B48-C59334092E28}" type="sibTrans" cxnId="{44A63636-6433-43BA-979C-C91451458C08}">
      <dgm:prSet/>
      <dgm:spPr/>
      <dgm:t>
        <a:bodyPr/>
        <a:lstStyle/>
        <a:p>
          <a:endParaRPr lang="es-ES"/>
        </a:p>
      </dgm:t>
    </dgm:pt>
    <dgm:pt modelId="{50CEF42A-7B31-4D1C-9E91-766BFBBAB3BD}">
      <dgm:prSet/>
      <dgm:spPr/>
      <dgm:t>
        <a:bodyPr/>
        <a:lstStyle/>
        <a:p>
          <a:pPr rtl="0"/>
          <a:r>
            <a:rPr lang="es-ES" dirty="0" smtClean="0"/>
            <a:t>Hábitos. </a:t>
          </a:r>
          <a:endParaRPr lang="es-ES" dirty="0"/>
        </a:p>
      </dgm:t>
    </dgm:pt>
    <dgm:pt modelId="{E98C18EB-FCC9-4BEA-B04E-3388E5E5D4B5}" type="parTrans" cxnId="{B88C0DDF-13CC-483E-A6C7-B6EAF3D695EF}">
      <dgm:prSet/>
      <dgm:spPr/>
      <dgm:t>
        <a:bodyPr/>
        <a:lstStyle/>
        <a:p>
          <a:endParaRPr lang="es-ES"/>
        </a:p>
      </dgm:t>
    </dgm:pt>
    <dgm:pt modelId="{11825C44-49A0-43B9-B8A4-92F4DD9FE6EC}" type="sibTrans" cxnId="{B88C0DDF-13CC-483E-A6C7-B6EAF3D695EF}">
      <dgm:prSet/>
      <dgm:spPr/>
      <dgm:t>
        <a:bodyPr/>
        <a:lstStyle/>
        <a:p>
          <a:endParaRPr lang="es-ES"/>
        </a:p>
      </dgm:t>
    </dgm:pt>
    <dgm:pt modelId="{6B410819-1C2C-403D-96C0-8CAFF5E09AE9}" type="pres">
      <dgm:prSet presAssocID="{7303503D-2F14-4C55-B1E8-60710D1D0FD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9841640-72EB-4D66-B5B9-9D4760F27E26}" type="pres">
      <dgm:prSet presAssocID="{F5CA1311-585A-4D20-AEED-C6E48ADA277D}" presName="composite" presStyleCnt="0"/>
      <dgm:spPr/>
    </dgm:pt>
    <dgm:pt modelId="{D8C109DB-F416-4837-8398-C72A47CF3540}" type="pres">
      <dgm:prSet presAssocID="{F5CA1311-585A-4D20-AEED-C6E48ADA277D}" presName="parentText" presStyleLbl="alignNode1" presStyleIdx="0" presStyleCnt="1" custLinFactNeighborX="-63636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9F570-A623-4FB3-9C8C-4AF7EE69C60F}" type="pres">
      <dgm:prSet presAssocID="{F5CA1311-585A-4D20-AEED-C6E48ADA277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CE747A6-8F71-4FF6-B9C0-CE0A0F2C0CA1}" srcId="{F5CA1311-585A-4D20-AEED-C6E48ADA277D}" destId="{2765FAE7-8239-43ED-A2C7-856B97D8774C}" srcOrd="3" destOrd="0" parTransId="{DF0344FD-E724-4527-A72C-FDBB7623AA1D}" sibTransId="{5B0E9BD5-04FA-4B21-923D-D889FAC91C33}"/>
    <dgm:cxn modelId="{2007B626-53DD-4803-B3D2-B032942A935F}" type="presOf" srcId="{F5CA1311-585A-4D20-AEED-C6E48ADA277D}" destId="{D8C109DB-F416-4837-8398-C72A47CF3540}" srcOrd="0" destOrd="0" presId="urn:microsoft.com/office/officeart/2005/8/layout/chevron2"/>
    <dgm:cxn modelId="{B92ACB5E-DF8B-4D4E-8D58-0917E5EF4647}" type="presOf" srcId="{B3B0DC77-4A17-45D5-83E3-F738CD50DC39}" destId="{71E9F570-A623-4FB3-9C8C-4AF7EE69C60F}" srcOrd="0" destOrd="1" presId="urn:microsoft.com/office/officeart/2005/8/layout/chevron2"/>
    <dgm:cxn modelId="{B88C0DDF-13CC-483E-A6C7-B6EAF3D695EF}" srcId="{F5CA1311-585A-4D20-AEED-C6E48ADA277D}" destId="{50CEF42A-7B31-4D1C-9E91-766BFBBAB3BD}" srcOrd="5" destOrd="0" parTransId="{E98C18EB-FCC9-4BEA-B04E-3388E5E5D4B5}" sibTransId="{11825C44-49A0-43B9-B8A4-92F4DD9FE6EC}"/>
    <dgm:cxn modelId="{D6BD8B89-BF51-4232-82EF-0F84B3BD9F88}" type="presOf" srcId="{2765FAE7-8239-43ED-A2C7-856B97D8774C}" destId="{71E9F570-A623-4FB3-9C8C-4AF7EE69C60F}" srcOrd="0" destOrd="3" presId="urn:microsoft.com/office/officeart/2005/8/layout/chevron2"/>
    <dgm:cxn modelId="{654F4CE5-D0C9-4B89-A7EE-0EB8D89C008B}" type="presOf" srcId="{C67E2443-56EE-4182-B6B8-6C830B82A666}" destId="{71E9F570-A623-4FB3-9C8C-4AF7EE69C60F}" srcOrd="0" destOrd="2" presId="urn:microsoft.com/office/officeart/2005/8/layout/chevron2"/>
    <dgm:cxn modelId="{44A63636-6433-43BA-979C-C91451458C08}" srcId="{F5CA1311-585A-4D20-AEED-C6E48ADA277D}" destId="{A149B2A7-4619-4D41-AA3D-DE90C51CF927}" srcOrd="4" destOrd="0" parTransId="{6D092D77-E1BA-44B4-8276-030789FC930F}" sibTransId="{DDA32BE0-29EB-449A-9B48-C59334092E28}"/>
    <dgm:cxn modelId="{3A33C737-39B4-49CB-90DC-D0BC66E16EE1}" type="presOf" srcId="{50CEF42A-7B31-4D1C-9E91-766BFBBAB3BD}" destId="{71E9F570-A623-4FB3-9C8C-4AF7EE69C60F}" srcOrd="0" destOrd="5" presId="urn:microsoft.com/office/officeart/2005/8/layout/chevron2"/>
    <dgm:cxn modelId="{F7A69600-0009-406F-9B58-6E7EF4504284}" type="presOf" srcId="{9E463AE0-4A58-4A53-AE5E-334996BC905B}" destId="{71E9F570-A623-4FB3-9C8C-4AF7EE69C60F}" srcOrd="0" destOrd="0" presId="urn:microsoft.com/office/officeart/2005/8/layout/chevron2"/>
    <dgm:cxn modelId="{05436E0B-34B2-442A-A1BA-86482872E545}" type="presOf" srcId="{A149B2A7-4619-4D41-AA3D-DE90C51CF927}" destId="{71E9F570-A623-4FB3-9C8C-4AF7EE69C60F}" srcOrd="0" destOrd="4" presId="urn:microsoft.com/office/officeart/2005/8/layout/chevron2"/>
    <dgm:cxn modelId="{8D2D21F2-20F3-42E0-96D8-8AE0A5B7F46C}" srcId="{F5CA1311-585A-4D20-AEED-C6E48ADA277D}" destId="{C67E2443-56EE-4182-B6B8-6C830B82A666}" srcOrd="2" destOrd="0" parTransId="{A98390F9-6785-4F29-80E4-ED39A60364C4}" sibTransId="{5E151F30-1398-4C9E-9FDD-69190FD6A6A8}"/>
    <dgm:cxn modelId="{68C5E06E-705A-445F-8353-223D10784493}" type="presOf" srcId="{7303503D-2F14-4C55-B1E8-60710D1D0FDC}" destId="{6B410819-1C2C-403D-96C0-8CAFF5E09AE9}" srcOrd="0" destOrd="0" presId="urn:microsoft.com/office/officeart/2005/8/layout/chevron2"/>
    <dgm:cxn modelId="{4C066F7D-9E9D-45AA-9F2B-62F2DC23C5A2}" srcId="{F5CA1311-585A-4D20-AEED-C6E48ADA277D}" destId="{9E463AE0-4A58-4A53-AE5E-334996BC905B}" srcOrd="0" destOrd="0" parTransId="{067D6FFC-3D6F-4CBD-B923-6055045FE4BC}" sibTransId="{C7C1BD26-B0DC-47E8-8505-78E01B2F9069}"/>
    <dgm:cxn modelId="{A5A81BC6-59E8-4133-84B0-5A3D47FE79BC}" srcId="{7303503D-2F14-4C55-B1E8-60710D1D0FDC}" destId="{F5CA1311-585A-4D20-AEED-C6E48ADA277D}" srcOrd="0" destOrd="0" parTransId="{76456E1C-ACB9-4DA2-B6A3-03F8D77E5441}" sibTransId="{F70D8105-39F4-4DF5-97AA-EA1C22322319}"/>
    <dgm:cxn modelId="{C7AB5F2F-6675-40FA-B63E-CFEA26555530}" srcId="{F5CA1311-585A-4D20-AEED-C6E48ADA277D}" destId="{B3B0DC77-4A17-45D5-83E3-F738CD50DC39}" srcOrd="1" destOrd="0" parTransId="{69FE16CA-342B-458E-8381-BF32A5DFEA1A}" sibTransId="{E139479E-9A01-4DB1-A465-EFB7B0781BA9}"/>
    <dgm:cxn modelId="{96E57315-9B3B-4F50-A199-5049837D6E45}" type="presParOf" srcId="{6B410819-1C2C-403D-96C0-8CAFF5E09AE9}" destId="{89841640-72EB-4D66-B5B9-9D4760F27E26}" srcOrd="0" destOrd="0" presId="urn:microsoft.com/office/officeart/2005/8/layout/chevron2"/>
    <dgm:cxn modelId="{53D7D366-7ED4-4D8C-8241-2E0750B2A62B}" type="presParOf" srcId="{89841640-72EB-4D66-B5B9-9D4760F27E26}" destId="{D8C109DB-F416-4837-8398-C72A47CF3540}" srcOrd="0" destOrd="0" presId="urn:microsoft.com/office/officeart/2005/8/layout/chevron2"/>
    <dgm:cxn modelId="{A0517AC7-7957-4474-8B59-BD6993506A53}" type="presParOf" srcId="{89841640-72EB-4D66-B5B9-9D4760F27E26}" destId="{71E9F570-A623-4FB3-9C8C-4AF7EE69C6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FC7A72-9B37-4E20-9DCC-3412A0900EC6}" type="doc">
      <dgm:prSet loTypeId="urn:microsoft.com/office/officeart/2005/8/layout/chart3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8DB1E14-AF60-429D-9A5E-20BB3AA51E33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Detección de necesidades de información.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D04DDFC8-5F63-4F56-BAC1-4A0136C546EE}" type="parTrans" cxnId="{F47D7C10-FA78-4E37-93DF-22443749EF3B}">
      <dgm:prSet/>
      <dgm:spPr/>
      <dgm:t>
        <a:bodyPr/>
        <a:lstStyle/>
        <a:p>
          <a:endParaRPr lang="es-ES"/>
        </a:p>
      </dgm:t>
    </dgm:pt>
    <dgm:pt modelId="{DC60FE1D-61F1-44BD-8B79-79A716634D7C}" type="sibTrans" cxnId="{F47D7C10-FA78-4E37-93DF-22443749EF3B}">
      <dgm:prSet/>
      <dgm:spPr/>
      <dgm:t>
        <a:bodyPr/>
        <a:lstStyle/>
        <a:p>
          <a:endParaRPr lang="es-ES"/>
        </a:p>
      </dgm:t>
    </dgm:pt>
    <dgm:pt modelId="{5F696F7A-B3D7-4ED5-8896-EF44AAE85DD9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Establecimiento de objetivos de investigación.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D3DD5915-7A39-4256-8669-A1C86A0F8FE5}" type="parTrans" cxnId="{6E88023B-CF1B-407C-87E9-ADBE4C166F14}">
      <dgm:prSet/>
      <dgm:spPr/>
      <dgm:t>
        <a:bodyPr/>
        <a:lstStyle/>
        <a:p>
          <a:endParaRPr lang="es-ES"/>
        </a:p>
      </dgm:t>
    </dgm:pt>
    <dgm:pt modelId="{61F4D3E4-C24E-41BE-B878-3E1C36F788C6}" type="sibTrans" cxnId="{6E88023B-CF1B-407C-87E9-ADBE4C166F14}">
      <dgm:prSet/>
      <dgm:spPr/>
      <dgm:t>
        <a:bodyPr/>
        <a:lstStyle/>
        <a:p>
          <a:endParaRPr lang="es-ES"/>
        </a:p>
      </dgm:t>
    </dgm:pt>
    <dgm:pt modelId="{B7E372A2-E84F-41A8-8A8D-A3AFE337BD51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Identificación de fuentes de información.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D9834CFE-2D74-4FFA-9CE5-6807654F18C9}" type="parTrans" cxnId="{175BCA27-B7AF-484B-B53A-CEAF6A24E603}">
      <dgm:prSet/>
      <dgm:spPr/>
      <dgm:t>
        <a:bodyPr/>
        <a:lstStyle/>
        <a:p>
          <a:endParaRPr lang="es-ES"/>
        </a:p>
      </dgm:t>
    </dgm:pt>
    <dgm:pt modelId="{2C3979E2-B94C-4A99-92BF-3634DDDCF756}" type="sibTrans" cxnId="{175BCA27-B7AF-484B-B53A-CEAF6A24E603}">
      <dgm:prSet/>
      <dgm:spPr/>
      <dgm:t>
        <a:bodyPr/>
        <a:lstStyle/>
        <a:p>
          <a:endParaRPr lang="es-ES"/>
        </a:p>
      </dgm:t>
    </dgm:pt>
    <dgm:pt modelId="{70C91D93-9DC0-4080-A5B7-E3A137417642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Diseño de instrumentos.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DA671462-4EED-406A-BD92-55AB0074235C}" type="parTrans" cxnId="{D7BA220A-20C5-4C8F-A68D-26719B626CB5}">
      <dgm:prSet/>
      <dgm:spPr/>
      <dgm:t>
        <a:bodyPr/>
        <a:lstStyle/>
        <a:p>
          <a:endParaRPr lang="es-ES"/>
        </a:p>
      </dgm:t>
    </dgm:pt>
    <dgm:pt modelId="{14D7837B-238D-4004-B1EE-B59BCAC2A7AC}" type="sibTrans" cxnId="{D7BA220A-20C5-4C8F-A68D-26719B626CB5}">
      <dgm:prSet/>
      <dgm:spPr/>
      <dgm:t>
        <a:bodyPr/>
        <a:lstStyle/>
        <a:p>
          <a:endParaRPr lang="es-ES"/>
        </a:p>
      </dgm:t>
    </dgm:pt>
    <dgm:pt modelId="{463A7534-FDA0-4AD7-94A8-27AB3D95CBF4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Determinación de la muestra.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B61DF437-63AF-4D74-B6D4-34AF72E9C344}" type="parTrans" cxnId="{D5DFAE23-828D-40B4-A32E-B1DAFAD68160}">
      <dgm:prSet/>
      <dgm:spPr/>
      <dgm:t>
        <a:bodyPr/>
        <a:lstStyle/>
        <a:p>
          <a:endParaRPr lang="es-ES"/>
        </a:p>
      </dgm:t>
    </dgm:pt>
    <dgm:pt modelId="{6C99D947-8B2C-403F-8684-41EDF162ED18}" type="sibTrans" cxnId="{D5DFAE23-828D-40B4-A32E-B1DAFAD68160}">
      <dgm:prSet/>
      <dgm:spPr/>
      <dgm:t>
        <a:bodyPr/>
        <a:lstStyle/>
        <a:p>
          <a:endParaRPr lang="es-ES"/>
        </a:p>
      </dgm:t>
    </dgm:pt>
    <dgm:pt modelId="{C6064E30-551E-4543-8BA5-06CD4AA08E7F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Aplicación / levantamiento de información.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6962858F-3B92-40AA-B0AC-D2289048765B}" type="parTrans" cxnId="{93D48DDB-33CE-4A5B-8E40-24B6A0072EB3}">
      <dgm:prSet/>
      <dgm:spPr/>
      <dgm:t>
        <a:bodyPr/>
        <a:lstStyle/>
        <a:p>
          <a:endParaRPr lang="es-ES"/>
        </a:p>
      </dgm:t>
    </dgm:pt>
    <dgm:pt modelId="{0BBB3C0B-6333-4256-9FFD-ECF73F1F099A}" type="sibTrans" cxnId="{93D48DDB-33CE-4A5B-8E40-24B6A0072EB3}">
      <dgm:prSet/>
      <dgm:spPr/>
      <dgm:t>
        <a:bodyPr/>
        <a:lstStyle/>
        <a:p>
          <a:endParaRPr lang="es-ES"/>
        </a:p>
      </dgm:t>
    </dgm:pt>
    <dgm:pt modelId="{CD5F12DF-E1B7-423D-829C-BB75CCB8B701}">
      <dgm:prSet custT="1"/>
      <dgm:spPr/>
      <dgm:t>
        <a:bodyPr/>
        <a:lstStyle/>
        <a:p>
          <a:pPr rtl="0"/>
          <a:r>
            <a:rPr lang="es-ES" sz="1200" dirty="0" smtClean="0">
              <a:latin typeface="Arial" pitchFamily="34" charset="0"/>
              <a:cs typeface="Arial" pitchFamily="34" charset="0"/>
            </a:rPr>
            <a:t>Proceso de información.</a:t>
          </a:r>
          <a:endParaRPr lang="es-ES" sz="1200" dirty="0">
            <a:latin typeface="Arial" pitchFamily="34" charset="0"/>
            <a:cs typeface="Arial" pitchFamily="34" charset="0"/>
          </a:endParaRPr>
        </a:p>
      </dgm:t>
    </dgm:pt>
    <dgm:pt modelId="{1AD60DE1-52A4-4DF8-841F-983509A1A790}" type="parTrans" cxnId="{BBD5C1C9-BECE-4367-AA52-CEA5337A6CE2}">
      <dgm:prSet/>
      <dgm:spPr/>
      <dgm:t>
        <a:bodyPr/>
        <a:lstStyle/>
        <a:p>
          <a:endParaRPr lang="es-ES"/>
        </a:p>
      </dgm:t>
    </dgm:pt>
    <dgm:pt modelId="{E23E2064-FFD6-48E4-851A-F0BE16FEC9BD}" type="sibTrans" cxnId="{BBD5C1C9-BECE-4367-AA52-CEA5337A6CE2}">
      <dgm:prSet/>
      <dgm:spPr/>
      <dgm:t>
        <a:bodyPr/>
        <a:lstStyle/>
        <a:p>
          <a:endParaRPr lang="es-ES"/>
        </a:p>
      </dgm:t>
    </dgm:pt>
    <dgm:pt modelId="{ED635CFA-4884-47B5-A446-597C10016EBE}">
      <dgm:prSet custT="1"/>
      <dgm:spPr/>
      <dgm:t>
        <a:bodyPr/>
        <a:lstStyle/>
        <a:p>
          <a:endParaRPr lang="es-MX"/>
        </a:p>
      </dgm:t>
    </dgm:pt>
    <dgm:pt modelId="{A78F5943-7C5D-40AC-AC00-AAA499D987A7}" type="parTrans" cxnId="{ECF6E965-FFCE-497C-B806-FDA472A86EEE}">
      <dgm:prSet/>
      <dgm:spPr/>
      <dgm:t>
        <a:bodyPr/>
        <a:lstStyle/>
        <a:p>
          <a:endParaRPr lang="es-ES"/>
        </a:p>
      </dgm:t>
    </dgm:pt>
    <dgm:pt modelId="{5051EDEE-C54E-4D7C-B8F7-894E8CC3F90D}" type="sibTrans" cxnId="{ECF6E965-FFCE-497C-B806-FDA472A86EEE}">
      <dgm:prSet/>
      <dgm:spPr/>
      <dgm:t>
        <a:bodyPr/>
        <a:lstStyle/>
        <a:p>
          <a:endParaRPr lang="es-ES"/>
        </a:p>
      </dgm:t>
    </dgm:pt>
    <dgm:pt modelId="{CBEE90B1-8CDB-45F7-8BEA-6F317CB16A11}">
      <dgm:prSet custT="1"/>
      <dgm:spPr/>
      <dgm:t>
        <a:bodyPr/>
        <a:lstStyle/>
        <a:p>
          <a:endParaRPr lang="es-MX"/>
        </a:p>
      </dgm:t>
    </dgm:pt>
    <dgm:pt modelId="{7152F065-5EE0-4B30-BB31-8C3772C6BEC3}" type="parTrans" cxnId="{3FC03454-E503-4699-B650-4BFABEB9051C}">
      <dgm:prSet/>
      <dgm:spPr/>
      <dgm:t>
        <a:bodyPr/>
        <a:lstStyle/>
        <a:p>
          <a:endParaRPr lang="es-ES"/>
        </a:p>
      </dgm:t>
    </dgm:pt>
    <dgm:pt modelId="{F9730262-D344-4A0D-B802-12337181D588}" type="sibTrans" cxnId="{3FC03454-E503-4699-B650-4BFABEB9051C}">
      <dgm:prSet/>
      <dgm:spPr/>
      <dgm:t>
        <a:bodyPr/>
        <a:lstStyle/>
        <a:p>
          <a:endParaRPr lang="es-ES"/>
        </a:p>
      </dgm:t>
    </dgm:pt>
    <dgm:pt modelId="{17FE516B-D681-41C6-B379-8999D24E1BB8}" type="pres">
      <dgm:prSet presAssocID="{4FFC7A72-9B37-4E20-9DCC-3412A0900EC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A17250E-7478-49BF-A49A-CFFE47AA329C}" type="pres">
      <dgm:prSet presAssocID="{4FFC7A72-9B37-4E20-9DCC-3412A0900EC6}" presName="wedge1" presStyleLbl="node1" presStyleIdx="0" presStyleCnt="7"/>
      <dgm:spPr/>
      <dgm:t>
        <a:bodyPr/>
        <a:lstStyle/>
        <a:p>
          <a:endParaRPr lang="es-MX"/>
        </a:p>
      </dgm:t>
    </dgm:pt>
    <dgm:pt modelId="{F1BE0FE3-9D4F-4AF8-BA5A-5DA2EABCFBC3}" type="pres">
      <dgm:prSet presAssocID="{4FFC7A72-9B37-4E20-9DCC-3412A0900EC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8B3A292-3128-466F-AF64-DFE30A4A61B3}" type="pres">
      <dgm:prSet presAssocID="{4FFC7A72-9B37-4E20-9DCC-3412A0900EC6}" presName="wedge2" presStyleLbl="node1" presStyleIdx="1" presStyleCnt="7"/>
      <dgm:spPr/>
      <dgm:t>
        <a:bodyPr/>
        <a:lstStyle/>
        <a:p>
          <a:endParaRPr lang="es-MX"/>
        </a:p>
      </dgm:t>
    </dgm:pt>
    <dgm:pt modelId="{D1BC25FC-9E40-4CED-B94B-2300813A4AA9}" type="pres">
      <dgm:prSet presAssocID="{4FFC7A72-9B37-4E20-9DCC-3412A0900EC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7971E8-59E9-47B8-A1F2-C9F1F42F700C}" type="pres">
      <dgm:prSet presAssocID="{4FFC7A72-9B37-4E20-9DCC-3412A0900EC6}" presName="wedge3" presStyleLbl="node1" presStyleIdx="2" presStyleCnt="7"/>
      <dgm:spPr/>
      <dgm:t>
        <a:bodyPr/>
        <a:lstStyle/>
        <a:p>
          <a:endParaRPr lang="es-MX"/>
        </a:p>
      </dgm:t>
    </dgm:pt>
    <dgm:pt modelId="{907F5801-8F72-43A8-8480-A9992F3B4BA0}" type="pres">
      <dgm:prSet presAssocID="{4FFC7A72-9B37-4E20-9DCC-3412A0900EC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2BC71C-6DB2-4186-9FE2-F528695BD4FC}" type="pres">
      <dgm:prSet presAssocID="{4FFC7A72-9B37-4E20-9DCC-3412A0900EC6}" presName="wedge4" presStyleLbl="node1" presStyleIdx="3" presStyleCnt="7"/>
      <dgm:spPr/>
      <dgm:t>
        <a:bodyPr/>
        <a:lstStyle/>
        <a:p>
          <a:endParaRPr lang="es-MX"/>
        </a:p>
      </dgm:t>
    </dgm:pt>
    <dgm:pt modelId="{252BC04A-83E1-4BFF-A8D3-819F938975FE}" type="pres">
      <dgm:prSet presAssocID="{4FFC7A72-9B37-4E20-9DCC-3412A0900EC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B26497-E9E9-4E6C-9B59-98E960D6E932}" type="pres">
      <dgm:prSet presAssocID="{4FFC7A72-9B37-4E20-9DCC-3412A0900EC6}" presName="wedge5" presStyleLbl="node1" presStyleIdx="4" presStyleCnt="7"/>
      <dgm:spPr/>
      <dgm:t>
        <a:bodyPr/>
        <a:lstStyle/>
        <a:p>
          <a:endParaRPr lang="es-MX"/>
        </a:p>
      </dgm:t>
    </dgm:pt>
    <dgm:pt modelId="{2D0509A7-0042-4FDB-91FE-307498B0BA28}" type="pres">
      <dgm:prSet presAssocID="{4FFC7A72-9B37-4E20-9DCC-3412A0900EC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45839C-722D-4020-8147-C3BF2933C0BB}" type="pres">
      <dgm:prSet presAssocID="{4FFC7A72-9B37-4E20-9DCC-3412A0900EC6}" presName="wedge6" presStyleLbl="node1" presStyleIdx="5" presStyleCnt="7"/>
      <dgm:spPr/>
      <dgm:t>
        <a:bodyPr/>
        <a:lstStyle/>
        <a:p>
          <a:endParaRPr lang="es-MX"/>
        </a:p>
      </dgm:t>
    </dgm:pt>
    <dgm:pt modelId="{BCC4CBE0-F1EF-42B2-B8EE-21D9CBA3FC2F}" type="pres">
      <dgm:prSet presAssocID="{4FFC7A72-9B37-4E20-9DCC-3412A0900EC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CE1766-7085-4754-B0D6-85339CA8F58F}" type="pres">
      <dgm:prSet presAssocID="{4FFC7A72-9B37-4E20-9DCC-3412A0900EC6}" presName="wedge7" presStyleLbl="node1" presStyleIdx="6" presStyleCnt="7"/>
      <dgm:spPr/>
      <dgm:t>
        <a:bodyPr/>
        <a:lstStyle/>
        <a:p>
          <a:endParaRPr lang="es-MX"/>
        </a:p>
      </dgm:t>
    </dgm:pt>
    <dgm:pt modelId="{F4CA129D-9D33-4743-B387-0398D104DD72}" type="pres">
      <dgm:prSet presAssocID="{4FFC7A72-9B37-4E20-9DCC-3412A0900EC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51A585-4E3F-49C9-8479-0ACB989B70C6}" type="presOf" srcId="{B7E372A2-E84F-41A8-8A8D-A3AFE337BD51}" destId="{907F5801-8F72-43A8-8480-A9992F3B4BA0}" srcOrd="1" destOrd="0" presId="urn:microsoft.com/office/officeart/2005/8/layout/chart3"/>
    <dgm:cxn modelId="{B13D76A4-7A9A-43D1-94E5-DB6F8A50D824}" type="presOf" srcId="{CD5F12DF-E1B7-423D-829C-BB75CCB8B701}" destId="{F4CA129D-9D33-4743-B387-0398D104DD72}" srcOrd="1" destOrd="0" presId="urn:microsoft.com/office/officeart/2005/8/layout/chart3"/>
    <dgm:cxn modelId="{6294DFD7-0F8D-4486-A68D-F55D441F51CE}" type="presOf" srcId="{68DB1E14-AF60-429D-9A5E-20BB3AA51E33}" destId="{F1BE0FE3-9D4F-4AF8-BA5A-5DA2EABCFBC3}" srcOrd="1" destOrd="0" presId="urn:microsoft.com/office/officeart/2005/8/layout/chart3"/>
    <dgm:cxn modelId="{BCC4B6BE-DF5F-40C8-AB1F-9AA0A76641B2}" type="presOf" srcId="{CD5F12DF-E1B7-423D-829C-BB75CCB8B701}" destId="{BDCE1766-7085-4754-B0D6-85339CA8F58F}" srcOrd="0" destOrd="0" presId="urn:microsoft.com/office/officeart/2005/8/layout/chart3"/>
    <dgm:cxn modelId="{3FF90429-0C74-4F3B-9644-F93ACCC3C8C4}" type="presOf" srcId="{B7E372A2-E84F-41A8-8A8D-A3AFE337BD51}" destId="{F47971E8-59E9-47B8-A1F2-C9F1F42F700C}" srcOrd="0" destOrd="0" presId="urn:microsoft.com/office/officeart/2005/8/layout/chart3"/>
    <dgm:cxn modelId="{6E88023B-CF1B-407C-87E9-ADBE4C166F14}" srcId="{4FFC7A72-9B37-4E20-9DCC-3412A0900EC6}" destId="{5F696F7A-B3D7-4ED5-8896-EF44AAE85DD9}" srcOrd="1" destOrd="0" parTransId="{D3DD5915-7A39-4256-8669-A1C86A0F8FE5}" sibTransId="{61F4D3E4-C24E-41BE-B878-3E1C36F788C6}"/>
    <dgm:cxn modelId="{ECF6E965-FFCE-497C-B806-FDA472A86EEE}" srcId="{4FFC7A72-9B37-4E20-9DCC-3412A0900EC6}" destId="{ED635CFA-4884-47B5-A446-597C10016EBE}" srcOrd="7" destOrd="0" parTransId="{A78F5943-7C5D-40AC-AC00-AAA499D987A7}" sibTransId="{5051EDEE-C54E-4D7C-B8F7-894E8CC3F90D}"/>
    <dgm:cxn modelId="{74F81559-B75D-4510-82B9-6407FA408C39}" type="presOf" srcId="{463A7534-FDA0-4AD7-94A8-27AB3D95CBF4}" destId="{60B26497-E9E9-4E6C-9B59-98E960D6E932}" srcOrd="0" destOrd="0" presId="urn:microsoft.com/office/officeart/2005/8/layout/chart3"/>
    <dgm:cxn modelId="{A6ADB4CF-76AE-4B4E-83F2-35E90BD4277F}" type="presOf" srcId="{70C91D93-9DC0-4080-A5B7-E3A137417642}" destId="{252BC04A-83E1-4BFF-A8D3-819F938975FE}" srcOrd="1" destOrd="0" presId="urn:microsoft.com/office/officeart/2005/8/layout/chart3"/>
    <dgm:cxn modelId="{CADC017A-3283-4238-BDAE-7E8A3957387F}" type="presOf" srcId="{70C91D93-9DC0-4080-A5B7-E3A137417642}" destId="{9F2BC71C-6DB2-4186-9FE2-F528695BD4FC}" srcOrd="0" destOrd="0" presId="urn:microsoft.com/office/officeart/2005/8/layout/chart3"/>
    <dgm:cxn modelId="{3FC03454-E503-4699-B650-4BFABEB9051C}" srcId="{4FFC7A72-9B37-4E20-9DCC-3412A0900EC6}" destId="{CBEE90B1-8CDB-45F7-8BEA-6F317CB16A11}" srcOrd="8" destOrd="0" parTransId="{7152F065-5EE0-4B30-BB31-8C3772C6BEC3}" sibTransId="{F9730262-D344-4A0D-B802-12337181D588}"/>
    <dgm:cxn modelId="{2DDB7A10-01C5-4390-A16A-3A4CB0CB638A}" type="presOf" srcId="{463A7534-FDA0-4AD7-94A8-27AB3D95CBF4}" destId="{2D0509A7-0042-4FDB-91FE-307498B0BA28}" srcOrd="1" destOrd="0" presId="urn:microsoft.com/office/officeart/2005/8/layout/chart3"/>
    <dgm:cxn modelId="{175BCA27-B7AF-484B-B53A-CEAF6A24E603}" srcId="{4FFC7A72-9B37-4E20-9DCC-3412A0900EC6}" destId="{B7E372A2-E84F-41A8-8A8D-A3AFE337BD51}" srcOrd="2" destOrd="0" parTransId="{D9834CFE-2D74-4FFA-9CE5-6807654F18C9}" sibTransId="{2C3979E2-B94C-4A99-92BF-3634DDDCF756}"/>
    <dgm:cxn modelId="{BBD5C1C9-BECE-4367-AA52-CEA5337A6CE2}" srcId="{4FFC7A72-9B37-4E20-9DCC-3412A0900EC6}" destId="{CD5F12DF-E1B7-423D-829C-BB75CCB8B701}" srcOrd="6" destOrd="0" parTransId="{1AD60DE1-52A4-4DF8-841F-983509A1A790}" sibTransId="{E23E2064-FFD6-48E4-851A-F0BE16FEC9BD}"/>
    <dgm:cxn modelId="{C0774499-2A31-460E-B03C-DBBAE1594562}" type="presOf" srcId="{68DB1E14-AF60-429D-9A5E-20BB3AA51E33}" destId="{8A17250E-7478-49BF-A49A-CFFE47AA329C}" srcOrd="0" destOrd="0" presId="urn:microsoft.com/office/officeart/2005/8/layout/chart3"/>
    <dgm:cxn modelId="{F47D7C10-FA78-4E37-93DF-22443749EF3B}" srcId="{4FFC7A72-9B37-4E20-9DCC-3412A0900EC6}" destId="{68DB1E14-AF60-429D-9A5E-20BB3AA51E33}" srcOrd="0" destOrd="0" parTransId="{D04DDFC8-5F63-4F56-BAC1-4A0136C546EE}" sibTransId="{DC60FE1D-61F1-44BD-8B79-79A716634D7C}"/>
    <dgm:cxn modelId="{D5DFAE23-828D-40B4-A32E-B1DAFAD68160}" srcId="{4FFC7A72-9B37-4E20-9DCC-3412A0900EC6}" destId="{463A7534-FDA0-4AD7-94A8-27AB3D95CBF4}" srcOrd="4" destOrd="0" parTransId="{B61DF437-63AF-4D74-B6D4-34AF72E9C344}" sibTransId="{6C99D947-8B2C-403F-8684-41EDF162ED18}"/>
    <dgm:cxn modelId="{F8A8F7D1-F839-46F2-9A86-F0CD87329AAA}" type="presOf" srcId="{5F696F7A-B3D7-4ED5-8896-EF44AAE85DD9}" destId="{D8B3A292-3128-466F-AF64-DFE30A4A61B3}" srcOrd="0" destOrd="0" presId="urn:microsoft.com/office/officeart/2005/8/layout/chart3"/>
    <dgm:cxn modelId="{663328AB-27C4-456E-BA25-84495683B6F6}" type="presOf" srcId="{4FFC7A72-9B37-4E20-9DCC-3412A0900EC6}" destId="{17FE516B-D681-41C6-B379-8999D24E1BB8}" srcOrd="0" destOrd="0" presId="urn:microsoft.com/office/officeart/2005/8/layout/chart3"/>
    <dgm:cxn modelId="{0C64A99E-D70E-4280-9635-4EFBBAD9CF15}" type="presOf" srcId="{C6064E30-551E-4543-8BA5-06CD4AA08E7F}" destId="{B645839C-722D-4020-8147-C3BF2933C0BB}" srcOrd="0" destOrd="0" presId="urn:microsoft.com/office/officeart/2005/8/layout/chart3"/>
    <dgm:cxn modelId="{93D48DDB-33CE-4A5B-8E40-24B6A0072EB3}" srcId="{4FFC7A72-9B37-4E20-9DCC-3412A0900EC6}" destId="{C6064E30-551E-4543-8BA5-06CD4AA08E7F}" srcOrd="5" destOrd="0" parTransId="{6962858F-3B92-40AA-B0AC-D2289048765B}" sibTransId="{0BBB3C0B-6333-4256-9FFD-ECF73F1F099A}"/>
    <dgm:cxn modelId="{618CC1A9-AF5D-4FF3-9D74-A0D29A993219}" type="presOf" srcId="{C6064E30-551E-4543-8BA5-06CD4AA08E7F}" destId="{BCC4CBE0-F1EF-42B2-B8EE-21D9CBA3FC2F}" srcOrd="1" destOrd="0" presId="urn:microsoft.com/office/officeart/2005/8/layout/chart3"/>
    <dgm:cxn modelId="{71EF2E25-6CEF-4DB5-A03C-E846F82930AC}" type="presOf" srcId="{5F696F7A-B3D7-4ED5-8896-EF44AAE85DD9}" destId="{D1BC25FC-9E40-4CED-B94B-2300813A4AA9}" srcOrd="1" destOrd="0" presId="urn:microsoft.com/office/officeart/2005/8/layout/chart3"/>
    <dgm:cxn modelId="{D7BA220A-20C5-4C8F-A68D-26719B626CB5}" srcId="{4FFC7A72-9B37-4E20-9DCC-3412A0900EC6}" destId="{70C91D93-9DC0-4080-A5B7-E3A137417642}" srcOrd="3" destOrd="0" parTransId="{DA671462-4EED-406A-BD92-55AB0074235C}" sibTransId="{14D7837B-238D-4004-B1EE-B59BCAC2A7AC}"/>
    <dgm:cxn modelId="{A1541888-70B1-40CC-A976-F534DEFCE1C9}" type="presParOf" srcId="{17FE516B-D681-41C6-B379-8999D24E1BB8}" destId="{8A17250E-7478-49BF-A49A-CFFE47AA329C}" srcOrd="0" destOrd="0" presId="urn:microsoft.com/office/officeart/2005/8/layout/chart3"/>
    <dgm:cxn modelId="{BBC7038C-D0A9-450B-9859-1D78567A17AF}" type="presParOf" srcId="{17FE516B-D681-41C6-B379-8999D24E1BB8}" destId="{F1BE0FE3-9D4F-4AF8-BA5A-5DA2EABCFBC3}" srcOrd="1" destOrd="0" presId="urn:microsoft.com/office/officeart/2005/8/layout/chart3"/>
    <dgm:cxn modelId="{B1B1BC4B-18FF-45FF-BEC1-EA3CC6FB1706}" type="presParOf" srcId="{17FE516B-D681-41C6-B379-8999D24E1BB8}" destId="{D8B3A292-3128-466F-AF64-DFE30A4A61B3}" srcOrd="2" destOrd="0" presId="urn:microsoft.com/office/officeart/2005/8/layout/chart3"/>
    <dgm:cxn modelId="{1E8CBECA-193C-4621-8E2A-59332F6105DC}" type="presParOf" srcId="{17FE516B-D681-41C6-B379-8999D24E1BB8}" destId="{D1BC25FC-9E40-4CED-B94B-2300813A4AA9}" srcOrd="3" destOrd="0" presId="urn:microsoft.com/office/officeart/2005/8/layout/chart3"/>
    <dgm:cxn modelId="{83590F3C-B6B3-4206-BA6B-A7A35E1D2DC4}" type="presParOf" srcId="{17FE516B-D681-41C6-B379-8999D24E1BB8}" destId="{F47971E8-59E9-47B8-A1F2-C9F1F42F700C}" srcOrd="4" destOrd="0" presId="urn:microsoft.com/office/officeart/2005/8/layout/chart3"/>
    <dgm:cxn modelId="{4897E543-F21C-4880-AB5B-393E73C4CE6A}" type="presParOf" srcId="{17FE516B-D681-41C6-B379-8999D24E1BB8}" destId="{907F5801-8F72-43A8-8480-A9992F3B4BA0}" srcOrd="5" destOrd="0" presId="urn:microsoft.com/office/officeart/2005/8/layout/chart3"/>
    <dgm:cxn modelId="{DD94B775-4F6B-421E-8A1E-3685294746FF}" type="presParOf" srcId="{17FE516B-D681-41C6-B379-8999D24E1BB8}" destId="{9F2BC71C-6DB2-4186-9FE2-F528695BD4FC}" srcOrd="6" destOrd="0" presId="urn:microsoft.com/office/officeart/2005/8/layout/chart3"/>
    <dgm:cxn modelId="{36AE47ED-E4EA-4127-BA6C-CE5DFE27E195}" type="presParOf" srcId="{17FE516B-D681-41C6-B379-8999D24E1BB8}" destId="{252BC04A-83E1-4BFF-A8D3-819F938975FE}" srcOrd="7" destOrd="0" presId="urn:microsoft.com/office/officeart/2005/8/layout/chart3"/>
    <dgm:cxn modelId="{8ABFC8D0-1807-4AE4-B621-205A0B193A2C}" type="presParOf" srcId="{17FE516B-D681-41C6-B379-8999D24E1BB8}" destId="{60B26497-E9E9-4E6C-9B59-98E960D6E932}" srcOrd="8" destOrd="0" presId="urn:microsoft.com/office/officeart/2005/8/layout/chart3"/>
    <dgm:cxn modelId="{7CE67E8C-0B47-42F7-8F3F-014B2F0F7F93}" type="presParOf" srcId="{17FE516B-D681-41C6-B379-8999D24E1BB8}" destId="{2D0509A7-0042-4FDB-91FE-307498B0BA28}" srcOrd="9" destOrd="0" presId="urn:microsoft.com/office/officeart/2005/8/layout/chart3"/>
    <dgm:cxn modelId="{175B6290-60CD-4921-A9F5-D711A398DC1E}" type="presParOf" srcId="{17FE516B-D681-41C6-B379-8999D24E1BB8}" destId="{B645839C-722D-4020-8147-C3BF2933C0BB}" srcOrd="10" destOrd="0" presId="urn:microsoft.com/office/officeart/2005/8/layout/chart3"/>
    <dgm:cxn modelId="{864DA1BB-6FC3-47FD-BFAD-F3FB24546A80}" type="presParOf" srcId="{17FE516B-D681-41C6-B379-8999D24E1BB8}" destId="{BCC4CBE0-F1EF-42B2-B8EE-21D9CBA3FC2F}" srcOrd="11" destOrd="0" presId="urn:microsoft.com/office/officeart/2005/8/layout/chart3"/>
    <dgm:cxn modelId="{E596F066-1A10-4A64-A1A0-49E5302157FB}" type="presParOf" srcId="{17FE516B-D681-41C6-B379-8999D24E1BB8}" destId="{BDCE1766-7085-4754-B0D6-85339CA8F58F}" srcOrd="12" destOrd="0" presId="urn:microsoft.com/office/officeart/2005/8/layout/chart3"/>
    <dgm:cxn modelId="{9EF62AD2-FAD0-4261-A9F0-021FAF45DFF9}" type="presParOf" srcId="{17FE516B-D681-41C6-B379-8999D24E1BB8}" destId="{F4CA129D-9D33-4743-B387-0398D104DD72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56B69-E6E7-490A-88D6-1A72DDB20339}">
      <dsp:nvSpPr>
        <dsp:cNvPr id="0" name=""/>
        <dsp:cNvSpPr/>
      </dsp:nvSpPr>
      <dsp:spPr>
        <a:xfrm>
          <a:off x="0" y="905050"/>
          <a:ext cx="1926213" cy="19262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Análisis de la situación de mercadotecnia actual, 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282087" y="1187137"/>
        <a:ext cx="1362039" cy="1362039"/>
      </dsp:txXfrm>
    </dsp:sp>
    <dsp:sp modelId="{5ACA6E56-4CDA-47AB-BA5D-CDA2A34A2E07}">
      <dsp:nvSpPr>
        <dsp:cNvPr id="0" name=""/>
        <dsp:cNvSpPr/>
      </dsp:nvSpPr>
      <dsp:spPr>
        <a:xfrm rot="10800000">
          <a:off x="626019" y="3079986"/>
          <a:ext cx="674174" cy="52729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583E0-D2A3-4621-847B-4C7250311922}">
      <dsp:nvSpPr>
        <dsp:cNvPr id="0" name=""/>
        <dsp:cNvSpPr/>
      </dsp:nvSpPr>
      <dsp:spPr>
        <a:xfrm>
          <a:off x="320714" y="3826153"/>
          <a:ext cx="1284784" cy="1284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Análisis de las oportunidades y amenazas 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508866" y="4014305"/>
        <a:ext cx="908480" cy="908480"/>
      </dsp:txXfrm>
    </dsp:sp>
    <dsp:sp modelId="{06E16024-B118-42BA-9687-2FC1D84156F2}">
      <dsp:nvSpPr>
        <dsp:cNvPr id="0" name=""/>
        <dsp:cNvSpPr/>
      </dsp:nvSpPr>
      <dsp:spPr>
        <a:xfrm rot="5400000">
          <a:off x="2028757" y="4204900"/>
          <a:ext cx="674174" cy="52729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98E7ED-565F-4673-81AC-4C49DD0A5784}">
      <dsp:nvSpPr>
        <dsp:cNvPr id="0" name=""/>
        <dsp:cNvSpPr/>
      </dsp:nvSpPr>
      <dsp:spPr>
        <a:xfrm>
          <a:off x="3096344" y="3826153"/>
          <a:ext cx="1512165" cy="1284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Objetivos de mercadotecnia,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3317795" y="4014305"/>
        <a:ext cx="1069263" cy="908480"/>
      </dsp:txXfrm>
    </dsp:sp>
    <dsp:sp modelId="{155F798B-B2BF-4D79-9205-822323C25B6A}">
      <dsp:nvSpPr>
        <dsp:cNvPr id="0" name=""/>
        <dsp:cNvSpPr/>
      </dsp:nvSpPr>
      <dsp:spPr>
        <a:xfrm>
          <a:off x="3515340" y="2889782"/>
          <a:ext cx="674174" cy="52729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4F6307-2F34-485D-B331-605BD97DA21A}">
      <dsp:nvSpPr>
        <dsp:cNvPr id="0" name=""/>
        <dsp:cNvSpPr/>
      </dsp:nvSpPr>
      <dsp:spPr>
        <a:xfrm>
          <a:off x="3096344" y="1225765"/>
          <a:ext cx="1512165" cy="1284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Estrategia de mercadotecnia,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3317795" y="1413917"/>
        <a:ext cx="1069263" cy="908480"/>
      </dsp:txXfrm>
    </dsp:sp>
    <dsp:sp modelId="{C467E252-3AC1-4B6A-A39C-797201FFCE9F}">
      <dsp:nvSpPr>
        <dsp:cNvPr id="0" name=""/>
        <dsp:cNvSpPr/>
      </dsp:nvSpPr>
      <dsp:spPr>
        <a:xfrm rot="5400000">
          <a:off x="5031769" y="1604512"/>
          <a:ext cx="674174" cy="52729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E8E117-BEAE-478D-93C4-FA4AADC1A432}">
      <dsp:nvSpPr>
        <dsp:cNvPr id="0" name=""/>
        <dsp:cNvSpPr/>
      </dsp:nvSpPr>
      <dsp:spPr>
        <a:xfrm>
          <a:off x="6099355" y="1225765"/>
          <a:ext cx="1284784" cy="12847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Programas de acción 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6287507" y="1413917"/>
        <a:ext cx="908480" cy="908480"/>
      </dsp:txXfrm>
    </dsp:sp>
    <dsp:sp modelId="{427ECDE6-E5B8-4DC9-A0E3-7903AC600B23}">
      <dsp:nvSpPr>
        <dsp:cNvPr id="0" name=""/>
        <dsp:cNvSpPr/>
      </dsp:nvSpPr>
      <dsp:spPr>
        <a:xfrm rot="10800000">
          <a:off x="6404660" y="2759272"/>
          <a:ext cx="674174" cy="52729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8012B5-EAF3-4C0E-B8FF-2D2F88BCD87C}">
      <dsp:nvSpPr>
        <dsp:cNvPr id="0" name=""/>
        <dsp:cNvSpPr/>
      </dsp:nvSpPr>
      <dsp:spPr>
        <a:xfrm>
          <a:off x="5778641" y="3505439"/>
          <a:ext cx="1926213" cy="19262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latin typeface="Arial" pitchFamily="34" charset="0"/>
              <a:cs typeface="Arial" pitchFamily="34" charset="0"/>
            </a:rPr>
            <a:t>Ingresos proyectados (el estado proyectado de pérdidas y utilidades)</a:t>
          </a:r>
          <a:endParaRPr lang="es-ES" sz="1100" kern="1200" dirty="0">
            <a:latin typeface="Arial" pitchFamily="34" charset="0"/>
            <a:cs typeface="Arial" pitchFamily="34" charset="0"/>
          </a:endParaRPr>
        </a:p>
      </dsp:txBody>
      <dsp:txXfrm>
        <a:off x="6060728" y="3787526"/>
        <a:ext cx="1362039" cy="1362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9CD6F-D02D-49C0-8C85-14FBF0F19219}">
      <dsp:nvSpPr>
        <dsp:cNvPr id="0" name=""/>
        <dsp:cNvSpPr/>
      </dsp:nvSpPr>
      <dsp:spPr>
        <a:xfrm>
          <a:off x="1778" y="2316666"/>
          <a:ext cx="1837634" cy="1837634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F893D1-60C8-431D-8135-08A41B5735E7}">
      <dsp:nvSpPr>
        <dsp:cNvPr id="0" name=""/>
        <dsp:cNvSpPr/>
      </dsp:nvSpPr>
      <dsp:spPr>
        <a:xfrm rot="17700000">
          <a:off x="649278" y="818619"/>
          <a:ext cx="2284383" cy="1100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Desarrollo del producto </a:t>
          </a:r>
          <a:endParaRPr lang="es-ES" sz="2000" kern="1200" dirty="0"/>
        </a:p>
      </dsp:txBody>
      <dsp:txXfrm>
        <a:off x="649278" y="818619"/>
        <a:ext cx="2284383" cy="1100896"/>
      </dsp:txXfrm>
    </dsp:sp>
    <dsp:sp modelId="{5C49F3CE-18F1-4327-87E6-AFF29EB0E822}">
      <dsp:nvSpPr>
        <dsp:cNvPr id="0" name=""/>
        <dsp:cNvSpPr/>
      </dsp:nvSpPr>
      <dsp:spPr>
        <a:xfrm>
          <a:off x="1977829" y="2758559"/>
          <a:ext cx="953848" cy="9538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A8296A-9004-4DC1-ABFB-A26E29B52843}">
      <dsp:nvSpPr>
        <dsp:cNvPr id="0" name=""/>
        <dsp:cNvSpPr/>
      </dsp:nvSpPr>
      <dsp:spPr>
        <a:xfrm rot="17700000">
          <a:off x="848126" y="4086165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Fijación de precios </a:t>
          </a:r>
          <a:endParaRPr lang="es-ES" sz="2000" kern="1200" dirty="0"/>
        </a:p>
      </dsp:txBody>
      <dsp:txXfrm>
        <a:off x="848126" y="4086165"/>
        <a:ext cx="1976099" cy="952800"/>
      </dsp:txXfrm>
    </dsp:sp>
    <dsp:sp modelId="{4104B860-AE1B-4532-8C95-77A2B42B0E1A}">
      <dsp:nvSpPr>
        <dsp:cNvPr id="0" name=""/>
        <dsp:cNvSpPr/>
      </dsp:nvSpPr>
      <dsp:spPr>
        <a:xfrm rot="17700000">
          <a:off x="2085282" y="1432000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32943-D97D-4EBF-950E-D55BEB0486C5}">
      <dsp:nvSpPr>
        <dsp:cNvPr id="0" name=""/>
        <dsp:cNvSpPr/>
      </dsp:nvSpPr>
      <dsp:spPr>
        <a:xfrm>
          <a:off x="3069948" y="2758559"/>
          <a:ext cx="953848" cy="95384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0013B9-97F4-43F0-ACBE-BEC0F2FB96EC}">
      <dsp:nvSpPr>
        <dsp:cNvPr id="0" name=""/>
        <dsp:cNvSpPr/>
      </dsp:nvSpPr>
      <dsp:spPr>
        <a:xfrm rot="17700000">
          <a:off x="1940245" y="4086165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Canales de distribución </a:t>
          </a:r>
          <a:endParaRPr lang="es-ES" sz="2000" kern="1200" dirty="0"/>
        </a:p>
      </dsp:txBody>
      <dsp:txXfrm>
        <a:off x="1940245" y="4086165"/>
        <a:ext cx="1976099" cy="952800"/>
      </dsp:txXfrm>
    </dsp:sp>
    <dsp:sp modelId="{BFC5695B-7208-4457-831B-CCC58B81351B}">
      <dsp:nvSpPr>
        <dsp:cNvPr id="0" name=""/>
        <dsp:cNvSpPr/>
      </dsp:nvSpPr>
      <dsp:spPr>
        <a:xfrm rot="17700000">
          <a:off x="3177400" y="1432000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DC9F6-45AB-4C83-81F0-20A22D9F5E3A}">
      <dsp:nvSpPr>
        <dsp:cNvPr id="0" name=""/>
        <dsp:cNvSpPr/>
      </dsp:nvSpPr>
      <dsp:spPr>
        <a:xfrm>
          <a:off x="4162067" y="2758559"/>
          <a:ext cx="953848" cy="95384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57E8BF-C1BE-4E0F-BC84-2B6FC190DDF1}">
      <dsp:nvSpPr>
        <dsp:cNvPr id="0" name=""/>
        <dsp:cNvSpPr/>
      </dsp:nvSpPr>
      <dsp:spPr>
        <a:xfrm rot="17700000">
          <a:off x="3032364" y="4086165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Distribución física </a:t>
          </a:r>
          <a:endParaRPr lang="es-ES" sz="2000" kern="1200" dirty="0"/>
        </a:p>
      </dsp:txBody>
      <dsp:txXfrm>
        <a:off x="3032364" y="4086165"/>
        <a:ext cx="1976099" cy="952800"/>
      </dsp:txXfrm>
    </dsp:sp>
    <dsp:sp modelId="{9027122E-8382-4E88-BA5E-C741883FF003}">
      <dsp:nvSpPr>
        <dsp:cNvPr id="0" name=""/>
        <dsp:cNvSpPr/>
      </dsp:nvSpPr>
      <dsp:spPr>
        <a:xfrm rot="17700000">
          <a:off x="4269519" y="1432000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8A68A-03A7-434B-A854-1504D73A9D20}">
      <dsp:nvSpPr>
        <dsp:cNvPr id="0" name=""/>
        <dsp:cNvSpPr/>
      </dsp:nvSpPr>
      <dsp:spPr>
        <a:xfrm>
          <a:off x="5254186" y="2758559"/>
          <a:ext cx="953848" cy="95384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C12A42-9261-4B2E-8F42-C1AC8033ADAC}">
      <dsp:nvSpPr>
        <dsp:cNvPr id="0" name=""/>
        <dsp:cNvSpPr/>
      </dsp:nvSpPr>
      <dsp:spPr>
        <a:xfrm rot="17700000">
          <a:off x="4124483" y="4086165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Promoción </a:t>
          </a:r>
          <a:endParaRPr lang="es-ES" sz="2000" kern="1200" dirty="0"/>
        </a:p>
      </dsp:txBody>
      <dsp:txXfrm>
        <a:off x="4124483" y="4086165"/>
        <a:ext cx="1976099" cy="952800"/>
      </dsp:txXfrm>
    </dsp:sp>
    <dsp:sp modelId="{9E8683B9-732F-4E95-A41A-8C717863180D}">
      <dsp:nvSpPr>
        <dsp:cNvPr id="0" name=""/>
        <dsp:cNvSpPr/>
      </dsp:nvSpPr>
      <dsp:spPr>
        <a:xfrm rot="17700000">
          <a:off x="5361638" y="1432000"/>
          <a:ext cx="1976099" cy="9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9A202-D955-4E40-A9ED-54CDECC6303F}">
      <dsp:nvSpPr>
        <dsp:cNvPr id="0" name=""/>
        <dsp:cNvSpPr/>
      </dsp:nvSpPr>
      <dsp:spPr>
        <a:xfrm rot="5400000">
          <a:off x="-1053703" y="1053703"/>
          <a:ext cx="4411663" cy="230425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 rot="-5400000">
        <a:off x="1" y="1152127"/>
        <a:ext cx="2304256" cy="2107407"/>
      </dsp:txXfrm>
    </dsp:sp>
    <dsp:sp modelId="{1EA62A1C-D344-4490-A2EE-D9D13FE82429}">
      <dsp:nvSpPr>
        <dsp:cNvPr id="0" name=""/>
        <dsp:cNvSpPr/>
      </dsp:nvSpPr>
      <dsp:spPr>
        <a:xfrm rot="5400000">
          <a:off x="2402680" y="146366"/>
          <a:ext cx="3259535" cy="34563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kern="1200" dirty="0" smtClean="0"/>
            <a:t>Factor Competencia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kern="1200" dirty="0" smtClean="0"/>
            <a:t>Factores controlables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kern="1200" dirty="0" smtClean="0"/>
            <a:t>Variables no controlables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b="0" kern="1200" dirty="0" smtClean="0"/>
            <a:t>Otros Factores </a:t>
          </a:r>
          <a:endParaRPr lang="es-ES" sz="2600" kern="1200" dirty="0"/>
        </a:p>
      </dsp:txBody>
      <dsp:txXfrm rot="-5400000">
        <a:off x="2304256" y="403908"/>
        <a:ext cx="3297267" cy="2941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FA5E9-18E2-4FBF-A6BF-C54266017A5B}">
      <dsp:nvSpPr>
        <dsp:cNvPr id="0" name=""/>
        <dsp:cNvSpPr/>
      </dsp:nvSpPr>
      <dsp:spPr>
        <a:xfrm>
          <a:off x="0" y="0"/>
          <a:ext cx="5549486" cy="1036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/>
        </a:p>
      </dsp:txBody>
      <dsp:txXfrm>
        <a:off x="0" y="0"/>
        <a:ext cx="5549486" cy="691200"/>
      </dsp:txXfrm>
    </dsp:sp>
    <dsp:sp modelId="{0DBF54A7-8C86-46F4-BC23-35A4A91F9EED}">
      <dsp:nvSpPr>
        <dsp:cNvPr id="0" name=""/>
        <dsp:cNvSpPr/>
      </dsp:nvSpPr>
      <dsp:spPr>
        <a:xfrm>
          <a:off x="1136641" y="866631"/>
          <a:ext cx="5549486" cy="336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Producción: consumidores favorecen a productos disponibles (distribución) y con bajo costo (precio). 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Producto: consumidores favorecen a productos de mejor calidad, rendimiento o novedad. </a:t>
          </a:r>
          <a:endParaRPr lang="es-ES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Venta: uso de herramientas (promociones y publicidad) </a:t>
          </a:r>
          <a:endParaRPr lang="es-ES" sz="2400" kern="1200" dirty="0"/>
        </a:p>
      </dsp:txBody>
      <dsp:txXfrm>
        <a:off x="1235333" y="965323"/>
        <a:ext cx="5352102" cy="3172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FA35F-7169-4B7F-81B6-4A263B58EFF3}">
      <dsp:nvSpPr>
        <dsp:cNvPr id="0" name=""/>
        <dsp:cNvSpPr/>
      </dsp:nvSpPr>
      <dsp:spPr>
        <a:xfrm rot="16200000">
          <a:off x="-1572151" y="1575742"/>
          <a:ext cx="4411663" cy="1260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Investigación del mercado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3591" y="882333"/>
        <a:ext cx="1260178" cy="2646997"/>
      </dsp:txXfrm>
    </dsp:sp>
    <dsp:sp modelId="{2003F22C-2EA3-400A-8466-6C03FC4EEBEA}">
      <dsp:nvSpPr>
        <dsp:cNvPr id="0" name=""/>
        <dsp:cNvSpPr/>
      </dsp:nvSpPr>
      <dsp:spPr>
        <a:xfrm rot="16200000">
          <a:off x="-217459" y="1575742"/>
          <a:ext cx="4411663" cy="1260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Decisiones sobre el producto y precio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1358283" y="882333"/>
        <a:ext cx="1260178" cy="2646997"/>
      </dsp:txXfrm>
    </dsp:sp>
    <dsp:sp modelId="{638186BA-C1BB-482E-8240-8DD6343DF3A1}">
      <dsp:nvSpPr>
        <dsp:cNvPr id="0" name=""/>
        <dsp:cNvSpPr/>
      </dsp:nvSpPr>
      <dsp:spPr>
        <a:xfrm rot="16200000">
          <a:off x="1137232" y="1575742"/>
          <a:ext cx="4411663" cy="1260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Distribución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2712974" y="882333"/>
        <a:ext cx="1260178" cy="2646997"/>
      </dsp:txXfrm>
    </dsp:sp>
    <dsp:sp modelId="{9E92902E-E470-493B-9887-D3BA530B254A}">
      <dsp:nvSpPr>
        <dsp:cNvPr id="0" name=""/>
        <dsp:cNvSpPr/>
      </dsp:nvSpPr>
      <dsp:spPr>
        <a:xfrm rot="16200000">
          <a:off x="2491924" y="1575742"/>
          <a:ext cx="4411663" cy="1260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Administración de ventas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4067666" y="882333"/>
        <a:ext cx="1260178" cy="2646997"/>
      </dsp:txXfrm>
    </dsp:sp>
    <dsp:sp modelId="{6DC13A23-A361-438D-B6B5-C33ED18FC34E}">
      <dsp:nvSpPr>
        <dsp:cNvPr id="0" name=""/>
        <dsp:cNvSpPr/>
      </dsp:nvSpPr>
      <dsp:spPr>
        <a:xfrm rot="16200000">
          <a:off x="3846616" y="1575742"/>
          <a:ext cx="4411663" cy="126017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itchFamily="34" charset="0"/>
              <a:cs typeface="Arial" pitchFamily="34" charset="0"/>
            </a:rPr>
            <a:t>Servicios post ventas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5422358" y="882333"/>
        <a:ext cx="1260178" cy="2646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F758D-3CEF-4DF5-B5F7-2D523AFA5A47}">
      <dsp:nvSpPr>
        <dsp:cNvPr id="0" name=""/>
        <dsp:cNvSpPr/>
      </dsp:nvSpPr>
      <dsp:spPr>
        <a:xfrm>
          <a:off x="540059" y="0"/>
          <a:ext cx="6120680" cy="487454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06F02-9E40-4585-9213-2E1E6B25DB62}">
      <dsp:nvSpPr>
        <dsp:cNvPr id="0" name=""/>
        <dsp:cNvSpPr/>
      </dsp:nvSpPr>
      <dsp:spPr>
        <a:xfrm>
          <a:off x="3851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Gerentes de ventas</a:t>
          </a:r>
          <a:endParaRPr lang="es-ES" sz="1400" kern="1200" dirty="0"/>
        </a:p>
      </dsp:txBody>
      <dsp:txXfrm>
        <a:off x="47426" y="1505937"/>
        <a:ext cx="805478" cy="1862667"/>
      </dsp:txXfrm>
    </dsp:sp>
    <dsp:sp modelId="{78F529E5-B912-4E60-B48E-9844535CB0F1}">
      <dsp:nvSpPr>
        <dsp:cNvPr id="0" name=""/>
        <dsp:cNvSpPr/>
      </dsp:nvSpPr>
      <dsp:spPr>
        <a:xfrm>
          <a:off x="903918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Representantes de ventas </a:t>
          </a:r>
          <a:endParaRPr lang="es-ES" sz="1400" kern="1200" dirty="0"/>
        </a:p>
      </dsp:txBody>
      <dsp:txXfrm>
        <a:off x="947493" y="1505937"/>
        <a:ext cx="805478" cy="1862667"/>
      </dsp:txXfrm>
    </dsp:sp>
    <dsp:sp modelId="{EA771121-EA70-4DE7-802A-40E846C6D532}">
      <dsp:nvSpPr>
        <dsp:cNvPr id="0" name=""/>
        <dsp:cNvSpPr/>
      </dsp:nvSpPr>
      <dsp:spPr>
        <a:xfrm>
          <a:off x="1803985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Gerentes de publicidad y promoción </a:t>
          </a:r>
          <a:endParaRPr lang="es-ES" sz="1400" kern="1200" dirty="0"/>
        </a:p>
      </dsp:txBody>
      <dsp:txXfrm>
        <a:off x="1847560" y="1505937"/>
        <a:ext cx="805478" cy="1862667"/>
      </dsp:txXfrm>
    </dsp:sp>
    <dsp:sp modelId="{6BA66BB1-6C85-48F2-B80F-46FBF309759F}">
      <dsp:nvSpPr>
        <dsp:cNvPr id="0" name=""/>
        <dsp:cNvSpPr/>
      </dsp:nvSpPr>
      <dsp:spPr>
        <a:xfrm>
          <a:off x="2704052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Investigadores de mercado </a:t>
          </a:r>
          <a:endParaRPr lang="es-ES" sz="1400" kern="1200" dirty="0"/>
        </a:p>
      </dsp:txBody>
      <dsp:txXfrm>
        <a:off x="2747627" y="1505937"/>
        <a:ext cx="805478" cy="1862667"/>
      </dsp:txXfrm>
    </dsp:sp>
    <dsp:sp modelId="{D32115A7-37AC-4A32-8A70-CCE5B7EE33D7}">
      <dsp:nvSpPr>
        <dsp:cNvPr id="0" name=""/>
        <dsp:cNvSpPr/>
      </dsp:nvSpPr>
      <dsp:spPr>
        <a:xfrm>
          <a:off x="3604119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Gerentes de servicio a clientes </a:t>
          </a:r>
          <a:endParaRPr lang="es-ES" sz="1400" kern="1200" dirty="0"/>
        </a:p>
      </dsp:txBody>
      <dsp:txXfrm>
        <a:off x="3647694" y="1505937"/>
        <a:ext cx="805478" cy="1862667"/>
      </dsp:txXfrm>
    </dsp:sp>
    <dsp:sp modelId="{81EEE834-3425-418E-91B2-5581734A0570}">
      <dsp:nvSpPr>
        <dsp:cNvPr id="0" name=""/>
        <dsp:cNvSpPr/>
      </dsp:nvSpPr>
      <dsp:spPr>
        <a:xfrm>
          <a:off x="4504186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Gerentes de producto y de marca </a:t>
          </a:r>
          <a:endParaRPr lang="es-ES" sz="1400" kern="1200" dirty="0"/>
        </a:p>
      </dsp:txBody>
      <dsp:txXfrm>
        <a:off x="4547761" y="1505937"/>
        <a:ext cx="805478" cy="1862667"/>
      </dsp:txXfrm>
    </dsp:sp>
    <dsp:sp modelId="{6B311008-7F48-4723-B68C-7FE0C82A5AAD}">
      <dsp:nvSpPr>
        <dsp:cNvPr id="0" name=""/>
        <dsp:cNvSpPr/>
      </dsp:nvSpPr>
      <dsp:spPr>
        <a:xfrm>
          <a:off x="5404253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Gerentes de industria y mercado </a:t>
          </a:r>
          <a:endParaRPr lang="es-ES" sz="1400" kern="1200" dirty="0"/>
        </a:p>
      </dsp:txBody>
      <dsp:txXfrm>
        <a:off x="5447828" y="1505937"/>
        <a:ext cx="805478" cy="1862667"/>
      </dsp:txXfrm>
    </dsp:sp>
    <dsp:sp modelId="{35F2D648-C659-40BB-9928-4ECA5182F6F5}">
      <dsp:nvSpPr>
        <dsp:cNvPr id="0" name=""/>
        <dsp:cNvSpPr/>
      </dsp:nvSpPr>
      <dsp:spPr>
        <a:xfrm>
          <a:off x="6304320" y="1462362"/>
          <a:ext cx="892628" cy="1949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Vicepresidente de mercadotecnia</a:t>
          </a:r>
          <a:endParaRPr lang="es-ES" sz="1400" kern="1200" dirty="0"/>
        </a:p>
      </dsp:txBody>
      <dsp:txXfrm>
        <a:off x="6347895" y="1505937"/>
        <a:ext cx="805478" cy="1862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8AC9C-8B65-49AF-92B3-76F41EACE513}">
      <dsp:nvSpPr>
        <dsp:cNvPr id="0" name=""/>
        <dsp:cNvSpPr/>
      </dsp:nvSpPr>
      <dsp:spPr>
        <a:xfrm>
          <a:off x="1435" y="0"/>
          <a:ext cx="2233874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Producción</a:t>
          </a:r>
          <a:r>
            <a:rPr lang="es-ES" sz="1200" b="1" kern="1200" dirty="0" smtClean="0">
              <a:solidFill>
                <a:schemeClr val="tx1"/>
              </a:solidFill>
            </a:rPr>
            <a:t>             </a:t>
          </a:r>
          <a:r>
            <a:rPr lang="es-ES" altLang="es-MX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Mercado Amplio. Pocas Empresas Productoras .El problema era a quien surtir. 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1435" y="1859280"/>
        <a:ext cx="2233874" cy="1859280"/>
      </dsp:txXfrm>
    </dsp:sp>
    <dsp:sp modelId="{CDEA5A1B-04FE-494B-AB7D-E5AA6E1FD216}">
      <dsp:nvSpPr>
        <dsp:cNvPr id="0" name=""/>
        <dsp:cNvSpPr/>
      </dsp:nvSpPr>
      <dsp:spPr>
        <a:xfrm>
          <a:off x="508550" y="449449"/>
          <a:ext cx="1219644" cy="120673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03D54-F767-4CF2-A414-CCBFBB4FCF22}">
      <dsp:nvSpPr>
        <dsp:cNvPr id="0" name=""/>
        <dsp:cNvSpPr/>
      </dsp:nvSpPr>
      <dsp:spPr>
        <a:xfrm>
          <a:off x="2302326" y="0"/>
          <a:ext cx="2233874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Ventas                       </a:t>
          </a:r>
          <a:r>
            <a:rPr lang="es-ES" sz="1200" b="1" kern="1200" dirty="0" smtClean="0">
              <a:solidFill>
                <a:schemeClr val="tx1"/>
              </a:solidFill>
            </a:rPr>
            <a:t> </a:t>
          </a:r>
          <a:r>
            <a:rPr lang="es-ES" altLang="es-MX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Mayor competencia al aumentar el número de empresas productoras. Se desarrolla la función de Venta.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2326" y="1859280"/>
        <a:ext cx="2233874" cy="1859280"/>
      </dsp:txXfrm>
    </dsp:sp>
    <dsp:sp modelId="{0ABB075B-8C12-4DDA-A636-88F559174E5C}">
      <dsp:nvSpPr>
        <dsp:cNvPr id="0" name=""/>
        <dsp:cNvSpPr/>
      </dsp:nvSpPr>
      <dsp:spPr>
        <a:xfrm>
          <a:off x="2734069" y="377443"/>
          <a:ext cx="1370389" cy="135074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47F80-E62B-4D40-A321-60FED3AFF4C8}">
      <dsp:nvSpPr>
        <dsp:cNvPr id="0" name=""/>
        <dsp:cNvSpPr/>
      </dsp:nvSpPr>
      <dsp:spPr>
        <a:xfrm>
          <a:off x="4603217" y="0"/>
          <a:ext cx="2233874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Mercadotecnia</a:t>
          </a:r>
          <a:r>
            <a:rPr lang="es-ES" sz="1200" b="1" kern="1200" dirty="0" smtClean="0">
              <a:solidFill>
                <a:schemeClr val="tx1"/>
              </a:solidFill>
            </a:rPr>
            <a:t>                 </a:t>
          </a:r>
          <a:r>
            <a:rPr lang="es-ES" altLang="es-MX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empresa acude al mercado no a vender sino a conocer las necesidades del consumidor, para después producir el satisfactor y ofrecerlo al mismo consumidor.  Se considera a Ventas como parte de su función.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3217" y="1859280"/>
        <a:ext cx="2233874" cy="1859280"/>
      </dsp:txXfrm>
    </dsp:sp>
    <dsp:sp modelId="{7EB57CDB-960F-4785-9966-D79CBA9B48E6}">
      <dsp:nvSpPr>
        <dsp:cNvPr id="0" name=""/>
        <dsp:cNvSpPr/>
      </dsp:nvSpPr>
      <dsp:spPr>
        <a:xfrm>
          <a:off x="5031593" y="317696"/>
          <a:ext cx="1377122" cy="12664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E84B3-987D-429C-9CF0-3E6170032937}">
      <dsp:nvSpPr>
        <dsp:cNvPr id="0" name=""/>
        <dsp:cNvSpPr/>
      </dsp:nvSpPr>
      <dsp:spPr>
        <a:xfrm>
          <a:off x="216037" y="3816423"/>
          <a:ext cx="6291445" cy="6972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109DB-F416-4837-8398-C72A47CF3540}">
      <dsp:nvSpPr>
        <dsp:cNvPr id="0" name=""/>
        <dsp:cNvSpPr/>
      </dsp:nvSpPr>
      <dsp:spPr>
        <a:xfrm rot="5400000">
          <a:off x="-1413743" y="1413743"/>
          <a:ext cx="4411663" cy="15841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b="1" kern="1200" dirty="0" smtClean="0"/>
            <a:t>Descubrir  </a:t>
          </a:r>
          <a:endParaRPr lang="es-ES" sz="3000" kern="1200" dirty="0"/>
        </a:p>
      </dsp:txBody>
      <dsp:txXfrm rot="-5400000">
        <a:off x="0" y="792088"/>
        <a:ext cx="1584176" cy="2827487"/>
      </dsp:txXfrm>
    </dsp:sp>
    <dsp:sp modelId="{71E9F570-A623-4FB3-9C8C-4AF7EE69C60F}">
      <dsp:nvSpPr>
        <dsp:cNvPr id="0" name=""/>
        <dsp:cNvSpPr/>
      </dsp:nvSpPr>
      <dsp:spPr>
        <a:xfrm rot="5400000">
          <a:off x="962520" y="621655"/>
          <a:ext cx="3619574" cy="2376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Necesidades,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Motivos,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Actitudes,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Creencias,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Opiniones y </a:t>
          </a:r>
          <a:endParaRPr lang="es-ES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600" kern="1200" dirty="0" smtClean="0"/>
            <a:t>Hábitos. </a:t>
          </a:r>
          <a:endParaRPr lang="es-ES" sz="2600" kern="1200" dirty="0"/>
        </a:p>
      </dsp:txBody>
      <dsp:txXfrm rot="-5400000">
        <a:off x="1584175" y="116000"/>
        <a:ext cx="2260263" cy="33875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7250E-7478-49BF-A49A-CFFE47AA329C}">
      <dsp:nvSpPr>
        <dsp:cNvPr id="0" name=""/>
        <dsp:cNvSpPr/>
      </dsp:nvSpPr>
      <dsp:spPr>
        <a:xfrm>
          <a:off x="1780991" y="326528"/>
          <a:ext cx="4770158" cy="4770158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Detección de necesidades de información.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4213204" y="780829"/>
        <a:ext cx="1306114" cy="823420"/>
      </dsp:txXfrm>
    </dsp:sp>
    <dsp:sp modelId="{D8B3A292-3128-466F-AF64-DFE30A4A61B3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Establecimiento de objetivos de investigación.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4923049" y="2285700"/>
        <a:ext cx="1385617" cy="880207"/>
      </dsp:txXfrm>
    </dsp:sp>
    <dsp:sp modelId="{F47971E8-59E9-47B8-A1F2-C9F1F42F700C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Identificación de fuentes de información.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4724292" y="3421452"/>
        <a:ext cx="1249327" cy="908601"/>
      </dsp:txXfrm>
    </dsp:sp>
    <dsp:sp modelId="{9F2BC71C-6DB2-4186-9FE2-F528695BD4FC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Diseño de instrumentos.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3403980" y="4330054"/>
        <a:ext cx="1277721" cy="908601"/>
      </dsp:txXfrm>
    </dsp:sp>
    <dsp:sp modelId="{60B26497-E9E9-4E6C-9B59-98E960D6E932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Determinación de la muestra.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2112063" y="3421452"/>
        <a:ext cx="1249327" cy="908601"/>
      </dsp:txXfrm>
    </dsp:sp>
    <dsp:sp modelId="{B645839C-722D-4020-8147-C3BF2933C0BB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Aplicación / levantamiento de información.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1777016" y="2285700"/>
        <a:ext cx="1385617" cy="880207"/>
      </dsp:txXfrm>
    </dsp:sp>
    <dsp:sp modelId="{BDCE1766-7085-4754-B0D6-85339CA8F58F}">
      <dsp:nvSpPr>
        <dsp:cNvPr id="0" name=""/>
        <dsp:cNvSpPr/>
      </dsp:nvSpPr>
      <dsp:spPr>
        <a:xfrm>
          <a:off x="1657762" y="582072"/>
          <a:ext cx="4770158" cy="4770158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Proceso de información.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2691296" y="1036373"/>
        <a:ext cx="1306114" cy="82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02DC3-BE40-467E-A896-55ECEF7C97AE}" type="datetimeFigureOut">
              <a:rPr lang="es-MX" smtClean="0"/>
              <a:t>23/05/2016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07D5C-7BA6-41A3-BEFA-10515F2A01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633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es-MX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1CBCE9-27F2-4707-8712-A6ED53AF70D5}" type="slidenum">
              <a:rPr lang="es-ES" altLang="es-MX" smtClean="0"/>
              <a:pPr>
                <a:spcBef>
                  <a:spcPct val="0"/>
                </a:spcBef>
              </a:pPr>
              <a:t>2</a:t>
            </a:fld>
            <a:endParaRPr lang="es-ES" altLang="es-MX" dirty="0" smtClean="0"/>
          </a:p>
        </p:txBody>
      </p:sp>
    </p:spTree>
    <p:extLst>
      <p:ext uri="{BB962C8B-B14F-4D97-AF65-F5344CB8AC3E}">
        <p14:creationId xmlns:p14="http://schemas.microsoft.com/office/powerpoint/2010/main" val="21404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1C1C1C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9pPr>
          </a:lstStyle>
          <a:p>
            <a:fld id="{8140F07C-C500-43DB-BBEE-9663AAFFC8DB}" type="slidenum">
              <a:rPr lang="es-ES" sz="1200" b="0" smtClean="0">
                <a:solidFill>
                  <a:schemeClr val="tx1"/>
                </a:solidFill>
                <a:latin typeface="Verdana" pitchFamily="34" charset="0"/>
              </a:rPr>
              <a:pPr/>
              <a:t>18</a:t>
            </a:fld>
            <a:endParaRPr lang="es-ES" sz="1200" b="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MX" dirty="0" smtClean="0"/>
              <a:t>quienes son los compradores </a:t>
            </a:r>
            <a:r>
              <a:rPr lang="es-MX" dirty="0" smtClean="0"/>
              <a:t>típicos </a:t>
            </a:r>
            <a:r>
              <a:rPr lang="es-MX" dirty="0" smtClean="0"/>
              <a:t>del producto.</a:t>
            </a:r>
          </a:p>
          <a:p>
            <a:pPr eaLnBrk="1" hangingPunct="1"/>
            <a:r>
              <a:rPr lang="es-MX" dirty="0" smtClean="0"/>
              <a:t>inegi</a:t>
            </a:r>
          </a:p>
          <a:p>
            <a:pPr eaLnBrk="1" hangingPunct="1"/>
            <a:r>
              <a:rPr lang="es-MX" dirty="0" smtClean="0"/>
              <a:t>wwwconapotutor.</a:t>
            </a:r>
          </a:p>
          <a:p>
            <a:pPr eaLnBrk="1" hangingPunct="1"/>
            <a:r>
              <a:rPr lang="es-MX" dirty="0" smtClean="0"/>
              <a:t>sosioecografica</a:t>
            </a:r>
          </a:p>
          <a:p>
            <a:pPr eaLnBrk="1" hangingPunct="1"/>
            <a:r>
              <a:rPr lang="es-MX" dirty="0" smtClean="0"/>
              <a:t>conapo liga de los </a:t>
            </a:r>
            <a:r>
              <a:rPr lang="es-MX" dirty="0" smtClean="0"/>
              <a:t>acuerdos </a:t>
            </a:r>
            <a:r>
              <a:rPr lang="es-MX" dirty="0" smtClean="0"/>
              <a:t>con otros países</a:t>
            </a:r>
          </a:p>
          <a:p>
            <a:pPr eaLnBrk="1" hangingPunct="1"/>
            <a:r>
              <a:rPr lang="es-MX" dirty="0" smtClean="0"/>
              <a:t>psicograficas.</a:t>
            </a:r>
          </a:p>
          <a:p>
            <a:pPr eaLnBrk="1" hangingPunct="1"/>
            <a:r>
              <a:rPr lang="es-MX" dirty="0" smtClean="0"/>
              <a:t>estudios de opinión de las actitudes, percepciones, opiniones,etc.</a:t>
            </a:r>
          </a:p>
          <a:p>
            <a:pPr eaLnBrk="1" hangingPunct="1"/>
            <a:r>
              <a:rPr lang="es-MX" dirty="0" smtClean="0"/>
              <a:t>percepción ante otros paises de Mexico</a:t>
            </a:r>
          </a:p>
          <a:p>
            <a:pPr eaLnBrk="1" hangingPunct="1"/>
            <a:r>
              <a:rPr lang="es-MX" dirty="0" smtClean="0"/>
              <a:t>- comercialización</a:t>
            </a:r>
          </a:p>
          <a:p>
            <a:pPr eaLnBrk="1" hangingPunct="1"/>
            <a:endParaRPr lang="es-MX" dirty="0" smtClean="0"/>
          </a:p>
          <a:p>
            <a:pPr eaLnBrk="1" hangingPunct="1"/>
            <a:r>
              <a:rPr lang="es-MX" dirty="0" smtClean="0"/>
              <a:t>coreanos - exiliados son los que de alguna menera no hay que hacer negocios.</a:t>
            </a:r>
          </a:p>
          <a:p>
            <a:pPr eaLnBrk="1" hangingPunct="1"/>
            <a:r>
              <a:rPr lang="es-MX" dirty="0" smtClean="0"/>
              <a:t>ejemplos de invitaciones a querer quesque invertir y no hay nada de negocio "NIGERIA"</a:t>
            </a:r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07216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1C1C1C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9pPr>
          </a:lstStyle>
          <a:p>
            <a:fld id="{A6AF2FBB-4744-4E81-8E57-4703AC3412FB}" type="slidenum">
              <a:rPr lang="es-ES" sz="1200" b="0" smtClean="0">
                <a:solidFill>
                  <a:schemeClr val="tx1"/>
                </a:solidFill>
                <a:latin typeface="Verdana" pitchFamily="34" charset="0"/>
              </a:rPr>
              <a:pPr/>
              <a:t>19</a:t>
            </a:fld>
            <a:endParaRPr lang="es-ES" sz="1200" b="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1169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1C1C1C"/>
                </a:solidFill>
                <a:latin typeface="Arial" pitchFamily="34" charset="0"/>
              </a:defRPr>
            </a:lvl1pPr>
            <a:lvl2pPr marL="742950" indent="-285750">
              <a:defRPr sz="2800" b="1">
                <a:solidFill>
                  <a:srgbClr val="1C1C1C"/>
                </a:solidFill>
                <a:latin typeface="Arial" pitchFamily="34" charset="0"/>
              </a:defRPr>
            </a:lvl2pPr>
            <a:lvl3pPr marL="11430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3pPr>
            <a:lvl4pPr marL="16002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4pPr>
            <a:lvl5pPr marL="2057400" indent="-228600">
              <a:defRPr sz="2800" b="1">
                <a:solidFill>
                  <a:srgbClr val="1C1C1C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1C1C"/>
                </a:solidFill>
                <a:latin typeface="Arial" pitchFamily="34" charset="0"/>
              </a:defRPr>
            </a:lvl9pPr>
          </a:lstStyle>
          <a:p>
            <a:fld id="{B8648C31-9EEB-4EE6-B937-54C1FF127E87}" type="slidenum">
              <a:rPr lang="es-ES" sz="1200" b="0" smtClean="0">
                <a:solidFill>
                  <a:schemeClr val="tx1"/>
                </a:solidFill>
                <a:latin typeface="Verdana" pitchFamily="34" charset="0"/>
              </a:rPr>
              <a:pPr/>
              <a:t>25</a:t>
            </a:fld>
            <a:endParaRPr lang="es-ES" sz="1200" b="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2777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07D5C-7BA6-41A3-BEFA-10515F2A0154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075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6B2257-D136-484A-839D-ACF4E38C5422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460C0AEF-5174-40B0-94E2-4C5D48EDEAE7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370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362563-2494-4C35-8CD1-0C9BF48C2ED5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898F3BBF-3B6A-4EF4-B829-125B72523ED9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5244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B2D300-4057-4FA5-84D8-496276EAB43F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88836E6E-EF6B-41CF-9C2B-D31E077786BE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3335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D471CD-7CCF-420B-804E-57E6403A43CC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EFC22161-7859-44DE-87F0-82EB7D98AA57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994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69CE8D-9272-4D37-BB9D-D7B926BEA243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2E6E0217-BC0A-4F9A-93A0-2B27C7B3CF54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1979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533400" y="6103938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02349A-D3B0-4DC6-8FCE-76B9EC5C7C8D}" type="datetimeFigureOut">
              <a:rPr lang="es-ES"/>
              <a:pPr>
                <a:defRPr/>
              </a:pPr>
              <a:t>23/05/2016</a:t>
            </a:fld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3124200" y="6103938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477000" y="61039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Segoe Condensed"/>
              </a:defRPr>
            </a:lvl1pPr>
          </a:lstStyle>
          <a:p>
            <a:pPr>
              <a:defRPr/>
            </a:pPr>
            <a:fld id="{16F97A8A-3398-4920-9775-24EA7D7F2F0C}" type="slidenum">
              <a:rPr lang="es-MX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0061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23/05/2016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38481209"/>
              </p:ext>
            </p:extLst>
          </p:nvPr>
        </p:nvGraphicFramePr>
        <p:xfrm>
          <a:off x="1259632" y="332657"/>
          <a:ext cx="7704855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5004048" y="402457"/>
            <a:ext cx="2978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plan </a:t>
            </a:r>
            <a:r>
              <a:rPr 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</a:t>
            </a:r>
            <a:endParaRPr lang="es-MX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2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56" y="2547392"/>
            <a:ext cx="7128792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delimitar responsabilidades y asignar autoridad a aquellas personas que pondrán en práctica el Plan de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Mercadotecnia. </a:t>
            </a:r>
          </a:p>
        </p:txBody>
      </p:sp>
      <p:sp>
        <p:nvSpPr>
          <p:cNvPr id="3" name="2 Llamada de flecha hacia abajo"/>
          <p:cNvSpPr/>
          <p:nvPr/>
        </p:nvSpPr>
        <p:spPr>
          <a:xfrm>
            <a:off x="2915816" y="692696"/>
            <a:ext cx="4248472" cy="16561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</a:t>
            </a:r>
            <a:r>
              <a:rPr lang="es-MX" sz="20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4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3688" y="548680"/>
            <a:ext cx="71287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en ésta fase se definen y diferencian las diferentes tareas y se busca a la gente apropiada para cada una de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ellas. </a:t>
            </a:r>
          </a:p>
          <a:p>
            <a:pPr algn="just"/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Dicho en otras palabras, se determina qué tareas hay que hacer, quién las hace, cómo se agrupan, quién rinde cuentas a quién y dónde se toman las decisiones.</a:t>
            </a:r>
          </a:p>
          <a:p>
            <a:pPr algn="just"/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0" i="0" dirty="0">
              <a:solidFill>
                <a:srgbClr val="6A22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4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8572" y="1157634"/>
            <a:ext cx="5225342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fase los encargados se dedican a coordinar las actividades para alcanzar los objetivos, tomar decisiones y resolver problemas mediante las fases de planeación, ejecución y control de su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</a:p>
        </p:txBody>
      </p:sp>
      <p:sp>
        <p:nvSpPr>
          <p:cNvPr id="4" name="3 Llamada de flecha a la derecha"/>
          <p:cNvSpPr/>
          <p:nvPr/>
        </p:nvSpPr>
        <p:spPr>
          <a:xfrm>
            <a:off x="971600" y="1415266"/>
            <a:ext cx="2176972" cy="388594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endParaRPr lang="es-MX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6751" y="1916832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momento en el que se implementa el Plan de Mercadotecnia; por tanto, es la fase en la que la planeación, organización y dirección se someten a la prueba ácida del mercado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548680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Ejecución: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7271"/>
            <a:ext cx="3456384" cy="2715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340768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establecer la posición actual con relación al destino que se ha determinado en la fase de planeación. </a:t>
            </a:r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establecen normas de operación, se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evalúan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resultados actuales contra los estándares ya establecidos y se disminuyen las diferencias entre el funcionamiento deseado y lo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7000615" y="6242828"/>
            <a:ext cx="1891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i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Fischer y Espejo</a:t>
            </a:r>
            <a:r>
              <a:rPr lang="es-MX" sz="12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(2004), </a:t>
            </a:r>
            <a:endParaRPr lang="es-ES" sz="1200" dirty="0"/>
          </a:p>
        </p:txBody>
      </p:sp>
      <p:sp>
        <p:nvSpPr>
          <p:cNvPr id="4" name="3 Rectángulo"/>
          <p:cNvSpPr/>
          <p:nvPr/>
        </p:nvSpPr>
        <p:spPr>
          <a:xfrm>
            <a:off x="3414182" y="47667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6A221D"/>
                </a:solidFill>
                <a:latin typeface="Arial Black" pitchFamily="34" charset="0"/>
                <a:cs typeface="Arial" panose="020B0604020202020204" pitchFamily="34" charset="0"/>
              </a:rPr>
              <a:t>Control</a:t>
            </a:r>
            <a:endParaRPr lang="es-E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ilindro"/>
          <p:cNvSpPr/>
          <p:nvPr/>
        </p:nvSpPr>
        <p:spPr>
          <a:xfrm>
            <a:off x="2394883" y="1869197"/>
            <a:ext cx="5760640" cy="45365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Mercado Meta 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la planeación deben tomar decisiones respecto a los mercados meta: 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Utilidad de la mercadotecnia 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Funciones del departamento de mercadotecnia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Elementos o áreas que intervienen.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Etapas de la función comercial 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Mercado y conductas del consumidor 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Segmentación  de mercado</a:t>
            </a:r>
          </a:p>
          <a:p>
            <a:pPr marL="896937" indent="-457200">
              <a:lnSpc>
                <a:spcPct val="80000"/>
              </a:lnSpc>
              <a:buFont typeface="+mj-lt"/>
              <a:buAutoNum type="alphaLcParenR"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Investigación de mercados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03848" y="404664"/>
            <a:ext cx="54871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Algunos aspectos en los que la administración de la mercadotecnia debe prestar atención son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3020734" y="1340768"/>
            <a:ext cx="608974" cy="129926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766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idx="1"/>
          </p:nvPr>
        </p:nvSpPr>
        <p:spPr>
          <a:xfrm>
            <a:off x="1259632" y="1484784"/>
            <a:ext cx="4056549" cy="450567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alt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buNone/>
            </a:pPr>
            <a:r>
              <a:rPr lang="es-ES" sz="5800" dirty="0" smtClean="0">
                <a:latin typeface="Arial" pitchFamily="34" charset="0"/>
                <a:cs typeface="Arial" pitchFamily="34" charset="0"/>
              </a:rPr>
              <a:t>Mercado objetivo</a:t>
            </a:r>
            <a:r>
              <a:rPr lang="es-ES" sz="5800" dirty="0">
                <a:latin typeface="Arial" pitchFamily="34" charset="0"/>
                <a:cs typeface="Arial" pitchFamily="34" charset="0"/>
              </a:rPr>
              <a:t> o target hace referencia al destinatario ideal de un producto o servicio. El mercado meta, por lo tanto, es el sector de la población al que está dirigido un bien</a:t>
            </a:r>
            <a:r>
              <a:rPr lang="es-ES" sz="5800" dirty="0" smtClean="0">
                <a:latin typeface="Arial" pitchFamily="34" charset="0"/>
                <a:cs typeface="Arial" pitchFamily="34" charset="0"/>
              </a:rPr>
              <a:t>.</a:t>
            </a:r>
            <a:endParaRPr alt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5004048" y="381000"/>
            <a:ext cx="3758951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indent="-857250" algn="r" eaLnBrk="1" hangingPunct="1">
              <a:defRPr/>
            </a:pPr>
            <a:r>
              <a:rPr lang="es-ES" altLang="es-MX" sz="2800" b="1" dirty="0" smtClean="0"/>
              <a:t>a</a:t>
            </a:r>
            <a:r>
              <a:rPr lang="es-ES" altLang="es-MX" sz="2800" b="1" dirty="0"/>
              <a:t>) Mercado Meta </a:t>
            </a:r>
            <a:endParaRPr lang="es-ES" altLang="es-MX" sz="2800" dirty="0"/>
          </a:p>
          <a:p>
            <a:pPr marL="857250" indent="-857250" algn="just" eaLnBrk="1" hangingPunct="1">
              <a:defRPr/>
            </a:pPr>
            <a:endParaRPr lang="es-ES" sz="2800" dirty="0">
              <a:solidFill>
                <a:srgbClr val="6A221D"/>
              </a:solidFill>
              <a:ea typeface="+mj-ea"/>
            </a:endParaRPr>
          </a:p>
        </p:txBody>
      </p:sp>
      <p:pic>
        <p:nvPicPr>
          <p:cNvPr id="3072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47304" cy="349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1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381000" y="2438400"/>
            <a:ext cx="3505200" cy="25908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sz="3200" dirty="0">
                <a:solidFill>
                  <a:srgbClr val="000066"/>
                </a:solidFill>
              </a:rPr>
              <a:t>¿ Quién  compra?</a:t>
            </a:r>
          </a:p>
          <a:p>
            <a:pPr algn="ctr"/>
            <a:r>
              <a:rPr lang="es-ES_tradnl" sz="3200" dirty="0">
                <a:solidFill>
                  <a:srgbClr val="000066"/>
                </a:solidFill>
              </a:rPr>
              <a:t>(Segmento)</a:t>
            </a:r>
            <a:endParaRPr lang="es-MX" sz="3200" dirty="0">
              <a:solidFill>
                <a:srgbClr val="000066"/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419600" y="1676400"/>
            <a:ext cx="4114800" cy="19050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r>
              <a:rPr lang="es-ES_tradnl" sz="2000" dirty="0">
                <a:solidFill>
                  <a:srgbClr val="000066"/>
                </a:solidFill>
              </a:rPr>
              <a:t>Demografía</a:t>
            </a:r>
          </a:p>
          <a:p>
            <a:r>
              <a:rPr lang="es-ES_tradnl" sz="2000" dirty="0">
                <a:solidFill>
                  <a:srgbClr val="000066"/>
                </a:solidFill>
              </a:rPr>
              <a:t>Características descriptivas</a:t>
            </a:r>
          </a:p>
          <a:p>
            <a:r>
              <a:rPr lang="es-ES_tradnl" sz="2000" dirty="0">
                <a:solidFill>
                  <a:srgbClr val="000066"/>
                </a:solidFill>
              </a:rPr>
              <a:t>De los consumidores: edad, sexo</a:t>
            </a:r>
          </a:p>
          <a:p>
            <a:r>
              <a:rPr lang="es-ES_tradnl" sz="2000" dirty="0">
                <a:solidFill>
                  <a:srgbClr val="000066"/>
                </a:solidFill>
              </a:rPr>
              <a:t>Nivel de ingreso etc.</a:t>
            </a:r>
            <a:endParaRPr lang="es-MX" sz="2000" dirty="0">
              <a:solidFill>
                <a:srgbClr val="000066"/>
              </a:solidFill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343400" y="3962400"/>
            <a:ext cx="4114800" cy="18288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r>
              <a:rPr lang="es-ES_tradnl" sz="2000" dirty="0">
                <a:solidFill>
                  <a:srgbClr val="000066"/>
                </a:solidFill>
              </a:rPr>
              <a:t>Psicografía</a:t>
            </a:r>
            <a:endParaRPr lang="es-ES_tradnl" sz="2000" dirty="0">
              <a:solidFill>
                <a:srgbClr val="000066"/>
              </a:solidFill>
            </a:endParaRPr>
          </a:p>
          <a:p>
            <a:r>
              <a:rPr lang="es-ES_tradnl" sz="2000" dirty="0">
                <a:solidFill>
                  <a:srgbClr val="000066"/>
                </a:solidFill>
              </a:rPr>
              <a:t>Actitudes, percepciones</a:t>
            </a:r>
          </a:p>
          <a:p>
            <a:r>
              <a:rPr lang="es-ES_tradnl" sz="2000" dirty="0">
                <a:solidFill>
                  <a:srgbClr val="000066"/>
                </a:solidFill>
              </a:rPr>
              <a:t>Opiniones etc.</a:t>
            </a:r>
            <a:endParaRPr lang="es-MX" sz="2000" dirty="0">
              <a:solidFill>
                <a:srgbClr val="000066"/>
              </a:solidFill>
            </a:endParaRPr>
          </a:p>
        </p:txBody>
      </p:sp>
      <p:sp>
        <p:nvSpPr>
          <p:cNvPr id="1153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sz="2800" b="1" dirty="0" smtClean="0">
                <a:solidFill>
                  <a:srgbClr val="FFFF00"/>
                </a:solidFill>
              </a:rPr>
              <a:t>MERCADOS META</a:t>
            </a:r>
            <a:endParaRPr lang="es-MX" sz="28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ChangeArrowheads="1"/>
          </p:cNvSpPr>
          <p:nvPr/>
        </p:nvSpPr>
        <p:spPr bwMode="auto">
          <a:xfrm>
            <a:off x="533400" y="457200"/>
            <a:ext cx="7845425" cy="400110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>
              <a:defRPr/>
            </a:pPr>
            <a:r>
              <a:rPr lang="es-ES_tradn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MERCADOS </a:t>
            </a:r>
            <a:r>
              <a:rPr lang="es-ES_tradnl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META</a:t>
            </a:r>
            <a:endParaRPr lang="es-E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1173088" y="1412776"/>
            <a:ext cx="3505200" cy="12192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dirty="0">
                <a:solidFill>
                  <a:srgbClr val="000066"/>
                </a:solidFill>
              </a:rPr>
              <a:t>¿ Quién  compra?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5165431" y="1324145"/>
            <a:ext cx="3429000" cy="12954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dirty="0">
                <a:solidFill>
                  <a:srgbClr val="000066"/>
                </a:solidFill>
              </a:rPr>
              <a:t>¿ Qué  compra?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19461" name="Oval 8"/>
          <p:cNvSpPr>
            <a:spLocks noChangeArrowheads="1"/>
          </p:cNvSpPr>
          <p:nvPr/>
        </p:nvSpPr>
        <p:spPr bwMode="auto">
          <a:xfrm>
            <a:off x="969495" y="3024590"/>
            <a:ext cx="3733800" cy="13716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dirty="0">
                <a:solidFill>
                  <a:srgbClr val="000066"/>
                </a:solidFill>
              </a:rPr>
              <a:t>¿ Porqué compra ?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19462" name="Oval 9"/>
          <p:cNvSpPr>
            <a:spLocks noChangeArrowheads="1"/>
          </p:cNvSpPr>
          <p:nvPr/>
        </p:nvSpPr>
        <p:spPr bwMode="auto">
          <a:xfrm>
            <a:off x="5131895" y="2924944"/>
            <a:ext cx="3733800" cy="12954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dirty="0">
                <a:solidFill>
                  <a:srgbClr val="000066"/>
                </a:solidFill>
              </a:rPr>
              <a:t>¿Cuando compra?</a:t>
            </a:r>
            <a:endParaRPr lang="es-MX" dirty="0">
              <a:solidFill>
                <a:srgbClr val="000066"/>
              </a:solidFill>
            </a:endParaRPr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3419872" y="4680665"/>
            <a:ext cx="3733800" cy="1447800"/>
          </a:xfrm>
          <a:prstGeom prst="ellipse">
            <a:avLst/>
          </a:prstGeom>
          <a:solidFill>
            <a:srgbClr val="99CCFF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s-ES_tradnl" dirty="0">
                <a:solidFill>
                  <a:srgbClr val="000066"/>
                </a:solidFill>
              </a:rPr>
              <a:t>¿Dónde compra?</a:t>
            </a:r>
            <a:endParaRPr lang="es-MX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 txBox="1">
            <a:spLocks/>
          </p:cNvSpPr>
          <p:nvPr/>
        </p:nvSpPr>
        <p:spPr bwMode="auto">
          <a:xfrm>
            <a:off x="1835696" y="980728"/>
            <a:ext cx="7171333" cy="461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Segoe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Segoe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Segoe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9pPr>
          </a:lstStyle>
          <a:p>
            <a:pPr marL="342900" indent="-342900">
              <a:lnSpc>
                <a:spcPct val="200000"/>
              </a:lnSpc>
              <a:spcBef>
                <a:spcPct val="0"/>
              </a:spcBef>
              <a:defRPr/>
            </a:pPr>
            <a:r>
              <a:rPr lang="es-MX" altLang="es-MX" sz="2000" b="1" dirty="0" smtClean="0">
                <a:solidFill>
                  <a:srgbClr val="6A221D"/>
                </a:solidFill>
                <a:latin typeface="Arial" panose="020B0604020202020204" pitchFamily="34" charset="0"/>
              </a:rPr>
              <a:t>Área Académica: </a:t>
            </a:r>
            <a:r>
              <a:rPr lang="es-MX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Administración</a:t>
            </a:r>
          </a:p>
          <a:p>
            <a:pPr marL="171450" indent="-171450">
              <a:lnSpc>
                <a:spcPct val="200000"/>
              </a:lnSpc>
              <a:spcBef>
                <a:spcPct val="0"/>
              </a:spcBef>
              <a:defRPr/>
            </a:pPr>
            <a:endParaRPr lang="es-ES" altLang="es-MX" sz="1200" b="1" dirty="0" smtClean="0">
              <a:solidFill>
                <a:srgbClr val="6A221D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defRPr/>
            </a:pPr>
            <a:r>
              <a:rPr lang="es-ES" altLang="es-MX" sz="2000" b="1" dirty="0" smtClean="0">
                <a:solidFill>
                  <a:srgbClr val="6A221D"/>
                </a:solidFill>
                <a:latin typeface="Arial" panose="020B0604020202020204" pitchFamily="34" charset="0"/>
              </a:rPr>
              <a:t>Tema:  </a:t>
            </a:r>
            <a:r>
              <a:rPr lang="es-ES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Administración de la mercadotecnia </a:t>
            </a:r>
          </a:p>
          <a:p>
            <a:pPr marL="171450" indent="-171450">
              <a:lnSpc>
                <a:spcPct val="200000"/>
              </a:lnSpc>
              <a:spcBef>
                <a:spcPct val="0"/>
              </a:spcBef>
              <a:defRPr/>
            </a:pPr>
            <a:endParaRPr lang="es-ES" altLang="es-MX" sz="1200" dirty="0" smtClean="0">
              <a:solidFill>
                <a:srgbClr val="6A221D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defRPr/>
            </a:pPr>
            <a:r>
              <a:rPr lang="es-ES" altLang="es-MX" sz="2000" b="1" dirty="0">
                <a:solidFill>
                  <a:srgbClr val="6A221D"/>
                </a:solidFill>
                <a:latin typeface="Arial" panose="020B0604020202020204" pitchFamily="34" charset="0"/>
              </a:rPr>
              <a:t>Profesores: </a:t>
            </a:r>
            <a:r>
              <a:rPr lang="es-ES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Marco Antonio I. García </a:t>
            </a:r>
            <a:r>
              <a:rPr lang="es-ES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García</a:t>
            </a:r>
            <a:r>
              <a:rPr lang="es-ES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, </a:t>
            </a:r>
            <a:r>
              <a:rPr lang="es-ES" altLang="es-MX" sz="2000" dirty="0" smtClean="0">
                <a:solidFill>
                  <a:srgbClr val="6A221D"/>
                </a:solidFill>
              </a:rPr>
              <a:t>Juan </a:t>
            </a:r>
            <a:r>
              <a:rPr lang="es-ES" altLang="es-MX" sz="2000" dirty="0">
                <a:solidFill>
                  <a:srgbClr val="6A221D"/>
                </a:solidFill>
              </a:rPr>
              <a:t>Eduardo Ramírez </a:t>
            </a:r>
            <a:r>
              <a:rPr lang="es-ES" altLang="es-MX" sz="2000" dirty="0" smtClean="0">
                <a:solidFill>
                  <a:srgbClr val="6A221D"/>
                </a:solidFill>
              </a:rPr>
              <a:t>León, </a:t>
            </a:r>
            <a:r>
              <a:rPr lang="es-ES" sz="2000" dirty="0" smtClean="0">
                <a:solidFill>
                  <a:srgbClr val="6A221D"/>
                </a:solidFill>
              </a:rPr>
              <a:t>Sofía </a:t>
            </a:r>
            <a:r>
              <a:rPr lang="es-ES" sz="2000" dirty="0">
                <a:solidFill>
                  <a:srgbClr val="6A221D"/>
                </a:solidFill>
              </a:rPr>
              <a:t>E. López </a:t>
            </a:r>
            <a:r>
              <a:rPr lang="es-ES" sz="2000" dirty="0" smtClean="0">
                <a:solidFill>
                  <a:srgbClr val="6A221D"/>
                </a:solidFill>
              </a:rPr>
              <a:t>García.</a:t>
            </a:r>
            <a:endParaRPr lang="es-ES" altLang="es-MX" sz="1100" dirty="0" smtClean="0">
              <a:solidFill>
                <a:srgbClr val="6A221D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defRPr/>
            </a:pPr>
            <a:endParaRPr lang="es-ES" altLang="es-MX" sz="2000" b="1" dirty="0" smtClean="0">
              <a:solidFill>
                <a:srgbClr val="6A221D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defRPr/>
            </a:pPr>
            <a:r>
              <a:rPr lang="es-ES" altLang="es-MX" sz="2000" b="1" dirty="0" smtClean="0">
                <a:solidFill>
                  <a:srgbClr val="6A221D"/>
                </a:solidFill>
                <a:latin typeface="Arial" panose="020B0604020202020204" pitchFamily="34" charset="0"/>
              </a:rPr>
              <a:t>Periodo:  </a:t>
            </a:r>
            <a:r>
              <a:rPr lang="es-ES" altLang="es-MX" sz="2000" dirty="0" smtClean="0">
                <a:solidFill>
                  <a:srgbClr val="6A221D"/>
                </a:solidFill>
                <a:latin typeface="Arial" panose="020B0604020202020204" pitchFamily="34" charset="0"/>
              </a:rPr>
              <a:t>Enero – junio 2016</a:t>
            </a:r>
          </a:p>
        </p:txBody>
      </p:sp>
    </p:spTree>
    <p:extLst>
      <p:ext uri="{BB962C8B-B14F-4D97-AF65-F5344CB8AC3E}">
        <p14:creationId xmlns:p14="http://schemas.microsoft.com/office/powerpoint/2010/main" val="40354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158130"/>
              </p:ext>
            </p:extLst>
          </p:nvPr>
        </p:nvGraphicFramePr>
        <p:xfrm>
          <a:off x="1547664" y="332656"/>
          <a:ext cx="72008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14" y="1340768"/>
            <a:ext cx="2460486" cy="16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697" y="332656"/>
            <a:ext cx="568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s-ES" alt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En la planeación deben tomar decisiones respecto a los mercados meta: </a:t>
            </a:r>
          </a:p>
        </p:txBody>
      </p:sp>
    </p:spTree>
    <p:extLst>
      <p:ext uri="{BB962C8B-B14F-4D97-AF65-F5344CB8AC3E}">
        <p14:creationId xmlns:p14="http://schemas.microsoft.com/office/powerpoint/2010/main" val="102697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315004"/>
              </p:ext>
            </p:extLst>
          </p:nvPr>
        </p:nvGraphicFramePr>
        <p:xfrm>
          <a:off x="2051720" y="1484784"/>
          <a:ext cx="576064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1"/>
          <p:cNvSpPr txBox="1">
            <a:spLocks/>
          </p:cNvSpPr>
          <p:nvPr/>
        </p:nvSpPr>
        <p:spPr>
          <a:xfrm>
            <a:off x="2051720" y="685800"/>
            <a:ext cx="5976664" cy="654968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indent="-857250" algn="just" eaLnBrk="1" hangingPunct="1">
              <a:defRPr/>
            </a:pPr>
            <a:r>
              <a:rPr lang="es-ES" sz="2800" b="1" dirty="0" smtClean="0"/>
              <a:t>c</a:t>
            </a:r>
            <a:r>
              <a:rPr lang="es-ES" sz="2800" b="1" dirty="0"/>
              <a:t>) Utilidad de la mercadotecnia </a:t>
            </a:r>
          </a:p>
          <a:p>
            <a:pPr marL="857250" indent="-857250" algn="just" eaLnBrk="1" hangingPunct="1">
              <a:defRPr/>
            </a:pPr>
            <a:endParaRPr lang="es-ES" sz="2800" dirty="0">
              <a:solidFill>
                <a:srgbClr val="6A221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139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547664" y="764704"/>
            <a:ext cx="6990928" cy="4411663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24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supervivencia de cualquier negocio.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</a:p>
          <a:p>
            <a:pPr marL="1073150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Gigante“ Para y compara” </a:t>
            </a:r>
          </a:p>
          <a:p>
            <a:pPr marL="1073150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Mexicana “Y tu… vas al </a:t>
            </a:r>
            <a:r>
              <a:rPr lang="es-ES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súper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 la comer?” </a:t>
            </a:r>
            <a:endParaRPr lang="es-ES" sz="24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existe la mercadotecnia de instituciones no lucrativas.</a:t>
            </a:r>
          </a:p>
          <a:p>
            <a:pPr marL="1073150" indent="-271463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Políticas, </a:t>
            </a:r>
          </a:p>
          <a:p>
            <a:pPr marL="1073150" indent="-271463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Religiosas, </a:t>
            </a:r>
          </a:p>
          <a:p>
            <a:pPr marL="1073150" indent="-271463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Salud.</a:t>
            </a:r>
          </a:p>
          <a:p>
            <a:pPr marL="1073150" indent="-271463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Deportivas</a:t>
            </a:r>
          </a:p>
          <a:p>
            <a:pPr marL="1073150" indent="-271463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etcétera.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86" y="4906963"/>
            <a:ext cx="314761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355850" y="215486"/>
            <a:ext cx="3944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 Competencia </a:t>
            </a: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76126"/>
            <a:ext cx="1357536" cy="15935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47673698"/>
              </p:ext>
            </p:extLst>
          </p:nvPr>
        </p:nvGraphicFramePr>
        <p:xfrm>
          <a:off x="1866392" y="1052736"/>
          <a:ext cx="6686128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2281209" y="116632"/>
            <a:ext cx="6473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" sz="36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controlables </a:t>
            </a:r>
          </a:p>
        </p:txBody>
      </p:sp>
    </p:spTree>
    <p:extLst>
      <p:ext uri="{BB962C8B-B14F-4D97-AF65-F5344CB8AC3E}">
        <p14:creationId xmlns:p14="http://schemas.microsoft.com/office/powerpoint/2010/main" val="106612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73216"/>
            <a:ext cx="2966864" cy="116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/>
          </p:cNvSpPr>
          <p:nvPr/>
        </p:nvSpPr>
        <p:spPr>
          <a:xfrm>
            <a:off x="1619672" y="1371600"/>
            <a:ext cx="6686128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político y legal: no permitan la venta de cierto producto. </a:t>
            </a: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Tecnología: no existen los medios para desarrollar el producto. </a:t>
            </a: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Competencia: que la competencia acapare el mercado de esa zona. </a:t>
            </a: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indent="-271463" algn="just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Ambiente: que no se adecúe al mercado. </a:t>
            </a:r>
          </a:p>
          <a:p>
            <a:pPr marL="742950" lvl="1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s-ES_tradnl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 txBox="1">
            <a:spLocks/>
          </p:cNvSpPr>
          <p:nvPr/>
        </p:nvSpPr>
        <p:spPr>
          <a:xfrm>
            <a:off x="1619672" y="381000"/>
            <a:ext cx="7143328" cy="6096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indent="-857250" algn="just">
              <a:defRPr/>
            </a:pPr>
            <a:r>
              <a:rPr lang="es-ES_tradnl" sz="2800" dirty="0" smtClean="0">
                <a:solidFill>
                  <a:srgbClr val="6A221D"/>
                </a:solidFill>
                <a:ea typeface="+mj-ea"/>
              </a:rPr>
              <a:t> </a:t>
            </a:r>
            <a:r>
              <a:rPr lang="es-ES" sz="2800" b="1" dirty="0">
                <a:solidFill>
                  <a:srgbClr val="6A221D"/>
                </a:solidFill>
              </a:rPr>
              <a:t>Variables no controlables </a:t>
            </a:r>
          </a:p>
          <a:p>
            <a:pPr marL="857250" indent="-857250" algn="just" eaLnBrk="1" hangingPunct="1">
              <a:defRPr/>
            </a:pPr>
            <a:endParaRPr lang="es-ES" sz="2800" dirty="0">
              <a:solidFill>
                <a:srgbClr val="6A221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1200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76131" y="548680"/>
            <a:ext cx="699512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_tradnl" dirty="0"/>
              <a:t> </a:t>
            </a:r>
            <a:r>
              <a:rPr lang="es-ES" b="1" dirty="0"/>
              <a:t>Variables no controlables </a:t>
            </a:r>
            <a:endParaRPr lang="es-MX" sz="3600" b="1" dirty="0" smtClean="0">
              <a:solidFill>
                <a:srgbClr val="FFFF00"/>
              </a:solidFill>
            </a:endParaRPr>
          </a:p>
        </p:txBody>
      </p:sp>
      <p:sp>
        <p:nvSpPr>
          <p:cNvPr id="32773" name="AutoShape 1029"/>
          <p:cNvSpPr>
            <a:spLocks noChangeArrowheads="1"/>
          </p:cNvSpPr>
          <p:nvPr/>
        </p:nvSpPr>
        <p:spPr bwMode="auto">
          <a:xfrm flipH="1">
            <a:off x="5148064" y="2745765"/>
            <a:ext cx="3505200" cy="3048000"/>
          </a:xfrm>
          <a:prstGeom prst="homePlate">
            <a:avLst>
              <a:gd name="adj" fmla="val 2156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endParaRPr lang="es-MX" dirty="0"/>
          </a:p>
        </p:txBody>
      </p:sp>
      <p:sp>
        <p:nvSpPr>
          <p:cNvPr id="1074182" name="Text Box 1030"/>
          <p:cNvSpPr txBox="1">
            <a:spLocks noChangeArrowheads="1"/>
          </p:cNvSpPr>
          <p:nvPr/>
        </p:nvSpPr>
        <p:spPr bwMode="auto">
          <a:xfrm>
            <a:off x="5849815" y="3012831"/>
            <a:ext cx="2514600" cy="27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Demogr</a:t>
            </a:r>
            <a:r>
              <a:rPr lang="es-ES_tradnl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á</a:t>
            </a: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fico</a:t>
            </a: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Econ</a:t>
            </a:r>
            <a:r>
              <a:rPr lang="es-ES_tradnl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ó</a:t>
            </a: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mico</a:t>
            </a:r>
          </a:p>
          <a:p>
            <a:pPr>
              <a:lnSpc>
                <a:spcPct val="70000"/>
              </a:lnSpc>
              <a:defRPr/>
            </a:pP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Tecnol</a:t>
            </a:r>
            <a:r>
              <a:rPr lang="es-ES_tradnl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ó</a:t>
            </a: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gico</a:t>
            </a: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Pol</a:t>
            </a:r>
            <a:r>
              <a:rPr lang="es-ES_tradnl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í</a:t>
            </a: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tico</a:t>
            </a:r>
          </a:p>
          <a:p>
            <a:pPr>
              <a:lnSpc>
                <a:spcPct val="70000"/>
              </a:lnSpc>
              <a:defRPr/>
            </a:pP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es-MX" sz="2400" b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Cultural</a:t>
            </a:r>
          </a:p>
          <a:p>
            <a:pPr>
              <a:defRPr/>
            </a:pPr>
            <a:endParaRPr lang="es-MX" sz="2400" b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46011"/>
            <a:ext cx="1419225" cy="1181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404" y="2321170"/>
            <a:ext cx="1809750" cy="1352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88" y="2060848"/>
            <a:ext cx="1809750" cy="1200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04" y="3429000"/>
            <a:ext cx="1809750" cy="1209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35" y="4941586"/>
            <a:ext cx="1124088" cy="160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899592" y="1268760"/>
            <a:ext cx="5667937" cy="4411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77913" indent="-269875" algn="just" eaLnBrk="1" hangingPunct="1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Reputaci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ón: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comparar proveedores, el consumidor se fija en la experiencia y en el grado de fama que tenga el producto. </a:t>
            </a:r>
          </a:p>
          <a:p>
            <a:pPr marL="1077913" indent="-269875" algn="just" eaLnBrk="1" hangingPunct="1"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7913" indent="-269875" algn="just" eaLnBrk="1" hangingPunct="1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Moda: la sociedad, al seguir estereotipos, se fija en productos que todos usen y sean aceptados por la sociedad. </a:t>
            </a:r>
          </a:p>
          <a:p>
            <a:pPr marL="1077913" lvl="1" indent="-269875" algn="just" eaLnBrk="1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s-ES_tradnl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55241"/>
            <a:ext cx="1947689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8250" y="348089"/>
            <a:ext cx="6240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Factores </a:t>
            </a:r>
          </a:p>
        </p:txBody>
      </p:sp>
    </p:spTree>
    <p:extLst>
      <p:ext uri="{BB962C8B-B14F-4D97-AF65-F5344CB8AC3E}">
        <p14:creationId xmlns:p14="http://schemas.microsoft.com/office/powerpoint/2010/main" val="7955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705432576"/>
              </p:ext>
            </p:extLst>
          </p:nvPr>
        </p:nvGraphicFramePr>
        <p:xfrm>
          <a:off x="1619672" y="1371600"/>
          <a:ext cx="6686128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892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170" y="188640"/>
            <a:ext cx="1588171" cy="18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82141" y="473415"/>
            <a:ext cx="5006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lvl="0" indent="-811213" algn="just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 del departamento de mercadotecnia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59632" y="473415"/>
            <a:ext cx="64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1213" lvl="0" indent="-811213" algn="just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 </a:t>
            </a:r>
          </a:p>
        </p:txBody>
      </p:sp>
    </p:spTree>
    <p:extLst>
      <p:ext uri="{BB962C8B-B14F-4D97-AF65-F5344CB8AC3E}">
        <p14:creationId xmlns:p14="http://schemas.microsoft.com/office/powerpoint/2010/main" val="350354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1917415669"/>
              </p:ext>
            </p:extLst>
          </p:nvPr>
        </p:nvGraphicFramePr>
        <p:xfrm>
          <a:off x="1691680" y="908720"/>
          <a:ext cx="7200800" cy="487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916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013176"/>
            <a:ext cx="1508349" cy="118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43808" y="309770"/>
            <a:ext cx="611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Elementos o áreas que intervienen.</a:t>
            </a:r>
          </a:p>
        </p:txBody>
      </p:sp>
    </p:spTree>
    <p:extLst>
      <p:ext uri="{BB962C8B-B14F-4D97-AF65-F5344CB8AC3E}">
        <p14:creationId xmlns:p14="http://schemas.microsoft.com/office/powerpoint/2010/main" val="133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54921133"/>
              </p:ext>
            </p:extLst>
          </p:nvPr>
        </p:nvGraphicFramePr>
        <p:xfrm>
          <a:off x="1475656" y="1196752"/>
          <a:ext cx="6838528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 txBox="1">
            <a:spLocks/>
          </p:cNvSpPr>
          <p:nvPr/>
        </p:nvSpPr>
        <p:spPr>
          <a:xfrm>
            <a:off x="1619672" y="381000"/>
            <a:ext cx="7143327" cy="6096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lvl="0" indent="-857250" algn="just">
              <a:defRPr/>
            </a:pPr>
            <a:r>
              <a:rPr lang="es-ES" sz="2800" b="1" dirty="0"/>
              <a:t>f) Etapas de la función comercial </a:t>
            </a:r>
            <a:endParaRPr lang="es-ES" sz="2800" dirty="0"/>
          </a:p>
          <a:p>
            <a:pPr marL="857250" indent="-857250" algn="just" eaLnBrk="1" hangingPunct="1">
              <a:defRPr/>
            </a:pPr>
            <a:r>
              <a:rPr lang="es-ES_tradnl" sz="2800" dirty="0" smtClean="0">
                <a:solidFill>
                  <a:srgbClr val="6A221D"/>
                </a:solidFill>
                <a:ea typeface="+mj-ea"/>
              </a:rPr>
              <a:t> </a:t>
            </a:r>
            <a:endParaRPr lang="es-ES" sz="2800" dirty="0">
              <a:solidFill>
                <a:srgbClr val="6A221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231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idx="1"/>
          </p:nvPr>
        </p:nvSpPr>
        <p:spPr>
          <a:xfrm>
            <a:off x="1691680" y="1066800"/>
            <a:ext cx="6918920" cy="44116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</a:t>
            </a:r>
            <a:r>
              <a:rPr lang="es-ES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alt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alt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One of the most important concepts of marketing have to do, not marketing itself, but with its administration. That is, not enough to know what factors should be included in a strategy for it to be successful, but to understand how to administer the resources and efforts to achieve the proposed objectives are</a:t>
            </a:r>
            <a:r>
              <a:rPr lang="en-US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Merca2.0)</a:t>
            </a:r>
          </a:p>
          <a:p>
            <a:pPr marL="0" indent="0" algn="just">
              <a:buNone/>
            </a:pPr>
            <a:endParaRPr lang="en-US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alt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MX" alt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endParaRPr lang="es-MX" alt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9738" lvl="1" indent="17463" algn="just">
              <a:buNone/>
            </a:pPr>
            <a:r>
              <a:rPr lang="en-US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mix, strength, business, management, </a:t>
            </a:r>
            <a:r>
              <a:rPr lang="en-US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objectives, decision making,</a:t>
            </a:r>
            <a:endParaRPr lang="es-ES_tradnl" alt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619672" y="1052736"/>
            <a:ext cx="6686128" cy="441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Venden artículos para el arreglo personal. Producen cosméticos: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Revlon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Automatizan las oficinas, venden aparatos para las oficinas Fabrican copiadoras: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Xerox. </a:t>
            </a: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 comodidad y durabilidad en ropa de vestir. Venden ropa durable y resistente Se fabrican pantalones de mezclilla: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 Strauss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219030"/>
            <a:ext cx="1754138" cy="123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419872" y="421956"/>
            <a:ext cx="505579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la mercadotecnia </a:t>
            </a:r>
          </a:p>
        </p:txBody>
      </p:sp>
    </p:spTree>
    <p:extLst>
      <p:ext uri="{BB962C8B-B14F-4D97-AF65-F5344CB8AC3E}">
        <p14:creationId xmlns:p14="http://schemas.microsoft.com/office/powerpoint/2010/main" val="314423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500663" y="1124744"/>
            <a:ext cx="6830144" cy="4411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 varios tipos de energía segura y rentable. Venden combustible para empresas y personas Producen petróleo y productos de gasolina: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Exxon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-355600"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 varias clases de servicios, eficientes y baratos de telecomunicaciones. Venden aparatos y dan servicios para la comunicación Operan una compañía de larga distancia: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s-ES_tradnl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33710"/>
            <a:ext cx="1375445" cy="1205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87824" y="421956"/>
            <a:ext cx="512430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 de la mercadotecnia </a:t>
            </a:r>
          </a:p>
        </p:txBody>
      </p:sp>
    </p:spTree>
    <p:extLst>
      <p:ext uri="{BB962C8B-B14F-4D97-AF65-F5344CB8AC3E}">
        <p14:creationId xmlns:p14="http://schemas.microsoft.com/office/powerpoint/2010/main" val="15402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691680" y="1150938"/>
            <a:ext cx="6918920" cy="44116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Mercado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55600" algn="just" eaLnBrk="1" hangingPunct="1">
              <a:lnSpc>
                <a:spcPct val="80000"/>
              </a:lnSpc>
              <a:defRPr/>
            </a:pPr>
            <a:endParaRPr lang="es-ES" sz="2400" b="1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Meta: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grupo de clientes a quienes una organización dirige su esfuerzo de mercadotecnia. </a:t>
            </a:r>
          </a:p>
          <a:p>
            <a:pPr marL="355600" algn="just" eaLnBrk="1" hangingPunct="1">
              <a:lnSpc>
                <a:spcPct val="80000"/>
              </a:lnSpc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2400" b="1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 de consumo: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individuos o familias que adquieren bienes y servicios para su consumo personal. </a:t>
            </a:r>
          </a:p>
          <a:p>
            <a:pPr marL="355600" algn="just" eaLnBrk="1" hangingPunct="1">
              <a:lnSpc>
                <a:spcPct val="80000"/>
              </a:lnSpc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lvl="1" indent="-285750" algn="just"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s-ES_tradnl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03068"/>
            <a:ext cx="1309049" cy="12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776" y="541223"/>
            <a:ext cx="6322417" cy="3877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Mercado y conductas del consumidor </a:t>
            </a:r>
          </a:p>
        </p:txBody>
      </p:sp>
    </p:spTree>
    <p:extLst>
      <p:ext uri="{BB962C8B-B14F-4D97-AF65-F5344CB8AC3E}">
        <p14:creationId xmlns:p14="http://schemas.microsoft.com/office/powerpoint/2010/main" val="8488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 txBox="1">
            <a:spLocks/>
          </p:cNvSpPr>
          <p:nvPr/>
        </p:nvSpPr>
        <p:spPr bwMode="auto">
          <a:xfrm>
            <a:off x="1619672" y="914400"/>
            <a:ext cx="676232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Segoe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Segoe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Segoe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de organizaciones: </a:t>
            </a: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Compañías que venden a otras organizaciones, entre ellas industrias, universidades, mayoristas, etc. </a:t>
            </a:r>
            <a:endParaRPr lang="es-ES" sz="24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ES" altLang="es-MX" sz="2400" b="1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es-ES" altLang="es-MX" sz="2400" b="1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algn="just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s-ES" altLang="es-MX" sz="24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alt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 industrial: </a:t>
            </a:r>
            <a:r>
              <a:rPr lang="es-ES" altLang="es-MX" sz="24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ompran </a:t>
            </a:r>
            <a:r>
              <a:rPr lang="es-ES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bienes y/o servicios que se utilizan en la elaboración de otros productos o servicios destinados a la venta.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 algn="just" eaLnBrk="1" hangingPunct="1">
              <a:defRPr/>
            </a:pPr>
            <a:endParaRPr lang="es-ES_tradnl" altLang="es-MX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65" y="4365104"/>
            <a:ext cx="1333209" cy="207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 txBox="1">
            <a:spLocks/>
          </p:cNvSpPr>
          <p:nvPr/>
        </p:nvSpPr>
        <p:spPr bwMode="auto">
          <a:xfrm>
            <a:off x="1619672" y="1371600"/>
            <a:ext cx="668612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Segoe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Segoe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  <a:latin typeface="Segoe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2"/>
                </a:solidFill>
                <a:latin typeface="Segoe Condensed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 de revendedores: </a:t>
            </a:r>
            <a:r>
              <a:rPr lang="es-ES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Distribuidores o intermediarios que adquieren bienes a fin de revenderlos con fines lucrativos.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Mercado del gobierno: </a:t>
            </a:r>
            <a:r>
              <a:rPr lang="es-ES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todas las entidades federales, estatales o municipales que compran bienes o servicio con el propósito de realizar los proyectos oficiales.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MX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 algn="just" eaLnBrk="1" hangingPunct="1"/>
            <a:endParaRPr lang="es-ES_tradnl" altLang="es-MX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61" y="4365104"/>
            <a:ext cx="2620887" cy="20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23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/>
          </p:cNvSpPr>
          <p:nvPr/>
        </p:nvSpPr>
        <p:spPr bwMode="auto">
          <a:xfrm>
            <a:off x="1619672" y="1066800"/>
            <a:ext cx="6762328" cy="4411663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Segoe Condensed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  <a:latin typeface="Segoe Condensed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Segoe Condensed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Segoe Condensed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Segoe Condensed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empresa que conoce mejor a sus consumidores puede influir mas sobre sus decisiones de compra.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altLang="es-MX" sz="24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MX" sz="24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fabricante debe estar interesado en conocer el comportamiento de sus productos en el mercado, siempre que lance un nuevo producto, debe efectuar una prueba de mercado y evaluar su efecto en los consumidores. </a:t>
            </a:r>
            <a:endParaRPr lang="es-ES_tradnl" altLang="es-MX" sz="24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897" y="5229200"/>
            <a:ext cx="1514103" cy="116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11760" y="497572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0"/>
              </a:spcBef>
              <a:defRPr/>
            </a:pPr>
            <a:r>
              <a:rPr lang="es-ES" altLang="es-MX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 de los consumidores </a:t>
            </a:r>
          </a:p>
        </p:txBody>
      </p:sp>
    </p:spTree>
    <p:extLst>
      <p:ext uri="{BB962C8B-B14F-4D97-AF65-F5344CB8AC3E}">
        <p14:creationId xmlns:p14="http://schemas.microsoft.com/office/powerpoint/2010/main" val="3358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99571956"/>
              </p:ext>
            </p:extLst>
          </p:nvPr>
        </p:nvGraphicFramePr>
        <p:xfrm>
          <a:off x="2771800" y="980488"/>
          <a:ext cx="3960440" cy="441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108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22269" cy="21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8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547664" y="1150938"/>
            <a:ext cx="6834336" cy="44116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Segmentación  de </a:t>
            </a:r>
            <a:r>
              <a:rPr lang="es-ES" sz="24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endParaRPr lang="es-ES" sz="2400" b="1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42925" indent="-357188" algn="just" eaLnBrk="1" hangingPunct="1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 geográfica: Dividir el mercado según su ubicación física o geográfica. Ejemplo: zona norte, zona centro, y zona sur; mercado rural y mercado urbano. </a:t>
            </a:r>
          </a:p>
          <a:p>
            <a:pPr marL="542925" indent="-357188" algn="just" eaLnBrk="1" hangingPunct="1"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indent="-357188" algn="just" eaLnBrk="1" hangingPunct="1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 demográfica: Se basa en los rasgos socioeconómicos de la población. Ejemplo: edad, sexo, clase social, ingresos. </a:t>
            </a:r>
          </a:p>
          <a:p>
            <a:pPr marL="542925" indent="-357188" algn="just" eaLnBrk="1" hangingPunct="1">
              <a:buFont typeface="Arial" pitchFamily="34" charset="0"/>
              <a:buChar char="•"/>
              <a:defRPr/>
            </a:pPr>
            <a:endParaRPr lang="es-ES" sz="24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50" y="5085184"/>
            <a:ext cx="1807849" cy="133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0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619672" y="1150938"/>
            <a:ext cx="6762328" cy="4411662"/>
          </a:xfrm>
          <a:prstGeom prst="rect">
            <a:avLst/>
          </a:prstGeom>
        </p:spPr>
        <p:txBody>
          <a:bodyPr/>
          <a:lstStyle/>
          <a:p>
            <a:pPr algn="just" eaLnBrk="1" hangingPunct="1"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542925" indent="-357188" algn="just" eaLnBrk="1" hangingPunct="1">
              <a:buFont typeface="Arial" pitchFamily="34" charset="0"/>
              <a:buChar char="•"/>
              <a:defRPr/>
            </a:pPr>
            <a:r>
              <a:rPr lang="es-ES" sz="24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Segmentación por comportamiento del consumidor: Se basa en los motivos y hábitos de los consumidores. Las distintas formas de respuesta a ciertas razones que deben ser consideradas en función de las estrategias comerciales. Segmentación del mercado </a:t>
            </a:r>
          </a:p>
        </p:txBody>
      </p:sp>
      <p:pic>
        <p:nvPicPr>
          <p:cNvPr id="49156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496" y="4077072"/>
            <a:ext cx="1830096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42674" y="689273"/>
            <a:ext cx="5173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Segmentación  de mercado</a:t>
            </a:r>
          </a:p>
        </p:txBody>
      </p:sp>
    </p:spTree>
    <p:extLst>
      <p:ext uri="{BB962C8B-B14F-4D97-AF65-F5344CB8AC3E}">
        <p14:creationId xmlns:p14="http://schemas.microsoft.com/office/powerpoint/2010/main" val="38785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601681606"/>
              </p:ext>
            </p:extLst>
          </p:nvPr>
        </p:nvGraphicFramePr>
        <p:xfrm>
          <a:off x="1115616" y="990600"/>
          <a:ext cx="8208912" cy="567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/>
          <p:cNvSpPr txBox="1">
            <a:spLocks/>
          </p:cNvSpPr>
          <p:nvPr/>
        </p:nvSpPr>
        <p:spPr>
          <a:xfrm>
            <a:off x="1475656" y="381000"/>
            <a:ext cx="7287344" cy="6096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indent="-857250" algn="r" eaLnBrk="1" hangingPunct="1">
              <a:defRPr/>
            </a:pPr>
            <a:r>
              <a:rPr lang="es-ES_tradnl" sz="2800" dirty="0" smtClean="0">
                <a:solidFill>
                  <a:srgbClr val="6A221D"/>
                </a:solidFill>
                <a:ea typeface="+mj-ea"/>
              </a:rPr>
              <a:t> </a:t>
            </a:r>
            <a:endParaRPr lang="es-ES" sz="2800" dirty="0">
              <a:solidFill>
                <a:srgbClr val="6A221D"/>
              </a:solidFill>
              <a:ea typeface="+mj-ea"/>
            </a:endParaRPr>
          </a:p>
        </p:txBody>
      </p:sp>
      <p:pic>
        <p:nvPicPr>
          <p:cNvPr id="50180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4" y="405368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707904" y="174536"/>
            <a:ext cx="4615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4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Investigación de mercados </a:t>
            </a:r>
          </a:p>
        </p:txBody>
      </p:sp>
    </p:spTree>
    <p:extLst>
      <p:ext uri="{BB962C8B-B14F-4D97-AF65-F5344CB8AC3E}">
        <p14:creationId xmlns:p14="http://schemas.microsoft.com/office/powerpoint/2010/main" val="33225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/>
          </p:cNvSpPr>
          <p:nvPr/>
        </p:nvSpPr>
        <p:spPr>
          <a:xfrm>
            <a:off x="1147900" y="2514600"/>
            <a:ext cx="7543800" cy="20665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40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857250" indent="-857250" algn="ctr" eaLnBrk="1" hangingPunct="1">
              <a:defRPr/>
            </a:pPr>
            <a:r>
              <a:rPr lang="es-ES_tradnl" sz="6000" dirty="0" smtClean="0">
                <a:solidFill>
                  <a:srgbClr val="6A221D"/>
                </a:solidFill>
                <a:ea typeface="+mj-ea"/>
              </a:rPr>
              <a:t>1.1 Administración de la mercadotecnia</a:t>
            </a:r>
            <a:endParaRPr lang="es-ES" sz="6000" dirty="0">
              <a:solidFill>
                <a:srgbClr val="6A221D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9859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619672" y="548680"/>
            <a:ext cx="7062936" cy="441166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rgbClr val="6A221D"/>
                </a:solidFill>
                <a:latin typeface="Berlin Sans FB" panose="020E0602020502020306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0" kern="1200">
                <a:solidFill>
                  <a:srgbClr val="6A221D"/>
                </a:solidFill>
                <a:latin typeface="Berlin Sans FB" panose="020E0602020502020306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6A221D"/>
                </a:solidFill>
                <a:latin typeface="Berlin Sans FB" panose="020E0602020502020306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rgbClr val="6A221D"/>
                </a:solidFill>
                <a:latin typeface="Berlin Sans FB" panose="020E0602020502020306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0" kern="1200">
                <a:solidFill>
                  <a:srgbClr val="6A221D"/>
                </a:solidFill>
                <a:latin typeface="Berlin Sans FB" panose="020E0602020502020306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6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</a:p>
          <a:p>
            <a:pPr algn="just"/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Fischer, L. &amp; Espejo, J. (2004). Mercadotecnia. Tercera Edición. McGraw-Hill Interamericana .Págs. 34 al 57.</a:t>
            </a:r>
          </a:p>
          <a:p>
            <a:pPr algn="just"/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Kotler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 P. (1996) Dirección de Mercadotecnia. Octava Edición. Prentice Hall.  Págs. 13 y 14.</a:t>
            </a:r>
          </a:p>
          <a:p>
            <a:pPr algn="just"/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Kotler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 P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&amp;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Keller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K. (2012)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Dirección de Mercadotecnia.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Décimo cuarta Edición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Prentice Hall.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Kotler, P. y Armstrong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G. (2010).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Fundamentos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Marketing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MÉXICO:Pearson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Education.</a:t>
            </a:r>
          </a:p>
          <a:p>
            <a:pPr algn="just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Mesa editorial Merca2.0 (2013) De qué se trata la administración de la mercadotecnia. Revista Merca2.0.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Recuperado el 2 de mayo del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desde: http://www.merca20.com/de-que-se-trata-la-administracion-de-la-mercadotecnia/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L. (2005 ). 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Nuevos Fundamentos de Mercadotecnia “Hacia el liderazgo del mercado”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MÉXICO:Trillas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Wiliam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J., Michael, J. y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Etzel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J. ( 2007)- </a:t>
            </a:r>
            <a:r>
              <a:rPr lang="es-MX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Fundamentos de Marketing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MÉXICO:Mc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Graw –Hill.</a:t>
            </a:r>
          </a:p>
          <a:p>
            <a:pPr algn="just" defTabSz="762000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227687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«El </a:t>
            </a:r>
            <a:r>
              <a:rPr lang="es-MX" sz="2800" i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planeación, organización, dirección y control de los esfuerzos destinados a conseguir los intercambios deseados con los mercados que se tienen como objetivos por parte de la </a:t>
            </a:r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organización“</a:t>
            </a:r>
            <a:endParaRPr lang="es-MX" sz="2800" dirty="0" smtClean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63688" y="404664"/>
            <a:ext cx="698477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Fischer y Jorge Espejo (2004), definen la </a:t>
            </a:r>
            <a:r>
              <a:rPr lang="es-MX" sz="2800" b="1" i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administración de la mercadotecnia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como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4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31640" y="2420888"/>
            <a:ext cx="727280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MX" sz="2800" i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(administración de la) mercadotecnia es el proceso de planear y ejecutar la concepción, fijación de precios, promoción y distribución de ideas, mercancías y servicios para dar lugar a intercambios que satisfagan objetivos individuales y organizacionales</a:t>
            </a:r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051720" y="476672"/>
            <a:ext cx="6386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1985 la American Marketing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define.</a:t>
            </a:r>
            <a:endParaRPr lang="es-MX" sz="2800" dirty="0">
              <a:solidFill>
                <a:srgbClr val="6A22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03648" y="1700808"/>
            <a:ext cx="7272808" cy="22467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MX" sz="2800" i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administración de la mercadotecnia le corresponde la función de influir en el nivel, la oportunidad y la composición de la demanda, de tal forma que contribuya a que la organización logre sus </a:t>
            </a:r>
            <a:r>
              <a:rPr lang="es-MX" sz="2800" i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objetivos“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b="0" i="0" dirty="0">
              <a:solidFill>
                <a:srgbClr val="6A22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66988" y="404664"/>
            <a:ext cx="6253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Complementando ésta definición,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Kotler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(2010), afirma que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346450" cy="26638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9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7664" y="332656"/>
            <a:ext cx="4680520" cy="526297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s-MX" sz="2800" b="1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Planeación</a:t>
            </a:r>
            <a:r>
              <a:rPr lang="es-MX" sz="2800" b="1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Kotler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(2012),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planeación de marketing consiste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en… </a:t>
            </a:r>
          </a:p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…identificar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analizar oportunidades de negocio, seleccionar los mercados meta, elaborar estrategias, definir programas y administrar el esfuerzo de 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marketing.</a:t>
            </a:r>
            <a:endParaRPr lang="es-MX" sz="2800" b="0" i="0" dirty="0">
              <a:solidFill>
                <a:srgbClr val="6A22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23224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5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5656" y="620688"/>
            <a:ext cx="712879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términos más específicos, es la fase en la que se establecen los objetivos que se perseguirán (en función a las oportunidades de mercadotecnia que se identificaron y analizaron previamente</a:t>
            </a:r>
            <a:r>
              <a:rPr lang="es-MX" sz="2800" dirty="0" smtClean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75656" y="3068960"/>
            <a:ext cx="6948264" cy="3108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MX" sz="2800" dirty="0">
                <a:solidFill>
                  <a:srgbClr val="6A22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Además, se determina qué actividades se van realizar en el futuro para lograr esos objetivos, cuándo se las van a realizar, cómo se las van a implementar, dónde se las van a hacer, quiénes las llevarán a cabo, qué recursos demandarán y cuánto va a costar. </a:t>
            </a:r>
          </a:p>
        </p:txBody>
      </p:sp>
    </p:spTree>
    <p:extLst>
      <p:ext uri="{BB962C8B-B14F-4D97-AF65-F5344CB8AC3E}">
        <p14:creationId xmlns:p14="http://schemas.microsoft.com/office/powerpoint/2010/main" val="43000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1247</Words>
  <Application>Microsoft Office PowerPoint</Application>
  <PresentationFormat>Presentación en pantalla (4:3)</PresentationFormat>
  <Paragraphs>257</Paragraphs>
  <Slides>40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Berlin Sans FB</vt:lpstr>
      <vt:lpstr>Calibri</vt:lpstr>
      <vt:lpstr>Segoe Condensed</vt:lpstr>
      <vt:lpstr>Verdana</vt:lpstr>
      <vt:lpstr>Wingdings</vt:lpstr>
      <vt:lpstr>Tema de Office</vt:lpstr>
      <vt:lpstr>UNIVERSIDAD AUTÓNOMA DEL ESTADO DE HIDALGO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MERCADOS META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Variables no controlables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77</cp:revision>
  <dcterms:created xsi:type="dcterms:W3CDTF">2014-12-12T16:57:31Z</dcterms:created>
  <dcterms:modified xsi:type="dcterms:W3CDTF">2016-05-23T23:54:26Z</dcterms:modified>
</cp:coreProperties>
</file>