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71" r:id="rId4"/>
    <p:sldId id="260" r:id="rId5"/>
    <p:sldId id="258" r:id="rId6"/>
    <p:sldId id="272" r:id="rId7"/>
    <p:sldId id="273" r:id="rId8"/>
    <p:sldId id="262" r:id="rId9"/>
    <p:sldId id="269" r:id="rId10"/>
    <p:sldId id="261" r:id="rId11"/>
  </p:sldIdLst>
  <p:sldSz cx="9144000" cy="6858000" type="screen4x3"/>
  <p:notesSz cx="6858000" cy="9313863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  <a:srgbClr val="1E810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27/03/2017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27/03/2017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27/03/2017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27/03/2017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27/03/2017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27/03/2017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27/03/2017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27/03/2017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27/03/2017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27/03/2017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340769"/>
            <a:ext cx="7054552" cy="1440160"/>
          </a:xfrm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412776"/>
            <a:ext cx="7043758" cy="38164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altLang="en-US" sz="2400" dirty="0" smtClean="0">
              <a:cs typeface="Segoe UI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Cano Gerónimo, Ciencia ambiental y desarrollo sostenible. Ed. Thomson 2006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Vázquez Guadalupe, Ecología y formación ambiental. Ed. Mc Graw Hill 2007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645024"/>
            <a:ext cx="3002859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971600" y="404664"/>
            <a:ext cx="7992888" cy="5721499"/>
          </a:xfrm>
        </p:spPr>
        <p:txBody>
          <a:bodyPr>
            <a:noAutofit/>
          </a:bodyPr>
          <a:lstStyle/>
          <a:p>
            <a:pPr lvl="1"/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Administración</a:t>
            </a:r>
          </a:p>
          <a:p>
            <a:pPr lvl="1"/>
            <a:endParaRPr lang="es-MX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Asignatura: </a:t>
            </a:r>
            <a:r>
              <a:rPr lang="es-MX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Desarrollo y Med. Amb.</a:t>
            </a:r>
          </a:p>
          <a:p>
            <a:pPr marL="457200" lvl="1" indent="0">
              <a:buNone/>
            </a:pPr>
            <a:endParaRPr lang="es-MX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</a:t>
            </a:r>
            <a:r>
              <a:rPr lang="es-MX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 1 Ecología</a:t>
            </a:r>
          </a:p>
          <a:p>
            <a:pPr lvl="1"/>
            <a:endParaRPr lang="es-MX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</a:t>
            </a:r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Mtro. Miguel Leonel Cortes Miranda</a:t>
            </a:r>
          </a:p>
          <a:p>
            <a:pPr lvl="1"/>
            <a:endParaRPr lang="es-MX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Enero-Junio 2017</a:t>
            </a:r>
            <a:endParaRPr lang="es-MX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332656"/>
            <a:ext cx="7355160" cy="63367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MX" u="sng" dirty="0" smtClean="0">
                <a:solidFill>
                  <a:srgbClr val="FF0000"/>
                </a:solidFill>
              </a:rPr>
              <a:t>Abstract</a:t>
            </a:r>
          </a:p>
          <a:p>
            <a:pPr lvl="0" algn="just">
              <a:lnSpc>
                <a:spcPct val="170000"/>
              </a:lnSpc>
              <a:buNone/>
            </a:pP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The environmental science is a scientific discipline which main object of knowledge is to seek and to know the relation that maintains the human being with it self and with  nature. It implies a multidiciplinary area of study that involves different elements. </a:t>
            </a:r>
          </a:p>
          <a:p>
            <a:pPr lvl="0" algn="just">
              <a:lnSpc>
                <a:spcPct val="170000"/>
              </a:lnSpc>
              <a:buNone/>
            </a:pPr>
            <a:endParaRPr lang="fr-FR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just">
              <a:lnSpc>
                <a:spcPct val="170000"/>
              </a:lnSpc>
              <a:buNone/>
            </a:pPr>
            <a:r>
              <a:rPr lang="fr-FR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Keyword: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Environmental science, discipline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scientific, ecology, human. </a:t>
            </a:r>
            <a:endParaRPr lang="fr-FR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xmlns="" val="220983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Ecología</a:t>
            </a:r>
            <a:endParaRPr lang="es-MX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es-MX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 término </a:t>
            </a:r>
            <a:r>
              <a:rPr lang="es-MX" sz="3600" b="1" i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okologie</a:t>
            </a:r>
            <a:r>
              <a:rPr lang="es-MX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fue acuñado en 1869 por el naturalista y filósofo Alemán prusiano Ernst Haeckel a partir de las palabras griegas </a:t>
            </a:r>
            <a:r>
              <a:rPr lang="es-MX" sz="3600" b="1" i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oikos</a:t>
            </a:r>
            <a:r>
              <a:rPr lang="es-MX" sz="36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(casa, vivienda, hogar) y </a:t>
            </a:r>
            <a:r>
              <a:rPr lang="es-MX" sz="3600" b="1" i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logos</a:t>
            </a:r>
            <a:r>
              <a:rPr lang="es-MX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(estudio o tratado), por ello ecología significa </a:t>
            </a:r>
            <a:r>
              <a:rPr lang="es-MX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“El estudio del hogar”.</a:t>
            </a:r>
            <a:endParaRPr lang="es-MX" sz="3600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Ecosistema</a:t>
            </a:r>
            <a:endParaRPr lang="es-MX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1475656" y="1340768"/>
            <a:ext cx="3456384" cy="5112568"/>
          </a:xfrm>
        </p:spPr>
        <p:txBody>
          <a:bodyPr>
            <a:noAutofit/>
          </a:bodyPr>
          <a:lstStyle/>
          <a:p>
            <a:pPr algn="just"/>
            <a:r>
              <a:rPr lang="es-MX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Es un sistema que esta formado por un conjunto de organismos vivos (biocenosis) y el medio físico donde se relacionan (biotopo).</a:t>
            </a:r>
          </a:p>
        </p:txBody>
      </p:sp>
      <p:sp>
        <p:nvSpPr>
          <p:cNvPr id="2" name="AutoShape 2" descr="Resultado de imagen para ecosistem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2" name="Picture 4" descr="Resultado de imagen para ecosiste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484784"/>
            <a:ext cx="374441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15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Elementos Bióticos</a:t>
            </a:r>
            <a:endParaRPr lang="es-MX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1475656" y="1340768"/>
            <a:ext cx="3456384" cy="5112568"/>
          </a:xfrm>
        </p:spPr>
        <p:txBody>
          <a:bodyPr>
            <a:noAutofit/>
          </a:bodyPr>
          <a:lstStyle/>
          <a:p>
            <a:pPr algn="just"/>
            <a:r>
              <a:rPr lang="es-MX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Las plantas</a:t>
            </a:r>
          </a:p>
          <a:p>
            <a:pPr algn="just"/>
            <a:r>
              <a:rPr lang="es-MX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Los animales</a:t>
            </a:r>
          </a:p>
          <a:p>
            <a:pPr algn="just"/>
            <a:r>
              <a:rPr lang="es-MX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Las bacterias </a:t>
            </a:r>
          </a:p>
        </p:txBody>
      </p:sp>
      <p:sp>
        <p:nvSpPr>
          <p:cNvPr id="2" name="AutoShape 2" descr="Resultado de imagen para ecosistem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Resultado de imagen para elementos biotic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484784"/>
            <a:ext cx="410445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1996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Elementos Abióticos</a:t>
            </a:r>
            <a:endParaRPr lang="es-MX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1475656" y="1340768"/>
            <a:ext cx="3456384" cy="5112568"/>
          </a:xfrm>
        </p:spPr>
        <p:txBody>
          <a:bodyPr>
            <a:noAutofit/>
          </a:bodyPr>
          <a:lstStyle/>
          <a:p>
            <a:pPr algn="just"/>
            <a:r>
              <a:rPr lang="es-MX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luz </a:t>
            </a:r>
          </a:p>
          <a:p>
            <a:pPr algn="just"/>
            <a:r>
              <a:rPr lang="es-MX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temperatura</a:t>
            </a:r>
          </a:p>
          <a:p>
            <a:pPr algn="just"/>
            <a:r>
              <a:rPr lang="es-MX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tierra</a:t>
            </a:r>
          </a:p>
          <a:p>
            <a:pPr algn="just"/>
            <a:r>
              <a:rPr lang="es-MX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 suelo</a:t>
            </a:r>
          </a:p>
          <a:p>
            <a:pPr algn="just"/>
            <a:r>
              <a:rPr lang="es-MX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Las rocas</a:t>
            </a:r>
          </a:p>
          <a:p>
            <a:pPr algn="just"/>
            <a:r>
              <a:rPr lang="es-MX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 arena</a:t>
            </a:r>
          </a:p>
          <a:p>
            <a:pPr algn="just"/>
            <a:r>
              <a:rPr lang="es-MX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 aire</a:t>
            </a:r>
          </a:p>
          <a:p>
            <a:pPr algn="just"/>
            <a:r>
              <a:rPr lang="es-MX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 agua </a:t>
            </a:r>
          </a:p>
        </p:txBody>
      </p:sp>
      <p:sp>
        <p:nvSpPr>
          <p:cNvPr id="2" name="AutoShape 2" descr="Resultado de imagen para ecosistem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Resultado de imagen para elementos abiotic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Resultado de imagen para elementos abiotico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4" name="Picture 6" descr="Resultado de imagen para elementos abiotic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40896" y="1484784"/>
            <a:ext cx="4423592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0770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 de ecosistemas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3600" b="1" dirty="0" smtClean="0">
                <a:solidFill>
                  <a:srgbClr val="0070C0"/>
                </a:solidFill>
              </a:rPr>
              <a:t>Acuático: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sz="3600" dirty="0" smtClean="0">
                <a:solidFill>
                  <a:srgbClr val="0070C0"/>
                </a:solidFill>
              </a:rPr>
              <a:t>Marino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MX" sz="3600" dirty="0" smtClean="0">
                <a:solidFill>
                  <a:srgbClr val="0070C0"/>
                </a:solidFill>
              </a:rPr>
              <a:t>De agua dulce</a:t>
            </a:r>
            <a:endParaRPr lang="en-US" sz="3600" dirty="0">
              <a:solidFill>
                <a:srgbClr val="0070C0"/>
              </a:solidFill>
            </a:endParaRPr>
          </a:p>
        </p:txBody>
      </p:sp>
      <p:pic>
        <p:nvPicPr>
          <p:cNvPr id="3074" name="Picture 2" descr="Resultado de imagen para ecosistema terrest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628800"/>
            <a:ext cx="403244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33721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850106"/>
          </a:xfrm>
        </p:spPr>
        <p:txBody>
          <a:bodyPr/>
          <a:lstStyle/>
          <a:p>
            <a:r>
              <a:rPr lang="es-MX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 de ecosistemas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s-MX" sz="3600" b="1" dirty="0" smtClean="0">
                <a:solidFill>
                  <a:srgbClr val="00B050"/>
                </a:solidFill>
              </a:rPr>
              <a:t>Terrestre: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sz="3600" dirty="0" smtClean="0">
                <a:solidFill>
                  <a:srgbClr val="00B050"/>
                </a:solidFill>
              </a:rPr>
              <a:t>Bosques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sz="3600" dirty="0" smtClean="0">
                <a:solidFill>
                  <a:srgbClr val="00B050"/>
                </a:solidFill>
              </a:rPr>
              <a:t>Matorrales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sz="3600" dirty="0" smtClean="0">
                <a:solidFill>
                  <a:srgbClr val="00B050"/>
                </a:solidFill>
              </a:rPr>
              <a:t>Herbazales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sz="3600" dirty="0" smtClean="0">
                <a:solidFill>
                  <a:srgbClr val="00B050"/>
                </a:solidFill>
              </a:rPr>
              <a:t>Tundra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sz="3600" dirty="0" smtClean="0">
                <a:solidFill>
                  <a:srgbClr val="00B050"/>
                </a:solidFill>
              </a:rPr>
              <a:t>Desierto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MX" sz="3600" dirty="0" smtClean="0">
                <a:solidFill>
                  <a:srgbClr val="00B050"/>
                </a:solidFill>
              </a:rPr>
              <a:t>Paisaje</a:t>
            </a:r>
          </a:p>
        </p:txBody>
      </p:sp>
      <p:pic>
        <p:nvPicPr>
          <p:cNvPr id="4098" name="Picture 2" descr="Resultado de imagen para ecosistema terrest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556792"/>
            <a:ext cx="4032448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3782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248</Words>
  <Application>Microsoft Office PowerPoint</Application>
  <PresentationFormat>Presentación en pantalla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UNIVERSIDAD AUTÓNOMA DEL ESTADO DE HIDALGO</vt:lpstr>
      <vt:lpstr>Diapositiva 2</vt:lpstr>
      <vt:lpstr>Diapositiva 3</vt:lpstr>
      <vt:lpstr>Ecología</vt:lpstr>
      <vt:lpstr>Ecosistema</vt:lpstr>
      <vt:lpstr>Elementos Bióticos</vt:lpstr>
      <vt:lpstr>Elementos Abióticos</vt:lpstr>
      <vt:lpstr>Tipos de ecosistemas</vt:lpstr>
      <vt:lpstr>Tipos de ecosistemas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58</cp:revision>
  <cp:lastPrinted>2017-03-23T13:13:10Z</cp:lastPrinted>
  <dcterms:created xsi:type="dcterms:W3CDTF">2014-12-12T16:57:31Z</dcterms:created>
  <dcterms:modified xsi:type="dcterms:W3CDTF">2017-03-27T14:02:58Z</dcterms:modified>
</cp:coreProperties>
</file>