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9" r:id="rId2"/>
    <p:sldId id="256" r:id="rId3"/>
    <p:sldId id="280" r:id="rId4"/>
    <p:sldId id="269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66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C67F11-3932-45D1-B913-C79ADAB1F819}" type="doc">
      <dgm:prSet loTypeId="urn:microsoft.com/office/officeart/2005/8/layout/vList2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C47BA7E2-884B-4778-9948-05DF722D5B11}">
      <dgm:prSet phldrT="[Texto]"/>
      <dgm:spPr/>
      <dgm:t>
        <a:bodyPr/>
        <a:lstStyle/>
        <a:p>
          <a:r>
            <a:rPr lang="es-MX" dirty="0" smtClean="0"/>
            <a:t>Movilidad continúa fortaleciéndose</a:t>
          </a:r>
          <a:endParaRPr lang="es-MX" dirty="0"/>
        </a:p>
      </dgm:t>
    </dgm:pt>
    <dgm:pt modelId="{DE374F50-1628-4890-ABD2-E4EDE859E3A5}" type="parTrans" cxnId="{C41B81F5-3637-42C8-9CB3-E48886A64C59}">
      <dgm:prSet/>
      <dgm:spPr/>
      <dgm:t>
        <a:bodyPr/>
        <a:lstStyle/>
        <a:p>
          <a:endParaRPr lang="es-MX"/>
        </a:p>
      </dgm:t>
    </dgm:pt>
    <dgm:pt modelId="{2DED3C08-02DF-467A-B9F4-FDDCE98CF364}" type="sibTrans" cxnId="{C41B81F5-3637-42C8-9CB3-E48886A64C59}">
      <dgm:prSet/>
      <dgm:spPr/>
      <dgm:t>
        <a:bodyPr/>
        <a:lstStyle/>
        <a:p>
          <a:endParaRPr lang="es-MX"/>
        </a:p>
      </dgm:t>
    </dgm:pt>
    <dgm:pt modelId="{D2CC92BB-3858-4355-9E0F-F33C2CD2BAA8}">
      <dgm:prSet phldrT="[Texto]"/>
      <dgm:spPr/>
      <dgm:t>
        <a:bodyPr/>
        <a:lstStyle/>
        <a:p>
          <a:r>
            <a:rPr lang="es-MX" dirty="0" smtClean="0"/>
            <a:t>Acercamiento de la gente con Internet</a:t>
          </a:r>
          <a:endParaRPr lang="es-MX" dirty="0"/>
        </a:p>
      </dgm:t>
    </dgm:pt>
    <dgm:pt modelId="{396F8454-291B-4D89-B6DC-6E41C643AF28}" type="parTrans" cxnId="{F5D0A05D-F718-440E-8F59-6FD5CADF1869}">
      <dgm:prSet/>
      <dgm:spPr/>
      <dgm:t>
        <a:bodyPr/>
        <a:lstStyle/>
        <a:p>
          <a:endParaRPr lang="es-MX"/>
        </a:p>
      </dgm:t>
    </dgm:pt>
    <dgm:pt modelId="{3BD77585-51A1-4BAE-8914-8ABCF4917948}" type="sibTrans" cxnId="{F5D0A05D-F718-440E-8F59-6FD5CADF1869}">
      <dgm:prSet/>
      <dgm:spPr/>
      <dgm:t>
        <a:bodyPr/>
        <a:lstStyle/>
        <a:p>
          <a:endParaRPr lang="es-MX"/>
        </a:p>
      </dgm:t>
    </dgm:pt>
    <dgm:pt modelId="{778E5098-041E-4CB2-9056-39C6EECC696B}">
      <dgm:prSet phldrT="[Texto]"/>
      <dgm:spPr/>
      <dgm:t>
        <a:bodyPr/>
        <a:lstStyle/>
        <a:p>
          <a:r>
            <a:rPr lang="es-MX" dirty="0" smtClean="0"/>
            <a:t>Desarrollo de nuevas categorías</a:t>
          </a:r>
          <a:endParaRPr lang="es-MX" dirty="0"/>
        </a:p>
      </dgm:t>
    </dgm:pt>
    <dgm:pt modelId="{3B8D60FE-9AC5-472D-8533-186D77E75D87}" type="parTrans" cxnId="{57451BDF-704C-4568-A3C0-BC62256D71F3}">
      <dgm:prSet/>
      <dgm:spPr/>
      <dgm:t>
        <a:bodyPr/>
        <a:lstStyle/>
        <a:p>
          <a:endParaRPr lang="es-MX"/>
        </a:p>
      </dgm:t>
    </dgm:pt>
    <dgm:pt modelId="{6A83C97B-ED5B-4389-A329-AC630D47020D}" type="sibTrans" cxnId="{57451BDF-704C-4568-A3C0-BC62256D71F3}">
      <dgm:prSet/>
      <dgm:spPr/>
      <dgm:t>
        <a:bodyPr/>
        <a:lstStyle/>
        <a:p>
          <a:endParaRPr lang="es-MX"/>
        </a:p>
      </dgm:t>
    </dgm:pt>
    <dgm:pt modelId="{29BFB3C0-D246-483B-84DA-C9EAF8015AB0}">
      <dgm:prSet phldrT="[Texto]"/>
      <dgm:spPr/>
      <dgm:t>
        <a:bodyPr/>
        <a:lstStyle/>
        <a:p>
          <a:r>
            <a:rPr lang="es-MX" dirty="0" smtClean="0"/>
            <a:t>Se vende de todo: accesorios, zapatos, ropa, viajes, autos, entre otros.</a:t>
          </a:r>
          <a:endParaRPr lang="es-MX" dirty="0"/>
        </a:p>
      </dgm:t>
    </dgm:pt>
    <dgm:pt modelId="{B8CCAF96-7497-436B-B5DB-3E0499213349}" type="parTrans" cxnId="{A6485CA1-9503-4918-9236-D2EB103D2A9D}">
      <dgm:prSet/>
      <dgm:spPr/>
      <dgm:t>
        <a:bodyPr/>
        <a:lstStyle/>
        <a:p>
          <a:endParaRPr lang="es-MX"/>
        </a:p>
      </dgm:t>
    </dgm:pt>
    <dgm:pt modelId="{24D6CD08-F12C-46AF-AF0D-38A3F5D60343}" type="sibTrans" cxnId="{A6485CA1-9503-4918-9236-D2EB103D2A9D}">
      <dgm:prSet/>
      <dgm:spPr/>
      <dgm:t>
        <a:bodyPr/>
        <a:lstStyle/>
        <a:p>
          <a:endParaRPr lang="es-MX"/>
        </a:p>
      </dgm:t>
    </dgm:pt>
    <dgm:pt modelId="{1810D7EE-8EE1-47D7-AE30-F6084CE746D6}">
      <dgm:prSet phldrT="[Texto]"/>
      <dgm:spPr/>
      <dgm:t>
        <a:bodyPr/>
        <a:lstStyle/>
        <a:p>
          <a:r>
            <a:rPr lang="es-MX" dirty="0" smtClean="0"/>
            <a:t>Experiencia para superar a las marcas extranjeras</a:t>
          </a:r>
          <a:endParaRPr lang="es-MX" dirty="0"/>
        </a:p>
      </dgm:t>
    </dgm:pt>
    <dgm:pt modelId="{38CBCBE5-8E76-435A-B495-283A2578C402}" type="parTrans" cxnId="{15E09798-28E8-49B4-8A1B-D6BD26A09618}">
      <dgm:prSet/>
      <dgm:spPr/>
      <dgm:t>
        <a:bodyPr/>
        <a:lstStyle/>
        <a:p>
          <a:endParaRPr lang="es-MX"/>
        </a:p>
      </dgm:t>
    </dgm:pt>
    <dgm:pt modelId="{4FFAFBAC-26AA-467E-B95F-3DC7FB8ABEBD}" type="sibTrans" cxnId="{15E09798-28E8-49B4-8A1B-D6BD26A09618}">
      <dgm:prSet/>
      <dgm:spPr/>
      <dgm:t>
        <a:bodyPr/>
        <a:lstStyle/>
        <a:p>
          <a:endParaRPr lang="es-MX"/>
        </a:p>
      </dgm:t>
    </dgm:pt>
    <dgm:pt modelId="{F9389B33-C6C8-4572-B860-1950F182F688}">
      <dgm:prSet phldrT="[Texto]"/>
      <dgm:spPr/>
      <dgm:t>
        <a:bodyPr/>
        <a:lstStyle/>
        <a:p>
          <a:r>
            <a:rPr lang="es-MX" dirty="0" smtClean="0"/>
            <a:t>No solo comprar en tiendas on-line extranjeras como e-bay y Amazon</a:t>
          </a:r>
          <a:endParaRPr lang="es-MX" dirty="0"/>
        </a:p>
      </dgm:t>
    </dgm:pt>
    <dgm:pt modelId="{77D000DB-5F6F-413E-AA17-0A2686CCB662}" type="parTrans" cxnId="{AF5FF111-6F72-443B-95B2-E6CB07345317}">
      <dgm:prSet/>
      <dgm:spPr/>
      <dgm:t>
        <a:bodyPr/>
        <a:lstStyle/>
        <a:p>
          <a:endParaRPr lang="es-MX"/>
        </a:p>
      </dgm:t>
    </dgm:pt>
    <dgm:pt modelId="{63A96018-A17C-4C07-8401-C45EF4095AEC}" type="sibTrans" cxnId="{AF5FF111-6F72-443B-95B2-E6CB07345317}">
      <dgm:prSet/>
      <dgm:spPr/>
      <dgm:t>
        <a:bodyPr/>
        <a:lstStyle/>
        <a:p>
          <a:endParaRPr lang="es-MX"/>
        </a:p>
      </dgm:t>
    </dgm:pt>
    <dgm:pt modelId="{A7F64AED-9824-4C72-9CC2-269BC1BB9EB0}" type="pres">
      <dgm:prSet presAssocID="{52C67F11-3932-45D1-B913-C79ADAB1F81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42914AE-6E7F-455A-B50A-38B24AC05FCE}" type="pres">
      <dgm:prSet presAssocID="{C47BA7E2-884B-4778-9948-05DF722D5B1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2E1B9C1-01AE-4EC4-9696-582E8E814B0C}" type="pres">
      <dgm:prSet presAssocID="{C47BA7E2-884B-4778-9948-05DF722D5B11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031CAAD-6C08-4889-A3E5-82F38447EBC8}" type="pres">
      <dgm:prSet presAssocID="{778E5098-041E-4CB2-9056-39C6EECC696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9B1CD44-CB4B-448E-BEC7-D1AE6F97E4EC}" type="pres">
      <dgm:prSet presAssocID="{778E5098-041E-4CB2-9056-39C6EECC696B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EECB126-31C4-4F0E-9816-2B192E8755C5}" type="pres">
      <dgm:prSet presAssocID="{1810D7EE-8EE1-47D7-AE30-F6084CE746D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CEE2804-7A85-4F30-8C35-F09FFB03DA45}" type="pres">
      <dgm:prSet presAssocID="{1810D7EE-8EE1-47D7-AE30-F6084CE746D6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6485CA1-9503-4918-9236-D2EB103D2A9D}" srcId="{778E5098-041E-4CB2-9056-39C6EECC696B}" destId="{29BFB3C0-D246-483B-84DA-C9EAF8015AB0}" srcOrd="0" destOrd="0" parTransId="{B8CCAF96-7497-436B-B5DB-3E0499213349}" sibTransId="{24D6CD08-F12C-46AF-AF0D-38A3F5D60343}"/>
    <dgm:cxn modelId="{C41B81F5-3637-42C8-9CB3-E48886A64C59}" srcId="{52C67F11-3932-45D1-B913-C79ADAB1F819}" destId="{C47BA7E2-884B-4778-9948-05DF722D5B11}" srcOrd="0" destOrd="0" parTransId="{DE374F50-1628-4890-ABD2-E4EDE859E3A5}" sibTransId="{2DED3C08-02DF-467A-B9F4-FDDCE98CF364}"/>
    <dgm:cxn modelId="{57451BDF-704C-4568-A3C0-BC62256D71F3}" srcId="{52C67F11-3932-45D1-B913-C79ADAB1F819}" destId="{778E5098-041E-4CB2-9056-39C6EECC696B}" srcOrd="1" destOrd="0" parTransId="{3B8D60FE-9AC5-472D-8533-186D77E75D87}" sibTransId="{6A83C97B-ED5B-4389-A329-AC630D47020D}"/>
    <dgm:cxn modelId="{4478F63A-6EE6-4A5C-8CF1-F44A486012D3}" type="presOf" srcId="{F9389B33-C6C8-4572-B860-1950F182F688}" destId="{2CEE2804-7A85-4F30-8C35-F09FFB03DA45}" srcOrd="0" destOrd="0" presId="urn:microsoft.com/office/officeart/2005/8/layout/vList2"/>
    <dgm:cxn modelId="{7FB040D2-F0C3-449E-9607-9522F80C7294}" type="presOf" srcId="{1810D7EE-8EE1-47D7-AE30-F6084CE746D6}" destId="{FEECB126-31C4-4F0E-9816-2B192E8755C5}" srcOrd="0" destOrd="0" presId="urn:microsoft.com/office/officeart/2005/8/layout/vList2"/>
    <dgm:cxn modelId="{5CFE6B60-24DC-4E53-A992-AD47C67C015A}" type="presOf" srcId="{C47BA7E2-884B-4778-9948-05DF722D5B11}" destId="{142914AE-6E7F-455A-B50A-38B24AC05FCE}" srcOrd="0" destOrd="0" presId="urn:microsoft.com/office/officeart/2005/8/layout/vList2"/>
    <dgm:cxn modelId="{CECC7EF1-D0A5-4F04-B1BB-889EFCFF4C48}" type="presOf" srcId="{52C67F11-3932-45D1-B913-C79ADAB1F819}" destId="{A7F64AED-9824-4C72-9CC2-269BC1BB9EB0}" srcOrd="0" destOrd="0" presId="urn:microsoft.com/office/officeart/2005/8/layout/vList2"/>
    <dgm:cxn modelId="{4EE73B16-0A69-4E08-813C-2E310C4369B3}" type="presOf" srcId="{778E5098-041E-4CB2-9056-39C6EECC696B}" destId="{D031CAAD-6C08-4889-A3E5-82F38447EBC8}" srcOrd="0" destOrd="0" presId="urn:microsoft.com/office/officeart/2005/8/layout/vList2"/>
    <dgm:cxn modelId="{15E09798-28E8-49B4-8A1B-D6BD26A09618}" srcId="{52C67F11-3932-45D1-B913-C79ADAB1F819}" destId="{1810D7EE-8EE1-47D7-AE30-F6084CE746D6}" srcOrd="2" destOrd="0" parTransId="{38CBCBE5-8E76-435A-B495-283A2578C402}" sibTransId="{4FFAFBAC-26AA-467E-B95F-3DC7FB8ABEBD}"/>
    <dgm:cxn modelId="{5966F4DB-542C-4117-96B5-6226CFE6C734}" type="presOf" srcId="{D2CC92BB-3858-4355-9E0F-F33C2CD2BAA8}" destId="{B2E1B9C1-01AE-4EC4-9696-582E8E814B0C}" srcOrd="0" destOrd="0" presId="urn:microsoft.com/office/officeart/2005/8/layout/vList2"/>
    <dgm:cxn modelId="{AF5FF111-6F72-443B-95B2-E6CB07345317}" srcId="{1810D7EE-8EE1-47D7-AE30-F6084CE746D6}" destId="{F9389B33-C6C8-4572-B860-1950F182F688}" srcOrd="0" destOrd="0" parTransId="{77D000DB-5F6F-413E-AA17-0A2686CCB662}" sibTransId="{63A96018-A17C-4C07-8401-C45EF4095AEC}"/>
    <dgm:cxn modelId="{DB9ABC17-B611-4EB1-BC6E-BFE043207072}" type="presOf" srcId="{29BFB3C0-D246-483B-84DA-C9EAF8015AB0}" destId="{39B1CD44-CB4B-448E-BEC7-D1AE6F97E4EC}" srcOrd="0" destOrd="0" presId="urn:microsoft.com/office/officeart/2005/8/layout/vList2"/>
    <dgm:cxn modelId="{F5D0A05D-F718-440E-8F59-6FD5CADF1869}" srcId="{C47BA7E2-884B-4778-9948-05DF722D5B11}" destId="{D2CC92BB-3858-4355-9E0F-F33C2CD2BAA8}" srcOrd="0" destOrd="0" parTransId="{396F8454-291B-4D89-B6DC-6E41C643AF28}" sibTransId="{3BD77585-51A1-4BAE-8914-8ABCF4917948}"/>
    <dgm:cxn modelId="{D19EA738-90A1-45B2-8A94-1304A420AC50}" type="presParOf" srcId="{A7F64AED-9824-4C72-9CC2-269BC1BB9EB0}" destId="{142914AE-6E7F-455A-B50A-38B24AC05FCE}" srcOrd="0" destOrd="0" presId="urn:microsoft.com/office/officeart/2005/8/layout/vList2"/>
    <dgm:cxn modelId="{D35670B2-404B-4FA3-8816-E125824F81AF}" type="presParOf" srcId="{A7F64AED-9824-4C72-9CC2-269BC1BB9EB0}" destId="{B2E1B9C1-01AE-4EC4-9696-582E8E814B0C}" srcOrd="1" destOrd="0" presId="urn:microsoft.com/office/officeart/2005/8/layout/vList2"/>
    <dgm:cxn modelId="{808E339B-D518-4B73-839A-31420F0C4A68}" type="presParOf" srcId="{A7F64AED-9824-4C72-9CC2-269BC1BB9EB0}" destId="{D031CAAD-6C08-4889-A3E5-82F38447EBC8}" srcOrd="2" destOrd="0" presId="urn:microsoft.com/office/officeart/2005/8/layout/vList2"/>
    <dgm:cxn modelId="{33922F19-F96C-4BD1-9755-97817404D439}" type="presParOf" srcId="{A7F64AED-9824-4C72-9CC2-269BC1BB9EB0}" destId="{39B1CD44-CB4B-448E-BEC7-D1AE6F97E4EC}" srcOrd="3" destOrd="0" presId="urn:microsoft.com/office/officeart/2005/8/layout/vList2"/>
    <dgm:cxn modelId="{682315EC-1CC4-4128-8888-80A38AE6A1E6}" type="presParOf" srcId="{A7F64AED-9824-4C72-9CC2-269BC1BB9EB0}" destId="{FEECB126-31C4-4F0E-9816-2B192E8755C5}" srcOrd="4" destOrd="0" presId="urn:microsoft.com/office/officeart/2005/8/layout/vList2"/>
    <dgm:cxn modelId="{D09DABB9-D606-41EB-87E0-81A14ECDFB9B}" type="presParOf" srcId="{A7F64AED-9824-4C72-9CC2-269BC1BB9EB0}" destId="{2CEE2804-7A85-4F30-8C35-F09FFB03DA4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C67F11-3932-45D1-B913-C79ADAB1F819}" type="doc">
      <dgm:prSet loTypeId="urn:microsoft.com/office/officeart/2005/8/layout/vList2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C47BA7E2-884B-4778-9948-05DF722D5B11}">
      <dgm:prSet phldrT="[Texto]"/>
      <dgm:spPr/>
      <dgm:t>
        <a:bodyPr/>
        <a:lstStyle/>
        <a:p>
          <a:r>
            <a:rPr lang="es-MX" dirty="0" smtClean="0"/>
            <a:t>Fortalecimiento de la relación con la banca</a:t>
          </a:r>
          <a:endParaRPr lang="es-MX" dirty="0"/>
        </a:p>
      </dgm:t>
    </dgm:pt>
    <dgm:pt modelId="{DE374F50-1628-4890-ABD2-E4EDE859E3A5}" type="parTrans" cxnId="{C41B81F5-3637-42C8-9CB3-E48886A64C59}">
      <dgm:prSet/>
      <dgm:spPr/>
      <dgm:t>
        <a:bodyPr/>
        <a:lstStyle/>
        <a:p>
          <a:endParaRPr lang="es-MX"/>
        </a:p>
      </dgm:t>
    </dgm:pt>
    <dgm:pt modelId="{2DED3C08-02DF-467A-B9F4-FDDCE98CF364}" type="sibTrans" cxnId="{C41B81F5-3637-42C8-9CB3-E48886A64C59}">
      <dgm:prSet/>
      <dgm:spPr/>
      <dgm:t>
        <a:bodyPr/>
        <a:lstStyle/>
        <a:p>
          <a:endParaRPr lang="es-MX"/>
        </a:p>
      </dgm:t>
    </dgm:pt>
    <dgm:pt modelId="{9916E156-534A-4D56-9FA7-F754EB76FD96}">
      <dgm:prSet phldrT="[Texto]"/>
      <dgm:spPr/>
      <dgm:t>
        <a:bodyPr/>
        <a:lstStyle/>
        <a:p>
          <a:r>
            <a:rPr lang="es-MX" dirty="0" smtClean="0"/>
            <a:t>Aumento de créditos</a:t>
          </a:r>
          <a:endParaRPr lang="es-MX" dirty="0"/>
        </a:p>
      </dgm:t>
    </dgm:pt>
    <dgm:pt modelId="{A4E0432F-0EA8-4B84-BEAE-E97BA8967207}" type="parTrans" cxnId="{69F35073-EAD7-49EA-AFE9-8AB1592B80D0}">
      <dgm:prSet/>
      <dgm:spPr/>
      <dgm:t>
        <a:bodyPr/>
        <a:lstStyle/>
        <a:p>
          <a:endParaRPr lang="es-MX"/>
        </a:p>
      </dgm:t>
    </dgm:pt>
    <dgm:pt modelId="{ABA5AB8F-0BC3-4BAB-8264-1341F5B23037}" type="sibTrans" cxnId="{69F35073-EAD7-49EA-AFE9-8AB1592B80D0}">
      <dgm:prSet/>
      <dgm:spPr/>
      <dgm:t>
        <a:bodyPr/>
        <a:lstStyle/>
        <a:p>
          <a:endParaRPr lang="es-MX"/>
        </a:p>
      </dgm:t>
    </dgm:pt>
    <dgm:pt modelId="{FFE764D4-4628-4459-A4B0-90E43874FD32}">
      <dgm:prSet phldrT="[Texto]"/>
      <dgm:spPr/>
      <dgm:t>
        <a:bodyPr/>
        <a:lstStyle/>
        <a:p>
          <a:r>
            <a:rPr lang="es-MX" dirty="0" smtClean="0"/>
            <a:t>Mejora en la logística de envíos</a:t>
          </a:r>
          <a:endParaRPr lang="es-MX" dirty="0"/>
        </a:p>
      </dgm:t>
    </dgm:pt>
    <dgm:pt modelId="{7BB2881D-B9F2-4330-A366-F6482D205C86}" type="parTrans" cxnId="{986690C8-FC0D-4351-83A7-BEDB4C0E0F1C}">
      <dgm:prSet/>
      <dgm:spPr/>
      <dgm:t>
        <a:bodyPr/>
        <a:lstStyle/>
        <a:p>
          <a:endParaRPr lang="es-MX"/>
        </a:p>
      </dgm:t>
    </dgm:pt>
    <dgm:pt modelId="{DB79E450-27A7-4E0C-B6EB-76C4FBE75604}" type="sibTrans" cxnId="{986690C8-FC0D-4351-83A7-BEDB4C0E0F1C}">
      <dgm:prSet/>
      <dgm:spPr/>
      <dgm:t>
        <a:bodyPr/>
        <a:lstStyle/>
        <a:p>
          <a:endParaRPr lang="es-MX"/>
        </a:p>
      </dgm:t>
    </dgm:pt>
    <dgm:pt modelId="{8370A04D-08A0-4DA8-8078-B2CBAEB34643}">
      <dgm:prSet phldrT="[Texto]"/>
      <dgm:spPr/>
      <dgm:t>
        <a:bodyPr/>
        <a:lstStyle/>
        <a:p>
          <a:r>
            <a:rPr lang="es-MX" dirty="0" smtClean="0"/>
            <a:t>Elevación en la calidad de entregas en tiempo y forma</a:t>
          </a:r>
          <a:endParaRPr lang="es-MX" dirty="0"/>
        </a:p>
      </dgm:t>
    </dgm:pt>
    <dgm:pt modelId="{485F825E-8F8B-4B18-AA36-72DBC8F3903F}" type="parTrans" cxnId="{5DCAB4AB-D296-4F04-9C0F-7D2BAC9623E1}">
      <dgm:prSet/>
      <dgm:spPr/>
      <dgm:t>
        <a:bodyPr/>
        <a:lstStyle/>
        <a:p>
          <a:endParaRPr lang="es-MX"/>
        </a:p>
      </dgm:t>
    </dgm:pt>
    <dgm:pt modelId="{95D0B3F8-16C6-4D4F-8478-855B25B0D069}" type="sibTrans" cxnId="{5DCAB4AB-D296-4F04-9C0F-7D2BAC9623E1}">
      <dgm:prSet/>
      <dgm:spPr/>
      <dgm:t>
        <a:bodyPr/>
        <a:lstStyle/>
        <a:p>
          <a:endParaRPr lang="es-MX"/>
        </a:p>
      </dgm:t>
    </dgm:pt>
    <dgm:pt modelId="{A7F64AED-9824-4C72-9CC2-269BC1BB9EB0}" type="pres">
      <dgm:prSet presAssocID="{52C67F11-3932-45D1-B913-C79ADAB1F81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42914AE-6E7F-455A-B50A-38B24AC05FCE}" type="pres">
      <dgm:prSet presAssocID="{C47BA7E2-884B-4778-9948-05DF722D5B1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2E1B9C1-01AE-4EC4-9696-582E8E814B0C}" type="pres">
      <dgm:prSet presAssocID="{C47BA7E2-884B-4778-9948-05DF722D5B1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A40D56F-8F9B-4619-995D-2EC480D46271}" type="pres">
      <dgm:prSet presAssocID="{FFE764D4-4628-4459-A4B0-90E43874FD3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5591908-E990-48AB-B8D3-8613C827974A}" type="pres">
      <dgm:prSet presAssocID="{FFE764D4-4628-4459-A4B0-90E43874FD3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C93D392-E0E1-4E17-BDE3-56230823385A}" type="presOf" srcId="{8370A04D-08A0-4DA8-8078-B2CBAEB34643}" destId="{F5591908-E990-48AB-B8D3-8613C827974A}" srcOrd="0" destOrd="0" presId="urn:microsoft.com/office/officeart/2005/8/layout/vList2"/>
    <dgm:cxn modelId="{5DCAB4AB-D296-4F04-9C0F-7D2BAC9623E1}" srcId="{FFE764D4-4628-4459-A4B0-90E43874FD32}" destId="{8370A04D-08A0-4DA8-8078-B2CBAEB34643}" srcOrd="0" destOrd="0" parTransId="{485F825E-8F8B-4B18-AA36-72DBC8F3903F}" sibTransId="{95D0B3F8-16C6-4D4F-8478-855B25B0D069}"/>
    <dgm:cxn modelId="{C41B81F5-3637-42C8-9CB3-E48886A64C59}" srcId="{52C67F11-3932-45D1-B913-C79ADAB1F819}" destId="{C47BA7E2-884B-4778-9948-05DF722D5B11}" srcOrd="0" destOrd="0" parTransId="{DE374F50-1628-4890-ABD2-E4EDE859E3A5}" sibTransId="{2DED3C08-02DF-467A-B9F4-FDDCE98CF364}"/>
    <dgm:cxn modelId="{243B76AC-1706-48DF-9D19-AC12F1756D69}" type="presOf" srcId="{52C67F11-3932-45D1-B913-C79ADAB1F819}" destId="{A7F64AED-9824-4C72-9CC2-269BC1BB9EB0}" srcOrd="0" destOrd="0" presId="urn:microsoft.com/office/officeart/2005/8/layout/vList2"/>
    <dgm:cxn modelId="{E678834E-2D40-447F-976C-03AAB7B6C73F}" type="presOf" srcId="{FFE764D4-4628-4459-A4B0-90E43874FD32}" destId="{0A40D56F-8F9B-4619-995D-2EC480D46271}" srcOrd="0" destOrd="0" presId="urn:microsoft.com/office/officeart/2005/8/layout/vList2"/>
    <dgm:cxn modelId="{F6398D1E-AB8B-4AC7-8513-A7C8E47A10FA}" type="presOf" srcId="{9916E156-534A-4D56-9FA7-F754EB76FD96}" destId="{B2E1B9C1-01AE-4EC4-9696-582E8E814B0C}" srcOrd="0" destOrd="0" presId="urn:microsoft.com/office/officeart/2005/8/layout/vList2"/>
    <dgm:cxn modelId="{69F35073-EAD7-49EA-AFE9-8AB1592B80D0}" srcId="{C47BA7E2-884B-4778-9948-05DF722D5B11}" destId="{9916E156-534A-4D56-9FA7-F754EB76FD96}" srcOrd="0" destOrd="0" parTransId="{A4E0432F-0EA8-4B84-BEAE-E97BA8967207}" sibTransId="{ABA5AB8F-0BC3-4BAB-8264-1341F5B23037}"/>
    <dgm:cxn modelId="{986690C8-FC0D-4351-83A7-BEDB4C0E0F1C}" srcId="{52C67F11-3932-45D1-B913-C79ADAB1F819}" destId="{FFE764D4-4628-4459-A4B0-90E43874FD32}" srcOrd="1" destOrd="0" parTransId="{7BB2881D-B9F2-4330-A366-F6482D205C86}" sibTransId="{DB79E450-27A7-4E0C-B6EB-76C4FBE75604}"/>
    <dgm:cxn modelId="{CAFD83B2-1B08-4FD1-B996-458C2673A5E1}" type="presOf" srcId="{C47BA7E2-884B-4778-9948-05DF722D5B11}" destId="{142914AE-6E7F-455A-B50A-38B24AC05FCE}" srcOrd="0" destOrd="0" presId="urn:microsoft.com/office/officeart/2005/8/layout/vList2"/>
    <dgm:cxn modelId="{6AB34A80-3DA1-410C-BF36-659419BF6E3B}" type="presParOf" srcId="{A7F64AED-9824-4C72-9CC2-269BC1BB9EB0}" destId="{142914AE-6E7F-455A-B50A-38B24AC05FCE}" srcOrd="0" destOrd="0" presId="urn:microsoft.com/office/officeart/2005/8/layout/vList2"/>
    <dgm:cxn modelId="{69D179EE-C656-4178-B03C-C1055D82E4C9}" type="presParOf" srcId="{A7F64AED-9824-4C72-9CC2-269BC1BB9EB0}" destId="{B2E1B9C1-01AE-4EC4-9696-582E8E814B0C}" srcOrd="1" destOrd="0" presId="urn:microsoft.com/office/officeart/2005/8/layout/vList2"/>
    <dgm:cxn modelId="{A75809B8-78FB-4B71-9065-7C4D576FDDCC}" type="presParOf" srcId="{A7F64AED-9824-4C72-9CC2-269BC1BB9EB0}" destId="{0A40D56F-8F9B-4619-995D-2EC480D46271}" srcOrd="2" destOrd="0" presId="urn:microsoft.com/office/officeart/2005/8/layout/vList2"/>
    <dgm:cxn modelId="{3D0D7072-5C93-4D47-9218-20842B3EB08F}" type="presParOf" srcId="{A7F64AED-9824-4C72-9CC2-269BC1BB9EB0}" destId="{F5591908-E990-48AB-B8D3-8613C827974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EC7655-42E3-4E57-9826-2F604C042854}" type="doc">
      <dgm:prSet loTypeId="urn:microsoft.com/office/officeart/2005/8/layout/default#1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es-MX"/>
        </a:p>
      </dgm:t>
    </dgm:pt>
    <dgm:pt modelId="{86C65959-8E9A-453B-A7DA-F56EE139B83E}">
      <dgm:prSet phldrT="[Texto]"/>
      <dgm:spPr/>
      <dgm:t>
        <a:bodyPr/>
        <a:lstStyle/>
        <a:p>
          <a:r>
            <a:rPr lang="es-MX" dirty="0" smtClean="0"/>
            <a:t>Influencia mundial</a:t>
          </a:r>
          <a:endParaRPr lang="es-MX" dirty="0"/>
        </a:p>
      </dgm:t>
    </dgm:pt>
    <dgm:pt modelId="{BD3ABCAB-D1EA-4BD8-8DE3-EDC56D2814C9}" type="parTrans" cxnId="{6A71D5F1-DB67-42C2-A9AD-F7F269E06408}">
      <dgm:prSet/>
      <dgm:spPr/>
      <dgm:t>
        <a:bodyPr/>
        <a:lstStyle/>
        <a:p>
          <a:endParaRPr lang="es-MX"/>
        </a:p>
      </dgm:t>
    </dgm:pt>
    <dgm:pt modelId="{B7CA8A49-A5C6-440E-8AFF-B10D69F01668}" type="sibTrans" cxnId="{6A71D5F1-DB67-42C2-A9AD-F7F269E06408}">
      <dgm:prSet/>
      <dgm:spPr/>
      <dgm:t>
        <a:bodyPr/>
        <a:lstStyle/>
        <a:p>
          <a:endParaRPr lang="es-MX"/>
        </a:p>
      </dgm:t>
    </dgm:pt>
    <dgm:pt modelId="{76AF7AD4-6CF1-4A90-872D-069497C8EFF2}">
      <dgm:prSet phldrT="[Texto]"/>
      <dgm:spPr/>
      <dgm:t>
        <a:bodyPr/>
        <a:lstStyle/>
        <a:p>
          <a:r>
            <a:rPr lang="es-MX" dirty="0" smtClean="0"/>
            <a:t>Gastos elevados</a:t>
          </a:r>
          <a:endParaRPr lang="es-MX" dirty="0"/>
        </a:p>
      </dgm:t>
    </dgm:pt>
    <dgm:pt modelId="{BCFF5FD5-B438-4B77-8EF8-127FDABD331F}" type="parTrans" cxnId="{F4D60203-0D17-487B-B40D-6DFEB4742AE7}">
      <dgm:prSet/>
      <dgm:spPr/>
      <dgm:t>
        <a:bodyPr/>
        <a:lstStyle/>
        <a:p>
          <a:endParaRPr lang="es-MX"/>
        </a:p>
      </dgm:t>
    </dgm:pt>
    <dgm:pt modelId="{1315DB9F-F607-4F5B-B09B-135C29B716AC}" type="sibTrans" cxnId="{F4D60203-0D17-487B-B40D-6DFEB4742AE7}">
      <dgm:prSet/>
      <dgm:spPr/>
      <dgm:t>
        <a:bodyPr/>
        <a:lstStyle/>
        <a:p>
          <a:endParaRPr lang="es-MX"/>
        </a:p>
      </dgm:t>
    </dgm:pt>
    <dgm:pt modelId="{434D811F-A5D6-4D68-8E4D-462C81AE95A1}">
      <dgm:prSet phldrT="[Texto]"/>
      <dgm:spPr/>
      <dgm:t>
        <a:bodyPr/>
        <a:lstStyle/>
        <a:p>
          <a:r>
            <a:rPr lang="es-MX" dirty="0" smtClean="0"/>
            <a:t>Comercio transfronterizo</a:t>
          </a:r>
          <a:endParaRPr lang="es-MX" dirty="0"/>
        </a:p>
      </dgm:t>
    </dgm:pt>
    <dgm:pt modelId="{3A98ED21-AB01-4A32-8C06-81B0F2FFFF78}" type="parTrans" cxnId="{3DB6D553-DD9B-43C4-9C1A-A6031580D119}">
      <dgm:prSet/>
      <dgm:spPr/>
      <dgm:t>
        <a:bodyPr/>
        <a:lstStyle/>
        <a:p>
          <a:endParaRPr lang="es-MX"/>
        </a:p>
      </dgm:t>
    </dgm:pt>
    <dgm:pt modelId="{EE2E4C6C-F255-43E6-93B4-9FE6845CF9B0}" type="sibTrans" cxnId="{3DB6D553-DD9B-43C4-9C1A-A6031580D119}">
      <dgm:prSet/>
      <dgm:spPr/>
      <dgm:t>
        <a:bodyPr/>
        <a:lstStyle/>
        <a:p>
          <a:endParaRPr lang="es-MX"/>
        </a:p>
      </dgm:t>
    </dgm:pt>
    <dgm:pt modelId="{90DD7387-41D7-43E1-A03D-F749DD71FE72}">
      <dgm:prSet phldrT="[Texto]"/>
      <dgm:spPr/>
      <dgm:t>
        <a:bodyPr/>
        <a:lstStyle/>
        <a:p>
          <a:r>
            <a:rPr lang="es-MX" dirty="0" smtClean="0"/>
            <a:t>Influencia web en las decisiones de compra</a:t>
          </a:r>
          <a:endParaRPr lang="es-MX" dirty="0"/>
        </a:p>
      </dgm:t>
    </dgm:pt>
    <dgm:pt modelId="{5170A987-DFD2-4CA2-AD04-EB0D4F80A359}" type="parTrans" cxnId="{F0DD7C5C-3744-4D84-9B09-E5D79819F22D}">
      <dgm:prSet/>
      <dgm:spPr/>
      <dgm:t>
        <a:bodyPr/>
        <a:lstStyle/>
        <a:p>
          <a:endParaRPr lang="es-MX"/>
        </a:p>
      </dgm:t>
    </dgm:pt>
    <dgm:pt modelId="{EA49724D-F18F-4E28-9858-C9113A82EED2}" type="sibTrans" cxnId="{F0DD7C5C-3744-4D84-9B09-E5D79819F22D}">
      <dgm:prSet/>
      <dgm:spPr/>
      <dgm:t>
        <a:bodyPr/>
        <a:lstStyle/>
        <a:p>
          <a:endParaRPr lang="es-MX"/>
        </a:p>
      </dgm:t>
    </dgm:pt>
    <dgm:pt modelId="{29ECA4D3-96A5-495C-B944-9C8EE5BEE37B}">
      <dgm:prSet phldrT="[Texto]"/>
      <dgm:spPr/>
      <dgm:t>
        <a:bodyPr/>
        <a:lstStyle/>
        <a:p>
          <a:r>
            <a:rPr lang="es-MX" dirty="0" smtClean="0"/>
            <a:t>Comercio móvil</a:t>
          </a:r>
          <a:endParaRPr lang="es-MX" dirty="0"/>
        </a:p>
      </dgm:t>
    </dgm:pt>
    <dgm:pt modelId="{C17C6F17-6263-4718-B078-537BA2E5E5C1}" type="parTrans" cxnId="{85E9B07A-BDCA-432D-8E62-CC0C28E7B841}">
      <dgm:prSet/>
      <dgm:spPr/>
      <dgm:t>
        <a:bodyPr/>
        <a:lstStyle/>
        <a:p>
          <a:endParaRPr lang="es-MX"/>
        </a:p>
      </dgm:t>
    </dgm:pt>
    <dgm:pt modelId="{742438B2-75F2-4095-A167-9E692C4FAB9A}" type="sibTrans" cxnId="{85E9B07A-BDCA-432D-8E62-CC0C28E7B841}">
      <dgm:prSet/>
      <dgm:spPr/>
      <dgm:t>
        <a:bodyPr/>
        <a:lstStyle/>
        <a:p>
          <a:endParaRPr lang="es-MX"/>
        </a:p>
      </dgm:t>
    </dgm:pt>
    <dgm:pt modelId="{06F80E44-E473-4C16-ADA4-88054FB1C198}" type="pres">
      <dgm:prSet presAssocID="{20EC7655-42E3-4E57-9826-2F604C04285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4DE14F0-28A8-4924-8AD2-41C22B85E43D}" type="pres">
      <dgm:prSet presAssocID="{86C65959-8E9A-453B-A7DA-F56EE139B83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13281D2-878A-4A1B-9FF9-8ABCB2BEA708}" type="pres">
      <dgm:prSet presAssocID="{B7CA8A49-A5C6-440E-8AFF-B10D69F01668}" presName="sibTrans" presStyleCnt="0"/>
      <dgm:spPr/>
    </dgm:pt>
    <dgm:pt modelId="{88F78613-062B-401A-8421-CF916912D0F7}" type="pres">
      <dgm:prSet presAssocID="{76AF7AD4-6CF1-4A90-872D-069497C8EFF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CDBDEA5-2702-4414-9D12-0D854CFF50CE}" type="pres">
      <dgm:prSet presAssocID="{1315DB9F-F607-4F5B-B09B-135C29B716AC}" presName="sibTrans" presStyleCnt="0"/>
      <dgm:spPr/>
    </dgm:pt>
    <dgm:pt modelId="{8FAB20E1-E01F-4A0E-9BDA-E5A9195914DC}" type="pres">
      <dgm:prSet presAssocID="{434D811F-A5D6-4D68-8E4D-462C81AE95A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2A2EFF2-A62B-4D5F-A466-9FAF18E50F27}" type="pres">
      <dgm:prSet presAssocID="{EE2E4C6C-F255-43E6-93B4-9FE6845CF9B0}" presName="sibTrans" presStyleCnt="0"/>
      <dgm:spPr/>
    </dgm:pt>
    <dgm:pt modelId="{8EAE78A0-C96F-4629-836A-3DF3661FB732}" type="pres">
      <dgm:prSet presAssocID="{90DD7387-41D7-43E1-A03D-F749DD71FE7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6B6281E-025C-43D1-8DF3-A38D16D7D5DC}" type="pres">
      <dgm:prSet presAssocID="{EA49724D-F18F-4E28-9858-C9113A82EED2}" presName="sibTrans" presStyleCnt="0"/>
      <dgm:spPr/>
    </dgm:pt>
    <dgm:pt modelId="{41249477-ACF3-485B-A63D-5A8FE5C01CC9}" type="pres">
      <dgm:prSet presAssocID="{29ECA4D3-96A5-495C-B944-9C8EE5BEE37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DB6D553-DD9B-43C4-9C1A-A6031580D119}" srcId="{20EC7655-42E3-4E57-9826-2F604C042854}" destId="{434D811F-A5D6-4D68-8E4D-462C81AE95A1}" srcOrd="2" destOrd="0" parTransId="{3A98ED21-AB01-4A32-8C06-81B0F2FFFF78}" sibTransId="{EE2E4C6C-F255-43E6-93B4-9FE6845CF9B0}"/>
    <dgm:cxn modelId="{F0DD7C5C-3744-4D84-9B09-E5D79819F22D}" srcId="{20EC7655-42E3-4E57-9826-2F604C042854}" destId="{90DD7387-41D7-43E1-A03D-F749DD71FE72}" srcOrd="3" destOrd="0" parTransId="{5170A987-DFD2-4CA2-AD04-EB0D4F80A359}" sibTransId="{EA49724D-F18F-4E28-9858-C9113A82EED2}"/>
    <dgm:cxn modelId="{2D0BDFEA-8A1F-4DE9-80FA-4E65D89E99AC}" type="presOf" srcId="{434D811F-A5D6-4D68-8E4D-462C81AE95A1}" destId="{8FAB20E1-E01F-4A0E-9BDA-E5A9195914DC}" srcOrd="0" destOrd="0" presId="urn:microsoft.com/office/officeart/2005/8/layout/default#1"/>
    <dgm:cxn modelId="{18563BB6-BC7A-467D-BEA6-B95F4F446BAB}" type="presOf" srcId="{29ECA4D3-96A5-495C-B944-9C8EE5BEE37B}" destId="{41249477-ACF3-485B-A63D-5A8FE5C01CC9}" srcOrd="0" destOrd="0" presId="urn:microsoft.com/office/officeart/2005/8/layout/default#1"/>
    <dgm:cxn modelId="{C7A8CED5-EDBC-4432-B06F-47D124D4882D}" type="presOf" srcId="{86C65959-8E9A-453B-A7DA-F56EE139B83E}" destId="{94DE14F0-28A8-4924-8AD2-41C22B85E43D}" srcOrd="0" destOrd="0" presId="urn:microsoft.com/office/officeart/2005/8/layout/default#1"/>
    <dgm:cxn modelId="{B6515DD0-E713-48F7-BF4A-FA45CECC32BA}" type="presOf" srcId="{90DD7387-41D7-43E1-A03D-F749DD71FE72}" destId="{8EAE78A0-C96F-4629-836A-3DF3661FB732}" srcOrd="0" destOrd="0" presId="urn:microsoft.com/office/officeart/2005/8/layout/default#1"/>
    <dgm:cxn modelId="{85E9B07A-BDCA-432D-8E62-CC0C28E7B841}" srcId="{20EC7655-42E3-4E57-9826-2F604C042854}" destId="{29ECA4D3-96A5-495C-B944-9C8EE5BEE37B}" srcOrd="4" destOrd="0" parTransId="{C17C6F17-6263-4718-B078-537BA2E5E5C1}" sibTransId="{742438B2-75F2-4095-A167-9E692C4FAB9A}"/>
    <dgm:cxn modelId="{F4D60203-0D17-487B-B40D-6DFEB4742AE7}" srcId="{20EC7655-42E3-4E57-9826-2F604C042854}" destId="{76AF7AD4-6CF1-4A90-872D-069497C8EFF2}" srcOrd="1" destOrd="0" parTransId="{BCFF5FD5-B438-4B77-8EF8-127FDABD331F}" sibTransId="{1315DB9F-F607-4F5B-B09B-135C29B716AC}"/>
    <dgm:cxn modelId="{6DB8DD2D-08A3-44BF-BCDD-E332B6DA43D0}" type="presOf" srcId="{76AF7AD4-6CF1-4A90-872D-069497C8EFF2}" destId="{88F78613-062B-401A-8421-CF916912D0F7}" srcOrd="0" destOrd="0" presId="urn:microsoft.com/office/officeart/2005/8/layout/default#1"/>
    <dgm:cxn modelId="{6A71D5F1-DB67-42C2-A9AD-F7F269E06408}" srcId="{20EC7655-42E3-4E57-9826-2F604C042854}" destId="{86C65959-8E9A-453B-A7DA-F56EE139B83E}" srcOrd="0" destOrd="0" parTransId="{BD3ABCAB-D1EA-4BD8-8DE3-EDC56D2814C9}" sibTransId="{B7CA8A49-A5C6-440E-8AFF-B10D69F01668}"/>
    <dgm:cxn modelId="{5E7E4AF5-5D64-4C34-BAC8-9DC043D45137}" type="presOf" srcId="{20EC7655-42E3-4E57-9826-2F604C042854}" destId="{06F80E44-E473-4C16-ADA4-88054FB1C198}" srcOrd="0" destOrd="0" presId="urn:microsoft.com/office/officeart/2005/8/layout/default#1"/>
    <dgm:cxn modelId="{185C08E8-11E5-477E-9871-5B4A6F6B3E80}" type="presParOf" srcId="{06F80E44-E473-4C16-ADA4-88054FB1C198}" destId="{94DE14F0-28A8-4924-8AD2-41C22B85E43D}" srcOrd="0" destOrd="0" presId="urn:microsoft.com/office/officeart/2005/8/layout/default#1"/>
    <dgm:cxn modelId="{8F173B12-8DF9-45D6-8A28-9537DBDB81B2}" type="presParOf" srcId="{06F80E44-E473-4C16-ADA4-88054FB1C198}" destId="{B13281D2-878A-4A1B-9FF9-8ABCB2BEA708}" srcOrd="1" destOrd="0" presId="urn:microsoft.com/office/officeart/2005/8/layout/default#1"/>
    <dgm:cxn modelId="{332BFF4E-750B-4BAC-A31F-90D0BEDDD896}" type="presParOf" srcId="{06F80E44-E473-4C16-ADA4-88054FB1C198}" destId="{88F78613-062B-401A-8421-CF916912D0F7}" srcOrd="2" destOrd="0" presId="urn:microsoft.com/office/officeart/2005/8/layout/default#1"/>
    <dgm:cxn modelId="{DC6E5151-47A2-41A2-BB89-067944FF15EE}" type="presParOf" srcId="{06F80E44-E473-4C16-ADA4-88054FB1C198}" destId="{9CDBDEA5-2702-4414-9D12-0D854CFF50CE}" srcOrd="3" destOrd="0" presId="urn:microsoft.com/office/officeart/2005/8/layout/default#1"/>
    <dgm:cxn modelId="{298218F6-9EFB-42F6-8F1B-B34CE937991C}" type="presParOf" srcId="{06F80E44-E473-4C16-ADA4-88054FB1C198}" destId="{8FAB20E1-E01F-4A0E-9BDA-E5A9195914DC}" srcOrd="4" destOrd="0" presId="urn:microsoft.com/office/officeart/2005/8/layout/default#1"/>
    <dgm:cxn modelId="{297C98BC-32B6-41CD-9033-192079AB2B70}" type="presParOf" srcId="{06F80E44-E473-4C16-ADA4-88054FB1C198}" destId="{92A2EFF2-A62B-4D5F-A466-9FAF18E50F27}" srcOrd="5" destOrd="0" presId="urn:microsoft.com/office/officeart/2005/8/layout/default#1"/>
    <dgm:cxn modelId="{CC3BEC8B-1656-4009-A126-5C7530485504}" type="presParOf" srcId="{06F80E44-E473-4C16-ADA4-88054FB1C198}" destId="{8EAE78A0-C96F-4629-836A-3DF3661FB732}" srcOrd="6" destOrd="0" presId="urn:microsoft.com/office/officeart/2005/8/layout/default#1"/>
    <dgm:cxn modelId="{D651D931-2970-4128-9E9E-8E3DC1B9367A}" type="presParOf" srcId="{06F80E44-E473-4C16-ADA4-88054FB1C198}" destId="{E6B6281E-025C-43D1-8DF3-A38D16D7D5DC}" srcOrd="7" destOrd="0" presId="urn:microsoft.com/office/officeart/2005/8/layout/default#1"/>
    <dgm:cxn modelId="{7E839815-0A80-44F3-9E32-382CF51A7A1F}" type="presParOf" srcId="{06F80E44-E473-4C16-ADA4-88054FB1C198}" destId="{41249477-ACF3-485B-A63D-5A8FE5C01CC9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2B6A36-15AF-4905-BE9A-82A10A2DC4C6}" type="doc">
      <dgm:prSet loTypeId="urn:microsoft.com/office/officeart/2005/8/layout/hProcess7#1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61292E55-6E9C-4CA9-ADD2-81422BE74884}">
      <dgm:prSet phldrT="[Texto]"/>
      <dgm:spPr/>
      <dgm:t>
        <a:bodyPr/>
        <a:lstStyle/>
        <a:p>
          <a:r>
            <a:rPr lang="es-MX" b="1" cap="none" spc="0" smtClean="0">
              <a:ln w="9525"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rPr>
            <a:t>VENTAJAS</a:t>
          </a:r>
          <a:endParaRPr lang="es-MX" b="1" cap="none" spc="0" dirty="0">
            <a:ln w="22225">
              <a:prstDash val="solid"/>
            </a:ln>
            <a:effectLst/>
          </a:endParaRPr>
        </a:p>
      </dgm:t>
    </dgm:pt>
    <dgm:pt modelId="{D71DCE26-7C3F-4526-83CA-55813AD0EDDC}" type="parTrans" cxnId="{B4E96154-60DF-49D5-A1B9-E0A2EFFABD14}">
      <dgm:prSet/>
      <dgm:spPr/>
      <dgm:t>
        <a:bodyPr/>
        <a:lstStyle/>
        <a:p>
          <a:endParaRPr lang="es-MX"/>
        </a:p>
      </dgm:t>
    </dgm:pt>
    <dgm:pt modelId="{4BF2A172-1AD1-47F6-A6D8-AC4A3B937BB2}" type="sibTrans" cxnId="{B4E96154-60DF-49D5-A1B9-E0A2EFFABD14}">
      <dgm:prSet/>
      <dgm:spPr/>
      <dgm:t>
        <a:bodyPr/>
        <a:lstStyle/>
        <a:p>
          <a:endParaRPr lang="es-MX"/>
        </a:p>
      </dgm:t>
    </dgm:pt>
    <dgm:pt modelId="{4680D6C7-A9A2-457A-BE30-BC3458AD87FA}">
      <dgm:prSet phldrT="[Texto]"/>
      <dgm:spPr/>
      <dgm:t>
        <a:bodyPr/>
        <a:lstStyle/>
        <a:p>
          <a:r>
            <a:rPr lang="es-MX" dirty="0" smtClean="0"/>
            <a:t>Realización del negocio al momento.</a:t>
          </a:r>
          <a:endParaRPr lang="es-MX" dirty="0"/>
        </a:p>
      </dgm:t>
    </dgm:pt>
    <dgm:pt modelId="{7E1ADBF6-361C-4967-B0F5-5594F4A3B832}" type="parTrans" cxnId="{F03DA3F2-91A6-4CED-B1F5-D85D44F5754A}">
      <dgm:prSet/>
      <dgm:spPr/>
      <dgm:t>
        <a:bodyPr/>
        <a:lstStyle/>
        <a:p>
          <a:endParaRPr lang="es-MX"/>
        </a:p>
      </dgm:t>
    </dgm:pt>
    <dgm:pt modelId="{A252C04B-A191-48A5-8C6E-8B9E99B96593}" type="sibTrans" cxnId="{F03DA3F2-91A6-4CED-B1F5-D85D44F5754A}">
      <dgm:prSet/>
      <dgm:spPr/>
      <dgm:t>
        <a:bodyPr/>
        <a:lstStyle/>
        <a:p>
          <a:endParaRPr lang="es-MX"/>
        </a:p>
      </dgm:t>
    </dgm:pt>
    <dgm:pt modelId="{3B81E7EB-7A13-442E-894B-DD7D256FE0F5}">
      <dgm:prSet phldrT="[Texto]"/>
      <dgm:spPr/>
      <dgm:t>
        <a:bodyPr/>
        <a:lstStyle/>
        <a:p>
          <a:r>
            <a:rPr lang="es-MX" b="1" cap="none" spc="0" smtClean="0">
              <a:ln w="6600"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rPr>
            <a:t>DESVENTAJAS</a:t>
          </a:r>
          <a:endParaRPr lang="es-MX" b="1" cap="none" spc="0" dirty="0">
            <a:ln w="22225">
              <a:prstDash val="solid"/>
            </a:ln>
            <a:effectLst/>
          </a:endParaRPr>
        </a:p>
      </dgm:t>
    </dgm:pt>
    <dgm:pt modelId="{BE39419D-7F78-4469-84A1-18FAA653F3C8}" type="parTrans" cxnId="{EEE43F81-AEEE-4D1F-8F29-99982BF1BA51}">
      <dgm:prSet/>
      <dgm:spPr/>
      <dgm:t>
        <a:bodyPr/>
        <a:lstStyle/>
        <a:p>
          <a:endParaRPr lang="es-MX"/>
        </a:p>
      </dgm:t>
    </dgm:pt>
    <dgm:pt modelId="{C8A4DC03-BAB1-4DD7-BE01-7F0248826815}" type="sibTrans" cxnId="{EEE43F81-AEEE-4D1F-8F29-99982BF1BA51}">
      <dgm:prSet/>
      <dgm:spPr/>
      <dgm:t>
        <a:bodyPr/>
        <a:lstStyle/>
        <a:p>
          <a:endParaRPr lang="es-MX"/>
        </a:p>
      </dgm:t>
    </dgm:pt>
    <dgm:pt modelId="{666B62A2-3081-4C35-830B-D95834C98CBA}">
      <dgm:prSet phldrT="[Texto]"/>
      <dgm:spPr/>
      <dgm:t>
        <a:bodyPr/>
        <a:lstStyle/>
        <a:p>
          <a:r>
            <a:rPr lang="es-MX" dirty="0" smtClean="0"/>
            <a:t>Costo de cambiar de proveedor es mínimo</a:t>
          </a:r>
          <a:endParaRPr lang="es-MX" dirty="0"/>
        </a:p>
      </dgm:t>
    </dgm:pt>
    <dgm:pt modelId="{B04AD9E5-A2AB-4E9A-BD6F-0205D9B36BFC}" type="parTrans" cxnId="{FDE6087A-20E4-490F-857A-A11FB58742BF}">
      <dgm:prSet/>
      <dgm:spPr/>
      <dgm:t>
        <a:bodyPr/>
        <a:lstStyle/>
        <a:p>
          <a:endParaRPr lang="es-MX"/>
        </a:p>
      </dgm:t>
    </dgm:pt>
    <dgm:pt modelId="{408C4496-9C79-4A32-8D39-B99656C61F6E}" type="sibTrans" cxnId="{FDE6087A-20E4-490F-857A-A11FB58742BF}">
      <dgm:prSet/>
      <dgm:spPr/>
      <dgm:t>
        <a:bodyPr/>
        <a:lstStyle/>
        <a:p>
          <a:endParaRPr lang="es-MX"/>
        </a:p>
      </dgm:t>
    </dgm:pt>
    <dgm:pt modelId="{3E9BEE55-E717-4909-8527-F375D5FAF960}">
      <dgm:prSet phldrT="[Texto]"/>
      <dgm:spPr/>
      <dgm:t>
        <a:bodyPr/>
        <a:lstStyle/>
        <a:p>
          <a:r>
            <a:rPr lang="es-MX" dirty="0" smtClean="0"/>
            <a:t>Relación directa y al momento entre el cliente y el proveedor</a:t>
          </a:r>
          <a:endParaRPr lang="es-MX" dirty="0"/>
        </a:p>
      </dgm:t>
    </dgm:pt>
    <dgm:pt modelId="{E3DA2E8B-9CFB-429E-AA53-85F63595BB5C}" type="parTrans" cxnId="{95B1D68E-B8CF-4CD0-96CC-2A21FB752B6F}">
      <dgm:prSet/>
      <dgm:spPr/>
      <dgm:t>
        <a:bodyPr/>
        <a:lstStyle/>
        <a:p>
          <a:endParaRPr lang="es-MX"/>
        </a:p>
      </dgm:t>
    </dgm:pt>
    <dgm:pt modelId="{2BBA37AF-4B27-4A47-AE90-86C10707371F}" type="sibTrans" cxnId="{95B1D68E-B8CF-4CD0-96CC-2A21FB752B6F}">
      <dgm:prSet/>
      <dgm:spPr/>
      <dgm:t>
        <a:bodyPr/>
        <a:lstStyle/>
        <a:p>
          <a:endParaRPr lang="es-MX"/>
        </a:p>
      </dgm:t>
    </dgm:pt>
    <dgm:pt modelId="{F2B695DD-8925-4FB3-B079-2C801C35C42C}">
      <dgm:prSet phldrT="[Texto]"/>
      <dgm:spPr/>
      <dgm:t>
        <a:bodyPr/>
        <a:lstStyle/>
        <a:p>
          <a:r>
            <a:rPr lang="es-MX" dirty="0" smtClean="0"/>
            <a:t>No existe la necesidad de movilidad para efectuar el negocio</a:t>
          </a:r>
          <a:endParaRPr lang="es-MX" dirty="0"/>
        </a:p>
      </dgm:t>
    </dgm:pt>
    <dgm:pt modelId="{EE236E75-5539-46A2-A5AF-584A3FB84054}" type="parTrans" cxnId="{B735D448-AE45-43E5-92CB-DC5B60CABA21}">
      <dgm:prSet/>
      <dgm:spPr/>
      <dgm:t>
        <a:bodyPr/>
        <a:lstStyle/>
        <a:p>
          <a:endParaRPr lang="es-MX"/>
        </a:p>
      </dgm:t>
    </dgm:pt>
    <dgm:pt modelId="{2A6EBB65-1BDC-46D0-8F87-F367ADC2FDE1}" type="sibTrans" cxnId="{B735D448-AE45-43E5-92CB-DC5B60CABA21}">
      <dgm:prSet/>
      <dgm:spPr/>
      <dgm:t>
        <a:bodyPr/>
        <a:lstStyle/>
        <a:p>
          <a:endParaRPr lang="es-MX"/>
        </a:p>
      </dgm:t>
    </dgm:pt>
    <dgm:pt modelId="{4EE10E62-A380-43AB-A885-C611642BCE4F}">
      <dgm:prSet phldrT="[Texto]"/>
      <dgm:spPr/>
      <dgm:t>
        <a:bodyPr/>
        <a:lstStyle/>
        <a:p>
          <a:r>
            <a:rPr lang="es-MX" dirty="0" smtClean="0"/>
            <a:t>No existe límite geográfico</a:t>
          </a:r>
          <a:endParaRPr lang="es-MX" dirty="0"/>
        </a:p>
      </dgm:t>
    </dgm:pt>
    <dgm:pt modelId="{3138551F-6D25-4778-AEE7-B4CAF61C6AD1}" type="parTrans" cxnId="{7778CDF4-9C7A-42AD-88D6-303B47F8C4B6}">
      <dgm:prSet/>
      <dgm:spPr/>
      <dgm:t>
        <a:bodyPr/>
        <a:lstStyle/>
        <a:p>
          <a:endParaRPr lang="es-MX"/>
        </a:p>
      </dgm:t>
    </dgm:pt>
    <dgm:pt modelId="{20C86503-FACD-47FF-B65F-A40BC5F9DC61}" type="sibTrans" cxnId="{7778CDF4-9C7A-42AD-88D6-303B47F8C4B6}">
      <dgm:prSet/>
      <dgm:spPr/>
      <dgm:t>
        <a:bodyPr/>
        <a:lstStyle/>
        <a:p>
          <a:endParaRPr lang="es-MX"/>
        </a:p>
      </dgm:t>
    </dgm:pt>
    <dgm:pt modelId="{F69D4CF1-9EAF-4DBF-9B80-E7E3B0EB4D6F}">
      <dgm:prSet phldrT="[Texto]"/>
      <dgm:spPr/>
      <dgm:t>
        <a:bodyPr/>
        <a:lstStyle/>
        <a:p>
          <a:r>
            <a:rPr lang="es-MX" dirty="0" smtClean="0"/>
            <a:t>Ahorro de tiempo y dinero</a:t>
          </a:r>
          <a:endParaRPr lang="es-MX" dirty="0"/>
        </a:p>
      </dgm:t>
    </dgm:pt>
    <dgm:pt modelId="{80325DD7-5E4C-436E-AE9F-3A0D4C7968AB}" type="parTrans" cxnId="{2FD68169-4078-4188-9313-0958BC6F6FDA}">
      <dgm:prSet/>
      <dgm:spPr/>
      <dgm:t>
        <a:bodyPr/>
        <a:lstStyle/>
        <a:p>
          <a:endParaRPr lang="es-MX"/>
        </a:p>
      </dgm:t>
    </dgm:pt>
    <dgm:pt modelId="{9632AE32-F74A-45FB-A03B-BF0AACDD21C5}" type="sibTrans" cxnId="{2FD68169-4078-4188-9313-0958BC6F6FDA}">
      <dgm:prSet/>
      <dgm:spPr/>
      <dgm:t>
        <a:bodyPr/>
        <a:lstStyle/>
        <a:p>
          <a:endParaRPr lang="es-MX"/>
        </a:p>
      </dgm:t>
    </dgm:pt>
    <dgm:pt modelId="{4CA1270E-4AFA-4D8B-B5EB-EB6BC7BFF9D6}">
      <dgm:prSet phldrT="[Texto]"/>
      <dgm:spPr/>
      <dgm:t>
        <a:bodyPr/>
        <a:lstStyle/>
        <a:p>
          <a:r>
            <a:rPr lang="es-MX" dirty="0" smtClean="0"/>
            <a:t>Servicio 24 horas 7 días a la semana </a:t>
          </a:r>
          <a:endParaRPr lang="es-MX" dirty="0"/>
        </a:p>
      </dgm:t>
    </dgm:pt>
    <dgm:pt modelId="{EC6C3483-E274-4C95-A62E-337E0460C4CB}" type="parTrans" cxnId="{01E8B46D-3605-4FAC-A491-8A4FE6685CDF}">
      <dgm:prSet/>
      <dgm:spPr/>
      <dgm:t>
        <a:bodyPr/>
        <a:lstStyle/>
        <a:p>
          <a:endParaRPr lang="es-MX"/>
        </a:p>
      </dgm:t>
    </dgm:pt>
    <dgm:pt modelId="{6DFA8A4F-1D92-40DC-B2BA-4219C6927918}" type="sibTrans" cxnId="{01E8B46D-3605-4FAC-A491-8A4FE6685CDF}">
      <dgm:prSet/>
      <dgm:spPr/>
      <dgm:t>
        <a:bodyPr/>
        <a:lstStyle/>
        <a:p>
          <a:endParaRPr lang="es-MX"/>
        </a:p>
      </dgm:t>
    </dgm:pt>
    <dgm:pt modelId="{57B9BE43-0040-4BD2-8EF5-6C25BD376E83}">
      <dgm:prSet phldrT="[Texto]"/>
      <dgm:spPr/>
      <dgm:t>
        <a:bodyPr/>
        <a:lstStyle/>
        <a:p>
          <a:r>
            <a:rPr lang="es-MX" dirty="0" smtClean="0"/>
            <a:t>No hay necesidad de una localización física</a:t>
          </a:r>
          <a:endParaRPr lang="es-MX" dirty="0"/>
        </a:p>
      </dgm:t>
    </dgm:pt>
    <dgm:pt modelId="{48D72197-A1D5-4584-8E9B-E4BB7DDE611D}" type="parTrans" cxnId="{0628DFDE-E6E8-4CE1-9626-16A235510894}">
      <dgm:prSet/>
      <dgm:spPr/>
      <dgm:t>
        <a:bodyPr/>
        <a:lstStyle/>
        <a:p>
          <a:endParaRPr lang="es-MX"/>
        </a:p>
      </dgm:t>
    </dgm:pt>
    <dgm:pt modelId="{B55D4F55-CF37-4EB4-B546-4394B3374570}" type="sibTrans" cxnId="{0628DFDE-E6E8-4CE1-9626-16A235510894}">
      <dgm:prSet/>
      <dgm:spPr/>
      <dgm:t>
        <a:bodyPr/>
        <a:lstStyle/>
        <a:p>
          <a:endParaRPr lang="es-MX"/>
        </a:p>
      </dgm:t>
    </dgm:pt>
    <dgm:pt modelId="{72950160-375F-4A88-8715-70E0735D02A4}">
      <dgm:prSet phldrT="[Texto]"/>
      <dgm:spPr/>
      <dgm:t>
        <a:bodyPr/>
        <a:lstStyle/>
        <a:p>
          <a:r>
            <a:rPr lang="es-MX" dirty="0" smtClean="0"/>
            <a:t>Comparación entre proveedores es mayor</a:t>
          </a:r>
          <a:endParaRPr lang="es-MX" dirty="0"/>
        </a:p>
      </dgm:t>
    </dgm:pt>
    <dgm:pt modelId="{5EE63E4B-A197-4743-AA32-17C9C0EF2F60}" type="parTrans" cxnId="{7220CB12-29FF-42D9-A0E8-9DA3DA1E5F8B}">
      <dgm:prSet/>
      <dgm:spPr/>
      <dgm:t>
        <a:bodyPr/>
        <a:lstStyle/>
        <a:p>
          <a:endParaRPr lang="es-MX"/>
        </a:p>
      </dgm:t>
    </dgm:pt>
    <dgm:pt modelId="{4BAB9CB2-79A2-4437-94E7-68FE9D5F9F08}" type="sibTrans" cxnId="{7220CB12-29FF-42D9-A0E8-9DA3DA1E5F8B}">
      <dgm:prSet/>
      <dgm:spPr/>
      <dgm:t>
        <a:bodyPr/>
        <a:lstStyle/>
        <a:p>
          <a:endParaRPr lang="es-MX"/>
        </a:p>
      </dgm:t>
    </dgm:pt>
    <dgm:pt modelId="{80D2B75D-2FC5-49E1-B2D4-E48965AD103B}" type="pres">
      <dgm:prSet presAssocID="{E22B6A36-15AF-4905-BE9A-82A10A2DC4C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5B05262-7CD6-4CBE-9440-F777AB6F97F8}" type="pres">
      <dgm:prSet presAssocID="{61292E55-6E9C-4CA9-ADD2-81422BE74884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7AD14FB-7A95-4895-8A48-209F5BD243A2}" type="pres">
      <dgm:prSet presAssocID="{61292E55-6E9C-4CA9-ADD2-81422BE74884}" presName="bgRect" presStyleLbl="node1" presStyleIdx="0" presStyleCnt="2"/>
      <dgm:spPr/>
      <dgm:t>
        <a:bodyPr/>
        <a:lstStyle/>
        <a:p>
          <a:endParaRPr lang="es-MX"/>
        </a:p>
      </dgm:t>
    </dgm:pt>
    <dgm:pt modelId="{4AEE7F6A-FF62-4044-ABE2-A9D0FD1267CE}" type="pres">
      <dgm:prSet presAssocID="{61292E55-6E9C-4CA9-ADD2-81422BE74884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B44C334-56CF-4FA6-8DFC-1DB1CE0909B9}" type="pres">
      <dgm:prSet presAssocID="{61292E55-6E9C-4CA9-ADD2-81422BE74884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B4A73DB-5AC1-410D-A218-5F7C1F59B9A6}" type="pres">
      <dgm:prSet presAssocID="{4BF2A172-1AD1-47F6-A6D8-AC4A3B937BB2}" presName="hSp" presStyleCnt="0"/>
      <dgm:spPr/>
      <dgm:t>
        <a:bodyPr/>
        <a:lstStyle/>
        <a:p>
          <a:endParaRPr lang="es-MX"/>
        </a:p>
      </dgm:t>
    </dgm:pt>
    <dgm:pt modelId="{F948F9AD-B131-4111-B7B2-929CFA542D6D}" type="pres">
      <dgm:prSet presAssocID="{4BF2A172-1AD1-47F6-A6D8-AC4A3B937BB2}" presName="vProcSp" presStyleCnt="0"/>
      <dgm:spPr/>
      <dgm:t>
        <a:bodyPr/>
        <a:lstStyle/>
        <a:p>
          <a:endParaRPr lang="es-MX"/>
        </a:p>
      </dgm:t>
    </dgm:pt>
    <dgm:pt modelId="{26DB4DA8-476A-48DB-9BF3-546AC57CB08A}" type="pres">
      <dgm:prSet presAssocID="{4BF2A172-1AD1-47F6-A6D8-AC4A3B937BB2}" presName="vSp1" presStyleCnt="0"/>
      <dgm:spPr/>
      <dgm:t>
        <a:bodyPr/>
        <a:lstStyle/>
        <a:p>
          <a:endParaRPr lang="es-MX"/>
        </a:p>
      </dgm:t>
    </dgm:pt>
    <dgm:pt modelId="{6F89D984-0B91-47C8-A127-1BF6AF51D844}" type="pres">
      <dgm:prSet presAssocID="{4BF2A172-1AD1-47F6-A6D8-AC4A3B937BB2}" presName="simulatedConn" presStyleLbl="solidFgAcc1" presStyleIdx="0" presStyleCnt="1"/>
      <dgm:spPr/>
      <dgm:t>
        <a:bodyPr/>
        <a:lstStyle/>
        <a:p>
          <a:endParaRPr lang="es-MX"/>
        </a:p>
      </dgm:t>
    </dgm:pt>
    <dgm:pt modelId="{4EB92BBF-7076-42DC-B4FE-3F89E15FD134}" type="pres">
      <dgm:prSet presAssocID="{4BF2A172-1AD1-47F6-A6D8-AC4A3B937BB2}" presName="vSp2" presStyleCnt="0"/>
      <dgm:spPr/>
      <dgm:t>
        <a:bodyPr/>
        <a:lstStyle/>
        <a:p>
          <a:endParaRPr lang="es-MX"/>
        </a:p>
      </dgm:t>
    </dgm:pt>
    <dgm:pt modelId="{3EA17C6C-F513-4DEC-A8CE-B306500E5CE8}" type="pres">
      <dgm:prSet presAssocID="{4BF2A172-1AD1-47F6-A6D8-AC4A3B937BB2}" presName="sibTrans" presStyleCnt="0"/>
      <dgm:spPr/>
      <dgm:t>
        <a:bodyPr/>
        <a:lstStyle/>
        <a:p>
          <a:endParaRPr lang="es-MX"/>
        </a:p>
      </dgm:t>
    </dgm:pt>
    <dgm:pt modelId="{BFD929CC-0AC1-40B8-871C-ED3CCD2D59CB}" type="pres">
      <dgm:prSet presAssocID="{3B81E7EB-7A13-442E-894B-DD7D256FE0F5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F3AF6B6-988C-4444-8742-830F9183EC40}" type="pres">
      <dgm:prSet presAssocID="{3B81E7EB-7A13-442E-894B-DD7D256FE0F5}" presName="bgRect" presStyleLbl="node1" presStyleIdx="1" presStyleCnt="2" custLinFactNeighborX="9839" custLinFactNeighborY="2392"/>
      <dgm:spPr/>
      <dgm:t>
        <a:bodyPr/>
        <a:lstStyle/>
        <a:p>
          <a:endParaRPr lang="es-MX"/>
        </a:p>
      </dgm:t>
    </dgm:pt>
    <dgm:pt modelId="{C0DEE4F2-8044-4A32-AC27-61D09824D3ED}" type="pres">
      <dgm:prSet presAssocID="{3B81E7EB-7A13-442E-894B-DD7D256FE0F5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9DAB0C8-359F-41FC-8058-3C0FD0096988}" type="pres">
      <dgm:prSet presAssocID="{3B81E7EB-7A13-442E-894B-DD7D256FE0F5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2BC6B7E-2409-4DE3-87E2-18D840ECFC42}" type="presOf" srcId="{61292E55-6E9C-4CA9-ADD2-81422BE74884}" destId="{E7AD14FB-7A95-4895-8A48-209F5BD243A2}" srcOrd="0" destOrd="0" presId="urn:microsoft.com/office/officeart/2005/8/layout/hProcess7#1"/>
    <dgm:cxn modelId="{0628DFDE-E6E8-4CE1-9626-16A235510894}" srcId="{61292E55-6E9C-4CA9-ADD2-81422BE74884}" destId="{57B9BE43-0040-4BD2-8EF5-6C25BD376E83}" srcOrd="6" destOrd="0" parTransId="{48D72197-A1D5-4584-8E9B-E4BB7DDE611D}" sibTransId="{B55D4F55-CF37-4EB4-B546-4394B3374570}"/>
    <dgm:cxn modelId="{1D17B4EC-C94A-4110-BF13-8880EB3A54A6}" type="presOf" srcId="{F2B695DD-8925-4FB3-B079-2C801C35C42C}" destId="{0B44C334-56CF-4FA6-8DFC-1DB1CE0909B9}" srcOrd="0" destOrd="2" presId="urn:microsoft.com/office/officeart/2005/8/layout/hProcess7#1"/>
    <dgm:cxn modelId="{5DDCCE62-EAD2-4E2F-A0D2-10B31DB38725}" type="presOf" srcId="{72950160-375F-4A88-8715-70E0735D02A4}" destId="{B9DAB0C8-359F-41FC-8058-3C0FD0096988}" srcOrd="0" destOrd="1" presId="urn:microsoft.com/office/officeart/2005/8/layout/hProcess7#1"/>
    <dgm:cxn modelId="{FDE6087A-20E4-490F-857A-A11FB58742BF}" srcId="{3B81E7EB-7A13-442E-894B-DD7D256FE0F5}" destId="{666B62A2-3081-4C35-830B-D95834C98CBA}" srcOrd="0" destOrd="0" parTransId="{B04AD9E5-A2AB-4E9A-BD6F-0205D9B36BFC}" sibTransId="{408C4496-9C79-4A32-8D39-B99656C61F6E}"/>
    <dgm:cxn modelId="{2FD68169-4078-4188-9313-0958BC6F6FDA}" srcId="{61292E55-6E9C-4CA9-ADD2-81422BE74884}" destId="{F69D4CF1-9EAF-4DBF-9B80-E7E3B0EB4D6F}" srcOrd="4" destOrd="0" parTransId="{80325DD7-5E4C-436E-AE9F-3A0D4C7968AB}" sibTransId="{9632AE32-F74A-45FB-A03B-BF0AACDD21C5}"/>
    <dgm:cxn modelId="{F03DA3F2-91A6-4CED-B1F5-D85D44F5754A}" srcId="{61292E55-6E9C-4CA9-ADD2-81422BE74884}" destId="{4680D6C7-A9A2-457A-BE30-BC3458AD87FA}" srcOrd="0" destOrd="0" parTransId="{7E1ADBF6-361C-4967-B0F5-5594F4A3B832}" sibTransId="{A252C04B-A191-48A5-8C6E-8B9E99B96593}"/>
    <dgm:cxn modelId="{D4E562E0-5BAB-4049-B6EB-F9D4523BF248}" type="presOf" srcId="{666B62A2-3081-4C35-830B-D95834C98CBA}" destId="{B9DAB0C8-359F-41FC-8058-3C0FD0096988}" srcOrd="0" destOrd="0" presId="urn:microsoft.com/office/officeart/2005/8/layout/hProcess7#1"/>
    <dgm:cxn modelId="{95B1D68E-B8CF-4CD0-96CC-2A21FB752B6F}" srcId="{61292E55-6E9C-4CA9-ADD2-81422BE74884}" destId="{3E9BEE55-E717-4909-8527-F375D5FAF960}" srcOrd="1" destOrd="0" parTransId="{E3DA2E8B-9CFB-429E-AA53-85F63595BB5C}" sibTransId="{2BBA37AF-4B27-4A47-AE90-86C10707371F}"/>
    <dgm:cxn modelId="{01E8B46D-3605-4FAC-A491-8A4FE6685CDF}" srcId="{61292E55-6E9C-4CA9-ADD2-81422BE74884}" destId="{4CA1270E-4AFA-4D8B-B5EB-EB6BC7BFF9D6}" srcOrd="5" destOrd="0" parTransId="{EC6C3483-E274-4C95-A62E-337E0460C4CB}" sibTransId="{6DFA8A4F-1D92-40DC-B2BA-4219C6927918}"/>
    <dgm:cxn modelId="{7BC78634-0DB7-48CF-8AEE-7AD551760B28}" type="presOf" srcId="{61292E55-6E9C-4CA9-ADD2-81422BE74884}" destId="{4AEE7F6A-FF62-4044-ABE2-A9D0FD1267CE}" srcOrd="1" destOrd="0" presId="urn:microsoft.com/office/officeart/2005/8/layout/hProcess7#1"/>
    <dgm:cxn modelId="{EEE43F81-AEEE-4D1F-8F29-99982BF1BA51}" srcId="{E22B6A36-15AF-4905-BE9A-82A10A2DC4C6}" destId="{3B81E7EB-7A13-442E-894B-DD7D256FE0F5}" srcOrd="1" destOrd="0" parTransId="{BE39419D-7F78-4469-84A1-18FAA653F3C8}" sibTransId="{C8A4DC03-BAB1-4DD7-BE01-7F0248826815}"/>
    <dgm:cxn modelId="{968986FD-08D3-419C-84D2-CB574FBA2B96}" type="presOf" srcId="{4EE10E62-A380-43AB-A885-C611642BCE4F}" destId="{0B44C334-56CF-4FA6-8DFC-1DB1CE0909B9}" srcOrd="0" destOrd="3" presId="urn:microsoft.com/office/officeart/2005/8/layout/hProcess7#1"/>
    <dgm:cxn modelId="{6483FB74-634B-47AD-81A9-326FF10FD776}" type="presOf" srcId="{3B81E7EB-7A13-442E-894B-DD7D256FE0F5}" destId="{AF3AF6B6-988C-4444-8742-830F9183EC40}" srcOrd="0" destOrd="0" presId="urn:microsoft.com/office/officeart/2005/8/layout/hProcess7#1"/>
    <dgm:cxn modelId="{8ABC285D-8D14-4A0D-8B6D-7D3BE0DD6243}" type="presOf" srcId="{3B81E7EB-7A13-442E-894B-DD7D256FE0F5}" destId="{C0DEE4F2-8044-4A32-AC27-61D09824D3ED}" srcOrd="1" destOrd="0" presId="urn:microsoft.com/office/officeart/2005/8/layout/hProcess7#1"/>
    <dgm:cxn modelId="{BB77EFA9-E20E-4CFA-A66C-ABFF661889FD}" type="presOf" srcId="{4680D6C7-A9A2-457A-BE30-BC3458AD87FA}" destId="{0B44C334-56CF-4FA6-8DFC-1DB1CE0909B9}" srcOrd="0" destOrd="0" presId="urn:microsoft.com/office/officeart/2005/8/layout/hProcess7#1"/>
    <dgm:cxn modelId="{2F05A920-4A61-4BD1-93CA-82BF12ED0AA1}" type="presOf" srcId="{E22B6A36-15AF-4905-BE9A-82A10A2DC4C6}" destId="{80D2B75D-2FC5-49E1-B2D4-E48965AD103B}" srcOrd="0" destOrd="0" presId="urn:microsoft.com/office/officeart/2005/8/layout/hProcess7#1"/>
    <dgm:cxn modelId="{7220CB12-29FF-42D9-A0E8-9DA3DA1E5F8B}" srcId="{3B81E7EB-7A13-442E-894B-DD7D256FE0F5}" destId="{72950160-375F-4A88-8715-70E0735D02A4}" srcOrd="1" destOrd="0" parTransId="{5EE63E4B-A197-4743-AA32-17C9C0EF2F60}" sibTransId="{4BAB9CB2-79A2-4437-94E7-68FE9D5F9F08}"/>
    <dgm:cxn modelId="{B4E96154-60DF-49D5-A1B9-E0A2EFFABD14}" srcId="{E22B6A36-15AF-4905-BE9A-82A10A2DC4C6}" destId="{61292E55-6E9C-4CA9-ADD2-81422BE74884}" srcOrd="0" destOrd="0" parTransId="{D71DCE26-7C3F-4526-83CA-55813AD0EDDC}" sibTransId="{4BF2A172-1AD1-47F6-A6D8-AC4A3B937BB2}"/>
    <dgm:cxn modelId="{7778CDF4-9C7A-42AD-88D6-303B47F8C4B6}" srcId="{61292E55-6E9C-4CA9-ADD2-81422BE74884}" destId="{4EE10E62-A380-43AB-A885-C611642BCE4F}" srcOrd="3" destOrd="0" parTransId="{3138551F-6D25-4778-AEE7-B4CAF61C6AD1}" sibTransId="{20C86503-FACD-47FF-B65F-A40BC5F9DC61}"/>
    <dgm:cxn modelId="{2C247F65-2838-420B-9893-1746DB48946A}" type="presOf" srcId="{F69D4CF1-9EAF-4DBF-9B80-E7E3B0EB4D6F}" destId="{0B44C334-56CF-4FA6-8DFC-1DB1CE0909B9}" srcOrd="0" destOrd="4" presId="urn:microsoft.com/office/officeart/2005/8/layout/hProcess7#1"/>
    <dgm:cxn modelId="{3BC396F0-6B41-4B1F-9AC1-5E8C2025088E}" type="presOf" srcId="{57B9BE43-0040-4BD2-8EF5-6C25BD376E83}" destId="{0B44C334-56CF-4FA6-8DFC-1DB1CE0909B9}" srcOrd="0" destOrd="6" presId="urn:microsoft.com/office/officeart/2005/8/layout/hProcess7#1"/>
    <dgm:cxn modelId="{B735D448-AE45-43E5-92CB-DC5B60CABA21}" srcId="{61292E55-6E9C-4CA9-ADD2-81422BE74884}" destId="{F2B695DD-8925-4FB3-B079-2C801C35C42C}" srcOrd="2" destOrd="0" parTransId="{EE236E75-5539-46A2-A5AF-584A3FB84054}" sibTransId="{2A6EBB65-1BDC-46D0-8F87-F367ADC2FDE1}"/>
    <dgm:cxn modelId="{77941149-8850-432A-8D95-451DFB13A1A4}" type="presOf" srcId="{4CA1270E-4AFA-4D8B-B5EB-EB6BC7BFF9D6}" destId="{0B44C334-56CF-4FA6-8DFC-1DB1CE0909B9}" srcOrd="0" destOrd="5" presId="urn:microsoft.com/office/officeart/2005/8/layout/hProcess7#1"/>
    <dgm:cxn modelId="{1C537C25-960E-4988-80E3-A2956A98F7D0}" type="presOf" srcId="{3E9BEE55-E717-4909-8527-F375D5FAF960}" destId="{0B44C334-56CF-4FA6-8DFC-1DB1CE0909B9}" srcOrd="0" destOrd="1" presId="urn:microsoft.com/office/officeart/2005/8/layout/hProcess7#1"/>
    <dgm:cxn modelId="{7F25BACB-D6C4-413F-A824-F69F2E290F6C}" type="presParOf" srcId="{80D2B75D-2FC5-49E1-B2D4-E48965AD103B}" destId="{B5B05262-7CD6-4CBE-9440-F777AB6F97F8}" srcOrd="0" destOrd="0" presId="urn:microsoft.com/office/officeart/2005/8/layout/hProcess7#1"/>
    <dgm:cxn modelId="{9E56FE52-8D62-47C3-BF5D-3B83A7657CEA}" type="presParOf" srcId="{B5B05262-7CD6-4CBE-9440-F777AB6F97F8}" destId="{E7AD14FB-7A95-4895-8A48-209F5BD243A2}" srcOrd="0" destOrd="0" presId="urn:microsoft.com/office/officeart/2005/8/layout/hProcess7#1"/>
    <dgm:cxn modelId="{3E3477AE-2B90-4EE2-9C9A-4DA1F4094EF8}" type="presParOf" srcId="{B5B05262-7CD6-4CBE-9440-F777AB6F97F8}" destId="{4AEE7F6A-FF62-4044-ABE2-A9D0FD1267CE}" srcOrd="1" destOrd="0" presId="urn:microsoft.com/office/officeart/2005/8/layout/hProcess7#1"/>
    <dgm:cxn modelId="{88D6D7C2-C202-47EB-AB70-F12A2030FF87}" type="presParOf" srcId="{B5B05262-7CD6-4CBE-9440-F777AB6F97F8}" destId="{0B44C334-56CF-4FA6-8DFC-1DB1CE0909B9}" srcOrd="2" destOrd="0" presId="urn:microsoft.com/office/officeart/2005/8/layout/hProcess7#1"/>
    <dgm:cxn modelId="{A4B5633D-70AF-4842-ABF8-118FCADC900F}" type="presParOf" srcId="{80D2B75D-2FC5-49E1-B2D4-E48965AD103B}" destId="{BB4A73DB-5AC1-410D-A218-5F7C1F59B9A6}" srcOrd="1" destOrd="0" presId="urn:microsoft.com/office/officeart/2005/8/layout/hProcess7#1"/>
    <dgm:cxn modelId="{7F54C3D8-1EFA-4158-A290-1B3A872601C1}" type="presParOf" srcId="{80D2B75D-2FC5-49E1-B2D4-E48965AD103B}" destId="{F948F9AD-B131-4111-B7B2-929CFA542D6D}" srcOrd="2" destOrd="0" presId="urn:microsoft.com/office/officeart/2005/8/layout/hProcess7#1"/>
    <dgm:cxn modelId="{1912DEE7-AA11-42CD-8074-0C4FA451CE17}" type="presParOf" srcId="{F948F9AD-B131-4111-B7B2-929CFA542D6D}" destId="{26DB4DA8-476A-48DB-9BF3-546AC57CB08A}" srcOrd="0" destOrd="0" presId="urn:microsoft.com/office/officeart/2005/8/layout/hProcess7#1"/>
    <dgm:cxn modelId="{5881E28C-D4C0-4E09-85F0-EBAA37BB351D}" type="presParOf" srcId="{F948F9AD-B131-4111-B7B2-929CFA542D6D}" destId="{6F89D984-0B91-47C8-A127-1BF6AF51D844}" srcOrd="1" destOrd="0" presId="urn:microsoft.com/office/officeart/2005/8/layout/hProcess7#1"/>
    <dgm:cxn modelId="{CAF8438A-4293-419B-8E9D-09A5D4258C90}" type="presParOf" srcId="{F948F9AD-B131-4111-B7B2-929CFA542D6D}" destId="{4EB92BBF-7076-42DC-B4FE-3F89E15FD134}" srcOrd="2" destOrd="0" presId="urn:microsoft.com/office/officeart/2005/8/layout/hProcess7#1"/>
    <dgm:cxn modelId="{90920E19-2BAC-41BD-A708-38525DC096E8}" type="presParOf" srcId="{80D2B75D-2FC5-49E1-B2D4-E48965AD103B}" destId="{3EA17C6C-F513-4DEC-A8CE-B306500E5CE8}" srcOrd="3" destOrd="0" presId="urn:microsoft.com/office/officeart/2005/8/layout/hProcess7#1"/>
    <dgm:cxn modelId="{E887B548-D283-4CBF-84BC-C0D8CED23621}" type="presParOf" srcId="{80D2B75D-2FC5-49E1-B2D4-E48965AD103B}" destId="{BFD929CC-0AC1-40B8-871C-ED3CCD2D59CB}" srcOrd="4" destOrd="0" presId="urn:microsoft.com/office/officeart/2005/8/layout/hProcess7#1"/>
    <dgm:cxn modelId="{C52F5154-07D2-4B4A-A0F3-4E80D5279E86}" type="presParOf" srcId="{BFD929CC-0AC1-40B8-871C-ED3CCD2D59CB}" destId="{AF3AF6B6-988C-4444-8742-830F9183EC40}" srcOrd="0" destOrd="0" presId="urn:microsoft.com/office/officeart/2005/8/layout/hProcess7#1"/>
    <dgm:cxn modelId="{44FC9715-A8E6-46C8-873C-65110D89ACC3}" type="presParOf" srcId="{BFD929CC-0AC1-40B8-871C-ED3CCD2D59CB}" destId="{C0DEE4F2-8044-4A32-AC27-61D09824D3ED}" srcOrd="1" destOrd="0" presId="urn:microsoft.com/office/officeart/2005/8/layout/hProcess7#1"/>
    <dgm:cxn modelId="{60B5719F-A7FA-4164-987A-C2642403E0D7}" type="presParOf" srcId="{BFD929CC-0AC1-40B8-871C-ED3CCD2D59CB}" destId="{B9DAB0C8-359F-41FC-8058-3C0FD0096988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22B6A36-15AF-4905-BE9A-82A10A2DC4C6}" type="doc">
      <dgm:prSet loTypeId="urn:microsoft.com/office/officeart/2005/8/layout/hList6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61292E55-6E9C-4CA9-ADD2-81422BE74884}">
      <dgm:prSet phldrT="[Texto]"/>
      <dgm:spPr/>
      <dgm:t>
        <a:bodyPr/>
        <a:lstStyle/>
        <a:p>
          <a:r>
            <a:rPr lang="es-MX" b="1" cap="none" spc="0" dirty="0" smtClean="0">
              <a:ln w="9525"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rPr>
            <a:t>VENTAJAS</a:t>
          </a:r>
          <a:endParaRPr lang="es-MX" b="1" cap="none" spc="0" dirty="0">
            <a:ln w="22225">
              <a:prstDash val="solid"/>
            </a:ln>
            <a:effectLst/>
          </a:endParaRPr>
        </a:p>
      </dgm:t>
    </dgm:pt>
    <dgm:pt modelId="{D71DCE26-7C3F-4526-83CA-55813AD0EDDC}" type="parTrans" cxnId="{B4E96154-60DF-49D5-A1B9-E0A2EFFABD14}">
      <dgm:prSet/>
      <dgm:spPr/>
      <dgm:t>
        <a:bodyPr/>
        <a:lstStyle/>
        <a:p>
          <a:endParaRPr lang="es-MX"/>
        </a:p>
      </dgm:t>
    </dgm:pt>
    <dgm:pt modelId="{4BF2A172-1AD1-47F6-A6D8-AC4A3B937BB2}" type="sibTrans" cxnId="{B4E96154-60DF-49D5-A1B9-E0A2EFFABD14}">
      <dgm:prSet/>
      <dgm:spPr/>
      <dgm:t>
        <a:bodyPr/>
        <a:lstStyle/>
        <a:p>
          <a:endParaRPr lang="es-MX"/>
        </a:p>
      </dgm:t>
    </dgm:pt>
    <dgm:pt modelId="{4680D6C7-A9A2-457A-BE30-BC3458AD87FA}">
      <dgm:prSet phldrT="[Texto]"/>
      <dgm:spPr/>
      <dgm:t>
        <a:bodyPr/>
        <a:lstStyle/>
        <a:p>
          <a:r>
            <a:rPr lang="es-MX" dirty="0" smtClean="0"/>
            <a:t>Bajos costos de operación</a:t>
          </a:r>
          <a:endParaRPr lang="es-MX" dirty="0"/>
        </a:p>
      </dgm:t>
    </dgm:pt>
    <dgm:pt modelId="{7E1ADBF6-361C-4967-B0F5-5594F4A3B832}" type="parTrans" cxnId="{F03DA3F2-91A6-4CED-B1F5-D85D44F5754A}">
      <dgm:prSet/>
      <dgm:spPr/>
      <dgm:t>
        <a:bodyPr/>
        <a:lstStyle/>
        <a:p>
          <a:endParaRPr lang="es-MX"/>
        </a:p>
      </dgm:t>
    </dgm:pt>
    <dgm:pt modelId="{A252C04B-A191-48A5-8C6E-8B9E99B96593}" type="sibTrans" cxnId="{F03DA3F2-91A6-4CED-B1F5-D85D44F5754A}">
      <dgm:prSet/>
      <dgm:spPr/>
      <dgm:t>
        <a:bodyPr/>
        <a:lstStyle/>
        <a:p>
          <a:endParaRPr lang="es-MX"/>
        </a:p>
      </dgm:t>
    </dgm:pt>
    <dgm:pt modelId="{13377D78-3E4D-4C1B-93A3-0AB4017287BA}">
      <dgm:prSet phldrT="[Texto]"/>
      <dgm:spPr/>
      <dgm:t>
        <a:bodyPr/>
        <a:lstStyle/>
        <a:p>
          <a:r>
            <a:rPr lang="es-MX" dirty="0" smtClean="0"/>
            <a:t>Facilidades de monitoreo</a:t>
          </a:r>
          <a:endParaRPr lang="es-MX" dirty="0"/>
        </a:p>
      </dgm:t>
    </dgm:pt>
    <dgm:pt modelId="{B6EA33DB-3455-4A67-A8DA-608A0DE0D650}" type="parTrans" cxnId="{2774D7B0-46A8-4E47-8885-B9392D6E9E8F}">
      <dgm:prSet/>
      <dgm:spPr/>
      <dgm:t>
        <a:bodyPr/>
        <a:lstStyle/>
        <a:p>
          <a:endParaRPr lang="es-MX"/>
        </a:p>
      </dgm:t>
    </dgm:pt>
    <dgm:pt modelId="{A41E89B7-E9C9-4753-B6BA-D4778EAD5C39}" type="sibTrans" cxnId="{2774D7B0-46A8-4E47-8885-B9392D6E9E8F}">
      <dgm:prSet/>
      <dgm:spPr/>
      <dgm:t>
        <a:bodyPr/>
        <a:lstStyle/>
        <a:p>
          <a:endParaRPr lang="es-MX"/>
        </a:p>
      </dgm:t>
    </dgm:pt>
    <dgm:pt modelId="{3AAA5DF9-FFA6-41B1-B1C1-FEBCEC708E42}">
      <dgm:prSet phldrT="[Texto]"/>
      <dgm:spPr/>
      <dgm:t>
        <a:bodyPr/>
        <a:lstStyle/>
        <a:p>
          <a:r>
            <a:rPr lang="es-MX" dirty="0" smtClean="0"/>
            <a:t>Mayores horizontes de inversión</a:t>
          </a:r>
          <a:endParaRPr lang="es-MX" dirty="0"/>
        </a:p>
      </dgm:t>
    </dgm:pt>
    <dgm:pt modelId="{A934D13D-6383-4990-B700-D7D9D9275163}" type="parTrans" cxnId="{3C7D63CC-9B70-4F62-B9DA-5EE6818C5628}">
      <dgm:prSet/>
      <dgm:spPr/>
      <dgm:t>
        <a:bodyPr/>
        <a:lstStyle/>
        <a:p>
          <a:endParaRPr lang="es-MX"/>
        </a:p>
      </dgm:t>
    </dgm:pt>
    <dgm:pt modelId="{3688516D-DF3A-402F-839F-97A4BE0C4127}" type="sibTrans" cxnId="{3C7D63CC-9B70-4F62-B9DA-5EE6818C5628}">
      <dgm:prSet/>
      <dgm:spPr/>
      <dgm:t>
        <a:bodyPr/>
        <a:lstStyle/>
        <a:p>
          <a:endParaRPr lang="es-MX"/>
        </a:p>
      </dgm:t>
    </dgm:pt>
    <dgm:pt modelId="{E3F521B8-31A6-4BC1-9645-4B38B1CC527E}">
      <dgm:prSet phldrT="[Texto]"/>
      <dgm:spPr/>
      <dgm:t>
        <a:bodyPr/>
        <a:lstStyle/>
        <a:p>
          <a:r>
            <a:rPr lang="es-MX" dirty="0" smtClean="0"/>
            <a:t>Compartir experiencias</a:t>
          </a:r>
          <a:endParaRPr lang="es-MX" dirty="0"/>
        </a:p>
      </dgm:t>
    </dgm:pt>
    <dgm:pt modelId="{0F9C2DCB-6BBC-459A-975C-419FDE092580}" type="parTrans" cxnId="{B7715818-388B-41F7-B16B-027B3A41CC93}">
      <dgm:prSet/>
      <dgm:spPr/>
      <dgm:t>
        <a:bodyPr/>
        <a:lstStyle/>
        <a:p>
          <a:endParaRPr lang="es-MX"/>
        </a:p>
      </dgm:t>
    </dgm:pt>
    <dgm:pt modelId="{9D4B7A4F-D9FC-4C85-A61D-558BA3466934}" type="sibTrans" cxnId="{B7715818-388B-41F7-B16B-027B3A41CC93}">
      <dgm:prSet/>
      <dgm:spPr/>
      <dgm:t>
        <a:bodyPr/>
        <a:lstStyle/>
        <a:p>
          <a:endParaRPr lang="es-MX"/>
        </a:p>
      </dgm:t>
    </dgm:pt>
    <dgm:pt modelId="{707F9782-6529-49A6-9109-901243DE1FBD}">
      <dgm:prSet phldrT="[Texto]"/>
      <dgm:spPr/>
      <dgm:t>
        <a:bodyPr/>
        <a:lstStyle/>
        <a:p>
          <a:r>
            <a:rPr lang="es-MX" dirty="0" smtClean="0"/>
            <a:t>Procesos automatizados</a:t>
          </a:r>
          <a:endParaRPr lang="es-MX" dirty="0"/>
        </a:p>
      </dgm:t>
    </dgm:pt>
    <dgm:pt modelId="{B13ECEA5-0949-4E1D-9B8E-C597CC42BC9D}" type="parTrans" cxnId="{C215E102-9D4B-4F69-9CB6-7BE0FF134DFE}">
      <dgm:prSet/>
      <dgm:spPr/>
      <dgm:t>
        <a:bodyPr/>
        <a:lstStyle/>
        <a:p>
          <a:endParaRPr lang="es-MX"/>
        </a:p>
      </dgm:t>
    </dgm:pt>
    <dgm:pt modelId="{108EFF19-E576-48CA-A7F4-119646AA65DB}" type="sibTrans" cxnId="{C215E102-9D4B-4F69-9CB6-7BE0FF134DFE}">
      <dgm:prSet/>
      <dgm:spPr/>
      <dgm:t>
        <a:bodyPr/>
        <a:lstStyle/>
        <a:p>
          <a:endParaRPr lang="es-MX"/>
        </a:p>
      </dgm:t>
    </dgm:pt>
    <dgm:pt modelId="{7B6B004A-B01D-4B7B-80AB-2768BCA74A14}">
      <dgm:prSet phldrT="[Texto]"/>
      <dgm:spPr/>
      <dgm:t>
        <a:bodyPr/>
        <a:lstStyle/>
        <a:p>
          <a:r>
            <a:rPr lang="es-MX" b="1" cap="none" spc="0" dirty="0" smtClean="0">
              <a:ln w="6600"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rPr>
            <a:t>DESVENTAJAS</a:t>
          </a:r>
          <a:endParaRPr lang="es-MX" dirty="0"/>
        </a:p>
      </dgm:t>
    </dgm:pt>
    <dgm:pt modelId="{40E105AE-288E-4EF9-BF3F-28A978766511}" type="parTrans" cxnId="{695086BC-662F-4246-872F-E99B3113F8EB}">
      <dgm:prSet/>
      <dgm:spPr/>
      <dgm:t>
        <a:bodyPr/>
        <a:lstStyle/>
        <a:p>
          <a:endParaRPr lang="es-MX"/>
        </a:p>
      </dgm:t>
    </dgm:pt>
    <dgm:pt modelId="{53E71CBC-7D36-4C0C-B20F-96F5FA18207E}" type="sibTrans" cxnId="{695086BC-662F-4246-872F-E99B3113F8EB}">
      <dgm:prSet/>
      <dgm:spPr/>
      <dgm:t>
        <a:bodyPr/>
        <a:lstStyle/>
        <a:p>
          <a:endParaRPr lang="es-MX"/>
        </a:p>
      </dgm:t>
    </dgm:pt>
    <dgm:pt modelId="{CAF94D46-B722-40FD-8B24-312906CF3451}">
      <dgm:prSet phldrT="[Texto]"/>
      <dgm:spPr/>
      <dgm:t>
        <a:bodyPr/>
        <a:lstStyle/>
        <a:p>
          <a:r>
            <a:rPr lang="es-MX" dirty="0" smtClean="0"/>
            <a:t>Virus</a:t>
          </a:r>
          <a:endParaRPr lang="es-MX" dirty="0"/>
        </a:p>
      </dgm:t>
    </dgm:pt>
    <dgm:pt modelId="{9188D59C-49E3-4D54-A305-19B85143D25F}" type="parTrans" cxnId="{7FB2E458-C13B-4DC5-89E5-D5484346991B}">
      <dgm:prSet/>
      <dgm:spPr/>
      <dgm:t>
        <a:bodyPr/>
        <a:lstStyle/>
        <a:p>
          <a:endParaRPr lang="es-MX"/>
        </a:p>
      </dgm:t>
    </dgm:pt>
    <dgm:pt modelId="{41D0E24D-D4EE-4BF7-ABAB-89DB1EBEEE5B}" type="sibTrans" cxnId="{7FB2E458-C13B-4DC5-89E5-D5484346991B}">
      <dgm:prSet/>
      <dgm:spPr/>
      <dgm:t>
        <a:bodyPr/>
        <a:lstStyle/>
        <a:p>
          <a:endParaRPr lang="es-MX"/>
        </a:p>
      </dgm:t>
    </dgm:pt>
    <dgm:pt modelId="{C205A056-8F4A-423F-AA1A-32E1D3B71C9E}">
      <dgm:prSet phldrT="[Texto]"/>
      <dgm:spPr/>
      <dgm:t>
        <a:bodyPr/>
        <a:lstStyle/>
        <a:p>
          <a:r>
            <a:rPr lang="es-MX" dirty="0" smtClean="0"/>
            <a:t>Hackers</a:t>
          </a:r>
          <a:endParaRPr lang="es-MX" dirty="0"/>
        </a:p>
      </dgm:t>
    </dgm:pt>
    <dgm:pt modelId="{F705DD3D-C99D-4738-8713-AF9CFA07DFB1}" type="parTrans" cxnId="{E14F1BFB-430F-4224-853A-9C3E5263E16D}">
      <dgm:prSet/>
      <dgm:spPr/>
      <dgm:t>
        <a:bodyPr/>
        <a:lstStyle/>
        <a:p>
          <a:endParaRPr lang="es-MX"/>
        </a:p>
      </dgm:t>
    </dgm:pt>
    <dgm:pt modelId="{A4325533-343E-4C7E-8E4E-881DDBAB9D21}" type="sibTrans" cxnId="{E14F1BFB-430F-4224-853A-9C3E5263E16D}">
      <dgm:prSet/>
      <dgm:spPr/>
      <dgm:t>
        <a:bodyPr/>
        <a:lstStyle/>
        <a:p>
          <a:endParaRPr lang="es-MX"/>
        </a:p>
      </dgm:t>
    </dgm:pt>
    <dgm:pt modelId="{7D31530C-F3E9-42E3-9EEF-BB163FA24287}">
      <dgm:prSet phldrT="[Texto]"/>
      <dgm:spPr/>
      <dgm:t>
        <a:bodyPr/>
        <a:lstStyle/>
        <a:p>
          <a:r>
            <a:rPr lang="es-MX" dirty="0" smtClean="0"/>
            <a:t>Desconfianza</a:t>
          </a:r>
          <a:endParaRPr lang="es-MX" dirty="0"/>
        </a:p>
      </dgm:t>
    </dgm:pt>
    <dgm:pt modelId="{83480D4F-3BE3-419C-BB4C-8161A12EFA27}" type="parTrans" cxnId="{5B89EF92-0B05-483E-A394-7058026AC964}">
      <dgm:prSet/>
      <dgm:spPr/>
      <dgm:t>
        <a:bodyPr/>
        <a:lstStyle/>
        <a:p>
          <a:endParaRPr lang="es-MX"/>
        </a:p>
      </dgm:t>
    </dgm:pt>
    <dgm:pt modelId="{F2E3F8C0-BFC0-442D-A85C-2BB6CF51A5EC}" type="sibTrans" cxnId="{5B89EF92-0B05-483E-A394-7058026AC964}">
      <dgm:prSet/>
      <dgm:spPr/>
      <dgm:t>
        <a:bodyPr/>
        <a:lstStyle/>
        <a:p>
          <a:endParaRPr lang="es-MX"/>
        </a:p>
      </dgm:t>
    </dgm:pt>
    <dgm:pt modelId="{6D263470-6E97-4151-A4D5-605B974A7726}">
      <dgm:prSet phldrT="[Texto]"/>
      <dgm:spPr/>
      <dgm:t>
        <a:bodyPr/>
        <a:lstStyle/>
        <a:p>
          <a:r>
            <a:rPr lang="es-MX" dirty="0" smtClean="0"/>
            <a:t>Poco crecimiento de terceros</a:t>
          </a:r>
          <a:endParaRPr lang="es-MX" dirty="0"/>
        </a:p>
      </dgm:t>
    </dgm:pt>
    <dgm:pt modelId="{193FF18A-0856-4F47-B8B4-BACE5AA29CE4}" type="parTrans" cxnId="{0DF57F15-B599-43A9-B4FD-C405FC62F1BB}">
      <dgm:prSet/>
      <dgm:spPr/>
      <dgm:t>
        <a:bodyPr/>
        <a:lstStyle/>
        <a:p>
          <a:endParaRPr lang="es-MX"/>
        </a:p>
      </dgm:t>
    </dgm:pt>
    <dgm:pt modelId="{5DEEC80B-C189-425E-81AB-C3411D5EB547}" type="sibTrans" cxnId="{0DF57F15-B599-43A9-B4FD-C405FC62F1BB}">
      <dgm:prSet/>
      <dgm:spPr/>
      <dgm:t>
        <a:bodyPr/>
        <a:lstStyle/>
        <a:p>
          <a:endParaRPr lang="es-MX"/>
        </a:p>
      </dgm:t>
    </dgm:pt>
    <dgm:pt modelId="{C610A656-79E0-4151-BF59-BB726AC9F11F}">
      <dgm:prSet phldrT="[Texto]"/>
      <dgm:spPr/>
      <dgm:t>
        <a:bodyPr/>
        <a:lstStyle/>
        <a:p>
          <a:r>
            <a:rPr lang="es-MX" dirty="0" smtClean="0"/>
            <a:t>Intentos de fraudes internacionales</a:t>
          </a:r>
          <a:endParaRPr lang="es-MX" dirty="0"/>
        </a:p>
      </dgm:t>
    </dgm:pt>
    <dgm:pt modelId="{8A3C74F1-D7DD-48CB-9645-83974E7965E9}" type="parTrans" cxnId="{BFFDA506-567D-4E6E-AF05-2F47A7AC787D}">
      <dgm:prSet/>
      <dgm:spPr/>
      <dgm:t>
        <a:bodyPr/>
        <a:lstStyle/>
        <a:p>
          <a:endParaRPr lang="es-MX"/>
        </a:p>
      </dgm:t>
    </dgm:pt>
    <dgm:pt modelId="{5272F5CE-BE41-49E7-BC33-ECC48F8D5B60}" type="sibTrans" cxnId="{BFFDA506-567D-4E6E-AF05-2F47A7AC787D}">
      <dgm:prSet/>
      <dgm:spPr/>
      <dgm:t>
        <a:bodyPr/>
        <a:lstStyle/>
        <a:p>
          <a:endParaRPr lang="es-MX"/>
        </a:p>
      </dgm:t>
    </dgm:pt>
    <dgm:pt modelId="{F68CD91C-7624-49BA-8659-356B468921C9}" type="pres">
      <dgm:prSet presAssocID="{E22B6A36-15AF-4905-BE9A-82A10A2DC4C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ED2423D-0341-432F-B508-FB24AD0B453A}" type="pres">
      <dgm:prSet presAssocID="{61292E55-6E9C-4CA9-ADD2-81422BE74884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6B02A5B-5EB4-4D80-AA55-72DBD52B805B}" type="pres">
      <dgm:prSet presAssocID="{4BF2A172-1AD1-47F6-A6D8-AC4A3B937BB2}" presName="sibTrans" presStyleCnt="0"/>
      <dgm:spPr/>
      <dgm:t>
        <a:bodyPr/>
        <a:lstStyle/>
        <a:p>
          <a:endParaRPr lang="es-MX"/>
        </a:p>
      </dgm:t>
    </dgm:pt>
    <dgm:pt modelId="{B1A94A2E-57D8-4B0A-9605-B9E37FC44EB1}" type="pres">
      <dgm:prSet presAssocID="{7B6B004A-B01D-4B7B-80AB-2768BCA74A1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2C94DBC-A35B-47DC-BA1F-F3368EB99556}" type="presOf" srcId="{CAF94D46-B722-40FD-8B24-312906CF3451}" destId="{B1A94A2E-57D8-4B0A-9605-B9E37FC44EB1}" srcOrd="0" destOrd="1" presId="urn:microsoft.com/office/officeart/2005/8/layout/hList6"/>
    <dgm:cxn modelId="{BFFDA506-567D-4E6E-AF05-2F47A7AC787D}" srcId="{7B6B004A-B01D-4B7B-80AB-2768BCA74A14}" destId="{C610A656-79E0-4151-BF59-BB726AC9F11F}" srcOrd="4" destOrd="0" parTransId="{8A3C74F1-D7DD-48CB-9645-83974E7965E9}" sibTransId="{5272F5CE-BE41-49E7-BC33-ECC48F8D5B60}"/>
    <dgm:cxn modelId="{668D1E78-1FCD-4DF6-9AEE-07D1A5A1B9E0}" type="presOf" srcId="{7D31530C-F3E9-42E3-9EEF-BB163FA24287}" destId="{B1A94A2E-57D8-4B0A-9605-B9E37FC44EB1}" srcOrd="0" destOrd="3" presId="urn:microsoft.com/office/officeart/2005/8/layout/hList6"/>
    <dgm:cxn modelId="{2C01AF34-D1CD-4E59-9738-2128C5C9255E}" type="presOf" srcId="{6D263470-6E97-4151-A4D5-605B974A7726}" destId="{B1A94A2E-57D8-4B0A-9605-B9E37FC44EB1}" srcOrd="0" destOrd="4" presId="urn:microsoft.com/office/officeart/2005/8/layout/hList6"/>
    <dgm:cxn modelId="{3C7D63CC-9B70-4F62-B9DA-5EE6818C5628}" srcId="{61292E55-6E9C-4CA9-ADD2-81422BE74884}" destId="{3AAA5DF9-FFA6-41B1-B1C1-FEBCEC708E42}" srcOrd="2" destOrd="0" parTransId="{A934D13D-6383-4990-B700-D7D9D9275163}" sibTransId="{3688516D-DF3A-402F-839F-97A4BE0C4127}"/>
    <dgm:cxn modelId="{338503B6-86BF-4596-A97D-DC98989F77B3}" type="presOf" srcId="{3AAA5DF9-FFA6-41B1-B1C1-FEBCEC708E42}" destId="{0ED2423D-0341-432F-B508-FB24AD0B453A}" srcOrd="0" destOrd="3" presId="urn:microsoft.com/office/officeart/2005/8/layout/hList6"/>
    <dgm:cxn modelId="{695086BC-662F-4246-872F-E99B3113F8EB}" srcId="{E22B6A36-15AF-4905-BE9A-82A10A2DC4C6}" destId="{7B6B004A-B01D-4B7B-80AB-2768BCA74A14}" srcOrd="1" destOrd="0" parTransId="{40E105AE-288E-4EF9-BF3F-28A978766511}" sibTransId="{53E71CBC-7D36-4C0C-B20F-96F5FA18207E}"/>
    <dgm:cxn modelId="{7FB2E458-C13B-4DC5-89E5-D5484346991B}" srcId="{7B6B004A-B01D-4B7B-80AB-2768BCA74A14}" destId="{CAF94D46-B722-40FD-8B24-312906CF3451}" srcOrd="0" destOrd="0" parTransId="{9188D59C-49E3-4D54-A305-19B85143D25F}" sibTransId="{41D0E24D-D4EE-4BF7-ABAB-89DB1EBEEE5B}"/>
    <dgm:cxn modelId="{2F53BDFE-D559-475F-BFEC-1414A77A738B}" type="presOf" srcId="{61292E55-6E9C-4CA9-ADD2-81422BE74884}" destId="{0ED2423D-0341-432F-B508-FB24AD0B453A}" srcOrd="0" destOrd="0" presId="urn:microsoft.com/office/officeart/2005/8/layout/hList6"/>
    <dgm:cxn modelId="{8EE8A9E2-C9AA-41BE-8EEB-F7EB2DCC78AD}" type="presOf" srcId="{4680D6C7-A9A2-457A-BE30-BC3458AD87FA}" destId="{0ED2423D-0341-432F-B508-FB24AD0B453A}" srcOrd="0" destOrd="1" presId="urn:microsoft.com/office/officeart/2005/8/layout/hList6"/>
    <dgm:cxn modelId="{C215E102-9D4B-4F69-9CB6-7BE0FF134DFE}" srcId="{61292E55-6E9C-4CA9-ADD2-81422BE74884}" destId="{707F9782-6529-49A6-9109-901243DE1FBD}" srcOrd="4" destOrd="0" parTransId="{B13ECEA5-0949-4E1D-9B8E-C597CC42BC9D}" sibTransId="{108EFF19-E576-48CA-A7F4-119646AA65DB}"/>
    <dgm:cxn modelId="{F03DA3F2-91A6-4CED-B1F5-D85D44F5754A}" srcId="{61292E55-6E9C-4CA9-ADD2-81422BE74884}" destId="{4680D6C7-A9A2-457A-BE30-BC3458AD87FA}" srcOrd="0" destOrd="0" parTransId="{7E1ADBF6-361C-4967-B0F5-5594F4A3B832}" sibTransId="{A252C04B-A191-48A5-8C6E-8B9E99B96593}"/>
    <dgm:cxn modelId="{12874498-E053-47A2-8C2D-ACBD4A3035DF}" type="presOf" srcId="{E3F521B8-31A6-4BC1-9645-4B38B1CC527E}" destId="{0ED2423D-0341-432F-B508-FB24AD0B453A}" srcOrd="0" destOrd="4" presId="urn:microsoft.com/office/officeart/2005/8/layout/hList6"/>
    <dgm:cxn modelId="{E14F1BFB-430F-4224-853A-9C3E5263E16D}" srcId="{7B6B004A-B01D-4B7B-80AB-2768BCA74A14}" destId="{C205A056-8F4A-423F-AA1A-32E1D3B71C9E}" srcOrd="1" destOrd="0" parTransId="{F705DD3D-C99D-4738-8713-AF9CFA07DFB1}" sibTransId="{A4325533-343E-4C7E-8E4E-881DDBAB9D21}"/>
    <dgm:cxn modelId="{31E7D164-5CCD-4A0F-A5ED-92A3541D5143}" type="presOf" srcId="{C205A056-8F4A-423F-AA1A-32E1D3B71C9E}" destId="{B1A94A2E-57D8-4B0A-9605-B9E37FC44EB1}" srcOrd="0" destOrd="2" presId="urn:microsoft.com/office/officeart/2005/8/layout/hList6"/>
    <dgm:cxn modelId="{0EE6FB1F-2C04-45BA-9A67-76E2295B89B4}" type="presOf" srcId="{E22B6A36-15AF-4905-BE9A-82A10A2DC4C6}" destId="{F68CD91C-7624-49BA-8659-356B468921C9}" srcOrd="0" destOrd="0" presId="urn:microsoft.com/office/officeart/2005/8/layout/hList6"/>
    <dgm:cxn modelId="{B7715818-388B-41F7-B16B-027B3A41CC93}" srcId="{61292E55-6E9C-4CA9-ADD2-81422BE74884}" destId="{E3F521B8-31A6-4BC1-9645-4B38B1CC527E}" srcOrd="3" destOrd="0" parTransId="{0F9C2DCB-6BBC-459A-975C-419FDE092580}" sibTransId="{9D4B7A4F-D9FC-4C85-A61D-558BA3466934}"/>
    <dgm:cxn modelId="{0DF57F15-B599-43A9-B4FD-C405FC62F1BB}" srcId="{7B6B004A-B01D-4B7B-80AB-2768BCA74A14}" destId="{6D263470-6E97-4151-A4D5-605B974A7726}" srcOrd="3" destOrd="0" parTransId="{193FF18A-0856-4F47-B8B4-BACE5AA29CE4}" sibTransId="{5DEEC80B-C189-425E-81AB-C3411D5EB547}"/>
    <dgm:cxn modelId="{E53FD26D-4FD8-439C-8E7D-B14DDE0F8A71}" type="presOf" srcId="{13377D78-3E4D-4C1B-93A3-0AB4017287BA}" destId="{0ED2423D-0341-432F-B508-FB24AD0B453A}" srcOrd="0" destOrd="2" presId="urn:microsoft.com/office/officeart/2005/8/layout/hList6"/>
    <dgm:cxn modelId="{30DB15CB-B69F-42AD-86DF-0C212D429588}" type="presOf" srcId="{707F9782-6529-49A6-9109-901243DE1FBD}" destId="{0ED2423D-0341-432F-B508-FB24AD0B453A}" srcOrd="0" destOrd="5" presId="urn:microsoft.com/office/officeart/2005/8/layout/hList6"/>
    <dgm:cxn modelId="{F1A729D0-3175-4C26-B406-06F0C1D5383B}" type="presOf" srcId="{7B6B004A-B01D-4B7B-80AB-2768BCA74A14}" destId="{B1A94A2E-57D8-4B0A-9605-B9E37FC44EB1}" srcOrd="0" destOrd="0" presId="urn:microsoft.com/office/officeart/2005/8/layout/hList6"/>
    <dgm:cxn modelId="{6A6CA3B3-577F-4E4C-AC49-1B626C45536E}" type="presOf" srcId="{C610A656-79E0-4151-BF59-BB726AC9F11F}" destId="{B1A94A2E-57D8-4B0A-9605-B9E37FC44EB1}" srcOrd="0" destOrd="5" presId="urn:microsoft.com/office/officeart/2005/8/layout/hList6"/>
    <dgm:cxn modelId="{B4E96154-60DF-49D5-A1B9-E0A2EFFABD14}" srcId="{E22B6A36-15AF-4905-BE9A-82A10A2DC4C6}" destId="{61292E55-6E9C-4CA9-ADD2-81422BE74884}" srcOrd="0" destOrd="0" parTransId="{D71DCE26-7C3F-4526-83CA-55813AD0EDDC}" sibTransId="{4BF2A172-1AD1-47F6-A6D8-AC4A3B937BB2}"/>
    <dgm:cxn modelId="{2774D7B0-46A8-4E47-8885-B9392D6E9E8F}" srcId="{61292E55-6E9C-4CA9-ADD2-81422BE74884}" destId="{13377D78-3E4D-4C1B-93A3-0AB4017287BA}" srcOrd="1" destOrd="0" parTransId="{B6EA33DB-3455-4A67-A8DA-608A0DE0D650}" sibTransId="{A41E89B7-E9C9-4753-B6BA-D4778EAD5C39}"/>
    <dgm:cxn modelId="{5B89EF92-0B05-483E-A394-7058026AC964}" srcId="{7B6B004A-B01D-4B7B-80AB-2768BCA74A14}" destId="{7D31530C-F3E9-42E3-9EEF-BB163FA24287}" srcOrd="2" destOrd="0" parTransId="{83480D4F-3BE3-419C-BB4C-8161A12EFA27}" sibTransId="{F2E3F8C0-BFC0-442D-A85C-2BB6CF51A5EC}"/>
    <dgm:cxn modelId="{D06AD2E9-3A8A-481E-9CFE-4C4FED918382}" type="presParOf" srcId="{F68CD91C-7624-49BA-8659-356B468921C9}" destId="{0ED2423D-0341-432F-B508-FB24AD0B453A}" srcOrd="0" destOrd="0" presId="urn:microsoft.com/office/officeart/2005/8/layout/hList6"/>
    <dgm:cxn modelId="{53B7167C-EBD9-4FD2-8168-101936F34984}" type="presParOf" srcId="{F68CD91C-7624-49BA-8659-356B468921C9}" destId="{76B02A5B-5EB4-4D80-AA55-72DBD52B805B}" srcOrd="1" destOrd="0" presId="urn:microsoft.com/office/officeart/2005/8/layout/hList6"/>
    <dgm:cxn modelId="{65F6369B-CDC7-4EE7-870F-572C8E48818A}" type="presParOf" srcId="{F68CD91C-7624-49BA-8659-356B468921C9}" destId="{B1A94A2E-57D8-4B0A-9605-B9E37FC44EB1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2914AE-6E7F-455A-B50A-38B24AC05FCE}">
      <dsp:nvSpPr>
        <dsp:cNvPr id="0" name=""/>
        <dsp:cNvSpPr/>
      </dsp:nvSpPr>
      <dsp:spPr>
        <a:xfrm>
          <a:off x="0" y="580038"/>
          <a:ext cx="7774632" cy="608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Movilidad continúa fortaleciéndose</a:t>
          </a:r>
          <a:endParaRPr lang="es-MX" sz="2600" kern="1200" dirty="0"/>
        </a:p>
      </dsp:txBody>
      <dsp:txXfrm>
        <a:off x="0" y="580038"/>
        <a:ext cx="7774632" cy="608400"/>
      </dsp:txXfrm>
    </dsp:sp>
    <dsp:sp modelId="{B2E1B9C1-01AE-4EC4-9696-582E8E814B0C}">
      <dsp:nvSpPr>
        <dsp:cNvPr id="0" name=""/>
        <dsp:cNvSpPr/>
      </dsp:nvSpPr>
      <dsp:spPr>
        <a:xfrm>
          <a:off x="0" y="1188439"/>
          <a:ext cx="7774632" cy="43056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84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000" kern="1200" dirty="0" smtClean="0"/>
            <a:t>Acercamiento de la gente con Internet</a:t>
          </a:r>
          <a:endParaRPr lang="es-MX" sz="2000" kern="1200" dirty="0"/>
        </a:p>
      </dsp:txBody>
      <dsp:txXfrm>
        <a:off x="0" y="1188439"/>
        <a:ext cx="7774632" cy="430560"/>
      </dsp:txXfrm>
    </dsp:sp>
    <dsp:sp modelId="{D031CAAD-6C08-4889-A3E5-82F38447EBC8}">
      <dsp:nvSpPr>
        <dsp:cNvPr id="0" name=""/>
        <dsp:cNvSpPr/>
      </dsp:nvSpPr>
      <dsp:spPr>
        <a:xfrm>
          <a:off x="0" y="1618998"/>
          <a:ext cx="7774632" cy="60840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Desarrollo de nuevas categorías</a:t>
          </a:r>
          <a:endParaRPr lang="es-MX" sz="2600" kern="1200" dirty="0"/>
        </a:p>
      </dsp:txBody>
      <dsp:txXfrm>
        <a:off x="0" y="1618998"/>
        <a:ext cx="7774632" cy="608400"/>
      </dsp:txXfrm>
    </dsp:sp>
    <dsp:sp modelId="{39B1CD44-CB4B-448E-BEC7-D1AE6F97E4EC}">
      <dsp:nvSpPr>
        <dsp:cNvPr id="0" name=""/>
        <dsp:cNvSpPr/>
      </dsp:nvSpPr>
      <dsp:spPr>
        <a:xfrm>
          <a:off x="0" y="2227399"/>
          <a:ext cx="7774632" cy="59202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84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000" kern="1200" dirty="0" smtClean="0"/>
            <a:t>Se vende de todo: accesorios, zapatos, ropa, viajes, autos, entre otros.</a:t>
          </a:r>
          <a:endParaRPr lang="es-MX" sz="2000" kern="1200" dirty="0"/>
        </a:p>
      </dsp:txBody>
      <dsp:txXfrm>
        <a:off x="0" y="2227399"/>
        <a:ext cx="7774632" cy="592020"/>
      </dsp:txXfrm>
    </dsp:sp>
    <dsp:sp modelId="{FEECB126-31C4-4F0E-9816-2B192E8755C5}">
      <dsp:nvSpPr>
        <dsp:cNvPr id="0" name=""/>
        <dsp:cNvSpPr/>
      </dsp:nvSpPr>
      <dsp:spPr>
        <a:xfrm>
          <a:off x="0" y="2819419"/>
          <a:ext cx="7774632" cy="60840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Experiencia para superar a las marcas extranjeras</a:t>
          </a:r>
          <a:endParaRPr lang="es-MX" sz="2600" kern="1200" dirty="0"/>
        </a:p>
      </dsp:txBody>
      <dsp:txXfrm>
        <a:off x="0" y="2819419"/>
        <a:ext cx="7774632" cy="608400"/>
      </dsp:txXfrm>
    </dsp:sp>
    <dsp:sp modelId="{2CEE2804-7A85-4F30-8C35-F09FFB03DA45}">
      <dsp:nvSpPr>
        <dsp:cNvPr id="0" name=""/>
        <dsp:cNvSpPr/>
      </dsp:nvSpPr>
      <dsp:spPr>
        <a:xfrm>
          <a:off x="0" y="3427819"/>
          <a:ext cx="7774632" cy="59202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84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000" kern="1200" dirty="0" smtClean="0"/>
            <a:t>No solo comprar en tiendas on-line extranjeras como e-bay y Amazon</a:t>
          </a:r>
          <a:endParaRPr lang="es-MX" sz="2000" kern="1200" dirty="0"/>
        </a:p>
      </dsp:txBody>
      <dsp:txXfrm>
        <a:off x="0" y="3427819"/>
        <a:ext cx="7774632" cy="5920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2914AE-6E7F-455A-B50A-38B24AC05FCE}">
      <dsp:nvSpPr>
        <dsp:cNvPr id="0" name=""/>
        <dsp:cNvSpPr/>
      </dsp:nvSpPr>
      <dsp:spPr>
        <a:xfrm>
          <a:off x="0" y="349372"/>
          <a:ext cx="7774632" cy="702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Fortalecimiento de la relación con la banca</a:t>
          </a:r>
          <a:endParaRPr lang="es-MX" sz="3000" kern="1200" dirty="0"/>
        </a:p>
      </dsp:txBody>
      <dsp:txXfrm>
        <a:off x="0" y="349372"/>
        <a:ext cx="7774632" cy="702000"/>
      </dsp:txXfrm>
    </dsp:sp>
    <dsp:sp modelId="{B2E1B9C1-01AE-4EC4-9696-582E8E814B0C}">
      <dsp:nvSpPr>
        <dsp:cNvPr id="0" name=""/>
        <dsp:cNvSpPr/>
      </dsp:nvSpPr>
      <dsp:spPr>
        <a:xfrm>
          <a:off x="0" y="1051372"/>
          <a:ext cx="7774632" cy="49680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845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300" kern="1200" dirty="0" smtClean="0"/>
            <a:t>Aumento de créditos</a:t>
          </a:r>
          <a:endParaRPr lang="es-MX" sz="2300" kern="1200" dirty="0"/>
        </a:p>
      </dsp:txBody>
      <dsp:txXfrm>
        <a:off x="0" y="1051372"/>
        <a:ext cx="7774632" cy="496800"/>
      </dsp:txXfrm>
    </dsp:sp>
    <dsp:sp modelId="{0A40D56F-8F9B-4619-995D-2EC480D46271}">
      <dsp:nvSpPr>
        <dsp:cNvPr id="0" name=""/>
        <dsp:cNvSpPr/>
      </dsp:nvSpPr>
      <dsp:spPr>
        <a:xfrm>
          <a:off x="0" y="1548172"/>
          <a:ext cx="7774632" cy="70200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Mejora en la logística de envíos</a:t>
          </a:r>
          <a:endParaRPr lang="es-MX" sz="3000" kern="1200" dirty="0"/>
        </a:p>
      </dsp:txBody>
      <dsp:txXfrm>
        <a:off x="0" y="1548172"/>
        <a:ext cx="7774632" cy="702000"/>
      </dsp:txXfrm>
    </dsp:sp>
    <dsp:sp modelId="{F5591908-E990-48AB-B8D3-8613C827974A}">
      <dsp:nvSpPr>
        <dsp:cNvPr id="0" name=""/>
        <dsp:cNvSpPr/>
      </dsp:nvSpPr>
      <dsp:spPr>
        <a:xfrm>
          <a:off x="0" y="2250172"/>
          <a:ext cx="7774632" cy="49680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845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300" kern="1200" dirty="0" smtClean="0"/>
            <a:t>Elevación en la calidad de entregas en tiempo y forma</a:t>
          </a:r>
          <a:endParaRPr lang="es-MX" sz="2300" kern="1200" dirty="0"/>
        </a:p>
      </dsp:txBody>
      <dsp:txXfrm>
        <a:off x="0" y="2250172"/>
        <a:ext cx="7774632" cy="4968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DE14F0-28A8-4924-8AD2-41C22B85E43D}">
      <dsp:nvSpPr>
        <dsp:cNvPr id="0" name=""/>
        <dsp:cNvSpPr/>
      </dsp:nvSpPr>
      <dsp:spPr>
        <a:xfrm>
          <a:off x="0" y="375421"/>
          <a:ext cx="2421945" cy="145316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Influencia mundial</a:t>
          </a:r>
          <a:endParaRPr lang="es-MX" sz="2400" kern="1200" dirty="0"/>
        </a:p>
      </dsp:txBody>
      <dsp:txXfrm>
        <a:off x="0" y="375421"/>
        <a:ext cx="2421945" cy="1453167"/>
      </dsp:txXfrm>
    </dsp:sp>
    <dsp:sp modelId="{88F78613-062B-401A-8421-CF916912D0F7}">
      <dsp:nvSpPr>
        <dsp:cNvPr id="0" name=""/>
        <dsp:cNvSpPr/>
      </dsp:nvSpPr>
      <dsp:spPr>
        <a:xfrm>
          <a:off x="2664139" y="375421"/>
          <a:ext cx="2421945" cy="145316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Gastos elevados</a:t>
          </a:r>
          <a:endParaRPr lang="es-MX" sz="2400" kern="1200" dirty="0"/>
        </a:p>
      </dsp:txBody>
      <dsp:txXfrm>
        <a:off x="2664139" y="375421"/>
        <a:ext cx="2421945" cy="1453167"/>
      </dsp:txXfrm>
    </dsp:sp>
    <dsp:sp modelId="{8FAB20E1-E01F-4A0E-9BDA-E5A9195914DC}">
      <dsp:nvSpPr>
        <dsp:cNvPr id="0" name=""/>
        <dsp:cNvSpPr/>
      </dsp:nvSpPr>
      <dsp:spPr>
        <a:xfrm>
          <a:off x="5328279" y="375421"/>
          <a:ext cx="2421945" cy="145316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Comercio transfronterizo</a:t>
          </a:r>
          <a:endParaRPr lang="es-MX" sz="2400" kern="1200" dirty="0"/>
        </a:p>
      </dsp:txBody>
      <dsp:txXfrm>
        <a:off x="5328279" y="375421"/>
        <a:ext cx="2421945" cy="1453167"/>
      </dsp:txXfrm>
    </dsp:sp>
    <dsp:sp modelId="{8EAE78A0-C96F-4629-836A-3DF3661FB732}">
      <dsp:nvSpPr>
        <dsp:cNvPr id="0" name=""/>
        <dsp:cNvSpPr/>
      </dsp:nvSpPr>
      <dsp:spPr>
        <a:xfrm>
          <a:off x="1332069" y="2070782"/>
          <a:ext cx="2421945" cy="145316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Influencia web en las decisiones de compra</a:t>
          </a:r>
          <a:endParaRPr lang="es-MX" sz="2400" kern="1200" dirty="0"/>
        </a:p>
      </dsp:txBody>
      <dsp:txXfrm>
        <a:off x="1332069" y="2070782"/>
        <a:ext cx="2421945" cy="1453167"/>
      </dsp:txXfrm>
    </dsp:sp>
    <dsp:sp modelId="{41249477-ACF3-485B-A63D-5A8FE5C01CC9}">
      <dsp:nvSpPr>
        <dsp:cNvPr id="0" name=""/>
        <dsp:cNvSpPr/>
      </dsp:nvSpPr>
      <dsp:spPr>
        <a:xfrm>
          <a:off x="3996209" y="2070782"/>
          <a:ext cx="2421945" cy="145316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Comercio móvil</a:t>
          </a:r>
          <a:endParaRPr lang="es-MX" sz="2400" kern="1200" dirty="0"/>
        </a:p>
      </dsp:txBody>
      <dsp:txXfrm>
        <a:off x="3996209" y="2070782"/>
        <a:ext cx="2421945" cy="145316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AD14FB-7A95-4895-8A48-209F5BD243A2}">
      <dsp:nvSpPr>
        <dsp:cNvPr id="0" name=""/>
        <dsp:cNvSpPr/>
      </dsp:nvSpPr>
      <dsp:spPr>
        <a:xfrm>
          <a:off x="1513" y="0"/>
          <a:ext cx="3854355" cy="3467323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b="1" kern="1200" cap="none" spc="0" smtClean="0">
              <a:ln w="9525"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rPr>
            <a:t>VENTAJAS</a:t>
          </a:r>
          <a:endParaRPr lang="es-MX" sz="2900" b="1" kern="1200" cap="none" spc="0" dirty="0">
            <a:ln w="22225">
              <a:prstDash val="solid"/>
            </a:ln>
            <a:effectLst/>
          </a:endParaRPr>
        </a:p>
      </dsp:txBody>
      <dsp:txXfrm rot="16200000">
        <a:off x="-1034653" y="1036166"/>
        <a:ext cx="2843204" cy="770871"/>
      </dsp:txXfrm>
    </dsp:sp>
    <dsp:sp modelId="{0B44C334-56CF-4FA6-8DFC-1DB1CE0909B9}">
      <dsp:nvSpPr>
        <dsp:cNvPr id="0" name=""/>
        <dsp:cNvSpPr/>
      </dsp:nvSpPr>
      <dsp:spPr>
        <a:xfrm>
          <a:off x="772384" y="0"/>
          <a:ext cx="2871494" cy="3467323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Realización del negocio al momento.</a:t>
          </a:r>
          <a:endParaRPr lang="es-MX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Relación directa y al momento entre el cliente y el proveedor</a:t>
          </a:r>
          <a:endParaRPr lang="es-MX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No existe la necesidad de movilidad para efectuar el negocio</a:t>
          </a:r>
          <a:endParaRPr lang="es-MX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No existe límite geográfico</a:t>
          </a:r>
          <a:endParaRPr lang="es-MX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Ahorro de tiempo y dinero</a:t>
          </a:r>
          <a:endParaRPr lang="es-MX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Servicio 24 horas 7 días a la semana </a:t>
          </a:r>
          <a:endParaRPr lang="es-MX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No hay necesidad de una localización física</a:t>
          </a:r>
          <a:endParaRPr lang="es-MX" sz="1600" kern="1200" dirty="0"/>
        </a:p>
      </dsp:txBody>
      <dsp:txXfrm>
        <a:off x="772384" y="0"/>
        <a:ext cx="2871494" cy="3467323"/>
      </dsp:txXfrm>
    </dsp:sp>
    <dsp:sp modelId="{AF3AF6B6-988C-4444-8742-830F9183EC40}">
      <dsp:nvSpPr>
        <dsp:cNvPr id="0" name=""/>
        <dsp:cNvSpPr/>
      </dsp:nvSpPr>
      <dsp:spPr>
        <a:xfrm>
          <a:off x="3992284" y="0"/>
          <a:ext cx="3854355" cy="3467323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b="1" kern="1200" cap="none" spc="0" smtClean="0">
              <a:ln w="6600"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rPr>
            <a:t>DESVENTAJAS</a:t>
          </a:r>
          <a:endParaRPr lang="es-MX" sz="2900" b="1" kern="1200" cap="none" spc="0" dirty="0">
            <a:ln w="22225">
              <a:prstDash val="solid"/>
            </a:ln>
            <a:effectLst/>
          </a:endParaRPr>
        </a:p>
      </dsp:txBody>
      <dsp:txXfrm rot="16200000">
        <a:off x="2956117" y="1036166"/>
        <a:ext cx="2843204" cy="770871"/>
      </dsp:txXfrm>
    </dsp:sp>
    <dsp:sp modelId="{6F89D984-0B91-47C8-A127-1BF6AF51D844}">
      <dsp:nvSpPr>
        <dsp:cNvPr id="0" name=""/>
        <dsp:cNvSpPr/>
      </dsp:nvSpPr>
      <dsp:spPr>
        <a:xfrm rot="5400000">
          <a:off x="3755161" y="2684543"/>
          <a:ext cx="509763" cy="57815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9DAB0C8-359F-41FC-8058-3C0FD0096988}">
      <dsp:nvSpPr>
        <dsp:cNvPr id="0" name=""/>
        <dsp:cNvSpPr/>
      </dsp:nvSpPr>
      <dsp:spPr>
        <a:xfrm>
          <a:off x="4763155" y="0"/>
          <a:ext cx="2871494" cy="3467323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Costo de cambiar de proveedor es mínimo</a:t>
          </a:r>
          <a:endParaRPr lang="es-MX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Comparación entre proveedores es mayor</a:t>
          </a:r>
          <a:endParaRPr lang="es-MX" sz="1600" kern="1200" dirty="0"/>
        </a:p>
      </dsp:txBody>
      <dsp:txXfrm>
        <a:off x="4763155" y="0"/>
        <a:ext cx="2871494" cy="346732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D2423D-0341-432F-B508-FB24AD0B453A}">
      <dsp:nvSpPr>
        <dsp:cNvPr id="0" name=""/>
        <dsp:cNvSpPr/>
      </dsp:nvSpPr>
      <dsp:spPr>
        <a:xfrm rot="16200000">
          <a:off x="-237746" y="241372"/>
          <a:ext cx="3971379" cy="348863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1557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cap="none" spc="0" dirty="0" smtClean="0">
              <a:ln w="9525"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rPr>
            <a:t>VENTAJAS</a:t>
          </a:r>
          <a:endParaRPr lang="es-MX" sz="2400" b="1" kern="1200" cap="none" spc="0" dirty="0">
            <a:ln w="22225">
              <a:prstDash val="solid"/>
            </a:ln>
            <a:effectLst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/>
            <a:t>Bajos costos de operación</a:t>
          </a:r>
          <a:endParaRPr lang="es-MX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/>
            <a:t>Facilidades de monitoreo</a:t>
          </a:r>
          <a:endParaRPr lang="es-MX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/>
            <a:t>Mayores horizontes de inversión</a:t>
          </a:r>
          <a:endParaRPr lang="es-MX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/>
            <a:t>Compartir experiencias</a:t>
          </a:r>
          <a:endParaRPr lang="es-MX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/>
            <a:t>Procesos automatizados</a:t>
          </a:r>
          <a:endParaRPr lang="es-MX" sz="1900" kern="1200" dirty="0"/>
        </a:p>
      </dsp:txBody>
      <dsp:txXfrm rot="16200000">
        <a:off x="-237746" y="241372"/>
        <a:ext cx="3971379" cy="3488633"/>
      </dsp:txXfrm>
    </dsp:sp>
    <dsp:sp modelId="{B1A94A2E-57D8-4B0A-9605-B9E37FC44EB1}">
      <dsp:nvSpPr>
        <dsp:cNvPr id="0" name=""/>
        <dsp:cNvSpPr/>
      </dsp:nvSpPr>
      <dsp:spPr>
        <a:xfrm rot="16200000">
          <a:off x="3512535" y="241372"/>
          <a:ext cx="3971379" cy="3488633"/>
        </a:xfrm>
        <a:prstGeom prst="flowChartManualOperation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1557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cap="none" spc="0" dirty="0" smtClean="0">
              <a:ln w="6600"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rPr>
            <a:t>DESVENTAJAS</a:t>
          </a:r>
          <a:endParaRPr lang="es-MX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/>
            <a:t>Virus</a:t>
          </a:r>
          <a:endParaRPr lang="es-MX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/>
            <a:t>Hackers</a:t>
          </a:r>
          <a:endParaRPr lang="es-MX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/>
            <a:t>Desconfianza</a:t>
          </a:r>
          <a:endParaRPr lang="es-MX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/>
            <a:t>Poco crecimiento de terceros</a:t>
          </a:r>
          <a:endParaRPr lang="es-MX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/>
            <a:t>Intentos de fraudes internacionales</a:t>
          </a:r>
          <a:endParaRPr lang="es-MX" sz="1900" kern="1200" dirty="0"/>
        </a:p>
      </dsp:txBody>
      <dsp:txXfrm rot="16200000">
        <a:off x="3512535" y="241372"/>
        <a:ext cx="3971379" cy="3488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2A1D3-F315-421D-A57B-31636E6B2AC3}" type="datetimeFigureOut">
              <a:rPr lang="es-MX" smtClean="0"/>
              <a:pPr/>
              <a:t>25/04/2017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2E4B1-AA04-4537-AEDB-DC4D164CDF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678040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28709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6ABE-AAA3-4E85-9764-62AE0F32103D}" type="datetime1">
              <a:rPr lang="es-MX" smtClean="0"/>
              <a:pPr/>
              <a:t>25/04/2017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62A6-BDC6-4DB6-9694-BACF9F2688DD}" type="datetime1">
              <a:rPr lang="es-MX" smtClean="0"/>
              <a:pPr/>
              <a:t>25/04/2017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3B6A0-7432-40E4-B186-4E99ED83CFC7}" type="datetime1">
              <a:rPr lang="es-MX" smtClean="0"/>
              <a:pPr/>
              <a:t>25/04/2017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8C042-20CF-46EC-A013-953B6B393FF4}" type="datetime1">
              <a:rPr lang="es-MX" smtClean="0"/>
              <a:pPr/>
              <a:t>25/04/2017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2C2F-AE87-4412-BE8E-EC5BBF8C6779}" type="datetime1">
              <a:rPr lang="es-MX" smtClean="0"/>
              <a:pPr/>
              <a:t>25/04/2017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1EB43-58DF-4BA4-B8A2-86805F542E8F}" type="datetime1">
              <a:rPr lang="es-MX" smtClean="0"/>
              <a:pPr/>
              <a:t>25/04/2017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96D7-94E3-459A-8B46-21ED3EEE2216}" type="datetime1">
              <a:rPr lang="es-MX" smtClean="0"/>
              <a:pPr/>
              <a:t>25/04/2017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A68CA-12AA-47E1-BB08-44948D05C5E5}" type="datetime1">
              <a:rPr lang="es-MX" smtClean="0"/>
              <a:pPr/>
              <a:t>25/04/2017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44E5-C7BF-4988-9243-0799B7F395D0}" type="datetime1">
              <a:rPr lang="es-MX" smtClean="0"/>
              <a:pPr/>
              <a:t>25/04/2017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CD48EBE8-DFF4-464C-8225-D395CE7B843C}" type="datetime1">
              <a:rPr lang="es-MX" smtClean="0"/>
              <a:pPr/>
              <a:t>25/04/2017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548680"/>
            <a:ext cx="6995120" cy="1143000"/>
          </a:xfrm>
        </p:spPr>
        <p:txBody>
          <a:bodyPr/>
          <a:lstStyle/>
          <a:p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al E-Business</a:t>
            </a:r>
            <a:br>
              <a:rPr lang="en-US" sz="3200" b="1" u="sng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Ventajas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Desventajas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10</a:t>
            </a:fld>
            <a:endParaRPr lang="es-MX" dirty="0"/>
          </a:p>
        </p:txBody>
      </p:sp>
      <p:graphicFrame>
        <p:nvGraphicFramePr>
          <p:cNvPr id="6" name="Marcador de conteni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34521757"/>
              </p:ext>
            </p:extLst>
          </p:nvPr>
        </p:nvGraphicFramePr>
        <p:xfrm>
          <a:off x="1475656" y="2193925"/>
          <a:ext cx="7246168" cy="397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96440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al E-Business</a:t>
            </a:r>
            <a:br>
              <a:rPr lang="en-US" sz="3200" b="1" u="sng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Ejemplos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11</a:t>
            </a:fld>
            <a:endParaRPr lang="es-MX" dirty="0"/>
          </a:p>
        </p:txBody>
      </p:sp>
      <p:pic>
        <p:nvPicPr>
          <p:cNvPr id="1026" name="Picture 2" descr="https://i.blogs.es/207245/logo-amazon/origin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72816"/>
            <a:ext cx="3079970" cy="109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lfinanciero.com.mx/files/article_main/files/crop/uploads/2016/08/05/57a4d0ebb66cf.r_1470437082062.172-92-529-32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12" t="7897" r="18695" b="21040"/>
          <a:stretch/>
        </p:blipFill>
        <p:spPr bwMode="auto">
          <a:xfrm>
            <a:off x="5207961" y="1505941"/>
            <a:ext cx="2884584" cy="236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www.simsglobe.com/img/5-1-2.png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9674" b="33313"/>
          <a:stretch/>
        </p:blipFill>
        <p:spPr bwMode="auto">
          <a:xfrm>
            <a:off x="1475656" y="2868882"/>
            <a:ext cx="2910871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www.topcashback.co.uk/Images/Ex%20Desc/eBay%20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8342" y="3866055"/>
            <a:ext cx="3025497" cy="1210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2" descr="http://s03.s3c.es/imag/_v0/620x302/5/a/b/SegundamanoMX-Mama.jpg"/>
          <p:cNvPicPr>
            <a:picLocks noChangeAspect="1" noChangeArrowheads="1"/>
          </p:cNvPicPr>
          <p:nvPr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9496" b="20452"/>
          <a:stretch/>
        </p:blipFill>
        <p:spPr bwMode="auto">
          <a:xfrm>
            <a:off x="4716016" y="4159085"/>
            <a:ext cx="3868474" cy="754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static.savings-united.com/shop/2678/logo/Cupones_Linio.jpg"/>
          <p:cNvPicPr>
            <a:picLocks noChangeAspect="1" noChangeArrowheads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449" t="32887" r="3052" b="33514"/>
          <a:stretch/>
        </p:blipFill>
        <p:spPr bwMode="auto">
          <a:xfrm>
            <a:off x="1475656" y="5104759"/>
            <a:ext cx="3789619" cy="1347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5508104" y="5519265"/>
            <a:ext cx="3429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i="1" dirty="0" smtClean="0"/>
              <a:t>Imágenes obtenidas de internet con apoyo del buscador </a:t>
            </a:r>
            <a:r>
              <a:rPr lang="es-MX" i="1" dirty="0" err="1" smtClean="0"/>
              <a:t>google</a:t>
            </a:r>
            <a:endParaRPr lang="es-MX" i="1" dirty="0"/>
          </a:p>
        </p:txBody>
      </p:sp>
    </p:spTree>
    <p:extLst>
      <p:ext uri="{BB962C8B-B14F-4D97-AF65-F5344CB8AC3E}">
        <p14:creationId xmlns:p14="http://schemas.microsoft.com/office/powerpoint/2010/main" xmlns="" val="4268002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REFERENCIAS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12</a:t>
            </a:fld>
            <a:endParaRPr lang="es-MX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Ávila </a:t>
            </a:r>
            <a:r>
              <a:rPr lang="es-MX" dirty="0"/>
              <a:t>Macedo, J. (2007). </a:t>
            </a:r>
            <a:r>
              <a:rPr lang="es-MX" i="1" dirty="0"/>
              <a:t>Introducción a la Contabilidad</a:t>
            </a:r>
            <a:r>
              <a:rPr lang="es-MX" dirty="0"/>
              <a:t> (1st ed., pp. </a:t>
            </a:r>
            <a:r>
              <a:rPr lang="es-MX" dirty="0" smtClean="0"/>
              <a:t>21, 23). </a:t>
            </a:r>
            <a:r>
              <a:rPr lang="en-US" dirty="0"/>
              <a:t>México. Retrieved from https://books.google.com.mx/books?id=XeX_fKmeJWIC&amp;pg=PA17&amp;dq=activo,+</a:t>
            </a:r>
            <a:r>
              <a:rPr lang="en-US" dirty="0" smtClean="0"/>
              <a:t>pasivo,capital&amp;hl=es-419&amp;sa=X&amp;redir_esc=y#v=onepage&amp;q&amp;f=false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667092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Administración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Introducción al E-Business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M.T.E. Gloria Marlene Pérez Escalante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Enero-Junio 2017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3</a:t>
            </a:fld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800" dirty="0" smtClean="0"/>
              <a:t>Noveno Semestre</a:t>
            </a:r>
          </a:p>
          <a:p>
            <a:pPr marL="0" indent="0" algn="ctr">
              <a:buNone/>
            </a:pPr>
            <a:endParaRPr lang="es-MX" sz="4800" dirty="0"/>
          </a:p>
          <a:p>
            <a:pPr marL="0" indent="0" algn="ctr">
              <a:buNone/>
            </a:pPr>
            <a:r>
              <a:rPr lang="es-MX" sz="4800" dirty="0" smtClean="0"/>
              <a:t>Asignatura:</a:t>
            </a:r>
          </a:p>
          <a:p>
            <a:pPr marL="0" indent="0" algn="ctr">
              <a:buNone/>
            </a:pPr>
            <a:r>
              <a:rPr lang="es-MX" sz="4800" dirty="0" smtClean="0"/>
              <a:t>Negocios Electrónicos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xmlns="" val="836982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u="sng" dirty="0">
                <a:latin typeface="Arial" pitchFamily="34" charset="0"/>
                <a:cs typeface="Arial" pitchFamily="34" charset="0"/>
              </a:rPr>
              <a:t>Introduction to e-business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algn="just">
              <a:lnSpc>
                <a:spcPct val="90000"/>
              </a:lnSpc>
              <a:buNone/>
            </a:pP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indent="0" algn="just">
              <a:lnSpc>
                <a:spcPct val="90000"/>
              </a:lnSpc>
              <a:buNone/>
            </a:pPr>
            <a:endParaRPr lang="fr-FR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E-business is a new way of carrying out an entire business process, through the Information and Communication Technologies in a way that improves business processes optimizing internal and external management.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000" b="1" u="sng" dirty="0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E-Business, E-Business Trends, Advantages and Disadvantages of E-Business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5062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al E-Business</a:t>
            </a:r>
            <a:br>
              <a:rPr lang="en-US" sz="3200" b="1" u="sng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Definición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5</a:t>
            </a:fld>
            <a:endParaRPr lang="es-MX" dirty="0"/>
          </a:p>
        </p:txBody>
      </p:sp>
      <p:pic>
        <p:nvPicPr>
          <p:cNvPr id="6" name="Imagen 5" descr="Recorte de pantalla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CBFFCC"/>
              </a:clrFrom>
              <a:clrTo>
                <a:srgbClr val="CBFF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1417638"/>
            <a:ext cx="7822232" cy="5131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39719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548680"/>
            <a:ext cx="6995120" cy="1143000"/>
          </a:xfrm>
        </p:spPr>
        <p:txBody>
          <a:bodyPr/>
          <a:lstStyle/>
          <a:p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al E-Business</a:t>
            </a:r>
            <a:br>
              <a:rPr lang="en-US" sz="3200" b="1" u="sng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Tendencias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del E-Business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por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el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uso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las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TIC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6</a:t>
            </a:fld>
            <a:endParaRPr lang="es-MX" dirty="0"/>
          </a:p>
        </p:txBody>
      </p:sp>
      <p:graphicFrame>
        <p:nvGraphicFramePr>
          <p:cNvPr id="7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69266483"/>
              </p:ext>
            </p:extLst>
          </p:nvPr>
        </p:nvGraphicFramePr>
        <p:xfrm>
          <a:off x="1301924" y="1810287"/>
          <a:ext cx="7774632" cy="4599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36148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548680"/>
            <a:ext cx="6995120" cy="1143000"/>
          </a:xfrm>
        </p:spPr>
        <p:txBody>
          <a:bodyPr/>
          <a:lstStyle/>
          <a:p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al E-Business</a:t>
            </a:r>
            <a:br>
              <a:rPr lang="en-US" sz="3200" b="1" u="sng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Tendencias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del E-Business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por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el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uso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las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TIC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7</a:t>
            </a:fld>
            <a:endParaRPr lang="es-MX" dirty="0"/>
          </a:p>
        </p:txBody>
      </p:sp>
      <p:graphicFrame>
        <p:nvGraphicFramePr>
          <p:cNvPr id="7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76153371"/>
              </p:ext>
            </p:extLst>
          </p:nvPr>
        </p:nvGraphicFramePr>
        <p:xfrm>
          <a:off x="1301924" y="2492896"/>
          <a:ext cx="77746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69397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548680"/>
            <a:ext cx="6995120" cy="1143000"/>
          </a:xfrm>
        </p:spPr>
        <p:txBody>
          <a:bodyPr/>
          <a:lstStyle/>
          <a:p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al E-Business</a:t>
            </a:r>
            <a:br>
              <a:rPr lang="en-US" sz="3200" b="1" u="sng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Tendencias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del E-Business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por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el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uso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las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TIC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8</a:t>
            </a:fld>
            <a:endParaRPr lang="es-MX" dirty="0"/>
          </a:p>
        </p:txBody>
      </p:sp>
      <p:graphicFrame>
        <p:nvGraphicFramePr>
          <p:cNvPr id="6" name="Marcador de contenid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11696116"/>
              </p:ext>
            </p:extLst>
          </p:nvPr>
        </p:nvGraphicFramePr>
        <p:xfrm>
          <a:off x="1187624" y="2193925"/>
          <a:ext cx="7750224" cy="389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35801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548680"/>
            <a:ext cx="6995120" cy="1143000"/>
          </a:xfrm>
        </p:spPr>
        <p:txBody>
          <a:bodyPr/>
          <a:lstStyle/>
          <a:p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al E-Business</a:t>
            </a:r>
            <a:br>
              <a:rPr lang="en-US" sz="3200" b="1" u="sng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Ventajas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en-US" sz="3200" b="1" u="sng" dirty="0" err="1" smtClean="0">
                <a:latin typeface="Arial" pitchFamily="34" charset="0"/>
                <a:cs typeface="Arial" pitchFamily="34" charset="0"/>
              </a:rPr>
              <a:t>Desventajas</a:t>
            </a:r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9</a:t>
            </a:fld>
            <a:endParaRPr lang="es-MX" dirty="0"/>
          </a:p>
        </p:txBody>
      </p:sp>
      <p:graphicFrame>
        <p:nvGraphicFramePr>
          <p:cNvPr id="7" name="Marcador de conteni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09427210"/>
              </p:ext>
            </p:extLst>
          </p:nvPr>
        </p:nvGraphicFramePr>
        <p:xfrm>
          <a:off x="1091208" y="2348880"/>
          <a:ext cx="7846640" cy="3467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672406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388</Words>
  <Application>Microsoft Office PowerPoint</Application>
  <PresentationFormat>Presentación en pantalla (4:3)</PresentationFormat>
  <Paragraphs>90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UNIVERSIDAD AUTÓNOMA DEL ESTADO DE HIDALGO</vt:lpstr>
      <vt:lpstr>Diapositiva 2</vt:lpstr>
      <vt:lpstr>Diapositiva 3</vt:lpstr>
      <vt:lpstr>Introduction to e-business</vt:lpstr>
      <vt:lpstr>Introducción al E-Business Definición</vt:lpstr>
      <vt:lpstr>Introducción al E-Business Tendencias del E-Business por el uso de las TIC</vt:lpstr>
      <vt:lpstr>Introducción al E-Business Tendencias del E-Business por el uso de las TIC</vt:lpstr>
      <vt:lpstr>Introducción al E-Business Tendencias del E-Business por el uso de las TIC</vt:lpstr>
      <vt:lpstr>Introducción al E-Business Ventajas y Desventajas </vt:lpstr>
      <vt:lpstr>Introducción al E-Business Ventajas y Desventajas </vt:lpstr>
      <vt:lpstr>Introducción al E-Business Ejemplos</vt:lpstr>
      <vt:lpstr>REFERENCIAS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106</cp:revision>
  <dcterms:created xsi:type="dcterms:W3CDTF">2014-12-12T16:57:31Z</dcterms:created>
  <dcterms:modified xsi:type="dcterms:W3CDTF">2017-04-26T00:29:01Z</dcterms:modified>
</cp:coreProperties>
</file>