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9" r:id="rId2"/>
    <p:sldId id="256" r:id="rId3"/>
    <p:sldId id="280" r:id="rId4"/>
    <p:sldId id="269" r:id="rId5"/>
    <p:sldId id="257" r:id="rId6"/>
    <p:sldId id="270" r:id="rId7"/>
    <p:sldId id="271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66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F801B-C6AB-4A75-A6DD-918B21C03AD3}" type="doc">
      <dgm:prSet loTypeId="urn:microsoft.com/office/officeart/2008/layout/RadialCluster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394A664-F3E1-4FE4-AC42-A1234862EEF5}">
      <dgm:prSet phldrT="[Texto]"/>
      <dgm:spPr/>
      <dgm:t>
        <a:bodyPr/>
        <a:lstStyle/>
        <a:p>
          <a:r>
            <a:rPr lang="es-MX" dirty="0" smtClean="0"/>
            <a:t>Activo</a:t>
          </a:r>
          <a:endParaRPr lang="es-MX" dirty="0"/>
        </a:p>
      </dgm:t>
    </dgm:pt>
    <dgm:pt modelId="{C724F532-27C1-4120-AE00-1014EB93C9BD}" type="parTrans" cxnId="{ED619428-3519-4D20-83EB-3CBBBEA331A3}">
      <dgm:prSet/>
      <dgm:spPr/>
      <dgm:t>
        <a:bodyPr/>
        <a:lstStyle/>
        <a:p>
          <a:endParaRPr lang="es-MX"/>
        </a:p>
      </dgm:t>
    </dgm:pt>
    <dgm:pt modelId="{A533541A-84E3-4177-8843-ECA88BDD004D}" type="sibTrans" cxnId="{ED619428-3519-4D20-83EB-3CBBBEA331A3}">
      <dgm:prSet/>
      <dgm:spPr/>
      <dgm:t>
        <a:bodyPr/>
        <a:lstStyle/>
        <a:p>
          <a:endParaRPr lang="es-MX"/>
        </a:p>
      </dgm:t>
    </dgm:pt>
    <dgm:pt modelId="{ADB3CBC7-3EA6-4613-9128-334D2ACD45E6}">
      <dgm:prSet phldrT="[Texto]"/>
      <dgm:spPr/>
      <dgm:t>
        <a:bodyPr/>
        <a:lstStyle/>
        <a:p>
          <a:r>
            <a:rPr lang="es-MX" dirty="0" smtClean="0"/>
            <a:t>Circulante</a:t>
          </a:r>
          <a:endParaRPr lang="es-MX" dirty="0"/>
        </a:p>
      </dgm:t>
    </dgm:pt>
    <dgm:pt modelId="{F58C25F8-2822-4423-BCBD-BEE0150D21E5}" type="parTrans" cxnId="{9C0C7AAD-B081-431A-A56A-1FA9A0557EAF}">
      <dgm:prSet/>
      <dgm:spPr/>
      <dgm:t>
        <a:bodyPr/>
        <a:lstStyle/>
        <a:p>
          <a:endParaRPr lang="es-MX"/>
        </a:p>
      </dgm:t>
    </dgm:pt>
    <dgm:pt modelId="{E9307BB4-15FD-49B2-8F9E-C54A76649B8D}" type="sibTrans" cxnId="{9C0C7AAD-B081-431A-A56A-1FA9A0557EAF}">
      <dgm:prSet/>
      <dgm:spPr/>
      <dgm:t>
        <a:bodyPr/>
        <a:lstStyle/>
        <a:p>
          <a:endParaRPr lang="es-MX"/>
        </a:p>
      </dgm:t>
    </dgm:pt>
    <dgm:pt modelId="{8B741730-31E8-425C-914D-FEB4D3267686}">
      <dgm:prSet phldrT="[Texto]"/>
      <dgm:spPr/>
      <dgm:t>
        <a:bodyPr/>
        <a:lstStyle/>
        <a:p>
          <a:r>
            <a:rPr lang="es-MX" dirty="0" smtClean="0"/>
            <a:t>Fijo</a:t>
          </a:r>
          <a:endParaRPr lang="es-MX" dirty="0"/>
        </a:p>
      </dgm:t>
    </dgm:pt>
    <dgm:pt modelId="{A415B83C-2595-4677-BD1D-38C6069B81A2}" type="parTrans" cxnId="{ECD5680E-686C-425F-90D0-68CD728BB18E}">
      <dgm:prSet/>
      <dgm:spPr/>
      <dgm:t>
        <a:bodyPr/>
        <a:lstStyle/>
        <a:p>
          <a:endParaRPr lang="es-MX"/>
        </a:p>
      </dgm:t>
    </dgm:pt>
    <dgm:pt modelId="{B6CEEB99-2F70-4D25-B8D1-A943A27CEDE3}" type="sibTrans" cxnId="{ECD5680E-686C-425F-90D0-68CD728BB18E}">
      <dgm:prSet/>
      <dgm:spPr/>
      <dgm:t>
        <a:bodyPr/>
        <a:lstStyle/>
        <a:p>
          <a:endParaRPr lang="es-MX"/>
        </a:p>
      </dgm:t>
    </dgm:pt>
    <dgm:pt modelId="{C3C01B89-21F9-42C0-9B73-A3B23C26C6E3}">
      <dgm:prSet phldrT="[Texto]"/>
      <dgm:spPr/>
      <dgm:t>
        <a:bodyPr/>
        <a:lstStyle/>
        <a:p>
          <a:r>
            <a:rPr lang="es-MX" dirty="0" smtClean="0"/>
            <a:t>Diferido o Cargos Diferidos</a:t>
          </a:r>
          <a:endParaRPr lang="es-MX" dirty="0"/>
        </a:p>
      </dgm:t>
    </dgm:pt>
    <dgm:pt modelId="{D9278B8E-4E95-47B3-8F37-CCEEE114F2E3}" type="parTrans" cxnId="{156EC8E5-08D5-4600-B5EB-6C5BAE0AE9DF}">
      <dgm:prSet/>
      <dgm:spPr/>
      <dgm:t>
        <a:bodyPr/>
        <a:lstStyle/>
        <a:p>
          <a:endParaRPr lang="es-MX"/>
        </a:p>
      </dgm:t>
    </dgm:pt>
    <dgm:pt modelId="{A4022C9C-DC3E-4CB7-8DA0-49EA46099BD9}" type="sibTrans" cxnId="{156EC8E5-08D5-4600-B5EB-6C5BAE0AE9DF}">
      <dgm:prSet/>
      <dgm:spPr/>
      <dgm:t>
        <a:bodyPr/>
        <a:lstStyle/>
        <a:p>
          <a:endParaRPr lang="es-MX"/>
        </a:p>
      </dgm:t>
    </dgm:pt>
    <dgm:pt modelId="{94A68FB7-BAEE-4B8C-92FE-EFF37C20769A}" type="pres">
      <dgm:prSet presAssocID="{94CF801B-C6AB-4A75-A6DD-918B21C03A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3FEC378A-9720-456E-9385-3E4EBEB9C913}" type="pres">
      <dgm:prSet presAssocID="{E394A664-F3E1-4FE4-AC42-A1234862EEF5}" presName="singleCycle" presStyleCnt="0"/>
      <dgm:spPr/>
    </dgm:pt>
    <dgm:pt modelId="{68AF882A-BF73-4ED1-B66F-17438134D51F}" type="pres">
      <dgm:prSet presAssocID="{E394A664-F3E1-4FE4-AC42-A1234862EEF5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s-MX"/>
        </a:p>
      </dgm:t>
    </dgm:pt>
    <dgm:pt modelId="{C3F441D8-49CE-4062-B12D-E7C9FB7D2090}" type="pres">
      <dgm:prSet presAssocID="{F58C25F8-2822-4423-BCBD-BEE0150D21E5}" presName="Name56" presStyleLbl="parChTrans1D2" presStyleIdx="0" presStyleCnt="3"/>
      <dgm:spPr/>
      <dgm:t>
        <a:bodyPr/>
        <a:lstStyle/>
        <a:p>
          <a:endParaRPr lang="es-ES"/>
        </a:p>
      </dgm:t>
    </dgm:pt>
    <dgm:pt modelId="{DCEC6515-7D67-4A0A-A8D6-033732023774}" type="pres">
      <dgm:prSet presAssocID="{ADB3CBC7-3EA6-4613-9128-334D2ACD45E6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51ABD1-036B-44A6-AE0E-0EEFEDF13FF1}" type="pres">
      <dgm:prSet presAssocID="{A415B83C-2595-4677-BD1D-38C6069B81A2}" presName="Name56" presStyleLbl="parChTrans1D2" presStyleIdx="1" presStyleCnt="3"/>
      <dgm:spPr/>
      <dgm:t>
        <a:bodyPr/>
        <a:lstStyle/>
        <a:p>
          <a:endParaRPr lang="es-ES"/>
        </a:p>
      </dgm:t>
    </dgm:pt>
    <dgm:pt modelId="{F12FE72E-A3E6-4DF5-A208-A526AD96386D}" type="pres">
      <dgm:prSet presAssocID="{8B741730-31E8-425C-914D-FEB4D3267686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8F5E0A-112E-4A11-9253-946A6B1B7296}" type="pres">
      <dgm:prSet presAssocID="{D9278B8E-4E95-47B3-8F37-CCEEE114F2E3}" presName="Name56" presStyleLbl="parChTrans1D2" presStyleIdx="2" presStyleCnt="3"/>
      <dgm:spPr/>
      <dgm:t>
        <a:bodyPr/>
        <a:lstStyle/>
        <a:p>
          <a:endParaRPr lang="es-ES"/>
        </a:p>
      </dgm:t>
    </dgm:pt>
    <dgm:pt modelId="{FCB468BC-FCF8-4712-9168-236FAA9DB016}" type="pres">
      <dgm:prSet presAssocID="{C3C01B89-21F9-42C0-9B73-A3B23C26C6E3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D619428-3519-4D20-83EB-3CBBBEA331A3}" srcId="{94CF801B-C6AB-4A75-A6DD-918B21C03AD3}" destId="{E394A664-F3E1-4FE4-AC42-A1234862EEF5}" srcOrd="0" destOrd="0" parTransId="{C724F532-27C1-4120-AE00-1014EB93C9BD}" sibTransId="{A533541A-84E3-4177-8843-ECA88BDD004D}"/>
    <dgm:cxn modelId="{9C0C7AAD-B081-431A-A56A-1FA9A0557EAF}" srcId="{E394A664-F3E1-4FE4-AC42-A1234862EEF5}" destId="{ADB3CBC7-3EA6-4613-9128-334D2ACD45E6}" srcOrd="0" destOrd="0" parTransId="{F58C25F8-2822-4423-BCBD-BEE0150D21E5}" sibTransId="{E9307BB4-15FD-49B2-8F9E-C54A76649B8D}"/>
    <dgm:cxn modelId="{8FCB0B80-6A77-4719-B0B4-05516DBBED48}" type="presOf" srcId="{F58C25F8-2822-4423-BCBD-BEE0150D21E5}" destId="{C3F441D8-49CE-4062-B12D-E7C9FB7D2090}" srcOrd="0" destOrd="0" presId="urn:microsoft.com/office/officeart/2008/layout/RadialCluster"/>
    <dgm:cxn modelId="{4F1E0B37-5D95-4B85-8FD3-3883C6B00959}" type="presOf" srcId="{8B741730-31E8-425C-914D-FEB4D3267686}" destId="{F12FE72E-A3E6-4DF5-A208-A526AD96386D}" srcOrd="0" destOrd="0" presId="urn:microsoft.com/office/officeart/2008/layout/RadialCluster"/>
    <dgm:cxn modelId="{6E3586D1-3B98-4450-97EE-8B8950CFA816}" type="presOf" srcId="{94CF801B-C6AB-4A75-A6DD-918B21C03AD3}" destId="{94A68FB7-BAEE-4B8C-92FE-EFF37C20769A}" srcOrd="0" destOrd="0" presId="urn:microsoft.com/office/officeart/2008/layout/RadialCluster"/>
    <dgm:cxn modelId="{ECD5680E-686C-425F-90D0-68CD728BB18E}" srcId="{E394A664-F3E1-4FE4-AC42-A1234862EEF5}" destId="{8B741730-31E8-425C-914D-FEB4D3267686}" srcOrd="1" destOrd="0" parTransId="{A415B83C-2595-4677-BD1D-38C6069B81A2}" sibTransId="{B6CEEB99-2F70-4D25-B8D1-A943A27CEDE3}"/>
    <dgm:cxn modelId="{33032838-AEA5-4E73-9801-D80AD8345581}" type="presOf" srcId="{A415B83C-2595-4677-BD1D-38C6069B81A2}" destId="{0F51ABD1-036B-44A6-AE0E-0EEFEDF13FF1}" srcOrd="0" destOrd="0" presId="urn:microsoft.com/office/officeart/2008/layout/RadialCluster"/>
    <dgm:cxn modelId="{8DA3EDC4-2F92-4275-941F-EBABEB266CC0}" type="presOf" srcId="{E394A664-F3E1-4FE4-AC42-A1234862EEF5}" destId="{68AF882A-BF73-4ED1-B66F-17438134D51F}" srcOrd="0" destOrd="0" presId="urn:microsoft.com/office/officeart/2008/layout/RadialCluster"/>
    <dgm:cxn modelId="{156EC8E5-08D5-4600-B5EB-6C5BAE0AE9DF}" srcId="{E394A664-F3E1-4FE4-AC42-A1234862EEF5}" destId="{C3C01B89-21F9-42C0-9B73-A3B23C26C6E3}" srcOrd="2" destOrd="0" parTransId="{D9278B8E-4E95-47B3-8F37-CCEEE114F2E3}" sibTransId="{A4022C9C-DC3E-4CB7-8DA0-49EA46099BD9}"/>
    <dgm:cxn modelId="{2EAAD95B-712B-43E6-994B-4EF17BECD517}" type="presOf" srcId="{C3C01B89-21F9-42C0-9B73-A3B23C26C6E3}" destId="{FCB468BC-FCF8-4712-9168-236FAA9DB016}" srcOrd="0" destOrd="0" presId="urn:microsoft.com/office/officeart/2008/layout/RadialCluster"/>
    <dgm:cxn modelId="{BB4F73C1-FFDD-4127-844C-B2351C75289F}" type="presOf" srcId="{ADB3CBC7-3EA6-4613-9128-334D2ACD45E6}" destId="{DCEC6515-7D67-4A0A-A8D6-033732023774}" srcOrd="0" destOrd="0" presId="urn:microsoft.com/office/officeart/2008/layout/RadialCluster"/>
    <dgm:cxn modelId="{01461F79-5347-4E68-84B0-3DD29A259E2B}" type="presOf" srcId="{D9278B8E-4E95-47B3-8F37-CCEEE114F2E3}" destId="{588F5E0A-112E-4A11-9253-946A6B1B7296}" srcOrd="0" destOrd="0" presId="urn:microsoft.com/office/officeart/2008/layout/RadialCluster"/>
    <dgm:cxn modelId="{23E48DC2-E1C0-48ED-80D2-E2A490E764E5}" type="presParOf" srcId="{94A68FB7-BAEE-4B8C-92FE-EFF37C20769A}" destId="{3FEC378A-9720-456E-9385-3E4EBEB9C913}" srcOrd="0" destOrd="0" presId="urn:microsoft.com/office/officeart/2008/layout/RadialCluster"/>
    <dgm:cxn modelId="{EDB27C8E-2809-48CB-92A2-DBD068DA8D09}" type="presParOf" srcId="{3FEC378A-9720-456E-9385-3E4EBEB9C913}" destId="{68AF882A-BF73-4ED1-B66F-17438134D51F}" srcOrd="0" destOrd="0" presId="urn:microsoft.com/office/officeart/2008/layout/RadialCluster"/>
    <dgm:cxn modelId="{B3EB790D-C7CB-47AC-8A86-926CE659D517}" type="presParOf" srcId="{3FEC378A-9720-456E-9385-3E4EBEB9C913}" destId="{C3F441D8-49CE-4062-B12D-E7C9FB7D2090}" srcOrd="1" destOrd="0" presId="urn:microsoft.com/office/officeart/2008/layout/RadialCluster"/>
    <dgm:cxn modelId="{20684D28-A02C-40FA-B28B-F9690DCB09BB}" type="presParOf" srcId="{3FEC378A-9720-456E-9385-3E4EBEB9C913}" destId="{DCEC6515-7D67-4A0A-A8D6-033732023774}" srcOrd="2" destOrd="0" presId="urn:microsoft.com/office/officeart/2008/layout/RadialCluster"/>
    <dgm:cxn modelId="{0C8F467C-7C16-4D8F-A81A-5210CC2C642A}" type="presParOf" srcId="{3FEC378A-9720-456E-9385-3E4EBEB9C913}" destId="{0F51ABD1-036B-44A6-AE0E-0EEFEDF13FF1}" srcOrd="3" destOrd="0" presId="urn:microsoft.com/office/officeart/2008/layout/RadialCluster"/>
    <dgm:cxn modelId="{647F41B4-CB03-4C48-BAD8-64A91CCCDD82}" type="presParOf" srcId="{3FEC378A-9720-456E-9385-3E4EBEB9C913}" destId="{F12FE72E-A3E6-4DF5-A208-A526AD96386D}" srcOrd="4" destOrd="0" presId="urn:microsoft.com/office/officeart/2008/layout/RadialCluster"/>
    <dgm:cxn modelId="{9F4C1E26-D602-4F5E-89BD-60258E508A82}" type="presParOf" srcId="{3FEC378A-9720-456E-9385-3E4EBEB9C913}" destId="{588F5E0A-112E-4A11-9253-946A6B1B7296}" srcOrd="5" destOrd="0" presId="urn:microsoft.com/office/officeart/2008/layout/RadialCluster"/>
    <dgm:cxn modelId="{FE087543-55DC-4B1D-AF0E-DA4736671665}" type="presParOf" srcId="{3FEC378A-9720-456E-9385-3E4EBEB9C913}" destId="{FCB468BC-FCF8-4712-9168-236FAA9DB01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558DC6-3DFC-412A-8485-56751F92DB79}" type="doc">
      <dgm:prSet loTypeId="urn:microsoft.com/office/officeart/2005/8/layout/pyramid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7D62007-BCC8-4130-A7EE-D9ECC21C2409}">
      <dgm:prSet phldrT="[Texto]" custT="1"/>
      <dgm:spPr/>
      <dgm:t>
        <a:bodyPr/>
        <a:lstStyle/>
        <a:p>
          <a:r>
            <a:rPr lang="es-MX" sz="1600" b="1" dirty="0" smtClean="0"/>
            <a:t>Caja</a:t>
          </a:r>
          <a:endParaRPr lang="es-MX" sz="1600" b="1" dirty="0"/>
        </a:p>
      </dgm:t>
    </dgm:pt>
    <dgm:pt modelId="{5B74809E-B24C-4E33-A2E3-E44C89AFF949}" type="parTrans" cxnId="{96D90A56-3CF7-427C-98D8-498E5704D474}">
      <dgm:prSet/>
      <dgm:spPr/>
      <dgm:t>
        <a:bodyPr/>
        <a:lstStyle/>
        <a:p>
          <a:endParaRPr lang="es-MX" sz="6000" b="1"/>
        </a:p>
      </dgm:t>
    </dgm:pt>
    <dgm:pt modelId="{FC8F0910-BB3C-408A-B6FD-54D3F0F88FD4}" type="sibTrans" cxnId="{96D90A56-3CF7-427C-98D8-498E5704D474}">
      <dgm:prSet custT="1"/>
      <dgm:spPr/>
      <dgm:t>
        <a:bodyPr/>
        <a:lstStyle/>
        <a:p>
          <a:endParaRPr lang="es-MX" sz="9600" b="1"/>
        </a:p>
      </dgm:t>
    </dgm:pt>
    <dgm:pt modelId="{62D5D924-2EB1-419F-B033-C3766567F6A3}">
      <dgm:prSet phldrT="[Texto]" custT="1"/>
      <dgm:spPr/>
      <dgm:t>
        <a:bodyPr/>
        <a:lstStyle/>
        <a:p>
          <a:r>
            <a:rPr lang="es-MX" sz="1600" b="1" dirty="0" smtClean="0"/>
            <a:t>Bancos</a:t>
          </a:r>
          <a:endParaRPr lang="es-MX" sz="1600" b="1" dirty="0"/>
        </a:p>
      </dgm:t>
    </dgm:pt>
    <dgm:pt modelId="{F543AAC6-24D4-4B02-982C-FC51DC52AE1E}" type="parTrans" cxnId="{9A87B94E-3E0D-4002-A0D4-E1A37DF4E0AC}">
      <dgm:prSet/>
      <dgm:spPr/>
      <dgm:t>
        <a:bodyPr/>
        <a:lstStyle/>
        <a:p>
          <a:endParaRPr lang="es-MX" sz="6000" b="1"/>
        </a:p>
      </dgm:t>
    </dgm:pt>
    <dgm:pt modelId="{815A5BB5-955B-4E8A-8777-AACDE9C86257}" type="sibTrans" cxnId="{9A87B94E-3E0D-4002-A0D4-E1A37DF4E0AC}">
      <dgm:prSet custT="1"/>
      <dgm:spPr/>
      <dgm:t>
        <a:bodyPr/>
        <a:lstStyle/>
        <a:p>
          <a:endParaRPr lang="es-MX" sz="9600" b="1"/>
        </a:p>
      </dgm:t>
    </dgm:pt>
    <dgm:pt modelId="{3D767F41-7B9C-4DF5-88C5-9E3AE3A2160D}">
      <dgm:prSet phldrT="[Texto]" custT="1"/>
      <dgm:spPr/>
      <dgm:t>
        <a:bodyPr/>
        <a:lstStyle/>
        <a:p>
          <a:r>
            <a:rPr lang="es-MX" sz="1600" b="1" dirty="0" smtClean="0"/>
            <a:t>Mercancías</a:t>
          </a:r>
          <a:endParaRPr lang="es-MX" sz="1600" b="1" dirty="0"/>
        </a:p>
      </dgm:t>
    </dgm:pt>
    <dgm:pt modelId="{DE751A1F-8F09-43C2-9C32-FE9E43529CFE}" type="parTrans" cxnId="{1175B353-5CA6-40A1-AC1D-C212434AF0E5}">
      <dgm:prSet/>
      <dgm:spPr/>
      <dgm:t>
        <a:bodyPr/>
        <a:lstStyle/>
        <a:p>
          <a:endParaRPr lang="es-MX" sz="6000" b="1"/>
        </a:p>
      </dgm:t>
    </dgm:pt>
    <dgm:pt modelId="{A1EC7092-86B7-4514-9F28-1F07E1A77B2C}" type="sibTrans" cxnId="{1175B353-5CA6-40A1-AC1D-C212434AF0E5}">
      <dgm:prSet custT="1"/>
      <dgm:spPr/>
      <dgm:t>
        <a:bodyPr/>
        <a:lstStyle/>
        <a:p>
          <a:endParaRPr lang="es-MX" sz="9600" b="1"/>
        </a:p>
      </dgm:t>
    </dgm:pt>
    <dgm:pt modelId="{083266E8-27A1-46B2-AA31-21A53B26E1F5}">
      <dgm:prSet phldrT="[Texto]" custT="1"/>
      <dgm:spPr/>
      <dgm:t>
        <a:bodyPr/>
        <a:lstStyle/>
        <a:p>
          <a:r>
            <a:rPr lang="es-MX" sz="1600" b="1" dirty="0" smtClean="0"/>
            <a:t>Clientes</a:t>
          </a:r>
          <a:endParaRPr lang="es-MX" sz="1600" b="1" dirty="0"/>
        </a:p>
      </dgm:t>
    </dgm:pt>
    <dgm:pt modelId="{D9A7F48E-34F3-4350-8F5C-716E027969EA}" type="parTrans" cxnId="{1C81711B-AAB2-491C-B0E3-264597859696}">
      <dgm:prSet/>
      <dgm:spPr/>
      <dgm:t>
        <a:bodyPr/>
        <a:lstStyle/>
        <a:p>
          <a:endParaRPr lang="es-MX" sz="6000" b="1"/>
        </a:p>
      </dgm:t>
    </dgm:pt>
    <dgm:pt modelId="{42559620-C4E9-4CEF-993D-2DC06F8EF401}" type="sibTrans" cxnId="{1C81711B-AAB2-491C-B0E3-264597859696}">
      <dgm:prSet custT="1"/>
      <dgm:spPr/>
      <dgm:t>
        <a:bodyPr/>
        <a:lstStyle/>
        <a:p>
          <a:endParaRPr lang="es-MX" sz="9600" b="1"/>
        </a:p>
      </dgm:t>
    </dgm:pt>
    <dgm:pt modelId="{9120E6DD-F49F-4638-84CC-9715F5CB4B69}">
      <dgm:prSet phldrT="[Texto]" custT="1"/>
      <dgm:spPr/>
      <dgm:t>
        <a:bodyPr/>
        <a:lstStyle/>
        <a:p>
          <a:r>
            <a:rPr lang="es-MX" sz="1600" b="1" dirty="0" smtClean="0"/>
            <a:t>Documentos por cobrar</a:t>
          </a:r>
          <a:endParaRPr lang="es-MX" sz="1600" b="1" dirty="0"/>
        </a:p>
      </dgm:t>
    </dgm:pt>
    <dgm:pt modelId="{291C047C-370D-44FB-A43F-48D65AB487FE}" type="parTrans" cxnId="{6076A44E-751A-4F20-9CAD-5D960A88E685}">
      <dgm:prSet/>
      <dgm:spPr/>
      <dgm:t>
        <a:bodyPr/>
        <a:lstStyle/>
        <a:p>
          <a:endParaRPr lang="es-MX" sz="6000" b="1"/>
        </a:p>
      </dgm:t>
    </dgm:pt>
    <dgm:pt modelId="{C686C87A-898D-424C-AA38-7113181D4120}" type="sibTrans" cxnId="{6076A44E-751A-4F20-9CAD-5D960A88E685}">
      <dgm:prSet custT="1"/>
      <dgm:spPr/>
      <dgm:t>
        <a:bodyPr/>
        <a:lstStyle/>
        <a:p>
          <a:endParaRPr lang="es-MX" sz="9600" b="1"/>
        </a:p>
      </dgm:t>
    </dgm:pt>
    <dgm:pt modelId="{F6E862E3-D3A7-4780-9729-A57F49473104}">
      <dgm:prSet phldrT="[Texto]" custT="1"/>
      <dgm:spPr/>
      <dgm:t>
        <a:bodyPr/>
        <a:lstStyle/>
        <a:p>
          <a:r>
            <a:rPr lang="es-MX" sz="1600" b="1" dirty="0" smtClean="0"/>
            <a:t>Deudores diversos</a:t>
          </a:r>
          <a:endParaRPr lang="es-MX" sz="1600" b="1" dirty="0"/>
        </a:p>
      </dgm:t>
    </dgm:pt>
    <dgm:pt modelId="{BDB5C989-5B46-46B6-A5DB-5FA1CB782714}" type="parTrans" cxnId="{EFC403CC-3159-4437-8F46-DBA41DE57FC2}">
      <dgm:prSet/>
      <dgm:spPr/>
      <dgm:t>
        <a:bodyPr/>
        <a:lstStyle/>
        <a:p>
          <a:endParaRPr lang="es-MX" sz="6000" b="1"/>
        </a:p>
      </dgm:t>
    </dgm:pt>
    <dgm:pt modelId="{AE689E69-E771-4377-B1C8-C8D39AAFD792}" type="sibTrans" cxnId="{EFC403CC-3159-4437-8F46-DBA41DE57FC2}">
      <dgm:prSet custT="1"/>
      <dgm:spPr/>
      <dgm:t>
        <a:bodyPr/>
        <a:lstStyle/>
        <a:p>
          <a:endParaRPr lang="es-MX" sz="9600" b="1"/>
        </a:p>
      </dgm:t>
    </dgm:pt>
    <dgm:pt modelId="{16F61655-820F-4895-93CF-D8703D7C69DA}" type="pres">
      <dgm:prSet presAssocID="{73558DC6-3DFC-412A-8485-56751F92DB7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A55882C1-54C8-40CE-A967-53F5D2BC30A1}" type="pres">
      <dgm:prSet presAssocID="{73558DC6-3DFC-412A-8485-56751F92DB79}" presName="pyramid" presStyleLbl="node1" presStyleIdx="0" presStyleCnt="1"/>
      <dgm:spPr/>
    </dgm:pt>
    <dgm:pt modelId="{FF9B7BB1-57F3-4EC6-A035-051EBBA12E63}" type="pres">
      <dgm:prSet presAssocID="{73558DC6-3DFC-412A-8485-56751F92DB79}" presName="theList" presStyleCnt="0"/>
      <dgm:spPr/>
    </dgm:pt>
    <dgm:pt modelId="{3A073E6D-9699-4B2E-8FEC-7E75D366BEA7}" type="pres">
      <dgm:prSet presAssocID="{E7D62007-BCC8-4130-A7EE-D9ECC21C2409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1D862A-072B-4F53-8ACC-34F9A72CE6BD}" type="pres">
      <dgm:prSet presAssocID="{E7D62007-BCC8-4130-A7EE-D9ECC21C2409}" presName="aSpace" presStyleCnt="0"/>
      <dgm:spPr/>
    </dgm:pt>
    <dgm:pt modelId="{7F35D46A-333C-45DA-904C-416C7625AD51}" type="pres">
      <dgm:prSet presAssocID="{62D5D924-2EB1-419F-B033-C3766567F6A3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B8C1CC-B159-4DC7-A86D-2268F5ECAB85}" type="pres">
      <dgm:prSet presAssocID="{62D5D924-2EB1-419F-B033-C3766567F6A3}" presName="aSpace" presStyleCnt="0"/>
      <dgm:spPr/>
    </dgm:pt>
    <dgm:pt modelId="{2D0225F4-99C2-4E9C-9EDD-1DF1A35B78FA}" type="pres">
      <dgm:prSet presAssocID="{3D767F41-7B9C-4DF5-88C5-9E3AE3A2160D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0BBF0D-4596-46A9-AFF5-293DADBB93B2}" type="pres">
      <dgm:prSet presAssocID="{3D767F41-7B9C-4DF5-88C5-9E3AE3A2160D}" presName="aSpace" presStyleCnt="0"/>
      <dgm:spPr/>
    </dgm:pt>
    <dgm:pt modelId="{E8A2618B-86FC-4BB7-A306-DD03B46A885F}" type="pres">
      <dgm:prSet presAssocID="{083266E8-27A1-46B2-AA31-21A53B26E1F5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6FD8D1-1093-47CA-BC06-F77A973783E4}" type="pres">
      <dgm:prSet presAssocID="{083266E8-27A1-46B2-AA31-21A53B26E1F5}" presName="aSpace" presStyleCnt="0"/>
      <dgm:spPr/>
    </dgm:pt>
    <dgm:pt modelId="{878CE97A-99D0-4FBA-B167-3EAEA1EDD42C}" type="pres">
      <dgm:prSet presAssocID="{9120E6DD-F49F-4638-84CC-9715F5CB4B69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55D117-E2B0-4202-9B3C-CE63887378ED}" type="pres">
      <dgm:prSet presAssocID="{9120E6DD-F49F-4638-84CC-9715F5CB4B69}" presName="aSpace" presStyleCnt="0"/>
      <dgm:spPr/>
    </dgm:pt>
    <dgm:pt modelId="{7BCD4A81-6FEB-410C-8642-B16D8EF9563B}" type="pres">
      <dgm:prSet presAssocID="{F6E862E3-D3A7-4780-9729-A57F49473104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8131FC-4B26-449F-8ED9-362E6CA0899A}" type="pres">
      <dgm:prSet presAssocID="{F6E862E3-D3A7-4780-9729-A57F49473104}" presName="aSpace" presStyleCnt="0"/>
      <dgm:spPr/>
    </dgm:pt>
  </dgm:ptLst>
  <dgm:cxnLst>
    <dgm:cxn modelId="{EFC403CC-3159-4437-8F46-DBA41DE57FC2}" srcId="{73558DC6-3DFC-412A-8485-56751F92DB79}" destId="{F6E862E3-D3A7-4780-9729-A57F49473104}" srcOrd="5" destOrd="0" parTransId="{BDB5C989-5B46-46B6-A5DB-5FA1CB782714}" sibTransId="{AE689E69-E771-4377-B1C8-C8D39AAFD792}"/>
    <dgm:cxn modelId="{6076A44E-751A-4F20-9CAD-5D960A88E685}" srcId="{73558DC6-3DFC-412A-8485-56751F92DB79}" destId="{9120E6DD-F49F-4638-84CC-9715F5CB4B69}" srcOrd="4" destOrd="0" parTransId="{291C047C-370D-44FB-A43F-48D65AB487FE}" sibTransId="{C686C87A-898D-424C-AA38-7113181D4120}"/>
    <dgm:cxn modelId="{96752280-9A82-4B94-B086-410F660DFADE}" type="presOf" srcId="{E7D62007-BCC8-4130-A7EE-D9ECC21C2409}" destId="{3A073E6D-9699-4B2E-8FEC-7E75D366BEA7}" srcOrd="0" destOrd="0" presId="urn:microsoft.com/office/officeart/2005/8/layout/pyramid2"/>
    <dgm:cxn modelId="{96D90A56-3CF7-427C-98D8-498E5704D474}" srcId="{73558DC6-3DFC-412A-8485-56751F92DB79}" destId="{E7D62007-BCC8-4130-A7EE-D9ECC21C2409}" srcOrd="0" destOrd="0" parTransId="{5B74809E-B24C-4E33-A2E3-E44C89AFF949}" sibTransId="{FC8F0910-BB3C-408A-B6FD-54D3F0F88FD4}"/>
    <dgm:cxn modelId="{022A1434-918D-4E0E-B15E-E96206C0A8E0}" type="presOf" srcId="{9120E6DD-F49F-4638-84CC-9715F5CB4B69}" destId="{878CE97A-99D0-4FBA-B167-3EAEA1EDD42C}" srcOrd="0" destOrd="0" presId="urn:microsoft.com/office/officeart/2005/8/layout/pyramid2"/>
    <dgm:cxn modelId="{9A87B94E-3E0D-4002-A0D4-E1A37DF4E0AC}" srcId="{73558DC6-3DFC-412A-8485-56751F92DB79}" destId="{62D5D924-2EB1-419F-B033-C3766567F6A3}" srcOrd="1" destOrd="0" parTransId="{F543AAC6-24D4-4B02-982C-FC51DC52AE1E}" sibTransId="{815A5BB5-955B-4E8A-8777-AACDE9C86257}"/>
    <dgm:cxn modelId="{64BEE933-D231-40CB-8396-47A1A73949D5}" type="presOf" srcId="{73558DC6-3DFC-412A-8485-56751F92DB79}" destId="{16F61655-820F-4895-93CF-D8703D7C69DA}" srcOrd="0" destOrd="0" presId="urn:microsoft.com/office/officeart/2005/8/layout/pyramid2"/>
    <dgm:cxn modelId="{6F4FA1B0-DAAB-418A-A7F3-D4275A392344}" type="presOf" srcId="{F6E862E3-D3A7-4780-9729-A57F49473104}" destId="{7BCD4A81-6FEB-410C-8642-B16D8EF9563B}" srcOrd="0" destOrd="0" presId="urn:microsoft.com/office/officeart/2005/8/layout/pyramid2"/>
    <dgm:cxn modelId="{8028F110-D99F-48E0-AF91-BE8E3FB4A557}" type="presOf" srcId="{3D767F41-7B9C-4DF5-88C5-9E3AE3A2160D}" destId="{2D0225F4-99C2-4E9C-9EDD-1DF1A35B78FA}" srcOrd="0" destOrd="0" presId="urn:microsoft.com/office/officeart/2005/8/layout/pyramid2"/>
    <dgm:cxn modelId="{1175B353-5CA6-40A1-AC1D-C212434AF0E5}" srcId="{73558DC6-3DFC-412A-8485-56751F92DB79}" destId="{3D767F41-7B9C-4DF5-88C5-9E3AE3A2160D}" srcOrd="2" destOrd="0" parTransId="{DE751A1F-8F09-43C2-9C32-FE9E43529CFE}" sibTransId="{A1EC7092-86B7-4514-9F28-1F07E1A77B2C}"/>
    <dgm:cxn modelId="{1C81711B-AAB2-491C-B0E3-264597859696}" srcId="{73558DC6-3DFC-412A-8485-56751F92DB79}" destId="{083266E8-27A1-46B2-AA31-21A53B26E1F5}" srcOrd="3" destOrd="0" parTransId="{D9A7F48E-34F3-4350-8F5C-716E027969EA}" sibTransId="{42559620-C4E9-4CEF-993D-2DC06F8EF401}"/>
    <dgm:cxn modelId="{9C380BE9-DA64-470A-8230-6FA55061CDF3}" type="presOf" srcId="{62D5D924-2EB1-419F-B033-C3766567F6A3}" destId="{7F35D46A-333C-45DA-904C-416C7625AD51}" srcOrd="0" destOrd="0" presId="urn:microsoft.com/office/officeart/2005/8/layout/pyramid2"/>
    <dgm:cxn modelId="{11E5CC50-4630-4526-B52A-5072F8DFC506}" type="presOf" srcId="{083266E8-27A1-46B2-AA31-21A53B26E1F5}" destId="{E8A2618B-86FC-4BB7-A306-DD03B46A885F}" srcOrd="0" destOrd="0" presId="urn:microsoft.com/office/officeart/2005/8/layout/pyramid2"/>
    <dgm:cxn modelId="{92F97D45-7109-4BE3-BD5E-A44255DC644D}" type="presParOf" srcId="{16F61655-820F-4895-93CF-D8703D7C69DA}" destId="{A55882C1-54C8-40CE-A967-53F5D2BC30A1}" srcOrd="0" destOrd="0" presId="urn:microsoft.com/office/officeart/2005/8/layout/pyramid2"/>
    <dgm:cxn modelId="{63D62AF1-C125-4EFC-934A-3726E29A5E0E}" type="presParOf" srcId="{16F61655-820F-4895-93CF-D8703D7C69DA}" destId="{FF9B7BB1-57F3-4EC6-A035-051EBBA12E63}" srcOrd="1" destOrd="0" presId="urn:microsoft.com/office/officeart/2005/8/layout/pyramid2"/>
    <dgm:cxn modelId="{C78658F0-6CDF-4AD4-9604-7E8C3CE708C3}" type="presParOf" srcId="{FF9B7BB1-57F3-4EC6-A035-051EBBA12E63}" destId="{3A073E6D-9699-4B2E-8FEC-7E75D366BEA7}" srcOrd="0" destOrd="0" presId="urn:microsoft.com/office/officeart/2005/8/layout/pyramid2"/>
    <dgm:cxn modelId="{FC70A5E7-5D5F-44C6-9AF0-DDC16B98E6A8}" type="presParOf" srcId="{FF9B7BB1-57F3-4EC6-A035-051EBBA12E63}" destId="{1A1D862A-072B-4F53-8ACC-34F9A72CE6BD}" srcOrd="1" destOrd="0" presId="urn:microsoft.com/office/officeart/2005/8/layout/pyramid2"/>
    <dgm:cxn modelId="{A29409C0-6889-4494-9C0B-C6BCB232D633}" type="presParOf" srcId="{FF9B7BB1-57F3-4EC6-A035-051EBBA12E63}" destId="{7F35D46A-333C-45DA-904C-416C7625AD51}" srcOrd="2" destOrd="0" presId="urn:microsoft.com/office/officeart/2005/8/layout/pyramid2"/>
    <dgm:cxn modelId="{1BDEED62-1329-4246-A387-846C4EFBCB5C}" type="presParOf" srcId="{FF9B7BB1-57F3-4EC6-A035-051EBBA12E63}" destId="{24B8C1CC-B159-4DC7-A86D-2268F5ECAB85}" srcOrd="3" destOrd="0" presId="urn:microsoft.com/office/officeart/2005/8/layout/pyramid2"/>
    <dgm:cxn modelId="{160D9EF1-1CF6-4364-8BA2-D6604B274565}" type="presParOf" srcId="{FF9B7BB1-57F3-4EC6-A035-051EBBA12E63}" destId="{2D0225F4-99C2-4E9C-9EDD-1DF1A35B78FA}" srcOrd="4" destOrd="0" presId="urn:microsoft.com/office/officeart/2005/8/layout/pyramid2"/>
    <dgm:cxn modelId="{A5E08843-EA7A-49BD-B7A6-7CEC6599C82B}" type="presParOf" srcId="{FF9B7BB1-57F3-4EC6-A035-051EBBA12E63}" destId="{270BBF0D-4596-46A9-AFF5-293DADBB93B2}" srcOrd="5" destOrd="0" presId="urn:microsoft.com/office/officeart/2005/8/layout/pyramid2"/>
    <dgm:cxn modelId="{302C3F8D-309D-4B38-A240-483CCB527F10}" type="presParOf" srcId="{FF9B7BB1-57F3-4EC6-A035-051EBBA12E63}" destId="{E8A2618B-86FC-4BB7-A306-DD03B46A885F}" srcOrd="6" destOrd="0" presId="urn:microsoft.com/office/officeart/2005/8/layout/pyramid2"/>
    <dgm:cxn modelId="{ECECBABC-B7B8-4F52-A034-D38DF8F89F82}" type="presParOf" srcId="{FF9B7BB1-57F3-4EC6-A035-051EBBA12E63}" destId="{3E6FD8D1-1093-47CA-BC06-F77A973783E4}" srcOrd="7" destOrd="0" presId="urn:microsoft.com/office/officeart/2005/8/layout/pyramid2"/>
    <dgm:cxn modelId="{72362BDF-76B6-4ADC-9B8C-489421F729CE}" type="presParOf" srcId="{FF9B7BB1-57F3-4EC6-A035-051EBBA12E63}" destId="{878CE97A-99D0-4FBA-B167-3EAEA1EDD42C}" srcOrd="8" destOrd="0" presId="urn:microsoft.com/office/officeart/2005/8/layout/pyramid2"/>
    <dgm:cxn modelId="{6B8AAAE3-BCD1-4A68-BD26-BC9966122B18}" type="presParOf" srcId="{FF9B7BB1-57F3-4EC6-A035-051EBBA12E63}" destId="{FC55D117-E2B0-4202-9B3C-CE63887378ED}" srcOrd="9" destOrd="0" presId="urn:microsoft.com/office/officeart/2005/8/layout/pyramid2"/>
    <dgm:cxn modelId="{F2FC591B-8345-46A5-81F0-14C20E82590E}" type="presParOf" srcId="{FF9B7BB1-57F3-4EC6-A035-051EBBA12E63}" destId="{7BCD4A81-6FEB-410C-8642-B16D8EF9563B}" srcOrd="10" destOrd="0" presId="urn:microsoft.com/office/officeart/2005/8/layout/pyramid2"/>
    <dgm:cxn modelId="{7CAB94C1-C3AF-44B8-BC12-0668FB63732E}" type="presParOf" srcId="{FF9B7BB1-57F3-4EC6-A035-051EBBA12E63}" destId="{6F8131FC-4B26-449F-8ED9-362E6CA0899A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4698B-D1ED-4ADD-A211-4C5A215FA7B2}" type="doc">
      <dgm:prSet loTypeId="urn:microsoft.com/office/officeart/2005/8/layout/vList2" loCatId="list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FA308E3-2AE1-41C5-8013-D6FA8EF54E3A}">
      <dgm:prSet phldrT="[Texto]" custT="1"/>
      <dgm:spPr/>
      <dgm:t>
        <a:bodyPr/>
        <a:lstStyle/>
        <a:p>
          <a:r>
            <a:rPr lang="es-MX" sz="2400" dirty="0" smtClean="0"/>
            <a:t>Terrenos</a:t>
          </a:r>
          <a:endParaRPr lang="es-MX" sz="2400" dirty="0"/>
        </a:p>
      </dgm:t>
    </dgm:pt>
    <dgm:pt modelId="{0DA427BA-3B51-4EC3-A800-F0759D90CAA9}" type="parTrans" cxnId="{C8C9D563-2401-4C76-9C5F-7406D838683F}">
      <dgm:prSet/>
      <dgm:spPr/>
      <dgm:t>
        <a:bodyPr/>
        <a:lstStyle/>
        <a:p>
          <a:endParaRPr lang="es-MX" sz="2400"/>
        </a:p>
      </dgm:t>
    </dgm:pt>
    <dgm:pt modelId="{E727A094-7675-48F0-BAC6-8C6B1E75A0E9}" type="sibTrans" cxnId="{C8C9D563-2401-4C76-9C5F-7406D838683F}">
      <dgm:prSet/>
      <dgm:spPr/>
      <dgm:t>
        <a:bodyPr/>
        <a:lstStyle/>
        <a:p>
          <a:endParaRPr lang="es-MX" sz="2400"/>
        </a:p>
      </dgm:t>
    </dgm:pt>
    <dgm:pt modelId="{9C3A29EC-979A-4A82-9514-06FEB8782E46}">
      <dgm:prSet phldrT="[Texto]" custT="1"/>
      <dgm:spPr/>
      <dgm:t>
        <a:bodyPr/>
        <a:lstStyle/>
        <a:p>
          <a:r>
            <a:rPr lang="es-MX" sz="2400" dirty="0" smtClean="0"/>
            <a:t>Edificios</a:t>
          </a:r>
          <a:endParaRPr lang="es-MX" sz="2400" dirty="0"/>
        </a:p>
      </dgm:t>
    </dgm:pt>
    <dgm:pt modelId="{A27DF96C-416F-478C-B78A-839D93C8976C}" type="parTrans" cxnId="{01168AF5-885E-4EEB-BA3E-FF1F0D3FAB8C}">
      <dgm:prSet/>
      <dgm:spPr/>
      <dgm:t>
        <a:bodyPr/>
        <a:lstStyle/>
        <a:p>
          <a:endParaRPr lang="es-MX" sz="2400"/>
        </a:p>
      </dgm:t>
    </dgm:pt>
    <dgm:pt modelId="{907FD7B5-1535-4234-ACBC-9E77EEC7F122}" type="sibTrans" cxnId="{01168AF5-885E-4EEB-BA3E-FF1F0D3FAB8C}">
      <dgm:prSet/>
      <dgm:spPr/>
      <dgm:t>
        <a:bodyPr/>
        <a:lstStyle/>
        <a:p>
          <a:endParaRPr lang="es-MX" sz="2400"/>
        </a:p>
      </dgm:t>
    </dgm:pt>
    <dgm:pt modelId="{B04A1093-EBDE-416D-AD7E-0015E801EEAC}">
      <dgm:prSet phldrT="[Texto]" custT="1"/>
      <dgm:spPr/>
      <dgm:t>
        <a:bodyPr/>
        <a:lstStyle/>
        <a:p>
          <a:r>
            <a:rPr lang="es-MX" sz="2400" dirty="0" smtClean="0"/>
            <a:t>Maquinaria</a:t>
          </a:r>
          <a:endParaRPr lang="es-MX" sz="2400" dirty="0"/>
        </a:p>
      </dgm:t>
    </dgm:pt>
    <dgm:pt modelId="{7E141050-F1CC-493C-A1C2-D8AB33CED848}" type="parTrans" cxnId="{C3E8BF59-5E2D-44D0-AF66-1235CE50D82B}">
      <dgm:prSet/>
      <dgm:spPr/>
      <dgm:t>
        <a:bodyPr/>
        <a:lstStyle/>
        <a:p>
          <a:endParaRPr lang="es-MX" sz="2400"/>
        </a:p>
      </dgm:t>
    </dgm:pt>
    <dgm:pt modelId="{CAAEF172-7E7F-4F97-A72E-0A8B9B9D615D}" type="sibTrans" cxnId="{C3E8BF59-5E2D-44D0-AF66-1235CE50D82B}">
      <dgm:prSet/>
      <dgm:spPr/>
      <dgm:t>
        <a:bodyPr/>
        <a:lstStyle/>
        <a:p>
          <a:endParaRPr lang="es-MX" sz="2400"/>
        </a:p>
      </dgm:t>
    </dgm:pt>
    <dgm:pt modelId="{816F5641-27D0-4DE5-9AD5-421B46424972}">
      <dgm:prSet phldrT="[Texto]" custT="1"/>
      <dgm:spPr/>
      <dgm:t>
        <a:bodyPr/>
        <a:lstStyle/>
        <a:p>
          <a:r>
            <a:rPr lang="es-MX" sz="2400" dirty="0" smtClean="0"/>
            <a:t>Mobiliario y Equipo de Oficina</a:t>
          </a:r>
          <a:endParaRPr lang="es-MX" sz="2400" dirty="0"/>
        </a:p>
      </dgm:t>
    </dgm:pt>
    <dgm:pt modelId="{9A47C7C2-6C05-4373-AA24-1FB0E169137B}" type="parTrans" cxnId="{D5D15EC0-45AC-4F0C-AD77-FE5056A4D47E}">
      <dgm:prSet/>
      <dgm:spPr/>
      <dgm:t>
        <a:bodyPr/>
        <a:lstStyle/>
        <a:p>
          <a:endParaRPr lang="es-MX" sz="2400"/>
        </a:p>
      </dgm:t>
    </dgm:pt>
    <dgm:pt modelId="{80244D03-FD72-4BE1-9E96-5714F9AF4154}" type="sibTrans" cxnId="{D5D15EC0-45AC-4F0C-AD77-FE5056A4D47E}">
      <dgm:prSet/>
      <dgm:spPr/>
      <dgm:t>
        <a:bodyPr/>
        <a:lstStyle/>
        <a:p>
          <a:endParaRPr lang="es-MX" sz="2400"/>
        </a:p>
      </dgm:t>
    </dgm:pt>
    <dgm:pt modelId="{09DFE39F-0AF5-4F8C-B53F-02FECDECA37A}">
      <dgm:prSet phldrT="[Texto]" custT="1"/>
      <dgm:spPr/>
      <dgm:t>
        <a:bodyPr/>
        <a:lstStyle/>
        <a:p>
          <a:r>
            <a:rPr lang="es-MX" sz="2400" dirty="0" smtClean="0"/>
            <a:t>Equipo de Reparto</a:t>
          </a:r>
          <a:endParaRPr lang="es-MX" sz="2400" dirty="0"/>
        </a:p>
      </dgm:t>
    </dgm:pt>
    <dgm:pt modelId="{38C17031-A22F-4100-9E1F-F6394762EBC4}" type="parTrans" cxnId="{EA08BAC8-CF31-4B4F-9D5F-248600DD8866}">
      <dgm:prSet/>
      <dgm:spPr/>
      <dgm:t>
        <a:bodyPr/>
        <a:lstStyle/>
        <a:p>
          <a:endParaRPr lang="es-MX" sz="2400"/>
        </a:p>
      </dgm:t>
    </dgm:pt>
    <dgm:pt modelId="{A49E2F2D-2279-45AF-988F-49BDE6727EBC}" type="sibTrans" cxnId="{EA08BAC8-CF31-4B4F-9D5F-248600DD8866}">
      <dgm:prSet/>
      <dgm:spPr/>
      <dgm:t>
        <a:bodyPr/>
        <a:lstStyle/>
        <a:p>
          <a:endParaRPr lang="es-MX" sz="2400"/>
        </a:p>
      </dgm:t>
    </dgm:pt>
    <dgm:pt modelId="{991DA0D1-470B-4A90-8A28-64A3BCF787CA}">
      <dgm:prSet phldrT="[Texto]" custT="1"/>
      <dgm:spPr/>
      <dgm:t>
        <a:bodyPr/>
        <a:lstStyle/>
        <a:p>
          <a:r>
            <a:rPr lang="es-MX" sz="2400" dirty="0" smtClean="0"/>
            <a:t>Equipo de Transporte</a:t>
          </a:r>
          <a:endParaRPr lang="es-MX" sz="2400" dirty="0"/>
        </a:p>
      </dgm:t>
    </dgm:pt>
    <dgm:pt modelId="{68F3931C-E76D-44E8-A84F-2C60FF09A408}" type="parTrans" cxnId="{7C19DDB4-6F62-40A0-ADE0-542B88A8B71D}">
      <dgm:prSet/>
      <dgm:spPr/>
      <dgm:t>
        <a:bodyPr/>
        <a:lstStyle/>
        <a:p>
          <a:endParaRPr lang="es-MX" sz="2400"/>
        </a:p>
      </dgm:t>
    </dgm:pt>
    <dgm:pt modelId="{E2EFF0E6-9EE3-4C0E-B62D-6FF32A32BB9C}" type="sibTrans" cxnId="{7C19DDB4-6F62-40A0-ADE0-542B88A8B71D}">
      <dgm:prSet/>
      <dgm:spPr/>
      <dgm:t>
        <a:bodyPr/>
        <a:lstStyle/>
        <a:p>
          <a:endParaRPr lang="es-MX" sz="2400"/>
        </a:p>
      </dgm:t>
    </dgm:pt>
    <dgm:pt modelId="{3EE44806-C440-493A-9888-0E148D74F1A2}">
      <dgm:prSet phldrT="[Texto]" custT="1"/>
      <dgm:spPr/>
      <dgm:t>
        <a:bodyPr/>
        <a:lstStyle/>
        <a:p>
          <a:r>
            <a:rPr lang="es-MX" sz="2400" dirty="0" smtClean="0"/>
            <a:t>Depósitos en Garantía</a:t>
          </a:r>
          <a:endParaRPr lang="es-MX" sz="2400" dirty="0"/>
        </a:p>
      </dgm:t>
    </dgm:pt>
    <dgm:pt modelId="{877BF8AA-EAF9-4048-B081-C567C1A8E8C1}" type="parTrans" cxnId="{46BFCB02-F04F-432B-81A1-4ED8FCD294D9}">
      <dgm:prSet/>
      <dgm:spPr/>
      <dgm:t>
        <a:bodyPr/>
        <a:lstStyle/>
        <a:p>
          <a:endParaRPr lang="es-MX" sz="2400"/>
        </a:p>
      </dgm:t>
    </dgm:pt>
    <dgm:pt modelId="{2EE09767-6FF1-4319-87C7-93AF54F01A19}" type="sibTrans" cxnId="{46BFCB02-F04F-432B-81A1-4ED8FCD294D9}">
      <dgm:prSet/>
      <dgm:spPr/>
      <dgm:t>
        <a:bodyPr/>
        <a:lstStyle/>
        <a:p>
          <a:endParaRPr lang="es-MX" sz="2400"/>
        </a:p>
      </dgm:t>
    </dgm:pt>
    <dgm:pt modelId="{7A30505C-C4DF-4EFC-9329-EE3493A87767}">
      <dgm:prSet phldrT="[Texto]" custT="1"/>
      <dgm:spPr/>
      <dgm:t>
        <a:bodyPr/>
        <a:lstStyle/>
        <a:p>
          <a:r>
            <a:rPr lang="es-MX" sz="2400" dirty="0" smtClean="0"/>
            <a:t>Acciones, Bonos y Valores</a:t>
          </a:r>
          <a:endParaRPr lang="es-MX" sz="2400" dirty="0"/>
        </a:p>
      </dgm:t>
    </dgm:pt>
    <dgm:pt modelId="{7F017467-7916-4C57-8CE7-8A095E8FF36F}" type="parTrans" cxnId="{964ECA47-3F7E-4652-8B94-D652901D30EB}">
      <dgm:prSet/>
      <dgm:spPr/>
      <dgm:t>
        <a:bodyPr/>
        <a:lstStyle/>
        <a:p>
          <a:endParaRPr lang="es-MX" sz="2400"/>
        </a:p>
      </dgm:t>
    </dgm:pt>
    <dgm:pt modelId="{A02BCEA4-83D9-40D4-AF72-ED6C34B1CBDC}" type="sibTrans" cxnId="{964ECA47-3F7E-4652-8B94-D652901D30EB}">
      <dgm:prSet/>
      <dgm:spPr/>
      <dgm:t>
        <a:bodyPr/>
        <a:lstStyle/>
        <a:p>
          <a:endParaRPr lang="es-MX" sz="2400"/>
        </a:p>
      </dgm:t>
    </dgm:pt>
    <dgm:pt modelId="{923FDD4E-424A-4DFF-8C68-9188239D6DF9}" type="pres">
      <dgm:prSet presAssocID="{5FD4698B-D1ED-4ADD-A211-4C5A215FA7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0A47F5C-0E7A-4041-9591-26595BCC957C}" type="pres">
      <dgm:prSet presAssocID="{0FA308E3-2AE1-41C5-8013-D6FA8EF54E3A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CB950-C6E1-4434-8A13-22B7F1EA8B02}" type="pres">
      <dgm:prSet presAssocID="{E727A094-7675-48F0-BAC6-8C6B1E75A0E9}" presName="spacer" presStyleCnt="0"/>
      <dgm:spPr/>
    </dgm:pt>
    <dgm:pt modelId="{C89343EA-410C-4D26-AFB3-A2252BBA26CF}" type="pres">
      <dgm:prSet presAssocID="{9C3A29EC-979A-4A82-9514-06FEB8782E4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13BA19-81D0-487C-A13D-11A006D18B7B}" type="pres">
      <dgm:prSet presAssocID="{907FD7B5-1535-4234-ACBC-9E77EEC7F122}" presName="spacer" presStyleCnt="0"/>
      <dgm:spPr/>
    </dgm:pt>
    <dgm:pt modelId="{0198F093-F276-4AE2-B7C3-54B3D48E346B}" type="pres">
      <dgm:prSet presAssocID="{B04A1093-EBDE-416D-AD7E-0015E801EEAC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564ADD7-58F4-4B04-8D70-1C01C90384C5}" type="pres">
      <dgm:prSet presAssocID="{CAAEF172-7E7F-4F97-A72E-0A8B9B9D615D}" presName="spacer" presStyleCnt="0"/>
      <dgm:spPr/>
    </dgm:pt>
    <dgm:pt modelId="{1ACBEAE6-C32B-4277-8C70-81C7909D0758}" type="pres">
      <dgm:prSet presAssocID="{816F5641-27D0-4DE5-9AD5-421B4642497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CEBB40-A34F-42AE-AFA9-4B7E97854C5B}" type="pres">
      <dgm:prSet presAssocID="{80244D03-FD72-4BE1-9E96-5714F9AF4154}" presName="spacer" presStyleCnt="0"/>
      <dgm:spPr/>
    </dgm:pt>
    <dgm:pt modelId="{D2AA8CC2-D45E-4AF7-9425-D056666F25E5}" type="pres">
      <dgm:prSet presAssocID="{09DFE39F-0AF5-4F8C-B53F-02FECDECA37A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37A087-CE94-421C-9216-092CD5FE6611}" type="pres">
      <dgm:prSet presAssocID="{A49E2F2D-2279-45AF-988F-49BDE6727EBC}" presName="spacer" presStyleCnt="0"/>
      <dgm:spPr/>
    </dgm:pt>
    <dgm:pt modelId="{628D21B8-F2D5-4A7D-BA20-3CCA2128E8D8}" type="pres">
      <dgm:prSet presAssocID="{991DA0D1-470B-4A90-8A28-64A3BCF787CA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45B7E5-F7A6-4D36-B9A3-AD6E66B58CD1}" type="pres">
      <dgm:prSet presAssocID="{E2EFF0E6-9EE3-4C0E-B62D-6FF32A32BB9C}" presName="spacer" presStyleCnt="0"/>
      <dgm:spPr/>
    </dgm:pt>
    <dgm:pt modelId="{D2FFBF15-E291-4E24-ABDD-2140A61D0CE3}" type="pres">
      <dgm:prSet presAssocID="{3EE44806-C440-493A-9888-0E148D74F1A2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67A26A-1415-4349-BB94-D89ADEFE86B5}" type="pres">
      <dgm:prSet presAssocID="{2EE09767-6FF1-4319-87C7-93AF54F01A19}" presName="spacer" presStyleCnt="0"/>
      <dgm:spPr/>
    </dgm:pt>
    <dgm:pt modelId="{853115EC-52BF-4009-B548-27E2686987EB}" type="pres">
      <dgm:prSet presAssocID="{7A30505C-C4DF-4EFC-9329-EE3493A87767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08BAC8-CF31-4B4F-9D5F-248600DD8866}" srcId="{5FD4698B-D1ED-4ADD-A211-4C5A215FA7B2}" destId="{09DFE39F-0AF5-4F8C-B53F-02FECDECA37A}" srcOrd="4" destOrd="0" parTransId="{38C17031-A22F-4100-9E1F-F6394762EBC4}" sibTransId="{A49E2F2D-2279-45AF-988F-49BDE6727EBC}"/>
    <dgm:cxn modelId="{3627A148-F1FF-4E2E-81CF-8BC1EC0FF29E}" type="presOf" srcId="{991DA0D1-470B-4A90-8A28-64A3BCF787CA}" destId="{628D21B8-F2D5-4A7D-BA20-3CCA2128E8D8}" srcOrd="0" destOrd="0" presId="urn:microsoft.com/office/officeart/2005/8/layout/vList2"/>
    <dgm:cxn modelId="{635AB29C-5747-44AA-8236-C5930423E613}" type="presOf" srcId="{0FA308E3-2AE1-41C5-8013-D6FA8EF54E3A}" destId="{D0A47F5C-0E7A-4041-9591-26595BCC957C}" srcOrd="0" destOrd="0" presId="urn:microsoft.com/office/officeart/2005/8/layout/vList2"/>
    <dgm:cxn modelId="{BB3BEC27-6708-494E-8B42-0E9F6A36948D}" type="presOf" srcId="{3EE44806-C440-493A-9888-0E148D74F1A2}" destId="{D2FFBF15-E291-4E24-ABDD-2140A61D0CE3}" srcOrd="0" destOrd="0" presId="urn:microsoft.com/office/officeart/2005/8/layout/vList2"/>
    <dgm:cxn modelId="{E4D94092-F64B-43AF-A555-503EAE7D08D0}" type="presOf" srcId="{B04A1093-EBDE-416D-AD7E-0015E801EEAC}" destId="{0198F093-F276-4AE2-B7C3-54B3D48E346B}" srcOrd="0" destOrd="0" presId="urn:microsoft.com/office/officeart/2005/8/layout/vList2"/>
    <dgm:cxn modelId="{D5D15EC0-45AC-4F0C-AD77-FE5056A4D47E}" srcId="{5FD4698B-D1ED-4ADD-A211-4C5A215FA7B2}" destId="{816F5641-27D0-4DE5-9AD5-421B46424972}" srcOrd="3" destOrd="0" parTransId="{9A47C7C2-6C05-4373-AA24-1FB0E169137B}" sibTransId="{80244D03-FD72-4BE1-9E96-5714F9AF4154}"/>
    <dgm:cxn modelId="{7C19DDB4-6F62-40A0-ADE0-542B88A8B71D}" srcId="{5FD4698B-D1ED-4ADD-A211-4C5A215FA7B2}" destId="{991DA0D1-470B-4A90-8A28-64A3BCF787CA}" srcOrd="5" destOrd="0" parTransId="{68F3931C-E76D-44E8-A84F-2C60FF09A408}" sibTransId="{E2EFF0E6-9EE3-4C0E-B62D-6FF32A32BB9C}"/>
    <dgm:cxn modelId="{C8C9D563-2401-4C76-9C5F-7406D838683F}" srcId="{5FD4698B-D1ED-4ADD-A211-4C5A215FA7B2}" destId="{0FA308E3-2AE1-41C5-8013-D6FA8EF54E3A}" srcOrd="0" destOrd="0" parTransId="{0DA427BA-3B51-4EC3-A800-F0759D90CAA9}" sibTransId="{E727A094-7675-48F0-BAC6-8C6B1E75A0E9}"/>
    <dgm:cxn modelId="{FF358BA3-BCB5-47AE-A9EE-505743C04CF9}" type="presOf" srcId="{816F5641-27D0-4DE5-9AD5-421B46424972}" destId="{1ACBEAE6-C32B-4277-8C70-81C7909D0758}" srcOrd="0" destOrd="0" presId="urn:microsoft.com/office/officeart/2005/8/layout/vList2"/>
    <dgm:cxn modelId="{E1A7CBA6-57E2-41B0-BFF5-EDA7E79C0831}" type="presOf" srcId="{9C3A29EC-979A-4A82-9514-06FEB8782E46}" destId="{C89343EA-410C-4D26-AFB3-A2252BBA26CF}" srcOrd="0" destOrd="0" presId="urn:microsoft.com/office/officeart/2005/8/layout/vList2"/>
    <dgm:cxn modelId="{01168AF5-885E-4EEB-BA3E-FF1F0D3FAB8C}" srcId="{5FD4698B-D1ED-4ADD-A211-4C5A215FA7B2}" destId="{9C3A29EC-979A-4A82-9514-06FEB8782E46}" srcOrd="1" destOrd="0" parTransId="{A27DF96C-416F-478C-B78A-839D93C8976C}" sibTransId="{907FD7B5-1535-4234-ACBC-9E77EEC7F122}"/>
    <dgm:cxn modelId="{8FA1271D-DC97-4CF7-A27E-9C7F13416242}" type="presOf" srcId="{5FD4698B-D1ED-4ADD-A211-4C5A215FA7B2}" destId="{923FDD4E-424A-4DFF-8C68-9188239D6DF9}" srcOrd="0" destOrd="0" presId="urn:microsoft.com/office/officeart/2005/8/layout/vList2"/>
    <dgm:cxn modelId="{C3E8BF59-5E2D-44D0-AF66-1235CE50D82B}" srcId="{5FD4698B-D1ED-4ADD-A211-4C5A215FA7B2}" destId="{B04A1093-EBDE-416D-AD7E-0015E801EEAC}" srcOrd="2" destOrd="0" parTransId="{7E141050-F1CC-493C-A1C2-D8AB33CED848}" sibTransId="{CAAEF172-7E7F-4F97-A72E-0A8B9B9D615D}"/>
    <dgm:cxn modelId="{46BFCB02-F04F-432B-81A1-4ED8FCD294D9}" srcId="{5FD4698B-D1ED-4ADD-A211-4C5A215FA7B2}" destId="{3EE44806-C440-493A-9888-0E148D74F1A2}" srcOrd="6" destOrd="0" parTransId="{877BF8AA-EAF9-4048-B081-C567C1A8E8C1}" sibTransId="{2EE09767-6FF1-4319-87C7-93AF54F01A19}"/>
    <dgm:cxn modelId="{964ECA47-3F7E-4652-8B94-D652901D30EB}" srcId="{5FD4698B-D1ED-4ADD-A211-4C5A215FA7B2}" destId="{7A30505C-C4DF-4EFC-9329-EE3493A87767}" srcOrd="7" destOrd="0" parTransId="{7F017467-7916-4C57-8CE7-8A095E8FF36F}" sibTransId="{A02BCEA4-83D9-40D4-AF72-ED6C34B1CBDC}"/>
    <dgm:cxn modelId="{16EC78DC-DA9B-4795-9D0E-D218A1AAAB24}" type="presOf" srcId="{09DFE39F-0AF5-4F8C-B53F-02FECDECA37A}" destId="{D2AA8CC2-D45E-4AF7-9425-D056666F25E5}" srcOrd="0" destOrd="0" presId="urn:microsoft.com/office/officeart/2005/8/layout/vList2"/>
    <dgm:cxn modelId="{D21B4BC4-71B8-488D-B0BD-3AC5DD3E1F15}" type="presOf" srcId="{7A30505C-C4DF-4EFC-9329-EE3493A87767}" destId="{853115EC-52BF-4009-B548-27E2686987EB}" srcOrd="0" destOrd="0" presId="urn:microsoft.com/office/officeart/2005/8/layout/vList2"/>
    <dgm:cxn modelId="{08CA4400-DB7A-4F31-A7B1-F7E9B5C08F57}" type="presParOf" srcId="{923FDD4E-424A-4DFF-8C68-9188239D6DF9}" destId="{D0A47F5C-0E7A-4041-9591-26595BCC957C}" srcOrd="0" destOrd="0" presId="urn:microsoft.com/office/officeart/2005/8/layout/vList2"/>
    <dgm:cxn modelId="{6E7F171A-8BF5-48B3-9693-AD93BF066B74}" type="presParOf" srcId="{923FDD4E-424A-4DFF-8C68-9188239D6DF9}" destId="{042CB950-C6E1-4434-8A13-22B7F1EA8B02}" srcOrd="1" destOrd="0" presId="urn:microsoft.com/office/officeart/2005/8/layout/vList2"/>
    <dgm:cxn modelId="{0DCE8DDB-7B31-4E9B-A469-F875BFA1853F}" type="presParOf" srcId="{923FDD4E-424A-4DFF-8C68-9188239D6DF9}" destId="{C89343EA-410C-4D26-AFB3-A2252BBA26CF}" srcOrd="2" destOrd="0" presId="urn:microsoft.com/office/officeart/2005/8/layout/vList2"/>
    <dgm:cxn modelId="{04A61EB9-3566-4B59-9044-FA2AF7A51CD6}" type="presParOf" srcId="{923FDD4E-424A-4DFF-8C68-9188239D6DF9}" destId="{C713BA19-81D0-487C-A13D-11A006D18B7B}" srcOrd="3" destOrd="0" presId="urn:microsoft.com/office/officeart/2005/8/layout/vList2"/>
    <dgm:cxn modelId="{78AD76D4-7F2A-4A0B-9726-BBF2EB769614}" type="presParOf" srcId="{923FDD4E-424A-4DFF-8C68-9188239D6DF9}" destId="{0198F093-F276-4AE2-B7C3-54B3D48E346B}" srcOrd="4" destOrd="0" presId="urn:microsoft.com/office/officeart/2005/8/layout/vList2"/>
    <dgm:cxn modelId="{11D80454-5C05-40E8-916E-E90E18085819}" type="presParOf" srcId="{923FDD4E-424A-4DFF-8C68-9188239D6DF9}" destId="{A564ADD7-58F4-4B04-8D70-1C01C90384C5}" srcOrd="5" destOrd="0" presId="urn:microsoft.com/office/officeart/2005/8/layout/vList2"/>
    <dgm:cxn modelId="{6F00901F-2116-47AF-9091-7F82639862B6}" type="presParOf" srcId="{923FDD4E-424A-4DFF-8C68-9188239D6DF9}" destId="{1ACBEAE6-C32B-4277-8C70-81C7909D0758}" srcOrd="6" destOrd="0" presId="urn:microsoft.com/office/officeart/2005/8/layout/vList2"/>
    <dgm:cxn modelId="{20184AC3-BF54-4075-8F80-6A560BD19F38}" type="presParOf" srcId="{923FDD4E-424A-4DFF-8C68-9188239D6DF9}" destId="{6ECEBB40-A34F-42AE-AFA9-4B7E97854C5B}" srcOrd="7" destOrd="0" presId="urn:microsoft.com/office/officeart/2005/8/layout/vList2"/>
    <dgm:cxn modelId="{5A9EAE81-A9EA-4CD3-8FA8-D803FE03FECE}" type="presParOf" srcId="{923FDD4E-424A-4DFF-8C68-9188239D6DF9}" destId="{D2AA8CC2-D45E-4AF7-9425-D056666F25E5}" srcOrd="8" destOrd="0" presId="urn:microsoft.com/office/officeart/2005/8/layout/vList2"/>
    <dgm:cxn modelId="{1FD1DD1D-08BA-4BC1-98A9-8C6F78B0257D}" type="presParOf" srcId="{923FDD4E-424A-4DFF-8C68-9188239D6DF9}" destId="{B137A087-CE94-421C-9216-092CD5FE6611}" srcOrd="9" destOrd="0" presId="urn:microsoft.com/office/officeart/2005/8/layout/vList2"/>
    <dgm:cxn modelId="{762F4E73-9C74-45A4-BF75-3934E751D966}" type="presParOf" srcId="{923FDD4E-424A-4DFF-8C68-9188239D6DF9}" destId="{628D21B8-F2D5-4A7D-BA20-3CCA2128E8D8}" srcOrd="10" destOrd="0" presId="urn:microsoft.com/office/officeart/2005/8/layout/vList2"/>
    <dgm:cxn modelId="{BF4F1641-89CA-43A5-AA85-9331BB1965EF}" type="presParOf" srcId="{923FDD4E-424A-4DFF-8C68-9188239D6DF9}" destId="{9D45B7E5-F7A6-4D36-B9A3-AD6E66B58CD1}" srcOrd="11" destOrd="0" presId="urn:microsoft.com/office/officeart/2005/8/layout/vList2"/>
    <dgm:cxn modelId="{44165682-3CFC-492E-9077-40287D9F5DE0}" type="presParOf" srcId="{923FDD4E-424A-4DFF-8C68-9188239D6DF9}" destId="{D2FFBF15-E291-4E24-ABDD-2140A61D0CE3}" srcOrd="12" destOrd="0" presId="urn:microsoft.com/office/officeart/2005/8/layout/vList2"/>
    <dgm:cxn modelId="{752AC7CA-6F3C-49E0-8A5B-8045DB625D03}" type="presParOf" srcId="{923FDD4E-424A-4DFF-8C68-9188239D6DF9}" destId="{7E67A26A-1415-4349-BB94-D89ADEFE86B5}" srcOrd="13" destOrd="0" presId="urn:microsoft.com/office/officeart/2005/8/layout/vList2"/>
    <dgm:cxn modelId="{D3108496-68D1-49C1-95E9-9733F6DDCE5C}" type="presParOf" srcId="{923FDD4E-424A-4DFF-8C68-9188239D6DF9}" destId="{853115EC-52BF-4009-B548-27E2686987EB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558DC6-3DFC-412A-8485-56751F92DB79}" type="doc">
      <dgm:prSet loTypeId="urn:microsoft.com/office/officeart/2005/8/layout/default#1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E7D62007-BCC8-4130-A7EE-D9ECC21C2409}">
      <dgm:prSet phldrT="[Texto]" custT="1"/>
      <dgm:spPr/>
      <dgm:t>
        <a:bodyPr/>
        <a:lstStyle/>
        <a:p>
          <a:r>
            <a:rPr lang="es-MX" sz="1600" dirty="0" smtClean="0"/>
            <a:t>Gastos de instalación</a:t>
          </a:r>
          <a:endParaRPr lang="es-MX" sz="1600" dirty="0"/>
        </a:p>
      </dgm:t>
    </dgm:pt>
    <dgm:pt modelId="{5B74809E-B24C-4E33-A2E3-E44C89AFF949}" type="parTrans" cxnId="{96D90A56-3CF7-427C-98D8-498E5704D474}">
      <dgm:prSet/>
      <dgm:spPr/>
      <dgm:t>
        <a:bodyPr/>
        <a:lstStyle/>
        <a:p>
          <a:endParaRPr lang="es-MX" sz="1800"/>
        </a:p>
      </dgm:t>
    </dgm:pt>
    <dgm:pt modelId="{FC8F0910-BB3C-408A-B6FD-54D3F0F88FD4}" type="sibTrans" cxnId="{96D90A56-3CF7-427C-98D8-498E5704D474}">
      <dgm:prSet/>
      <dgm:spPr/>
      <dgm:t>
        <a:bodyPr/>
        <a:lstStyle/>
        <a:p>
          <a:endParaRPr lang="es-MX" sz="1800"/>
        </a:p>
      </dgm:t>
    </dgm:pt>
    <dgm:pt modelId="{E085D72F-5A5B-43F0-B7C6-A6C32320AE00}">
      <dgm:prSet phldrT="[Texto]" custT="1"/>
      <dgm:spPr/>
      <dgm:t>
        <a:bodyPr/>
        <a:lstStyle/>
        <a:p>
          <a:r>
            <a:rPr lang="es-MX" sz="1600" dirty="0" smtClean="0"/>
            <a:t>Gastos de organización</a:t>
          </a:r>
          <a:endParaRPr lang="es-MX" sz="1600" dirty="0"/>
        </a:p>
      </dgm:t>
    </dgm:pt>
    <dgm:pt modelId="{506B6F8D-1882-490D-B942-1A8D1CA9986F}" type="parTrans" cxnId="{9B0314C8-C18C-4465-8B27-A69F9FFE9137}">
      <dgm:prSet/>
      <dgm:spPr/>
      <dgm:t>
        <a:bodyPr/>
        <a:lstStyle/>
        <a:p>
          <a:endParaRPr lang="es-MX" sz="1800"/>
        </a:p>
      </dgm:t>
    </dgm:pt>
    <dgm:pt modelId="{4E33BD90-E2B5-4707-BAF1-5D103118A51C}" type="sibTrans" cxnId="{9B0314C8-C18C-4465-8B27-A69F9FFE9137}">
      <dgm:prSet/>
      <dgm:spPr/>
      <dgm:t>
        <a:bodyPr/>
        <a:lstStyle/>
        <a:p>
          <a:endParaRPr lang="es-MX" sz="1800"/>
        </a:p>
      </dgm:t>
    </dgm:pt>
    <dgm:pt modelId="{97760393-ECE4-49EB-9D17-BC3200A52D2F}">
      <dgm:prSet phldrT="[Texto]" custT="1"/>
      <dgm:spPr/>
      <dgm:t>
        <a:bodyPr/>
        <a:lstStyle/>
        <a:p>
          <a:r>
            <a:rPr lang="es-MX" sz="1600" dirty="0" smtClean="0"/>
            <a:t>Papelería y artículos de escritorio</a:t>
          </a:r>
          <a:endParaRPr lang="es-MX" sz="1600" dirty="0"/>
        </a:p>
      </dgm:t>
    </dgm:pt>
    <dgm:pt modelId="{08532F9F-7C5D-4C3B-B758-86E558205134}" type="parTrans" cxnId="{656A8CF7-B92B-4CF5-8E1A-200298D3EC10}">
      <dgm:prSet/>
      <dgm:spPr/>
      <dgm:t>
        <a:bodyPr/>
        <a:lstStyle/>
        <a:p>
          <a:endParaRPr lang="es-MX" sz="1800"/>
        </a:p>
      </dgm:t>
    </dgm:pt>
    <dgm:pt modelId="{CC41C7F7-6AF5-4BC6-9517-5566EA8FB90D}" type="sibTrans" cxnId="{656A8CF7-B92B-4CF5-8E1A-200298D3EC10}">
      <dgm:prSet/>
      <dgm:spPr/>
      <dgm:t>
        <a:bodyPr/>
        <a:lstStyle/>
        <a:p>
          <a:endParaRPr lang="es-MX" sz="1800"/>
        </a:p>
      </dgm:t>
    </dgm:pt>
    <dgm:pt modelId="{AFEC848B-415A-4D01-A112-1DD5D8DE86F7}">
      <dgm:prSet phldrT="[Texto]" custT="1"/>
      <dgm:spPr/>
      <dgm:t>
        <a:bodyPr/>
        <a:lstStyle/>
        <a:p>
          <a:r>
            <a:rPr lang="es-MX" sz="1600" dirty="0" smtClean="0"/>
            <a:t>Propaganda y publicidad</a:t>
          </a:r>
          <a:endParaRPr lang="es-MX" sz="1600" dirty="0"/>
        </a:p>
      </dgm:t>
    </dgm:pt>
    <dgm:pt modelId="{E670F664-95A7-4C8D-A75F-D82B9EEB534B}" type="parTrans" cxnId="{07556B72-7817-4538-B0B9-DDDDD76C88CB}">
      <dgm:prSet/>
      <dgm:spPr/>
      <dgm:t>
        <a:bodyPr/>
        <a:lstStyle/>
        <a:p>
          <a:endParaRPr lang="es-MX" sz="1800"/>
        </a:p>
      </dgm:t>
    </dgm:pt>
    <dgm:pt modelId="{A88E46C6-310A-4D02-94E8-69CA029433DB}" type="sibTrans" cxnId="{07556B72-7817-4538-B0B9-DDDDD76C88CB}">
      <dgm:prSet/>
      <dgm:spPr/>
      <dgm:t>
        <a:bodyPr/>
        <a:lstStyle/>
        <a:p>
          <a:endParaRPr lang="es-MX" sz="1800"/>
        </a:p>
      </dgm:t>
    </dgm:pt>
    <dgm:pt modelId="{52C23EB6-454B-4560-BC22-EAFA58D3C3F4}">
      <dgm:prSet phldrT="[Texto]" custT="1"/>
      <dgm:spPr/>
      <dgm:t>
        <a:bodyPr/>
        <a:lstStyle/>
        <a:p>
          <a:r>
            <a:rPr lang="es-MX" sz="1600" dirty="0" smtClean="0"/>
            <a:t>Primas de seguros pagadas por anticipado</a:t>
          </a:r>
          <a:endParaRPr lang="es-MX" sz="1600" dirty="0"/>
        </a:p>
      </dgm:t>
    </dgm:pt>
    <dgm:pt modelId="{88EAE541-63FC-4111-A1C8-92AE1AEAFB27}" type="parTrans" cxnId="{3F48E1A5-B317-4FC1-B2A3-2DBDEBFE44EC}">
      <dgm:prSet/>
      <dgm:spPr/>
      <dgm:t>
        <a:bodyPr/>
        <a:lstStyle/>
        <a:p>
          <a:endParaRPr lang="es-MX" sz="1800"/>
        </a:p>
      </dgm:t>
    </dgm:pt>
    <dgm:pt modelId="{5D1B115B-3A3C-4BE7-9022-D8EF6EF84899}" type="sibTrans" cxnId="{3F48E1A5-B317-4FC1-B2A3-2DBDEBFE44EC}">
      <dgm:prSet/>
      <dgm:spPr/>
      <dgm:t>
        <a:bodyPr/>
        <a:lstStyle/>
        <a:p>
          <a:endParaRPr lang="es-MX" sz="1800"/>
        </a:p>
      </dgm:t>
    </dgm:pt>
    <dgm:pt modelId="{0128029A-0BD7-4341-8A07-24D351375A21}">
      <dgm:prSet phldrT="[Texto]" custT="1"/>
      <dgm:spPr/>
      <dgm:t>
        <a:bodyPr/>
        <a:lstStyle/>
        <a:p>
          <a:r>
            <a:rPr lang="es-MX" sz="1600" dirty="0" smtClean="0"/>
            <a:t>Rentas pagadas por anticipado</a:t>
          </a:r>
          <a:endParaRPr lang="es-MX" sz="1600" dirty="0"/>
        </a:p>
      </dgm:t>
    </dgm:pt>
    <dgm:pt modelId="{6C703990-FCB2-42EF-BAC4-2AB195703308}" type="parTrans" cxnId="{4F365386-EA83-43AD-818C-1A452761A850}">
      <dgm:prSet/>
      <dgm:spPr/>
      <dgm:t>
        <a:bodyPr/>
        <a:lstStyle/>
        <a:p>
          <a:endParaRPr lang="es-MX" sz="1800"/>
        </a:p>
      </dgm:t>
    </dgm:pt>
    <dgm:pt modelId="{BFE98F24-B315-4309-B968-4CED720F8EB4}" type="sibTrans" cxnId="{4F365386-EA83-43AD-818C-1A452761A850}">
      <dgm:prSet/>
      <dgm:spPr/>
      <dgm:t>
        <a:bodyPr/>
        <a:lstStyle/>
        <a:p>
          <a:endParaRPr lang="es-MX" sz="1800"/>
        </a:p>
      </dgm:t>
    </dgm:pt>
    <dgm:pt modelId="{66010716-04F8-4FE7-B49B-AE144BDADA76}">
      <dgm:prSet phldrT="[Texto]" custT="1"/>
      <dgm:spPr/>
      <dgm:t>
        <a:bodyPr/>
        <a:lstStyle/>
        <a:p>
          <a:r>
            <a:rPr lang="es-MX" sz="1600" dirty="0" smtClean="0"/>
            <a:t>Intereses pagados por anticipado</a:t>
          </a:r>
          <a:endParaRPr lang="es-MX" sz="1600" dirty="0"/>
        </a:p>
      </dgm:t>
    </dgm:pt>
    <dgm:pt modelId="{5C0E5AB4-68D6-429B-A8B4-1EFB23F59C0D}" type="parTrans" cxnId="{DB4F63AC-AD88-4D38-AD96-7D080A254C78}">
      <dgm:prSet/>
      <dgm:spPr/>
      <dgm:t>
        <a:bodyPr/>
        <a:lstStyle/>
        <a:p>
          <a:endParaRPr lang="es-MX" sz="1800"/>
        </a:p>
      </dgm:t>
    </dgm:pt>
    <dgm:pt modelId="{4CDF52E6-B8F6-4BF5-9D8B-33BDF7FE0259}" type="sibTrans" cxnId="{DB4F63AC-AD88-4D38-AD96-7D080A254C78}">
      <dgm:prSet/>
      <dgm:spPr/>
      <dgm:t>
        <a:bodyPr/>
        <a:lstStyle/>
        <a:p>
          <a:endParaRPr lang="es-MX" sz="1800"/>
        </a:p>
      </dgm:t>
    </dgm:pt>
    <dgm:pt modelId="{4457C601-839E-485C-A7E6-06D3709A0E96}" type="pres">
      <dgm:prSet presAssocID="{73558DC6-3DFC-412A-8485-56751F92DB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6838ABE-DDD6-45D0-AE36-FAEDD99542FF}" type="pres">
      <dgm:prSet presAssocID="{E7D62007-BCC8-4130-A7EE-D9ECC21C240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7EA74B-1362-4DDF-B7B2-6AE6407CA5C0}" type="pres">
      <dgm:prSet presAssocID="{FC8F0910-BB3C-408A-B6FD-54D3F0F88FD4}" presName="sibTrans" presStyleCnt="0"/>
      <dgm:spPr/>
    </dgm:pt>
    <dgm:pt modelId="{66BDB198-3578-4A3B-B29A-33B3D35B5EC0}" type="pres">
      <dgm:prSet presAssocID="{E085D72F-5A5B-43F0-B7C6-A6C32320AE0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6C2ED3-559C-4AD1-AD1A-33FF7C0DC002}" type="pres">
      <dgm:prSet presAssocID="{4E33BD90-E2B5-4707-BAF1-5D103118A51C}" presName="sibTrans" presStyleCnt="0"/>
      <dgm:spPr/>
    </dgm:pt>
    <dgm:pt modelId="{21D95CE1-4E5C-4381-9A32-A262C9D3467C}" type="pres">
      <dgm:prSet presAssocID="{97760393-ECE4-49EB-9D17-BC3200A52D2F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9F8CFE-9133-4E31-96A0-6359972DBE72}" type="pres">
      <dgm:prSet presAssocID="{CC41C7F7-6AF5-4BC6-9517-5566EA8FB90D}" presName="sibTrans" presStyleCnt="0"/>
      <dgm:spPr/>
    </dgm:pt>
    <dgm:pt modelId="{DD2F1B93-5486-4CA0-9B27-B0A4949D4950}" type="pres">
      <dgm:prSet presAssocID="{AFEC848B-415A-4D01-A112-1DD5D8DE86F7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30A642-162D-426F-AC49-582CCA8E25EF}" type="pres">
      <dgm:prSet presAssocID="{A88E46C6-310A-4D02-94E8-69CA029433DB}" presName="sibTrans" presStyleCnt="0"/>
      <dgm:spPr/>
    </dgm:pt>
    <dgm:pt modelId="{B70A0801-1A26-48FA-91A3-726933D113F8}" type="pres">
      <dgm:prSet presAssocID="{52C23EB6-454B-4560-BC22-EAFA58D3C3F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9106C3-5614-4221-88DF-CEC36815BE3F}" type="pres">
      <dgm:prSet presAssocID="{5D1B115B-3A3C-4BE7-9022-D8EF6EF84899}" presName="sibTrans" presStyleCnt="0"/>
      <dgm:spPr/>
    </dgm:pt>
    <dgm:pt modelId="{CF13B442-436D-4639-95A0-88FC4C251B39}" type="pres">
      <dgm:prSet presAssocID="{0128029A-0BD7-4341-8A07-24D351375A2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8FFAC2-F0D7-4FA6-A43F-8E5EE5AE052E}" type="pres">
      <dgm:prSet presAssocID="{BFE98F24-B315-4309-B968-4CED720F8EB4}" presName="sibTrans" presStyleCnt="0"/>
      <dgm:spPr/>
    </dgm:pt>
    <dgm:pt modelId="{E403BE1A-148B-4119-A7D0-54014F3A7991}" type="pres">
      <dgm:prSet presAssocID="{66010716-04F8-4FE7-B49B-AE144BDADA7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0F80CC3-B2FB-4C13-B956-B834B62DF516}" type="presOf" srcId="{66010716-04F8-4FE7-B49B-AE144BDADA76}" destId="{E403BE1A-148B-4119-A7D0-54014F3A7991}" srcOrd="0" destOrd="0" presId="urn:microsoft.com/office/officeart/2005/8/layout/default#1"/>
    <dgm:cxn modelId="{4F365386-EA83-43AD-818C-1A452761A850}" srcId="{73558DC6-3DFC-412A-8485-56751F92DB79}" destId="{0128029A-0BD7-4341-8A07-24D351375A21}" srcOrd="5" destOrd="0" parTransId="{6C703990-FCB2-42EF-BAC4-2AB195703308}" sibTransId="{BFE98F24-B315-4309-B968-4CED720F8EB4}"/>
    <dgm:cxn modelId="{3F48E1A5-B317-4FC1-B2A3-2DBDEBFE44EC}" srcId="{73558DC6-3DFC-412A-8485-56751F92DB79}" destId="{52C23EB6-454B-4560-BC22-EAFA58D3C3F4}" srcOrd="4" destOrd="0" parTransId="{88EAE541-63FC-4111-A1C8-92AE1AEAFB27}" sibTransId="{5D1B115B-3A3C-4BE7-9022-D8EF6EF84899}"/>
    <dgm:cxn modelId="{656A8CF7-B92B-4CF5-8E1A-200298D3EC10}" srcId="{73558DC6-3DFC-412A-8485-56751F92DB79}" destId="{97760393-ECE4-49EB-9D17-BC3200A52D2F}" srcOrd="2" destOrd="0" parTransId="{08532F9F-7C5D-4C3B-B758-86E558205134}" sibTransId="{CC41C7F7-6AF5-4BC6-9517-5566EA8FB90D}"/>
    <dgm:cxn modelId="{D5098E90-66D6-4056-A7B4-40ACD9881E52}" type="presOf" srcId="{97760393-ECE4-49EB-9D17-BC3200A52D2F}" destId="{21D95CE1-4E5C-4381-9A32-A262C9D3467C}" srcOrd="0" destOrd="0" presId="urn:microsoft.com/office/officeart/2005/8/layout/default#1"/>
    <dgm:cxn modelId="{4A8AF69A-E0F4-4F2F-9932-5E8A31540E51}" type="presOf" srcId="{52C23EB6-454B-4560-BC22-EAFA58D3C3F4}" destId="{B70A0801-1A26-48FA-91A3-726933D113F8}" srcOrd="0" destOrd="0" presId="urn:microsoft.com/office/officeart/2005/8/layout/default#1"/>
    <dgm:cxn modelId="{96D90A56-3CF7-427C-98D8-498E5704D474}" srcId="{73558DC6-3DFC-412A-8485-56751F92DB79}" destId="{E7D62007-BCC8-4130-A7EE-D9ECC21C2409}" srcOrd="0" destOrd="0" parTransId="{5B74809E-B24C-4E33-A2E3-E44C89AFF949}" sibTransId="{FC8F0910-BB3C-408A-B6FD-54D3F0F88FD4}"/>
    <dgm:cxn modelId="{2CB65B07-C4AE-4B47-B404-51498A981908}" type="presOf" srcId="{E085D72F-5A5B-43F0-B7C6-A6C32320AE00}" destId="{66BDB198-3578-4A3B-B29A-33B3D35B5EC0}" srcOrd="0" destOrd="0" presId="urn:microsoft.com/office/officeart/2005/8/layout/default#1"/>
    <dgm:cxn modelId="{DB4F63AC-AD88-4D38-AD96-7D080A254C78}" srcId="{73558DC6-3DFC-412A-8485-56751F92DB79}" destId="{66010716-04F8-4FE7-B49B-AE144BDADA76}" srcOrd="6" destOrd="0" parTransId="{5C0E5AB4-68D6-429B-A8B4-1EFB23F59C0D}" sibTransId="{4CDF52E6-B8F6-4BF5-9D8B-33BDF7FE0259}"/>
    <dgm:cxn modelId="{9B0314C8-C18C-4465-8B27-A69F9FFE9137}" srcId="{73558DC6-3DFC-412A-8485-56751F92DB79}" destId="{E085D72F-5A5B-43F0-B7C6-A6C32320AE00}" srcOrd="1" destOrd="0" parTransId="{506B6F8D-1882-490D-B942-1A8D1CA9986F}" sibTransId="{4E33BD90-E2B5-4707-BAF1-5D103118A51C}"/>
    <dgm:cxn modelId="{39757D93-6C6A-4E1E-8D78-7890139CAC9C}" type="presOf" srcId="{E7D62007-BCC8-4130-A7EE-D9ECC21C2409}" destId="{C6838ABE-DDD6-45D0-AE36-FAEDD99542FF}" srcOrd="0" destOrd="0" presId="urn:microsoft.com/office/officeart/2005/8/layout/default#1"/>
    <dgm:cxn modelId="{B92EA9D1-DD26-4754-B9A4-E74CAFF76033}" type="presOf" srcId="{AFEC848B-415A-4D01-A112-1DD5D8DE86F7}" destId="{DD2F1B93-5486-4CA0-9B27-B0A4949D4950}" srcOrd="0" destOrd="0" presId="urn:microsoft.com/office/officeart/2005/8/layout/default#1"/>
    <dgm:cxn modelId="{3D670E3C-8A20-4BC5-B1F4-DDADD134B3E9}" type="presOf" srcId="{0128029A-0BD7-4341-8A07-24D351375A21}" destId="{CF13B442-436D-4639-95A0-88FC4C251B39}" srcOrd="0" destOrd="0" presId="urn:microsoft.com/office/officeart/2005/8/layout/default#1"/>
    <dgm:cxn modelId="{79257978-F712-4AB0-8310-37A26D6F3F7D}" type="presOf" srcId="{73558DC6-3DFC-412A-8485-56751F92DB79}" destId="{4457C601-839E-485C-A7E6-06D3709A0E96}" srcOrd="0" destOrd="0" presId="urn:microsoft.com/office/officeart/2005/8/layout/default#1"/>
    <dgm:cxn modelId="{07556B72-7817-4538-B0B9-DDDDD76C88CB}" srcId="{73558DC6-3DFC-412A-8485-56751F92DB79}" destId="{AFEC848B-415A-4D01-A112-1DD5D8DE86F7}" srcOrd="3" destOrd="0" parTransId="{E670F664-95A7-4C8D-A75F-D82B9EEB534B}" sibTransId="{A88E46C6-310A-4D02-94E8-69CA029433DB}"/>
    <dgm:cxn modelId="{54DDC8A8-973B-44A2-ADA1-360899B7906D}" type="presParOf" srcId="{4457C601-839E-485C-A7E6-06D3709A0E96}" destId="{C6838ABE-DDD6-45D0-AE36-FAEDD99542FF}" srcOrd="0" destOrd="0" presId="urn:microsoft.com/office/officeart/2005/8/layout/default#1"/>
    <dgm:cxn modelId="{FFDF59FE-ED12-49FE-894B-601C230C8D0F}" type="presParOf" srcId="{4457C601-839E-485C-A7E6-06D3709A0E96}" destId="{A77EA74B-1362-4DDF-B7B2-6AE6407CA5C0}" srcOrd="1" destOrd="0" presId="urn:microsoft.com/office/officeart/2005/8/layout/default#1"/>
    <dgm:cxn modelId="{12BD3BDA-1DD3-4ACE-A2B1-09CA40402675}" type="presParOf" srcId="{4457C601-839E-485C-A7E6-06D3709A0E96}" destId="{66BDB198-3578-4A3B-B29A-33B3D35B5EC0}" srcOrd="2" destOrd="0" presId="urn:microsoft.com/office/officeart/2005/8/layout/default#1"/>
    <dgm:cxn modelId="{DC644195-981A-4EBF-AFC7-BC51CA53EEA6}" type="presParOf" srcId="{4457C601-839E-485C-A7E6-06D3709A0E96}" destId="{A96C2ED3-559C-4AD1-AD1A-33FF7C0DC002}" srcOrd="3" destOrd="0" presId="urn:microsoft.com/office/officeart/2005/8/layout/default#1"/>
    <dgm:cxn modelId="{68BFFFBD-77D1-4D3B-AEF0-7173A4D9AF06}" type="presParOf" srcId="{4457C601-839E-485C-A7E6-06D3709A0E96}" destId="{21D95CE1-4E5C-4381-9A32-A262C9D3467C}" srcOrd="4" destOrd="0" presId="urn:microsoft.com/office/officeart/2005/8/layout/default#1"/>
    <dgm:cxn modelId="{7D6D3A5D-7F0F-443B-A6DC-637CBBD24D63}" type="presParOf" srcId="{4457C601-839E-485C-A7E6-06D3709A0E96}" destId="{B39F8CFE-9133-4E31-96A0-6359972DBE72}" srcOrd="5" destOrd="0" presId="urn:microsoft.com/office/officeart/2005/8/layout/default#1"/>
    <dgm:cxn modelId="{0EA6C3AA-9A75-4802-A0C9-4ED7B77BE0FA}" type="presParOf" srcId="{4457C601-839E-485C-A7E6-06D3709A0E96}" destId="{DD2F1B93-5486-4CA0-9B27-B0A4949D4950}" srcOrd="6" destOrd="0" presId="urn:microsoft.com/office/officeart/2005/8/layout/default#1"/>
    <dgm:cxn modelId="{305691D2-C337-4AC1-AFB3-FC0381DAA0D5}" type="presParOf" srcId="{4457C601-839E-485C-A7E6-06D3709A0E96}" destId="{0430A642-162D-426F-AC49-582CCA8E25EF}" srcOrd="7" destOrd="0" presId="urn:microsoft.com/office/officeart/2005/8/layout/default#1"/>
    <dgm:cxn modelId="{0802D568-F804-436D-8C46-760932F92C74}" type="presParOf" srcId="{4457C601-839E-485C-A7E6-06D3709A0E96}" destId="{B70A0801-1A26-48FA-91A3-726933D113F8}" srcOrd="8" destOrd="0" presId="urn:microsoft.com/office/officeart/2005/8/layout/default#1"/>
    <dgm:cxn modelId="{8BEF4058-A19F-40B7-9FB0-35AF3521F22F}" type="presParOf" srcId="{4457C601-839E-485C-A7E6-06D3709A0E96}" destId="{509106C3-5614-4221-88DF-CEC36815BE3F}" srcOrd="9" destOrd="0" presId="urn:microsoft.com/office/officeart/2005/8/layout/default#1"/>
    <dgm:cxn modelId="{575D8F4F-8FA4-4979-9C3C-D079FC85BF44}" type="presParOf" srcId="{4457C601-839E-485C-A7E6-06D3709A0E96}" destId="{CF13B442-436D-4639-95A0-88FC4C251B39}" srcOrd="10" destOrd="0" presId="urn:microsoft.com/office/officeart/2005/8/layout/default#1"/>
    <dgm:cxn modelId="{9853F0B5-8B9A-43EF-A330-E538DD17BFB6}" type="presParOf" srcId="{4457C601-839E-485C-A7E6-06D3709A0E96}" destId="{578FFAC2-F0D7-4FA6-A43F-8E5EE5AE052E}" srcOrd="11" destOrd="0" presId="urn:microsoft.com/office/officeart/2005/8/layout/default#1"/>
    <dgm:cxn modelId="{B3618DDF-9563-47BA-9D16-6D5BBD96BCB2}" type="presParOf" srcId="{4457C601-839E-485C-A7E6-06D3709A0E96}" destId="{E403BE1A-148B-4119-A7D0-54014F3A7991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CF801B-C6AB-4A75-A6DD-918B21C03AD3}" type="doc">
      <dgm:prSet loTypeId="urn:microsoft.com/office/officeart/2005/8/layout/radial3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394A664-F3E1-4FE4-AC42-A1234862EEF5}">
      <dgm:prSet phldrT="[Texto]"/>
      <dgm:spPr/>
      <dgm:t>
        <a:bodyPr/>
        <a:lstStyle/>
        <a:p>
          <a:r>
            <a:rPr lang="es-MX" dirty="0" smtClean="0"/>
            <a:t>Pasivo </a:t>
          </a:r>
          <a:endParaRPr lang="es-MX" dirty="0"/>
        </a:p>
      </dgm:t>
    </dgm:pt>
    <dgm:pt modelId="{C724F532-27C1-4120-AE00-1014EB93C9BD}" type="parTrans" cxnId="{ED619428-3519-4D20-83EB-3CBBBEA331A3}">
      <dgm:prSet/>
      <dgm:spPr/>
      <dgm:t>
        <a:bodyPr/>
        <a:lstStyle/>
        <a:p>
          <a:endParaRPr lang="es-MX"/>
        </a:p>
      </dgm:t>
    </dgm:pt>
    <dgm:pt modelId="{A533541A-84E3-4177-8843-ECA88BDD004D}" type="sibTrans" cxnId="{ED619428-3519-4D20-83EB-3CBBBEA331A3}">
      <dgm:prSet/>
      <dgm:spPr/>
      <dgm:t>
        <a:bodyPr/>
        <a:lstStyle/>
        <a:p>
          <a:endParaRPr lang="es-MX"/>
        </a:p>
      </dgm:t>
    </dgm:pt>
    <dgm:pt modelId="{ADB3CBC7-3EA6-4613-9128-334D2ACD45E6}">
      <dgm:prSet phldrT="[Texto]"/>
      <dgm:spPr/>
      <dgm:t>
        <a:bodyPr/>
        <a:lstStyle/>
        <a:p>
          <a:r>
            <a:rPr lang="es-MX" dirty="0" smtClean="0"/>
            <a:t>Circulante</a:t>
          </a:r>
          <a:endParaRPr lang="es-MX" dirty="0"/>
        </a:p>
      </dgm:t>
    </dgm:pt>
    <dgm:pt modelId="{F58C25F8-2822-4423-BCBD-BEE0150D21E5}" type="parTrans" cxnId="{9C0C7AAD-B081-431A-A56A-1FA9A0557EAF}">
      <dgm:prSet/>
      <dgm:spPr/>
      <dgm:t>
        <a:bodyPr/>
        <a:lstStyle/>
        <a:p>
          <a:endParaRPr lang="es-MX"/>
        </a:p>
      </dgm:t>
    </dgm:pt>
    <dgm:pt modelId="{E9307BB4-15FD-49B2-8F9E-C54A76649B8D}" type="sibTrans" cxnId="{9C0C7AAD-B081-431A-A56A-1FA9A0557EAF}">
      <dgm:prSet/>
      <dgm:spPr/>
      <dgm:t>
        <a:bodyPr/>
        <a:lstStyle/>
        <a:p>
          <a:endParaRPr lang="es-MX"/>
        </a:p>
      </dgm:t>
    </dgm:pt>
    <dgm:pt modelId="{8B741730-31E8-425C-914D-FEB4D3267686}">
      <dgm:prSet phldrT="[Texto]"/>
      <dgm:spPr/>
      <dgm:t>
        <a:bodyPr/>
        <a:lstStyle/>
        <a:p>
          <a:r>
            <a:rPr lang="es-MX" dirty="0" smtClean="0"/>
            <a:t>Fijo</a:t>
          </a:r>
          <a:endParaRPr lang="es-MX" dirty="0"/>
        </a:p>
      </dgm:t>
    </dgm:pt>
    <dgm:pt modelId="{A415B83C-2595-4677-BD1D-38C6069B81A2}" type="parTrans" cxnId="{ECD5680E-686C-425F-90D0-68CD728BB18E}">
      <dgm:prSet/>
      <dgm:spPr/>
      <dgm:t>
        <a:bodyPr/>
        <a:lstStyle/>
        <a:p>
          <a:endParaRPr lang="es-MX"/>
        </a:p>
      </dgm:t>
    </dgm:pt>
    <dgm:pt modelId="{B6CEEB99-2F70-4D25-B8D1-A943A27CEDE3}" type="sibTrans" cxnId="{ECD5680E-686C-425F-90D0-68CD728BB18E}">
      <dgm:prSet/>
      <dgm:spPr/>
      <dgm:t>
        <a:bodyPr/>
        <a:lstStyle/>
        <a:p>
          <a:endParaRPr lang="es-MX"/>
        </a:p>
      </dgm:t>
    </dgm:pt>
    <dgm:pt modelId="{C3C01B89-21F9-42C0-9B73-A3B23C26C6E3}">
      <dgm:prSet phldrT="[Texto]"/>
      <dgm:spPr/>
      <dgm:t>
        <a:bodyPr/>
        <a:lstStyle/>
        <a:p>
          <a:r>
            <a:rPr lang="es-MX" dirty="0" smtClean="0"/>
            <a:t>Diferido o Cargos Diferidos</a:t>
          </a:r>
          <a:endParaRPr lang="es-MX" dirty="0"/>
        </a:p>
      </dgm:t>
    </dgm:pt>
    <dgm:pt modelId="{D9278B8E-4E95-47B3-8F37-CCEEE114F2E3}" type="parTrans" cxnId="{156EC8E5-08D5-4600-B5EB-6C5BAE0AE9DF}">
      <dgm:prSet/>
      <dgm:spPr/>
      <dgm:t>
        <a:bodyPr/>
        <a:lstStyle/>
        <a:p>
          <a:endParaRPr lang="es-MX"/>
        </a:p>
      </dgm:t>
    </dgm:pt>
    <dgm:pt modelId="{A4022C9C-DC3E-4CB7-8DA0-49EA46099BD9}" type="sibTrans" cxnId="{156EC8E5-08D5-4600-B5EB-6C5BAE0AE9DF}">
      <dgm:prSet/>
      <dgm:spPr/>
      <dgm:t>
        <a:bodyPr/>
        <a:lstStyle/>
        <a:p>
          <a:endParaRPr lang="es-MX"/>
        </a:p>
      </dgm:t>
    </dgm:pt>
    <dgm:pt modelId="{EA4961C8-3A93-46F4-8DE4-479913A8198B}" type="pres">
      <dgm:prSet presAssocID="{94CF801B-C6AB-4A75-A6DD-918B21C03AD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11C962E-B396-4F7E-9D93-00300A718882}" type="pres">
      <dgm:prSet presAssocID="{94CF801B-C6AB-4A75-A6DD-918B21C03AD3}" presName="radial" presStyleCnt="0">
        <dgm:presLayoutVars>
          <dgm:animLvl val="ctr"/>
        </dgm:presLayoutVars>
      </dgm:prSet>
      <dgm:spPr/>
    </dgm:pt>
    <dgm:pt modelId="{990A7570-DC6A-4549-8ECC-3C698B7EBEDE}" type="pres">
      <dgm:prSet presAssocID="{E394A664-F3E1-4FE4-AC42-A1234862EEF5}" presName="centerShape" presStyleLbl="vennNode1" presStyleIdx="0" presStyleCnt="4"/>
      <dgm:spPr/>
      <dgm:t>
        <a:bodyPr/>
        <a:lstStyle/>
        <a:p>
          <a:endParaRPr lang="es-ES"/>
        </a:p>
      </dgm:t>
    </dgm:pt>
    <dgm:pt modelId="{48491448-70FF-40A5-8AE9-549D56B8A0AE}" type="pres">
      <dgm:prSet presAssocID="{ADB3CBC7-3EA6-4613-9128-334D2ACD45E6}" presName="node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7C41119-FE06-4406-9B3B-3F8EFAD20352}" type="pres">
      <dgm:prSet presAssocID="{8B741730-31E8-425C-914D-FEB4D3267686}" presName="node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B51354-D3AA-4EDB-BF70-C83E3FE67657}" type="pres">
      <dgm:prSet presAssocID="{C3C01B89-21F9-42C0-9B73-A3B23C26C6E3}" presName="node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E4ADA96-F7E0-45F1-B9C3-F2FAE9781EB6}" type="presOf" srcId="{ADB3CBC7-3EA6-4613-9128-334D2ACD45E6}" destId="{48491448-70FF-40A5-8AE9-549D56B8A0AE}" srcOrd="0" destOrd="0" presId="urn:microsoft.com/office/officeart/2005/8/layout/radial3"/>
    <dgm:cxn modelId="{ED619428-3519-4D20-83EB-3CBBBEA331A3}" srcId="{94CF801B-C6AB-4A75-A6DD-918B21C03AD3}" destId="{E394A664-F3E1-4FE4-AC42-A1234862EEF5}" srcOrd="0" destOrd="0" parTransId="{C724F532-27C1-4120-AE00-1014EB93C9BD}" sibTransId="{A533541A-84E3-4177-8843-ECA88BDD004D}"/>
    <dgm:cxn modelId="{B114C6E1-DD26-4C09-A3B0-7CF901D7E2B1}" type="presOf" srcId="{E394A664-F3E1-4FE4-AC42-A1234862EEF5}" destId="{990A7570-DC6A-4549-8ECC-3C698B7EBEDE}" srcOrd="0" destOrd="0" presId="urn:microsoft.com/office/officeart/2005/8/layout/radial3"/>
    <dgm:cxn modelId="{9C0C7AAD-B081-431A-A56A-1FA9A0557EAF}" srcId="{E394A664-F3E1-4FE4-AC42-A1234862EEF5}" destId="{ADB3CBC7-3EA6-4613-9128-334D2ACD45E6}" srcOrd="0" destOrd="0" parTransId="{F58C25F8-2822-4423-BCBD-BEE0150D21E5}" sibTransId="{E9307BB4-15FD-49B2-8F9E-C54A76649B8D}"/>
    <dgm:cxn modelId="{B6BAE3AB-AE38-4B97-AC72-CA57B32B3F93}" type="presOf" srcId="{8B741730-31E8-425C-914D-FEB4D3267686}" destId="{F7C41119-FE06-4406-9B3B-3F8EFAD20352}" srcOrd="0" destOrd="0" presId="urn:microsoft.com/office/officeart/2005/8/layout/radial3"/>
    <dgm:cxn modelId="{ECD5680E-686C-425F-90D0-68CD728BB18E}" srcId="{E394A664-F3E1-4FE4-AC42-A1234862EEF5}" destId="{8B741730-31E8-425C-914D-FEB4D3267686}" srcOrd="1" destOrd="0" parTransId="{A415B83C-2595-4677-BD1D-38C6069B81A2}" sibTransId="{B6CEEB99-2F70-4D25-B8D1-A943A27CEDE3}"/>
    <dgm:cxn modelId="{D6718C87-22B7-4B7C-AB31-42318994AC38}" type="presOf" srcId="{C3C01B89-21F9-42C0-9B73-A3B23C26C6E3}" destId="{DFB51354-D3AA-4EDB-BF70-C83E3FE67657}" srcOrd="0" destOrd="0" presId="urn:microsoft.com/office/officeart/2005/8/layout/radial3"/>
    <dgm:cxn modelId="{156EC8E5-08D5-4600-B5EB-6C5BAE0AE9DF}" srcId="{E394A664-F3E1-4FE4-AC42-A1234862EEF5}" destId="{C3C01B89-21F9-42C0-9B73-A3B23C26C6E3}" srcOrd="2" destOrd="0" parTransId="{D9278B8E-4E95-47B3-8F37-CCEEE114F2E3}" sibTransId="{A4022C9C-DC3E-4CB7-8DA0-49EA46099BD9}"/>
    <dgm:cxn modelId="{1BEE334E-AB9A-43A4-9199-F15F7F05036E}" type="presOf" srcId="{94CF801B-C6AB-4A75-A6DD-918B21C03AD3}" destId="{EA4961C8-3A93-46F4-8DE4-479913A8198B}" srcOrd="0" destOrd="0" presId="urn:microsoft.com/office/officeart/2005/8/layout/radial3"/>
    <dgm:cxn modelId="{1F3EAB48-31BE-499B-9A73-518851854829}" type="presParOf" srcId="{EA4961C8-3A93-46F4-8DE4-479913A8198B}" destId="{A11C962E-B396-4F7E-9D93-00300A718882}" srcOrd="0" destOrd="0" presId="urn:microsoft.com/office/officeart/2005/8/layout/radial3"/>
    <dgm:cxn modelId="{EC443F1C-BB8F-4533-ACD1-AFCD64C6D78D}" type="presParOf" srcId="{A11C962E-B396-4F7E-9D93-00300A718882}" destId="{990A7570-DC6A-4549-8ECC-3C698B7EBEDE}" srcOrd="0" destOrd="0" presId="urn:microsoft.com/office/officeart/2005/8/layout/radial3"/>
    <dgm:cxn modelId="{F661ECBF-6E3E-4B86-9011-990CB9B09EDD}" type="presParOf" srcId="{A11C962E-B396-4F7E-9D93-00300A718882}" destId="{48491448-70FF-40A5-8AE9-549D56B8A0AE}" srcOrd="1" destOrd="0" presId="urn:microsoft.com/office/officeart/2005/8/layout/radial3"/>
    <dgm:cxn modelId="{1C04EB92-4283-49F4-982A-BD8397ECC7F9}" type="presParOf" srcId="{A11C962E-B396-4F7E-9D93-00300A718882}" destId="{F7C41119-FE06-4406-9B3B-3F8EFAD20352}" srcOrd="2" destOrd="0" presId="urn:microsoft.com/office/officeart/2005/8/layout/radial3"/>
    <dgm:cxn modelId="{E69B0D99-4505-49A7-B73B-A4304CD92C67}" type="presParOf" srcId="{A11C962E-B396-4F7E-9D93-00300A718882}" destId="{DFB51354-D3AA-4EDB-BF70-C83E3FE67657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558DC6-3DFC-412A-8485-56751F92DB79}" type="doc">
      <dgm:prSet loTypeId="urn:microsoft.com/office/officeart/2005/8/layout/pyramid2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E7D62007-BCC8-4130-A7EE-D9ECC21C2409}">
      <dgm:prSet phldrT="[Texto]" custT="1"/>
      <dgm:spPr/>
      <dgm:t>
        <a:bodyPr/>
        <a:lstStyle/>
        <a:p>
          <a:r>
            <a:rPr lang="es-MX" sz="1400" b="1" dirty="0" smtClean="0"/>
            <a:t>Proveedores</a:t>
          </a:r>
          <a:endParaRPr lang="es-MX" sz="1400" b="1" dirty="0"/>
        </a:p>
      </dgm:t>
    </dgm:pt>
    <dgm:pt modelId="{5B74809E-B24C-4E33-A2E3-E44C89AFF949}" type="parTrans" cxnId="{96D90A56-3CF7-427C-98D8-498E5704D474}">
      <dgm:prSet/>
      <dgm:spPr/>
      <dgm:t>
        <a:bodyPr/>
        <a:lstStyle/>
        <a:p>
          <a:endParaRPr lang="es-MX" sz="5400" b="1"/>
        </a:p>
      </dgm:t>
    </dgm:pt>
    <dgm:pt modelId="{FC8F0910-BB3C-408A-B6FD-54D3F0F88FD4}" type="sibTrans" cxnId="{96D90A56-3CF7-427C-98D8-498E5704D474}">
      <dgm:prSet custT="1"/>
      <dgm:spPr/>
      <dgm:t>
        <a:bodyPr/>
        <a:lstStyle/>
        <a:p>
          <a:endParaRPr lang="es-MX" sz="8800" b="1"/>
        </a:p>
      </dgm:t>
    </dgm:pt>
    <dgm:pt modelId="{F74F05D0-C40B-46DD-A7F8-71F1CE7C7E87}">
      <dgm:prSet phldrT="[Texto]" custT="1"/>
      <dgm:spPr/>
      <dgm:t>
        <a:bodyPr/>
        <a:lstStyle/>
        <a:p>
          <a:r>
            <a:rPr lang="es-MX" sz="1400" b="1" dirty="0" smtClean="0"/>
            <a:t>Documentos por pagar</a:t>
          </a:r>
          <a:endParaRPr lang="es-MX" sz="1400" b="1" dirty="0"/>
        </a:p>
      </dgm:t>
    </dgm:pt>
    <dgm:pt modelId="{ACDE9DB5-4750-4E8A-ACF2-327B40D8AD9B}" type="parTrans" cxnId="{63C75A38-7B88-4D5F-8C51-09B8DA933BDD}">
      <dgm:prSet/>
      <dgm:spPr/>
      <dgm:t>
        <a:bodyPr/>
        <a:lstStyle/>
        <a:p>
          <a:endParaRPr lang="es-MX" sz="1600"/>
        </a:p>
      </dgm:t>
    </dgm:pt>
    <dgm:pt modelId="{D0811930-5514-4B1B-BFE8-6BA390EBE106}" type="sibTrans" cxnId="{63C75A38-7B88-4D5F-8C51-09B8DA933BDD}">
      <dgm:prSet custT="1"/>
      <dgm:spPr/>
      <dgm:t>
        <a:bodyPr/>
        <a:lstStyle/>
        <a:p>
          <a:endParaRPr lang="es-MX" sz="3200"/>
        </a:p>
      </dgm:t>
    </dgm:pt>
    <dgm:pt modelId="{292813A8-E5A7-4EF4-A71A-0E69FDB21B12}">
      <dgm:prSet phldrT="[Texto]" custT="1"/>
      <dgm:spPr/>
      <dgm:t>
        <a:bodyPr/>
        <a:lstStyle/>
        <a:p>
          <a:r>
            <a:rPr lang="es-MX" sz="1400" b="1" dirty="0" smtClean="0"/>
            <a:t>Acreedores Diversos</a:t>
          </a:r>
          <a:endParaRPr lang="es-MX" sz="1400" b="1" dirty="0"/>
        </a:p>
      </dgm:t>
    </dgm:pt>
    <dgm:pt modelId="{B66DEA46-42D0-4933-B8F1-F71822135E7A}" type="parTrans" cxnId="{29D62C22-2631-45A3-838B-C2DF7AB3E7E3}">
      <dgm:prSet/>
      <dgm:spPr/>
      <dgm:t>
        <a:bodyPr/>
        <a:lstStyle/>
        <a:p>
          <a:endParaRPr lang="es-MX" sz="1600"/>
        </a:p>
      </dgm:t>
    </dgm:pt>
    <dgm:pt modelId="{B75A546C-54C7-4D57-83B8-975F3930F9E0}" type="sibTrans" cxnId="{29D62C22-2631-45A3-838B-C2DF7AB3E7E3}">
      <dgm:prSet custT="1"/>
      <dgm:spPr/>
      <dgm:t>
        <a:bodyPr/>
        <a:lstStyle/>
        <a:p>
          <a:endParaRPr lang="es-MX" sz="3200"/>
        </a:p>
      </dgm:t>
    </dgm:pt>
    <dgm:pt modelId="{16F61655-820F-4895-93CF-D8703D7C69DA}" type="pres">
      <dgm:prSet presAssocID="{73558DC6-3DFC-412A-8485-56751F92DB7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A55882C1-54C8-40CE-A967-53F5D2BC30A1}" type="pres">
      <dgm:prSet presAssocID="{73558DC6-3DFC-412A-8485-56751F92DB79}" presName="pyramid" presStyleLbl="node1" presStyleIdx="0" presStyleCnt="1"/>
      <dgm:spPr/>
    </dgm:pt>
    <dgm:pt modelId="{FF9B7BB1-57F3-4EC6-A035-051EBBA12E63}" type="pres">
      <dgm:prSet presAssocID="{73558DC6-3DFC-412A-8485-56751F92DB79}" presName="theList" presStyleCnt="0"/>
      <dgm:spPr/>
    </dgm:pt>
    <dgm:pt modelId="{3A073E6D-9699-4B2E-8FEC-7E75D366BEA7}" type="pres">
      <dgm:prSet presAssocID="{E7D62007-BCC8-4130-A7EE-D9ECC21C240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1D862A-072B-4F53-8ACC-34F9A72CE6BD}" type="pres">
      <dgm:prSet presAssocID="{E7D62007-BCC8-4130-A7EE-D9ECC21C2409}" presName="aSpace" presStyleCnt="0"/>
      <dgm:spPr/>
    </dgm:pt>
    <dgm:pt modelId="{A76B588C-05DB-474B-AFE8-BBE0EA6494B4}" type="pres">
      <dgm:prSet presAssocID="{F74F05D0-C40B-46DD-A7F8-71F1CE7C7E8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DD3257-1E8B-45C1-8976-92396C0F2738}" type="pres">
      <dgm:prSet presAssocID="{F74F05D0-C40B-46DD-A7F8-71F1CE7C7E87}" presName="aSpace" presStyleCnt="0"/>
      <dgm:spPr/>
    </dgm:pt>
    <dgm:pt modelId="{0321BA28-1E57-4836-9D3C-26FA3839D1A8}" type="pres">
      <dgm:prSet presAssocID="{292813A8-E5A7-4EF4-A71A-0E69FDB21B1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07902F-B22C-462C-841E-C501171AED96}" type="pres">
      <dgm:prSet presAssocID="{292813A8-E5A7-4EF4-A71A-0E69FDB21B12}" presName="aSpace" presStyleCnt="0"/>
      <dgm:spPr/>
    </dgm:pt>
  </dgm:ptLst>
  <dgm:cxnLst>
    <dgm:cxn modelId="{96D90A56-3CF7-427C-98D8-498E5704D474}" srcId="{73558DC6-3DFC-412A-8485-56751F92DB79}" destId="{E7D62007-BCC8-4130-A7EE-D9ECC21C2409}" srcOrd="0" destOrd="0" parTransId="{5B74809E-B24C-4E33-A2E3-E44C89AFF949}" sibTransId="{FC8F0910-BB3C-408A-B6FD-54D3F0F88FD4}"/>
    <dgm:cxn modelId="{29D62C22-2631-45A3-838B-C2DF7AB3E7E3}" srcId="{73558DC6-3DFC-412A-8485-56751F92DB79}" destId="{292813A8-E5A7-4EF4-A71A-0E69FDB21B12}" srcOrd="2" destOrd="0" parTransId="{B66DEA46-42D0-4933-B8F1-F71822135E7A}" sibTransId="{B75A546C-54C7-4D57-83B8-975F3930F9E0}"/>
    <dgm:cxn modelId="{0E6CF74A-6A90-4707-8EE2-D739FC5B61A2}" type="presOf" srcId="{292813A8-E5A7-4EF4-A71A-0E69FDB21B12}" destId="{0321BA28-1E57-4836-9D3C-26FA3839D1A8}" srcOrd="0" destOrd="0" presId="urn:microsoft.com/office/officeart/2005/8/layout/pyramid2"/>
    <dgm:cxn modelId="{63C75A38-7B88-4D5F-8C51-09B8DA933BDD}" srcId="{73558DC6-3DFC-412A-8485-56751F92DB79}" destId="{F74F05D0-C40B-46DD-A7F8-71F1CE7C7E87}" srcOrd="1" destOrd="0" parTransId="{ACDE9DB5-4750-4E8A-ACF2-327B40D8AD9B}" sibTransId="{D0811930-5514-4B1B-BFE8-6BA390EBE106}"/>
    <dgm:cxn modelId="{540DF21B-778B-4459-8BCE-971ED3430C02}" type="presOf" srcId="{F74F05D0-C40B-46DD-A7F8-71F1CE7C7E87}" destId="{A76B588C-05DB-474B-AFE8-BBE0EA6494B4}" srcOrd="0" destOrd="0" presId="urn:microsoft.com/office/officeart/2005/8/layout/pyramid2"/>
    <dgm:cxn modelId="{D10BDD94-CC0F-4DD8-BE8E-5A37B45DB119}" type="presOf" srcId="{73558DC6-3DFC-412A-8485-56751F92DB79}" destId="{16F61655-820F-4895-93CF-D8703D7C69DA}" srcOrd="0" destOrd="0" presId="urn:microsoft.com/office/officeart/2005/8/layout/pyramid2"/>
    <dgm:cxn modelId="{CBAE0DFA-AEF3-4A76-B559-F3AA7316FAFF}" type="presOf" srcId="{E7D62007-BCC8-4130-A7EE-D9ECC21C2409}" destId="{3A073E6D-9699-4B2E-8FEC-7E75D366BEA7}" srcOrd="0" destOrd="0" presId="urn:microsoft.com/office/officeart/2005/8/layout/pyramid2"/>
    <dgm:cxn modelId="{6ABBE8F6-D103-499E-BB6C-F0A23A58AF98}" type="presParOf" srcId="{16F61655-820F-4895-93CF-D8703D7C69DA}" destId="{A55882C1-54C8-40CE-A967-53F5D2BC30A1}" srcOrd="0" destOrd="0" presId="urn:microsoft.com/office/officeart/2005/8/layout/pyramid2"/>
    <dgm:cxn modelId="{444A4A0C-8350-4C53-8EEF-0A717674391C}" type="presParOf" srcId="{16F61655-820F-4895-93CF-D8703D7C69DA}" destId="{FF9B7BB1-57F3-4EC6-A035-051EBBA12E63}" srcOrd="1" destOrd="0" presId="urn:microsoft.com/office/officeart/2005/8/layout/pyramid2"/>
    <dgm:cxn modelId="{F422D862-B255-4A00-B831-583E7DF6EA59}" type="presParOf" srcId="{FF9B7BB1-57F3-4EC6-A035-051EBBA12E63}" destId="{3A073E6D-9699-4B2E-8FEC-7E75D366BEA7}" srcOrd="0" destOrd="0" presId="urn:microsoft.com/office/officeart/2005/8/layout/pyramid2"/>
    <dgm:cxn modelId="{D4939D31-3FE4-46FB-8CE7-8FC0C8032392}" type="presParOf" srcId="{FF9B7BB1-57F3-4EC6-A035-051EBBA12E63}" destId="{1A1D862A-072B-4F53-8ACC-34F9A72CE6BD}" srcOrd="1" destOrd="0" presId="urn:microsoft.com/office/officeart/2005/8/layout/pyramid2"/>
    <dgm:cxn modelId="{215D1EAA-A70D-4E3B-ACE9-EB8EDADF92E1}" type="presParOf" srcId="{FF9B7BB1-57F3-4EC6-A035-051EBBA12E63}" destId="{A76B588C-05DB-474B-AFE8-BBE0EA6494B4}" srcOrd="2" destOrd="0" presId="urn:microsoft.com/office/officeart/2005/8/layout/pyramid2"/>
    <dgm:cxn modelId="{D4F05993-79C2-47F4-900A-72D8BB84A59C}" type="presParOf" srcId="{FF9B7BB1-57F3-4EC6-A035-051EBBA12E63}" destId="{DDDD3257-1E8B-45C1-8976-92396C0F2738}" srcOrd="3" destOrd="0" presId="urn:microsoft.com/office/officeart/2005/8/layout/pyramid2"/>
    <dgm:cxn modelId="{DFD90A74-44B9-4A40-82B3-1F371388B616}" type="presParOf" srcId="{FF9B7BB1-57F3-4EC6-A035-051EBBA12E63}" destId="{0321BA28-1E57-4836-9D3C-26FA3839D1A8}" srcOrd="4" destOrd="0" presId="urn:microsoft.com/office/officeart/2005/8/layout/pyramid2"/>
    <dgm:cxn modelId="{36FF0443-13BD-4D69-9A7E-4D78D99C176A}" type="presParOf" srcId="{FF9B7BB1-57F3-4EC6-A035-051EBBA12E63}" destId="{6C07902F-B22C-462C-841E-C501171AED9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D4698B-D1ED-4ADD-A211-4C5A215FA7B2}" type="doc">
      <dgm:prSet loTypeId="urn:microsoft.com/office/officeart/2005/8/layout/vList2" loCatId="list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059F3BB2-016B-48E7-BCD1-2C6DFD0FA9DD}">
      <dgm:prSet/>
      <dgm:spPr/>
      <dgm:t>
        <a:bodyPr/>
        <a:lstStyle/>
        <a:p>
          <a:r>
            <a:rPr lang="es-MX" dirty="0" smtClean="0"/>
            <a:t>Documentos por pagar a largo plazo</a:t>
          </a:r>
          <a:endParaRPr lang="es-MX" dirty="0"/>
        </a:p>
      </dgm:t>
    </dgm:pt>
    <dgm:pt modelId="{0A98229C-F0A0-4AB0-B23E-C6A149A8339B}" type="parTrans" cxnId="{90621AAF-E5A8-45C3-848F-5397A616F108}">
      <dgm:prSet/>
      <dgm:spPr/>
      <dgm:t>
        <a:bodyPr/>
        <a:lstStyle/>
        <a:p>
          <a:endParaRPr lang="es-MX"/>
        </a:p>
      </dgm:t>
    </dgm:pt>
    <dgm:pt modelId="{42BE5BC5-EF71-4278-B195-EFF3AE9B9963}" type="sibTrans" cxnId="{90621AAF-E5A8-45C3-848F-5397A616F108}">
      <dgm:prSet/>
      <dgm:spPr/>
      <dgm:t>
        <a:bodyPr/>
        <a:lstStyle/>
        <a:p>
          <a:endParaRPr lang="es-MX"/>
        </a:p>
      </dgm:t>
    </dgm:pt>
    <dgm:pt modelId="{8BCB6790-5E5E-4567-906E-1EC2E49DBF64}">
      <dgm:prSet/>
      <dgm:spPr/>
      <dgm:t>
        <a:bodyPr/>
        <a:lstStyle/>
        <a:p>
          <a:r>
            <a:rPr lang="es-MX" dirty="0" smtClean="0"/>
            <a:t>Acreedores Hipotecarios o hipotecas por pagar</a:t>
          </a:r>
          <a:endParaRPr lang="es-MX" dirty="0"/>
        </a:p>
      </dgm:t>
    </dgm:pt>
    <dgm:pt modelId="{50121908-1EF7-4E02-AFB6-C36EEC2E5BA3}" type="parTrans" cxnId="{D4E5B229-64E0-4299-A966-A9AA41B2B2B2}">
      <dgm:prSet/>
      <dgm:spPr/>
      <dgm:t>
        <a:bodyPr/>
        <a:lstStyle/>
        <a:p>
          <a:endParaRPr lang="es-MX"/>
        </a:p>
      </dgm:t>
    </dgm:pt>
    <dgm:pt modelId="{C6CA3903-6CAF-436B-9CCB-027D4104C4AE}" type="sibTrans" cxnId="{D4E5B229-64E0-4299-A966-A9AA41B2B2B2}">
      <dgm:prSet/>
      <dgm:spPr/>
      <dgm:t>
        <a:bodyPr/>
        <a:lstStyle/>
        <a:p>
          <a:endParaRPr lang="es-MX"/>
        </a:p>
      </dgm:t>
    </dgm:pt>
    <dgm:pt modelId="{923FDD4E-424A-4DFF-8C68-9188239D6DF9}" type="pres">
      <dgm:prSet presAssocID="{5FD4698B-D1ED-4ADD-A211-4C5A215FA7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BA31643-78B1-4278-B8BF-0D29C282941E}" type="pres">
      <dgm:prSet presAssocID="{059F3BB2-016B-48E7-BCD1-2C6DFD0FA9D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C01544-3024-44EE-B106-F0F25785CFE3}" type="pres">
      <dgm:prSet presAssocID="{42BE5BC5-EF71-4278-B195-EFF3AE9B9963}" presName="spacer" presStyleCnt="0"/>
      <dgm:spPr/>
    </dgm:pt>
    <dgm:pt modelId="{4E0E2460-398F-474B-AA70-25D24663FF20}" type="pres">
      <dgm:prSet presAssocID="{8BCB6790-5E5E-4567-906E-1EC2E49DBF6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4E5B229-64E0-4299-A966-A9AA41B2B2B2}" srcId="{5FD4698B-D1ED-4ADD-A211-4C5A215FA7B2}" destId="{8BCB6790-5E5E-4567-906E-1EC2E49DBF64}" srcOrd="1" destOrd="0" parTransId="{50121908-1EF7-4E02-AFB6-C36EEC2E5BA3}" sibTransId="{C6CA3903-6CAF-436B-9CCB-027D4104C4AE}"/>
    <dgm:cxn modelId="{90621AAF-E5A8-45C3-848F-5397A616F108}" srcId="{5FD4698B-D1ED-4ADD-A211-4C5A215FA7B2}" destId="{059F3BB2-016B-48E7-BCD1-2C6DFD0FA9DD}" srcOrd="0" destOrd="0" parTransId="{0A98229C-F0A0-4AB0-B23E-C6A149A8339B}" sibTransId="{42BE5BC5-EF71-4278-B195-EFF3AE9B9963}"/>
    <dgm:cxn modelId="{2AFEF85C-C952-48A3-9EAF-AF26DD6707A9}" type="presOf" srcId="{5FD4698B-D1ED-4ADD-A211-4C5A215FA7B2}" destId="{923FDD4E-424A-4DFF-8C68-9188239D6DF9}" srcOrd="0" destOrd="0" presId="urn:microsoft.com/office/officeart/2005/8/layout/vList2"/>
    <dgm:cxn modelId="{130828E5-95DF-4051-9BA9-8F398A2044CB}" type="presOf" srcId="{059F3BB2-016B-48E7-BCD1-2C6DFD0FA9DD}" destId="{2BA31643-78B1-4278-B8BF-0D29C282941E}" srcOrd="0" destOrd="0" presId="urn:microsoft.com/office/officeart/2005/8/layout/vList2"/>
    <dgm:cxn modelId="{5E3FFA49-0978-4DE4-B045-75A8085F9237}" type="presOf" srcId="{8BCB6790-5E5E-4567-906E-1EC2E49DBF64}" destId="{4E0E2460-398F-474B-AA70-25D24663FF20}" srcOrd="0" destOrd="0" presId="urn:microsoft.com/office/officeart/2005/8/layout/vList2"/>
    <dgm:cxn modelId="{88425A71-3010-4F99-9677-6C68F5F2103A}" type="presParOf" srcId="{923FDD4E-424A-4DFF-8C68-9188239D6DF9}" destId="{2BA31643-78B1-4278-B8BF-0D29C282941E}" srcOrd="0" destOrd="0" presId="urn:microsoft.com/office/officeart/2005/8/layout/vList2"/>
    <dgm:cxn modelId="{134A2247-E887-450E-BBB8-BF9325E1CFD5}" type="presParOf" srcId="{923FDD4E-424A-4DFF-8C68-9188239D6DF9}" destId="{31C01544-3024-44EE-B106-F0F25785CFE3}" srcOrd="1" destOrd="0" presId="urn:microsoft.com/office/officeart/2005/8/layout/vList2"/>
    <dgm:cxn modelId="{2802DD71-BB38-4C92-AB31-B0D708E55592}" type="presParOf" srcId="{923FDD4E-424A-4DFF-8C68-9188239D6DF9}" destId="{4E0E2460-398F-474B-AA70-25D24663FF2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558DC6-3DFC-412A-8485-56751F92DB79}" type="doc">
      <dgm:prSet loTypeId="urn:microsoft.com/office/officeart/2005/8/layout/default#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7D62007-BCC8-4130-A7EE-D9ECC21C2409}">
      <dgm:prSet phldrT="[Texto]" custT="1"/>
      <dgm:spPr/>
      <dgm:t>
        <a:bodyPr/>
        <a:lstStyle/>
        <a:p>
          <a:r>
            <a:rPr lang="es-MX" sz="3200" dirty="0" smtClean="0"/>
            <a:t>Rentas cobradas por anticipado</a:t>
          </a:r>
          <a:endParaRPr lang="es-MX" sz="3200" dirty="0"/>
        </a:p>
      </dgm:t>
    </dgm:pt>
    <dgm:pt modelId="{5B74809E-B24C-4E33-A2E3-E44C89AFF949}" type="parTrans" cxnId="{96D90A56-3CF7-427C-98D8-498E5704D474}">
      <dgm:prSet/>
      <dgm:spPr/>
      <dgm:t>
        <a:bodyPr/>
        <a:lstStyle/>
        <a:p>
          <a:endParaRPr lang="es-MX" sz="3600"/>
        </a:p>
      </dgm:t>
    </dgm:pt>
    <dgm:pt modelId="{FC8F0910-BB3C-408A-B6FD-54D3F0F88FD4}" type="sibTrans" cxnId="{96D90A56-3CF7-427C-98D8-498E5704D474}">
      <dgm:prSet/>
      <dgm:spPr/>
      <dgm:t>
        <a:bodyPr/>
        <a:lstStyle/>
        <a:p>
          <a:endParaRPr lang="es-MX" sz="3600"/>
        </a:p>
      </dgm:t>
    </dgm:pt>
    <dgm:pt modelId="{2F78BEDF-44F4-4742-97CA-A6DEE37F566B}">
      <dgm:prSet phldrT="[Texto]" custT="1"/>
      <dgm:spPr/>
      <dgm:t>
        <a:bodyPr/>
        <a:lstStyle/>
        <a:p>
          <a:r>
            <a:rPr lang="es-MX" sz="3200" dirty="0" smtClean="0"/>
            <a:t>Intereses cobrados por anticipado</a:t>
          </a:r>
          <a:endParaRPr lang="es-MX" sz="3200" dirty="0"/>
        </a:p>
      </dgm:t>
    </dgm:pt>
    <dgm:pt modelId="{8E18175E-9433-48A7-AB41-24229D4BCA73}" type="parTrans" cxnId="{4326A208-E7BB-4C0A-B6CD-BC7A71281984}">
      <dgm:prSet/>
      <dgm:spPr/>
      <dgm:t>
        <a:bodyPr/>
        <a:lstStyle/>
        <a:p>
          <a:endParaRPr lang="es-MX" sz="3600"/>
        </a:p>
      </dgm:t>
    </dgm:pt>
    <dgm:pt modelId="{5FC062C4-ECB1-4BC6-ACB8-7A5B0EC60814}" type="sibTrans" cxnId="{4326A208-E7BB-4C0A-B6CD-BC7A71281984}">
      <dgm:prSet/>
      <dgm:spPr/>
      <dgm:t>
        <a:bodyPr/>
        <a:lstStyle/>
        <a:p>
          <a:endParaRPr lang="es-MX" sz="3600"/>
        </a:p>
      </dgm:t>
    </dgm:pt>
    <dgm:pt modelId="{4457C601-839E-485C-A7E6-06D3709A0E96}" type="pres">
      <dgm:prSet presAssocID="{73558DC6-3DFC-412A-8485-56751F92DB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6838ABE-DDD6-45D0-AE36-FAEDD99542FF}" type="pres">
      <dgm:prSet presAssocID="{E7D62007-BCC8-4130-A7EE-D9ECC21C240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7EA74B-1362-4DDF-B7B2-6AE6407CA5C0}" type="pres">
      <dgm:prSet presAssocID="{FC8F0910-BB3C-408A-B6FD-54D3F0F88FD4}" presName="sibTrans" presStyleCnt="0"/>
      <dgm:spPr/>
    </dgm:pt>
    <dgm:pt modelId="{7CD70B0E-9EEA-4D09-9E2A-DFE3C84617DA}" type="pres">
      <dgm:prSet presAssocID="{2F78BEDF-44F4-4742-97CA-A6DEE37F566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5FC753C-607B-481D-9B0D-FEA682FAAD17}" type="presOf" srcId="{2F78BEDF-44F4-4742-97CA-A6DEE37F566B}" destId="{7CD70B0E-9EEA-4D09-9E2A-DFE3C84617DA}" srcOrd="0" destOrd="0" presId="urn:microsoft.com/office/officeart/2005/8/layout/default#2"/>
    <dgm:cxn modelId="{4326A208-E7BB-4C0A-B6CD-BC7A71281984}" srcId="{73558DC6-3DFC-412A-8485-56751F92DB79}" destId="{2F78BEDF-44F4-4742-97CA-A6DEE37F566B}" srcOrd="1" destOrd="0" parTransId="{8E18175E-9433-48A7-AB41-24229D4BCA73}" sibTransId="{5FC062C4-ECB1-4BC6-ACB8-7A5B0EC60814}"/>
    <dgm:cxn modelId="{96D90A56-3CF7-427C-98D8-498E5704D474}" srcId="{73558DC6-3DFC-412A-8485-56751F92DB79}" destId="{E7D62007-BCC8-4130-A7EE-D9ECC21C2409}" srcOrd="0" destOrd="0" parTransId="{5B74809E-B24C-4E33-A2E3-E44C89AFF949}" sibTransId="{FC8F0910-BB3C-408A-B6FD-54D3F0F88FD4}"/>
    <dgm:cxn modelId="{D6CE964B-5905-460F-8ACD-7FBB24EE07DC}" type="presOf" srcId="{E7D62007-BCC8-4130-A7EE-D9ECC21C2409}" destId="{C6838ABE-DDD6-45D0-AE36-FAEDD99542FF}" srcOrd="0" destOrd="0" presId="urn:microsoft.com/office/officeart/2005/8/layout/default#2"/>
    <dgm:cxn modelId="{6C41D1DC-87FD-4D9C-B1D0-2FD7518C7ECE}" type="presOf" srcId="{73558DC6-3DFC-412A-8485-56751F92DB79}" destId="{4457C601-839E-485C-A7E6-06D3709A0E96}" srcOrd="0" destOrd="0" presId="urn:microsoft.com/office/officeart/2005/8/layout/default#2"/>
    <dgm:cxn modelId="{FA83FC4E-409B-4B3D-9B94-C8A38EFE4D91}" type="presParOf" srcId="{4457C601-839E-485C-A7E6-06D3709A0E96}" destId="{C6838ABE-DDD6-45D0-AE36-FAEDD99542FF}" srcOrd="0" destOrd="0" presId="urn:microsoft.com/office/officeart/2005/8/layout/default#2"/>
    <dgm:cxn modelId="{A89FA6AC-8943-4BEE-90FE-4290E916BC70}" type="presParOf" srcId="{4457C601-839E-485C-A7E6-06D3709A0E96}" destId="{A77EA74B-1362-4DDF-B7B2-6AE6407CA5C0}" srcOrd="1" destOrd="0" presId="urn:microsoft.com/office/officeart/2005/8/layout/default#2"/>
    <dgm:cxn modelId="{FC01F3C6-EBCD-4970-A1AA-301B95FFC002}" type="presParOf" srcId="{4457C601-839E-485C-A7E6-06D3709A0E96}" destId="{7CD70B0E-9EEA-4D09-9E2A-DFE3C84617DA}" srcOrd="2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AF882A-BF73-4ED1-B66F-17438134D51F}">
      <dsp:nvSpPr>
        <dsp:cNvPr id="0" name=""/>
        <dsp:cNvSpPr/>
      </dsp:nvSpPr>
      <dsp:spPr>
        <a:xfrm>
          <a:off x="1260270" y="2137798"/>
          <a:ext cx="1080231" cy="108023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Activo</a:t>
          </a:r>
          <a:endParaRPr lang="es-MX" sz="2400" kern="1200" dirty="0"/>
        </a:p>
      </dsp:txBody>
      <dsp:txXfrm>
        <a:off x="1260270" y="2137798"/>
        <a:ext cx="1080231" cy="1080231"/>
      </dsp:txXfrm>
    </dsp:sp>
    <dsp:sp modelId="{C3F441D8-49CE-4062-B12D-E7C9FB7D2090}">
      <dsp:nvSpPr>
        <dsp:cNvPr id="0" name=""/>
        <dsp:cNvSpPr/>
      </dsp:nvSpPr>
      <dsp:spPr>
        <a:xfrm rot="16200000">
          <a:off x="1421517" y="1758929"/>
          <a:ext cx="7577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773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C6515-7D67-4A0A-A8D6-033732023774}">
      <dsp:nvSpPr>
        <dsp:cNvPr id="0" name=""/>
        <dsp:cNvSpPr/>
      </dsp:nvSpPr>
      <dsp:spPr>
        <a:xfrm>
          <a:off x="1438508" y="656305"/>
          <a:ext cx="723755" cy="723755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Circulante</a:t>
          </a:r>
          <a:endParaRPr lang="es-MX" sz="1000" kern="1200" dirty="0"/>
        </a:p>
      </dsp:txBody>
      <dsp:txXfrm>
        <a:off x="1438508" y="656305"/>
        <a:ext cx="723755" cy="723755"/>
      </dsp:txXfrm>
    </dsp:sp>
    <dsp:sp modelId="{0F51ABD1-036B-44A6-AE0E-0EEFEDF13FF1}">
      <dsp:nvSpPr>
        <dsp:cNvPr id="0" name=""/>
        <dsp:cNvSpPr/>
      </dsp:nvSpPr>
      <dsp:spPr>
        <a:xfrm rot="1800000">
          <a:off x="2299090" y="3144299"/>
          <a:ext cx="61819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8198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FE72E-A3E6-4DF5-A208-A526AD96386D}">
      <dsp:nvSpPr>
        <dsp:cNvPr id="0" name=""/>
        <dsp:cNvSpPr/>
      </dsp:nvSpPr>
      <dsp:spPr>
        <a:xfrm>
          <a:off x="2875877" y="3145902"/>
          <a:ext cx="723755" cy="723755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Fijo</a:t>
          </a:r>
          <a:endParaRPr lang="es-MX" sz="2500" kern="1200" dirty="0"/>
        </a:p>
      </dsp:txBody>
      <dsp:txXfrm>
        <a:off x="2875877" y="3145902"/>
        <a:ext cx="723755" cy="723755"/>
      </dsp:txXfrm>
    </dsp:sp>
    <dsp:sp modelId="{588F5E0A-112E-4A11-9253-946A6B1B7296}">
      <dsp:nvSpPr>
        <dsp:cNvPr id="0" name=""/>
        <dsp:cNvSpPr/>
      </dsp:nvSpPr>
      <dsp:spPr>
        <a:xfrm rot="9000000">
          <a:off x="683483" y="3144299"/>
          <a:ext cx="61819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8198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B468BC-FCF8-4712-9168-236FAA9DB016}">
      <dsp:nvSpPr>
        <dsp:cNvPr id="0" name=""/>
        <dsp:cNvSpPr/>
      </dsp:nvSpPr>
      <dsp:spPr>
        <a:xfrm>
          <a:off x="1139" y="3145902"/>
          <a:ext cx="723755" cy="72375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Diferido o Cargos Diferidos</a:t>
          </a:r>
          <a:endParaRPr lang="es-MX" sz="1100" kern="1200" dirty="0"/>
        </a:p>
      </dsp:txBody>
      <dsp:txXfrm>
        <a:off x="1139" y="3145902"/>
        <a:ext cx="723755" cy="72375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5882C1-54C8-40CE-A967-53F5D2BC30A1}">
      <dsp:nvSpPr>
        <dsp:cNvPr id="0" name=""/>
        <dsp:cNvSpPr/>
      </dsp:nvSpPr>
      <dsp:spPr>
        <a:xfrm>
          <a:off x="0" y="0"/>
          <a:ext cx="3202608" cy="395128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073E6D-9699-4B2E-8FEC-7E75D366BEA7}">
      <dsp:nvSpPr>
        <dsp:cNvPr id="0" name=""/>
        <dsp:cNvSpPr/>
      </dsp:nvSpPr>
      <dsp:spPr>
        <a:xfrm>
          <a:off x="1601304" y="397251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Caja</a:t>
          </a:r>
          <a:endParaRPr lang="es-MX" sz="1600" b="1" kern="1200" dirty="0"/>
        </a:p>
      </dsp:txBody>
      <dsp:txXfrm>
        <a:off x="1601304" y="397251"/>
        <a:ext cx="2081695" cy="467671"/>
      </dsp:txXfrm>
    </dsp:sp>
    <dsp:sp modelId="{7F35D46A-333C-45DA-904C-416C7625AD51}">
      <dsp:nvSpPr>
        <dsp:cNvPr id="0" name=""/>
        <dsp:cNvSpPr/>
      </dsp:nvSpPr>
      <dsp:spPr>
        <a:xfrm>
          <a:off x="1601304" y="923382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986775"/>
              <a:satOff val="7962"/>
              <a:lumOff val="1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Bancos</a:t>
          </a:r>
          <a:endParaRPr lang="es-MX" sz="1600" b="1" kern="1200" dirty="0"/>
        </a:p>
      </dsp:txBody>
      <dsp:txXfrm>
        <a:off x="1601304" y="923382"/>
        <a:ext cx="2081695" cy="467671"/>
      </dsp:txXfrm>
    </dsp:sp>
    <dsp:sp modelId="{2D0225F4-99C2-4E9C-9EDD-1DF1A35B78FA}">
      <dsp:nvSpPr>
        <dsp:cNvPr id="0" name=""/>
        <dsp:cNvSpPr/>
      </dsp:nvSpPr>
      <dsp:spPr>
        <a:xfrm>
          <a:off x="1601304" y="1449513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973551"/>
              <a:satOff val="15924"/>
              <a:lumOff val="3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Mercancías</a:t>
          </a:r>
          <a:endParaRPr lang="es-MX" sz="1600" b="1" kern="1200" dirty="0"/>
        </a:p>
      </dsp:txBody>
      <dsp:txXfrm>
        <a:off x="1601304" y="1449513"/>
        <a:ext cx="2081695" cy="467671"/>
      </dsp:txXfrm>
    </dsp:sp>
    <dsp:sp modelId="{E8A2618B-86FC-4BB7-A306-DD03B46A885F}">
      <dsp:nvSpPr>
        <dsp:cNvPr id="0" name=""/>
        <dsp:cNvSpPr/>
      </dsp:nvSpPr>
      <dsp:spPr>
        <a:xfrm>
          <a:off x="1601304" y="1975644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960326"/>
              <a:satOff val="23887"/>
              <a:lumOff val="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Clientes</a:t>
          </a:r>
          <a:endParaRPr lang="es-MX" sz="1600" b="1" kern="1200" dirty="0"/>
        </a:p>
      </dsp:txBody>
      <dsp:txXfrm>
        <a:off x="1601304" y="1975644"/>
        <a:ext cx="2081695" cy="467671"/>
      </dsp:txXfrm>
    </dsp:sp>
    <dsp:sp modelId="{878CE97A-99D0-4FBA-B167-3EAEA1EDD42C}">
      <dsp:nvSpPr>
        <dsp:cNvPr id="0" name=""/>
        <dsp:cNvSpPr/>
      </dsp:nvSpPr>
      <dsp:spPr>
        <a:xfrm>
          <a:off x="1601304" y="2501774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947101"/>
              <a:satOff val="31849"/>
              <a:lumOff val="6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Documentos por cobrar</a:t>
          </a:r>
          <a:endParaRPr lang="es-MX" sz="1600" b="1" kern="1200" dirty="0"/>
        </a:p>
      </dsp:txBody>
      <dsp:txXfrm>
        <a:off x="1601304" y="2501774"/>
        <a:ext cx="2081695" cy="467671"/>
      </dsp:txXfrm>
    </dsp:sp>
    <dsp:sp modelId="{7BCD4A81-6FEB-410C-8642-B16D8EF9563B}">
      <dsp:nvSpPr>
        <dsp:cNvPr id="0" name=""/>
        <dsp:cNvSpPr/>
      </dsp:nvSpPr>
      <dsp:spPr>
        <a:xfrm>
          <a:off x="1601304" y="3027905"/>
          <a:ext cx="2081695" cy="4676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Deudores diversos</a:t>
          </a:r>
          <a:endParaRPr lang="es-MX" sz="1600" b="1" kern="1200" dirty="0"/>
        </a:p>
      </dsp:txBody>
      <dsp:txXfrm>
        <a:off x="1601304" y="3027905"/>
        <a:ext cx="2081695" cy="46767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A47F5C-0E7A-4041-9591-26595BCC957C}">
      <dsp:nvSpPr>
        <dsp:cNvPr id="0" name=""/>
        <dsp:cNvSpPr/>
      </dsp:nvSpPr>
      <dsp:spPr>
        <a:xfrm>
          <a:off x="0" y="644"/>
          <a:ext cx="4464495" cy="5056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Terrenos</a:t>
          </a:r>
          <a:endParaRPr lang="es-MX" sz="2400" kern="1200" dirty="0"/>
        </a:p>
      </dsp:txBody>
      <dsp:txXfrm>
        <a:off x="0" y="644"/>
        <a:ext cx="4464495" cy="505659"/>
      </dsp:txXfrm>
    </dsp:sp>
    <dsp:sp modelId="{C89343EA-410C-4D26-AFB3-A2252BBA26CF}">
      <dsp:nvSpPr>
        <dsp:cNvPr id="0" name=""/>
        <dsp:cNvSpPr/>
      </dsp:nvSpPr>
      <dsp:spPr>
        <a:xfrm>
          <a:off x="0" y="519269"/>
          <a:ext cx="4464495" cy="505659"/>
        </a:xfrm>
        <a:prstGeom prst="roundRect">
          <a:avLst/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Edificios</a:t>
          </a:r>
          <a:endParaRPr lang="es-MX" sz="2400" kern="1200" dirty="0"/>
        </a:p>
      </dsp:txBody>
      <dsp:txXfrm>
        <a:off x="0" y="519269"/>
        <a:ext cx="4464495" cy="505659"/>
      </dsp:txXfrm>
    </dsp:sp>
    <dsp:sp modelId="{0198F093-F276-4AE2-B7C3-54B3D48E346B}">
      <dsp:nvSpPr>
        <dsp:cNvPr id="0" name=""/>
        <dsp:cNvSpPr/>
      </dsp:nvSpPr>
      <dsp:spPr>
        <a:xfrm>
          <a:off x="0" y="1037894"/>
          <a:ext cx="4464495" cy="505659"/>
        </a:xfrm>
        <a:prstGeom prst="roundRect">
          <a:avLst/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Maquinaria</a:t>
          </a:r>
          <a:endParaRPr lang="es-MX" sz="2400" kern="1200" dirty="0"/>
        </a:p>
      </dsp:txBody>
      <dsp:txXfrm>
        <a:off x="0" y="1037894"/>
        <a:ext cx="4464495" cy="505659"/>
      </dsp:txXfrm>
    </dsp:sp>
    <dsp:sp modelId="{1ACBEAE6-C32B-4277-8C70-81C7909D0758}">
      <dsp:nvSpPr>
        <dsp:cNvPr id="0" name=""/>
        <dsp:cNvSpPr/>
      </dsp:nvSpPr>
      <dsp:spPr>
        <a:xfrm>
          <a:off x="0" y="1556519"/>
          <a:ext cx="4464495" cy="505659"/>
        </a:xfrm>
        <a:prstGeom prst="roundRect">
          <a:avLst/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Mobiliario y Equipo de Oficina</a:t>
          </a:r>
          <a:endParaRPr lang="es-MX" sz="2400" kern="1200" dirty="0"/>
        </a:p>
      </dsp:txBody>
      <dsp:txXfrm>
        <a:off x="0" y="1556519"/>
        <a:ext cx="4464495" cy="505659"/>
      </dsp:txXfrm>
    </dsp:sp>
    <dsp:sp modelId="{D2AA8CC2-D45E-4AF7-9425-D056666F25E5}">
      <dsp:nvSpPr>
        <dsp:cNvPr id="0" name=""/>
        <dsp:cNvSpPr/>
      </dsp:nvSpPr>
      <dsp:spPr>
        <a:xfrm>
          <a:off x="0" y="2075144"/>
          <a:ext cx="4464495" cy="505659"/>
        </a:xfrm>
        <a:prstGeom prst="roundRect">
          <a:avLst/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Equipo de Reparto</a:t>
          </a:r>
          <a:endParaRPr lang="es-MX" sz="2400" kern="1200" dirty="0"/>
        </a:p>
      </dsp:txBody>
      <dsp:txXfrm>
        <a:off x="0" y="2075144"/>
        <a:ext cx="4464495" cy="505659"/>
      </dsp:txXfrm>
    </dsp:sp>
    <dsp:sp modelId="{628D21B8-F2D5-4A7D-BA20-3CCA2128E8D8}">
      <dsp:nvSpPr>
        <dsp:cNvPr id="0" name=""/>
        <dsp:cNvSpPr/>
      </dsp:nvSpPr>
      <dsp:spPr>
        <a:xfrm>
          <a:off x="0" y="2593769"/>
          <a:ext cx="4464495" cy="505659"/>
        </a:xfrm>
        <a:prstGeom prst="roundRect">
          <a:avLst/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Equipo de Transporte</a:t>
          </a:r>
          <a:endParaRPr lang="es-MX" sz="2400" kern="1200" dirty="0"/>
        </a:p>
      </dsp:txBody>
      <dsp:txXfrm>
        <a:off x="0" y="2593769"/>
        <a:ext cx="4464495" cy="505659"/>
      </dsp:txXfrm>
    </dsp:sp>
    <dsp:sp modelId="{D2FFBF15-E291-4E24-ABDD-2140A61D0CE3}">
      <dsp:nvSpPr>
        <dsp:cNvPr id="0" name=""/>
        <dsp:cNvSpPr/>
      </dsp:nvSpPr>
      <dsp:spPr>
        <a:xfrm>
          <a:off x="0" y="3112394"/>
          <a:ext cx="4464495" cy="505659"/>
        </a:xfrm>
        <a:prstGeom prst="roundRect">
          <a:avLst/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Depósitos en Garantía</a:t>
          </a:r>
          <a:endParaRPr lang="es-MX" sz="2400" kern="1200" dirty="0"/>
        </a:p>
      </dsp:txBody>
      <dsp:txXfrm>
        <a:off x="0" y="3112394"/>
        <a:ext cx="4464495" cy="505659"/>
      </dsp:txXfrm>
    </dsp:sp>
    <dsp:sp modelId="{853115EC-52BF-4009-B548-27E2686987EB}">
      <dsp:nvSpPr>
        <dsp:cNvPr id="0" name=""/>
        <dsp:cNvSpPr/>
      </dsp:nvSpPr>
      <dsp:spPr>
        <a:xfrm>
          <a:off x="0" y="3631019"/>
          <a:ext cx="4464495" cy="5056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Acciones, Bonos y Valores</a:t>
          </a:r>
          <a:endParaRPr lang="es-MX" sz="2400" kern="1200" dirty="0"/>
        </a:p>
      </dsp:txBody>
      <dsp:txXfrm>
        <a:off x="0" y="3631019"/>
        <a:ext cx="4464495" cy="5056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838ABE-DDD6-45D0-AE36-FAEDD99542FF}">
      <dsp:nvSpPr>
        <dsp:cNvPr id="0" name=""/>
        <dsp:cNvSpPr/>
      </dsp:nvSpPr>
      <dsp:spPr>
        <a:xfrm>
          <a:off x="330894" y="2008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Gastos de instalación</a:t>
          </a:r>
          <a:endParaRPr lang="es-MX" sz="1600" kern="1200" dirty="0"/>
        </a:p>
      </dsp:txBody>
      <dsp:txXfrm>
        <a:off x="330894" y="2008"/>
        <a:ext cx="1438671" cy="863203"/>
      </dsp:txXfrm>
    </dsp:sp>
    <dsp:sp modelId="{66BDB198-3578-4A3B-B29A-33B3D35B5EC0}">
      <dsp:nvSpPr>
        <dsp:cNvPr id="0" name=""/>
        <dsp:cNvSpPr/>
      </dsp:nvSpPr>
      <dsp:spPr>
        <a:xfrm>
          <a:off x="1913433" y="2008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Gastos de organización</a:t>
          </a:r>
          <a:endParaRPr lang="es-MX" sz="1600" kern="1200" dirty="0"/>
        </a:p>
      </dsp:txBody>
      <dsp:txXfrm>
        <a:off x="1913433" y="2008"/>
        <a:ext cx="1438671" cy="863203"/>
      </dsp:txXfrm>
    </dsp:sp>
    <dsp:sp modelId="{21D95CE1-4E5C-4381-9A32-A262C9D3467C}">
      <dsp:nvSpPr>
        <dsp:cNvPr id="0" name=""/>
        <dsp:cNvSpPr/>
      </dsp:nvSpPr>
      <dsp:spPr>
        <a:xfrm>
          <a:off x="330894" y="1009079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Papelería y artículos de escritorio</a:t>
          </a:r>
          <a:endParaRPr lang="es-MX" sz="1600" kern="1200" dirty="0"/>
        </a:p>
      </dsp:txBody>
      <dsp:txXfrm>
        <a:off x="330894" y="1009079"/>
        <a:ext cx="1438671" cy="863203"/>
      </dsp:txXfrm>
    </dsp:sp>
    <dsp:sp modelId="{DD2F1B93-5486-4CA0-9B27-B0A4949D4950}">
      <dsp:nvSpPr>
        <dsp:cNvPr id="0" name=""/>
        <dsp:cNvSpPr/>
      </dsp:nvSpPr>
      <dsp:spPr>
        <a:xfrm>
          <a:off x="1913433" y="1009079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Propaganda y publicidad</a:t>
          </a:r>
          <a:endParaRPr lang="es-MX" sz="1600" kern="1200" dirty="0"/>
        </a:p>
      </dsp:txBody>
      <dsp:txXfrm>
        <a:off x="1913433" y="1009079"/>
        <a:ext cx="1438671" cy="863203"/>
      </dsp:txXfrm>
    </dsp:sp>
    <dsp:sp modelId="{B70A0801-1A26-48FA-91A3-726933D113F8}">
      <dsp:nvSpPr>
        <dsp:cNvPr id="0" name=""/>
        <dsp:cNvSpPr/>
      </dsp:nvSpPr>
      <dsp:spPr>
        <a:xfrm>
          <a:off x="330894" y="2016149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Primas de seguros pagadas por anticipado</a:t>
          </a:r>
          <a:endParaRPr lang="es-MX" sz="1600" kern="1200" dirty="0"/>
        </a:p>
      </dsp:txBody>
      <dsp:txXfrm>
        <a:off x="330894" y="2016149"/>
        <a:ext cx="1438671" cy="863203"/>
      </dsp:txXfrm>
    </dsp:sp>
    <dsp:sp modelId="{CF13B442-436D-4639-95A0-88FC4C251B39}">
      <dsp:nvSpPr>
        <dsp:cNvPr id="0" name=""/>
        <dsp:cNvSpPr/>
      </dsp:nvSpPr>
      <dsp:spPr>
        <a:xfrm>
          <a:off x="1913433" y="2016149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Rentas pagadas por anticipado</a:t>
          </a:r>
          <a:endParaRPr lang="es-MX" sz="1600" kern="1200" dirty="0"/>
        </a:p>
      </dsp:txBody>
      <dsp:txXfrm>
        <a:off x="1913433" y="2016149"/>
        <a:ext cx="1438671" cy="863203"/>
      </dsp:txXfrm>
    </dsp:sp>
    <dsp:sp modelId="{E403BE1A-148B-4119-A7D0-54014F3A7991}">
      <dsp:nvSpPr>
        <dsp:cNvPr id="0" name=""/>
        <dsp:cNvSpPr/>
      </dsp:nvSpPr>
      <dsp:spPr>
        <a:xfrm>
          <a:off x="1122164" y="3023219"/>
          <a:ext cx="1438671" cy="863203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Intereses pagados por anticipado</a:t>
          </a:r>
          <a:endParaRPr lang="es-MX" sz="1600" kern="1200" dirty="0"/>
        </a:p>
      </dsp:txBody>
      <dsp:txXfrm>
        <a:off x="1122164" y="3023219"/>
        <a:ext cx="1438671" cy="8632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pPr/>
              <a:t>13/02/2017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870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995120" cy="1143000"/>
          </a:xfrm>
        </p:spPr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10</a:t>
            </a:fld>
            <a:endParaRPr lang="es-MX" dirty="0"/>
          </a:p>
        </p:txBody>
      </p:sp>
      <p:sp>
        <p:nvSpPr>
          <p:cNvPr id="8" name="Título 7"/>
          <p:cNvSpPr txBox="1">
            <a:spLocks/>
          </p:cNvSpPr>
          <p:nvPr/>
        </p:nvSpPr>
        <p:spPr>
          <a:xfrm>
            <a:off x="1165448" y="2564904"/>
            <a:ext cx="7772400" cy="2016224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CurveDown">
              <a:avLst/>
            </a:prstTxWarp>
            <a:noAutofit/>
            <a:scene3d>
              <a:camera prst="perspectiveRelaxedModerately"/>
              <a:lightRig rig="threePt" dir="t"/>
            </a:scene3d>
            <a:sp3d extrusionH="57150">
              <a:bevelT w="50800" h="38100" prst="riblet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PASIVO</a:t>
            </a:r>
            <a:endParaRPr lang="es-MX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8655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 smtClean="0"/>
              <a:t>Las deudas y obligaciones se realizan de acuerdo a su mayor o menor grado de exigibilidad, o bien, en concordancia de los cobros efectuados por anticipado en la prestación de servicios.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675453603"/>
              </p:ext>
            </p:extLst>
          </p:nvPr>
        </p:nvGraphicFramePr>
        <p:xfrm>
          <a:off x="5219700" y="1600200"/>
          <a:ext cx="36007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855492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 b="1" dirty="0" smtClean="0"/>
              <a:t>Pasivo Circulante</a:t>
            </a:r>
            <a:endParaRPr lang="es-MX" sz="2800" b="1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Conformado por las deudas y obligaciones cuyo plazo máximo de vencimiento es un año, igualmente se encuentran en constante movimiento o rotación, por ejemplo la compra de mercancías o préstamos recibidos.</a:t>
            </a:r>
            <a:endParaRPr lang="es-MX" dirty="0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11018842"/>
              </p:ext>
            </p:extLst>
          </p:nvPr>
        </p:nvGraphicFramePr>
        <p:xfrm>
          <a:off x="5076056" y="1567679"/>
          <a:ext cx="3384376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12</a:t>
            </a:fld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860032" y="558924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Orden de mayor a menor grado de exigibilidad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2849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>
          <a:xfrm>
            <a:off x="4962872" y="2013582"/>
            <a:ext cx="3682752" cy="639762"/>
          </a:xfrm>
        </p:spPr>
        <p:txBody>
          <a:bodyPr/>
          <a:lstStyle/>
          <a:p>
            <a:pPr algn="ctr"/>
            <a:r>
              <a:rPr lang="es-MX" sz="4400" b="1" dirty="0" smtClean="0"/>
              <a:t>Pasivo Fijo</a:t>
            </a:r>
            <a:endParaRPr lang="es-MX" sz="4400" b="1" dirty="0"/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>
          <a:xfrm>
            <a:off x="5004048" y="2852935"/>
            <a:ext cx="3682752" cy="3273227"/>
          </a:xfrm>
        </p:spPr>
        <p:txBody>
          <a:bodyPr/>
          <a:lstStyle/>
          <a:p>
            <a:r>
              <a:rPr lang="es-MX" dirty="0" smtClean="0"/>
              <a:t>Son las deudas u obligaciones a largo plazo, con vencimiento mayor a un año.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13</a:t>
            </a:fld>
            <a:endParaRPr lang="es-MX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574525532"/>
              </p:ext>
            </p:extLst>
          </p:nvPr>
        </p:nvGraphicFramePr>
        <p:xfrm>
          <a:off x="683568" y="1700808"/>
          <a:ext cx="4464495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CuadroTexto 13"/>
          <p:cNvSpPr txBox="1"/>
          <p:nvPr/>
        </p:nvSpPr>
        <p:spPr>
          <a:xfrm>
            <a:off x="1331640" y="567942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Orden del menor al mayor plazo de acuerdo al convenio para su pago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0601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 b="1" dirty="0" smtClean="0"/>
              <a:t>Pasivo Diferido</a:t>
            </a:r>
            <a:endParaRPr lang="es-MX" sz="2800" b="1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Está representado por todos los ingresos que percibe la empresa anticipadamente y por los que se encuentra obligada a proporcionar un servicio.</a:t>
            </a:r>
            <a:endParaRPr lang="es-MX" dirty="0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060523345"/>
              </p:ext>
            </p:extLst>
          </p:nvPr>
        </p:nvGraphicFramePr>
        <p:xfrm>
          <a:off x="5003800" y="1628800"/>
          <a:ext cx="36830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14</a:t>
            </a:fld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4860032" y="558924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Sin orden establecido, variación de una empresa a otra, mayor a menor cuantía de los cobros anticipados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4675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REFERENCIAS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15</a:t>
            </a:fld>
            <a:endParaRPr lang="es-MX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Ávila </a:t>
            </a:r>
            <a:r>
              <a:rPr lang="es-MX" dirty="0"/>
              <a:t>Macedo, J. (2007). </a:t>
            </a:r>
            <a:r>
              <a:rPr lang="es-MX" i="1" dirty="0"/>
              <a:t>Introducción a la Contabilidad</a:t>
            </a:r>
            <a:r>
              <a:rPr lang="es-MX" dirty="0"/>
              <a:t> (1st ed., pp. </a:t>
            </a:r>
            <a:r>
              <a:rPr lang="es-MX" dirty="0" smtClean="0"/>
              <a:t>21, 23). </a:t>
            </a:r>
            <a:r>
              <a:rPr lang="en-US" dirty="0"/>
              <a:t>México. Retrieved from https://books.google.com.mx/books?id=XeX_fKmeJWIC&amp;pg=PA17&amp;dq=activo,+</a:t>
            </a:r>
            <a:r>
              <a:rPr lang="en-US" dirty="0" smtClean="0"/>
              <a:t>pasivo,capital&amp;hl=es-419&amp;sa=X&amp;redir_esc=y#v=onepage&amp;q&amp;f=false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67092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Clasificación de Activo y Pasivo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M.T.E. Gloria 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2017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800" dirty="0" smtClean="0"/>
              <a:t>Cuarto Semestre</a:t>
            </a:r>
          </a:p>
          <a:p>
            <a:pPr marL="0" indent="0" algn="ctr">
              <a:buNone/>
            </a:pPr>
            <a:endParaRPr lang="es-MX" sz="4800" dirty="0"/>
          </a:p>
          <a:p>
            <a:pPr marL="0" indent="0" algn="ctr">
              <a:buNone/>
            </a:pPr>
            <a:r>
              <a:rPr lang="es-MX" sz="4800" dirty="0" smtClean="0"/>
              <a:t>Asignatura:</a:t>
            </a:r>
          </a:p>
          <a:p>
            <a:pPr marL="0" indent="0" algn="ctr">
              <a:buNone/>
            </a:pPr>
            <a:r>
              <a:rPr lang="es-MX" sz="4800" dirty="0" smtClean="0"/>
              <a:t>Informática Aplicada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xmlns="" val="83698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u="sng" dirty="0">
                <a:latin typeface="Arial" pitchFamily="34" charset="0"/>
                <a:cs typeface="Arial" pitchFamily="34" charset="0"/>
              </a:rPr>
              <a:t>Classification of 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assets and liabilities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The elements that make up a Balance Sheet are duly organized and classified to give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gacility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to reading and understanding the information in such a way that the training and evaluation of the organization in terms of its financial situation is more accessible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0" algn="just">
              <a:lnSpc>
                <a:spcPct val="90000"/>
              </a:lnSpc>
              <a:buNone/>
            </a:pPr>
            <a:endParaRPr lang="en-US" sz="200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assets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liabilities, current assets, fixed assets, deferred assets, current liabilities, fixed liabilities, deferred liabilities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5062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995120" cy="1143000"/>
          </a:xfrm>
        </p:spPr>
        <p:txBody>
          <a:bodyPr/>
          <a:lstStyle/>
          <a:p>
            <a:r>
              <a:rPr lang="en-US" b="1" u="sng" dirty="0" err="1" smtClean="0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  <p:sp>
        <p:nvSpPr>
          <p:cNvPr id="8" name="Título 7"/>
          <p:cNvSpPr txBox="1">
            <a:spLocks/>
          </p:cNvSpPr>
          <p:nvPr/>
        </p:nvSpPr>
        <p:spPr>
          <a:xfrm>
            <a:off x="1165448" y="2564904"/>
            <a:ext cx="7772400" cy="2016224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CurveDown">
              <a:avLst/>
            </a:prstTxWarp>
            <a:noAutofit/>
            <a:scene3d>
              <a:camera prst="perspectiveRelaxedModerately"/>
              <a:lightRig rig="threePt" dir="t"/>
            </a:scene3d>
            <a:sp3d extrusionH="57150">
              <a:bevelT w="50800" h="38100" prst="riblet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ACTIVO</a:t>
            </a:r>
            <a:endParaRPr lang="es-MX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Los bienes y derechos con los que cuenta la empresa deben estar agrupados de acuerdo a la finalidad inmediata para la que fueron adquiridos, o bien, atendiendo a su mayor o menor grado de disponibilidad.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874180398"/>
              </p:ext>
            </p:extLst>
          </p:nvPr>
        </p:nvGraphicFramePr>
        <p:xfrm>
          <a:off x="5219700" y="1600200"/>
          <a:ext cx="36007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220928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 b="1" dirty="0" smtClean="0"/>
              <a:t>Activo Circulante</a:t>
            </a:r>
            <a:endParaRPr lang="es-MX" sz="2800" b="1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dirty="0" smtClean="0"/>
              <a:t>Conformado por los bienes y derechos con los que la empresa lleva a cabo sus operaciones principales en rotación o movimiento constante teniendo como característica principal la conversión a efectivo.</a:t>
            </a:r>
            <a:endParaRPr lang="es-MX" dirty="0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298160034"/>
              </p:ext>
            </p:extLst>
          </p:nvPr>
        </p:nvGraphicFramePr>
        <p:xfrm>
          <a:off x="4860032" y="1567679"/>
          <a:ext cx="3683000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860032" y="558924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Orden de mayor a menor grado de disponibilidad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765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MX" sz="4400" b="1" dirty="0"/>
              <a:t>Activo </a:t>
            </a:r>
            <a:r>
              <a:rPr lang="es-MX" sz="4400" b="1" dirty="0" smtClean="0"/>
              <a:t>Fijo</a:t>
            </a:r>
            <a:endParaRPr lang="es-MX" sz="4400" b="1" dirty="0"/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MX" dirty="0" smtClean="0"/>
              <a:t>Son los bienes y derechos con permanencia o fijeza que se adquieren para no ser vendidos, de tal forma que prestan servicios a la misma empresa.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8</a:t>
            </a:fld>
            <a:endParaRPr lang="es-MX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359500593"/>
              </p:ext>
            </p:extLst>
          </p:nvPr>
        </p:nvGraphicFramePr>
        <p:xfrm>
          <a:off x="683568" y="1700808"/>
          <a:ext cx="4464495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CuadroTexto 13"/>
          <p:cNvSpPr txBox="1"/>
          <p:nvPr/>
        </p:nvSpPr>
        <p:spPr>
          <a:xfrm>
            <a:off x="1331640" y="567942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Orden de acuerdo al tiempo que tienen al servicio de la empresa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085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latin typeface="Arial" pitchFamily="34" charset="0"/>
                <a:cs typeface="Arial" pitchFamily="34" charset="0"/>
              </a:rPr>
              <a:t>Clasificación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Activo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, y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Pasivo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 b="1" dirty="0" smtClean="0"/>
              <a:t>Activo Diferido</a:t>
            </a:r>
            <a:endParaRPr lang="es-MX" sz="2800" b="1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Se encuentra representado por todos los gastos pagados de manera anticipada por los cuales se espera recibir un servicio, o en su defecto, la adquisición de un bien material que se consume posteriormente. </a:t>
            </a:r>
            <a:endParaRPr lang="es-MX" dirty="0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928382717"/>
              </p:ext>
            </p:extLst>
          </p:nvPr>
        </p:nvGraphicFramePr>
        <p:xfrm>
          <a:off x="5003800" y="1628800"/>
          <a:ext cx="36830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9</a:t>
            </a:fld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4860032" y="558924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Sin orden establecido, variación de una empresa a otra, mayor a menor cuantía de la erogación</a:t>
            </a:r>
            <a:endParaRPr lang="es-MX" i="1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703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714</Words>
  <Application>Microsoft Office PowerPoint</Application>
  <PresentationFormat>Presentación en pantalla (4:3)</PresentationFormat>
  <Paragraphs>119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UNIVERSIDAD AUTÓNOMA DEL ESTADO DE HIDALGO</vt:lpstr>
      <vt:lpstr>Diapositiva 2</vt:lpstr>
      <vt:lpstr>Diapositiva 3</vt:lpstr>
      <vt:lpstr>Classification of assets and liabilities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Clasificación de Activo, y Pasivo</vt:lpstr>
      <vt:lpstr>REFERENCIAS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99</cp:revision>
  <dcterms:created xsi:type="dcterms:W3CDTF">2014-12-12T16:57:31Z</dcterms:created>
  <dcterms:modified xsi:type="dcterms:W3CDTF">2017-02-14T00:27:02Z</dcterms:modified>
</cp:coreProperties>
</file>