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9" r:id="rId2"/>
    <p:sldId id="296" r:id="rId3"/>
    <p:sldId id="256" r:id="rId4"/>
    <p:sldId id="312" r:id="rId5"/>
    <p:sldId id="313" r:id="rId6"/>
    <p:sldId id="314" r:id="rId7"/>
    <p:sldId id="315" r:id="rId8"/>
    <p:sldId id="277" r:id="rId9"/>
    <p:sldId id="283" r:id="rId10"/>
    <p:sldId id="284" r:id="rId11"/>
    <p:sldId id="286" r:id="rId12"/>
    <p:sldId id="299" r:id="rId13"/>
    <p:sldId id="300" r:id="rId14"/>
    <p:sldId id="301" r:id="rId15"/>
    <p:sldId id="306" r:id="rId16"/>
    <p:sldId id="307" r:id="rId17"/>
    <p:sldId id="308" r:id="rId18"/>
    <p:sldId id="309" r:id="rId19"/>
    <p:sldId id="310" r:id="rId20"/>
    <p:sldId id="298" r:id="rId21"/>
  </p:sldIdLst>
  <p:sldSz cx="9144000" cy="6858000" type="screen4x3"/>
  <p:notesSz cx="7045325" cy="9345613"/>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cción predeterminada" id="{6DD18ADE-5A88-4D66-B7BD-9EFA1666FCEB}">
          <p14:sldIdLst>
            <p14:sldId id="259"/>
            <p14:sldId id="296"/>
            <p14:sldId id="256"/>
            <p14:sldId id="312"/>
            <p14:sldId id="313"/>
            <p14:sldId id="314"/>
            <p14:sldId id="315"/>
            <p14:sldId id="277"/>
            <p14:sldId id="283"/>
            <p14:sldId id="284"/>
            <p14:sldId id="286"/>
          </p14:sldIdLst>
        </p14:section>
        <p14:section name="Sección sin título" id="{0181E68F-B5A3-4CDB-A243-EDFF51B2F700}">
          <p14:sldIdLst>
            <p14:sldId id="299"/>
            <p14:sldId id="300"/>
            <p14:sldId id="301"/>
            <p14:sldId id="306"/>
            <p14:sldId id="307"/>
            <p14:sldId id="308"/>
            <p14:sldId id="309"/>
            <p14:sldId id="310"/>
            <p14:sldId id="29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A221D"/>
    <a:srgbClr val="FFCC99"/>
    <a:srgbClr val="000000"/>
    <a:srgbClr val="A49960"/>
    <a:srgbClr val="794A3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sorterViewPr>
    <p:cViewPr>
      <p:scale>
        <a:sx n="210" d="100"/>
        <a:sy n="210" d="100"/>
      </p:scale>
      <p:origin x="0" y="1245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ata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ata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C94F7B-93F1-4DDF-B739-7CC9D8FAC25C}" type="doc">
      <dgm:prSet loTypeId="urn:microsoft.com/office/officeart/2008/layout/CaptionedPictures" loCatId="picture" qsTypeId="urn:microsoft.com/office/officeart/2005/8/quickstyle/simple3" qsCatId="simple" csTypeId="urn:microsoft.com/office/officeart/2005/8/colors/accent0_1" csCatId="mainScheme" phldr="1"/>
      <dgm:spPr/>
      <dgm:t>
        <a:bodyPr/>
        <a:lstStyle/>
        <a:p>
          <a:endParaRPr lang="es-MX"/>
        </a:p>
      </dgm:t>
    </dgm:pt>
    <dgm:pt modelId="{8940D816-F888-45B5-AD2C-BBF904A359CA}">
      <dgm:prSet phldrT="[Texto]" custT="1"/>
      <dgm:spPr/>
      <dgm:t>
        <a:bodyPr/>
        <a:lstStyle/>
        <a:p>
          <a:r>
            <a:rPr lang="es-ES" sz="2800" kern="1200" dirty="0" smtClean="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rPr>
            <a:t>De consumo</a:t>
          </a:r>
          <a:endParaRPr lang="es-MX" sz="2800" kern="1200" dirty="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endParaRPr>
        </a:p>
      </dgm:t>
    </dgm:pt>
    <dgm:pt modelId="{702EE3BB-5DE8-4806-A893-A37C6499C1A4}" type="parTrans" cxnId="{D31B393D-7559-43C9-90D3-F2011DD2BCD2}">
      <dgm:prSet/>
      <dgm:spPr/>
      <dgm:t>
        <a:bodyPr/>
        <a:lstStyle/>
        <a:p>
          <a:endParaRPr lang="es-MX"/>
        </a:p>
      </dgm:t>
    </dgm:pt>
    <dgm:pt modelId="{EC0DCE24-F4C0-4D05-B2A6-0263E450E0C5}" type="sibTrans" cxnId="{D31B393D-7559-43C9-90D3-F2011DD2BCD2}">
      <dgm:prSet/>
      <dgm:spPr/>
      <dgm:t>
        <a:bodyPr/>
        <a:lstStyle/>
        <a:p>
          <a:endParaRPr lang="es-MX"/>
        </a:p>
      </dgm:t>
    </dgm:pt>
    <dgm:pt modelId="{D73F6E38-A133-45B4-A8B5-72DD8AC96E50}">
      <dgm:prSet phldrT="[Texto]" custT="1"/>
      <dgm:spPr/>
      <dgm:t>
        <a:bodyPr/>
        <a:lstStyle/>
        <a:p>
          <a:r>
            <a:rPr lang="es-ES" sz="1400" kern="1200" dirty="0" smtClean="0">
              <a:solidFill>
                <a:srgbClr val="6A221D"/>
              </a:solidFill>
              <a:effectLst/>
              <a:latin typeface="Berlin Sans FB" panose="020E0602020502020306" pitchFamily="34" charset="0"/>
              <a:ea typeface="+mn-ea"/>
              <a:cs typeface="+mn-cs"/>
            </a:rPr>
            <a:t>Está constituido por personas que compran para satisfacer una necesidad inmediata</a:t>
          </a:r>
          <a:endParaRPr lang="es-MX" sz="1400" kern="1200" dirty="0">
            <a:solidFill>
              <a:srgbClr val="6A221D"/>
            </a:solidFill>
            <a:effectLst/>
            <a:latin typeface="Berlin Sans FB" panose="020E0602020502020306" pitchFamily="34" charset="0"/>
            <a:ea typeface="+mn-ea"/>
            <a:cs typeface="+mn-cs"/>
          </a:endParaRPr>
        </a:p>
      </dgm:t>
    </dgm:pt>
    <dgm:pt modelId="{DB2BF731-93CE-43B0-881A-F9A517A8CA28}" type="parTrans" cxnId="{27CDD0F4-05BD-4C15-8AC2-72DF08B43C9F}">
      <dgm:prSet/>
      <dgm:spPr/>
      <dgm:t>
        <a:bodyPr/>
        <a:lstStyle/>
        <a:p>
          <a:endParaRPr lang="es-MX"/>
        </a:p>
      </dgm:t>
    </dgm:pt>
    <dgm:pt modelId="{2B0E9AFD-BEFF-45D0-A5DD-645ADFDC029A}" type="sibTrans" cxnId="{27CDD0F4-05BD-4C15-8AC2-72DF08B43C9F}">
      <dgm:prSet/>
      <dgm:spPr/>
      <dgm:t>
        <a:bodyPr/>
        <a:lstStyle/>
        <a:p>
          <a:endParaRPr lang="es-MX"/>
        </a:p>
      </dgm:t>
    </dgm:pt>
    <dgm:pt modelId="{963B06E3-40E2-4BDE-BB88-67BB918A262F}">
      <dgm:prSet phldrT="[Texto]" custT="1"/>
      <dgm:spPr/>
      <dgm:t>
        <a:bodyPr/>
        <a:lstStyle/>
        <a:p>
          <a:r>
            <a:rPr lang="es-ES" sz="2800" kern="1200" dirty="0" smtClean="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rPr>
            <a:t>Industrial</a:t>
          </a:r>
          <a:endParaRPr lang="es-MX" sz="2800" kern="1200" dirty="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endParaRPr>
        </a:p>
      </dgm:t>
    </dgm:pt>
    <dgm:pt modelId="{3F6C8765-0914-4A13-AE45-51F205F3B397}" type="parTrans" cxnId="{1289CE03-ECB0-44C4-930A-F5DDA409C289}">
      <dgm:prSet/>
      <dgm:spPr/>
      <dgm:t>
        <a:bodyPr/>
        <a:lstStyle/>
        <a:p>
          <a:endParaRPr lang="es-MX"/>
        </a:p>
      </dgm:t>
    </dgm:pt>
    <dgm:pt modelId="{6E6C4E5D-9A77-454B-A7EF-D114A073F5B0}" type="sibTrans" cxnId="{1289CE03-ECB0-44C4-930A-F5DDA409C289}">
      <dgm:prSet/>
      <dgm:spPr/>
      <dgm:t>
        <a:bodyPr/>
        <a:lstStyle/>
        <a:p>
          <a:endParaRPr lang="es-MX"/>
        </a:p>
      </dgm:t>
    </dgm:pt>
    <dgm:pt modelId="{EA30FC35-ABD5-4756-BC07-CEB803BAB1A0}">
      <dgm:prSet phldrT="[Texto]" custT="1"/>
      <dgm:spPr/>
      <dgm:t>
        <a:bodyPr/>
        <a:lstStyle/>
        <a:p>
          <a:r>
            <a:rPr lang="es-ES" sz="1400" kern="1200" dirty="0" smtClean="0">
              <a:solidFill>
                <a:srgbClr val="6A221D"/>
              </a:solidFill>
              <a:effectLst/>
              <a:latin typeface="Berlin Sans FB" panose="020E0602020502020306" pitchFamily="34" charset="0"/>
              <a:ea typeface="+mn-ea"/>
              <a:cs typeface="+mn-cs"/>
            </a:rPr>
            <a:t>Está formado por consumidores que compran para producir o revender</a:t>
          </a:r>
          <a:endParaRPr lang="es-MX" sz="1400" kern="1200" dirty="0">
            <a:solidFill>
              <a:srgbClr val="6A221D"/>
            </a:solidFill>
            <a:effectLst/>
            <a:latin typeface="Berlin Sans FB" panose="020E0602020502020306" pitchFamily="34" charset="0"/>
            <a:ea typeface="+mn-ea"/>
            <a:cs typeface="+mn-cs"/>
          </a:endParaRPr>
        </a:p>
      </dgm:t>
    </dgm:pt>
    <dgm:pt modelId="{A72CD479-9E31-40F8-A65C-60C337BEC80C}" type="parTrans" cxnId="{D87A0D21-1AC2-45A7-BB75-9AC09B6C89E5}">
      <dgm:prSet/>
      <dgm:spPr/>
      <dgm:t>
        <a:bodyPr/>
        <a:lstStyle/>
        <a:p>
          <a:endParaRPr lang="es-MX"/>
        </a:p>
      </dgm:t>
    </dgm:pt>
    <dgm:pt modelId="{2D65EE26-73F0-4AEC-8861-23A5CDAD90AB}" type="sibTrans" cxnId="{D87A0D21-1AC2-45A7-BB75-9AC09B6C89E5}">
      <dgm:prSet/>
      <dgm:spPr/>
      <dgm:t>
        <a:bodyPr/>
        <a:lstStyle/>
        <a:p>
          <a:endParaRPr lang="es-MX"/>
        </a:p>
      </dgm:t>
    </dgm:pt>
    <dgm:pt modelId="{C926A153-ECB5-453C-A197-BC3BD24D7EE0}">
      <dgm:prSet phldrT="[Texto]" custT="1"/>
      <dgm:spPr/>
      <dgm:t>
        <a:bodyPr/>
        <a:lstStyle/>
        <a:p>
          <a:r>
            <a:rPr lang="es-ES" sz="2000" kern="1200" dirty="0" smtClean="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rPr>
            <a:t>De las instituciones y del gobierno</a:t>
          </a:r>
          <a:endParaRPr lang="es-MX" sz="2000" kern="1200" dirty="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endParaRPr>
        </a:p>
      </dgm:t>
    </dgm:pt>
    <dgm:pt modelId="{AA19B5C1-CA5A-48CD-907D-77B63C29C503}" type="parTrans" cxnId="{42493F02-45C9-4AC4-BCCB-4E130BF48BDC}">
      <dgm:prSet/>
      <dgm:spPr/>
      <dgm:t>
        <a:bodyPr/>
        <a:lstStyle/>
        <a:p>
          <a:endParaRPr lang="es-MX"/>
        </a:p>
      </dgm:t>
    </dgm:pt>
    <dgm:pt modelId="{8DC614D5-A6C0-4D2C-A45D-362F514F2E1C}" type="sibTrans" cxnId="{42493F02-45C9-4AC4-BCCB-4E130BF48BDC}">
      <dgm:prSet/>
      <dgm:spPr/>
      <dgm:t>
        <a:bodyPr/>
        <a:lstStyle/>
        <a:p>
          <a:endParaRPr lang="es-MX"/>
        </a:p>
      </dgm:t>
    </dgm:pt>
    <dgm:pt modelId="{8286BE7D-5E43-4EB2-B4CA-410DEFDD1244}">
      <dgm:prSet phldrT="[Texto]" custT="1"/>
      <dgm:spPr/>
      <dgm:t>
        <a:bodyPr/>
        <a:lstStyle/>
        <a:p>
          <a:r>
            <a:rPr lang="es-ES" sz="1400" kern="1200" dirty="0" smtClean="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rPr>
            <a:t>Instituciones públicas y privadas que adquieren bienes o servicios para llevar a cabo sus funciones</a:t>
          </a:r>
          <a:endParaRPr lang="es-MX" sz="1400" kern="1200" dirty="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endParaRPr>
        </a:p>
      </dgm:t>
    </dgm:pt>
    <dgm:pt modelId="{A8E16C1B-28A8-4D66-B759-135B202A0C8F}" type="parTrans" cxnId="{193C1220-DEDB-4E63-AC2F-88D4BC4479BA}">
      <dgm:prSet/>
      <dgm:spPr/>
      <dgm:t>
        <a:bodyPr/>
        <a:lstStyle/>
        <a:p>
          <a:endParaRPr lang="es-MX"/>
        </a:p>
      </dgm:t>
    </dgm:pt>
    <dgm:pt modelId="{75D67D04-B6FF-4297-A85E-6863820ABC96}" type="sibTrans" cxnId="{193C1220-DEDB-4E63-AC2F-88D4BC4479BA}">
      <dgm:prSet/>
      <dgm:spPr/>
      <dgm:t>
        <a:bodyPr/>
        <a:lstStyle/>
        <a:p>
          <a:endParaRPr lang="es-MX"/>
        </a:p>
      </dgm:t>
    </dgm:pt>
    <dgm:pt modelId="{57E586EE-3EB0-406C-9691-7C72A01C641B}" type="pres">
      <dgm:prSet presAssocID="{27C94F7B-93F1-4DDF-B739-7CC9D8FAC25C}" presName="Name0" presStyleCnt="0">
        <dgm:presLayoutVars>
          <dgm:chMax/>
          <dgm:chPref/>
          <dgm:dir/>
        </dgm:presLayoutVars>
      </dgm:prSet>
      <dgm:spPr/>
      <dgm:t>
        <a:bodyPr/>
        <a:lstStyle/>
        <a:p>
          <a:endParaRPr lang="es-MX"/>
        </a:p>
      </dgm:t>
    </dgm:pt>
    <dgm:pt modelId="{E2E3E982-5470-4C38-A591-7230CBFCEB9E}" type="pres">
      <dgm:prSet presAssocID="{8940D816-F888-45B5-AD2C-BBF904A359CA}" presName="composite" presStyleCnt="0">
        <dgm:presLayoutVars>
          <dgm:chMax val="1"/>
          <dgm:chPref val="1"/>
        </dgm:presLayoutVars>
      </dgm:prSet>
      <dgm:spPr/>
      <dgm:t>
        <a:bodyPr/>
        <a:lstStyle/>
        <a:p>
          <a:endParaRPr lang="es-MX"/>
        </a:p>
      </dgm:t>
    </dgm:pt>
    <dgm:pt modelId="{980CDCE1-9290-4DD5-BBA8-0D2EB97A51B7}" type="pres">
      <dgm:prSet presAssocID="{8940D816-F888-45B5-AD2C-BBF904A359CA}" presName="Accent" presStyleLbl="trAlignAcc1" presStyleIdx="0" presStyleCnt="3" custScaleY="189271">
        <dgm:presLayoutVars>
          <dgm:chMax val="0"/>
          <dgm:chPref val="0"/>
        </dgm:presLayoutVars>
      </dgm:prSet>
      <dgm:spPr/>
      <dgm:t>
        <a:bodyPr/>
        <a:lstStyle/>
        <a:p>
          <a:endParaRPr lang="es-MX"/>
        </a:p>
      </dgm:t>
    </dgm:pt>
    <dgm:pt modelId="{6FCA2B22-0F4B-487A-AA57-00B01AFBF1ED}" type="pres">
      <dgm:prSet presAssocID="{8940D816-F888-45B5-AD2C-BBF904A359CA}" presName="Image" presStyleLbl="alignImgPlace1" presStyleIdx="0" presStyleCnt="3" custScaleY="133145">
        <dgm:presLayoutVars>
          <dgm:chMax val="0"/>
          <dgm:chPref val="0"/>
        </dgm:presLayoutVars>
      </dgm:prSet>
      <dgm:spPr>
        <a:blipFill rotWithShape="1">
          <a:blip xmlns:r="http://schemas.openxmlformats.org/officeDocument/2006/relationships" r:embed="rId1"/>
          <a:stretch>
            <a:fillRect/>
          </a:stretch>
        </a:blipFill>
      </dgm:spPr>
      <dgm:t>
        <a:bodyPr/>
        <a:lstStyle/>
        <a:p>
          <a:endParaRPr lang="es-MX"/>
        </a:p>
      </dgm:t>
    </dgm:pt>
    <dgm:pt modelId="{A6F4A916-617D-404B-A5AF-B225C8263473}" type="pres">
      <dgm:prSet presAssocID="{8940D816-F888-45B5-AD2C-BBF904A359CA}" presName="ChildComposite" presStyleCnt="0"/>
      <dgm:spPr/>
      <dgm:t>
        <a:bodyPr/>
        <a:lstStyle/>
        <a:p>
          <a:endParaRPr lang="es-MX"/>
        </a:p>
      </dgm:t>
    </dgm:pt>
    <dgm:pt modelId="{5819BBF0-AC10-46DB-9D1F-F31241A3F7BF}" type="pres">
      <dgm:prSet presAssocID="{8940D816-F888-45B5-AD2C-BBF904A359CA}" presName="Child" presStyleLbl="node1" presStyleIdx="0" presStyleCnt="3" custScaleY="315669" custLinFactY="10689" custLinFactNeighborX="-434" custLinFactNeighborY="100000">
        <dgm:presLayoutVars>
          <dgm:chMax val="0"/>
          <dgm:chPref val="0"/>
          <dgm:bulletEnabled val="1"/>
        </dgm:presLayoutVars>
      </dgm:prSet>
      <dgm:spPr/>
      <dgm:t>
        <a:bodyPr/>
        <a:lstStyle/>
        <a:p>
          <a:endParaRPr lang="es-MX"/>
        </a:p>
      </dgm:t>
    </dgm:pt>
    <dgm:pt modelId="{A7F4B35A-DFE0-4839-90E1-D22D1E5B13ED}" type="pres">
      <dgm:prSet presAssocID="{8940D816-F888-45B5-AD2C-BBF904A359CA}" presName="Parent" presStyleLbl="revTx" presStyleIdx="0" presStyleCnt="3" custLinFactY="-459818" custLinFactNeighborX="-3317" custLinFactNeighborY="-500000">
        <dgm:presLayoutVars>
          <dgm:chMax val="1"/>
          <dgm:chPref val="0"/>
          <dgm:bulletEnabled val="1"/>
        </dgm:presLayoutVars>
      </dgm:prSet>
      <dgm:spPr/>
      <dgm:t>
        <a:bodyPr/>
        <a:lstStyle/>
        <a:p>
          <a:endParaRPr lang="es-MX"/>
        </a:p>
      </dgm:t>
    </dgm:pt>
    <dgm:pt modelId="{99EA703E-2D59-4528-A255-89C388A7ACDC}" type="pres">
      <dgm:prSet presAssocID="{EC0DCE24-F4C0-4D05-B2A6-0263E450E0C5}" presName="sibTrans" presStyleCnt="0"/>
      <dgm:spPr/>
      <dgm:t>
        <a:bodyPr/>
        <a:lstStyle/>
        <a:p>
          <a:endParaRPr lang="es-MX"/>
        </a:p>
      </dgm:t>
    </dgm:pt>
    <dgm:pt modelId="{5FBD07FA-9748-424F-96C1-5C728B07653A}" type="pres">
      <dgm:prSet presAssocID="{963B06E3-40E2-4BDE-BB88-67BB918A262F}" presName="composite" presStyleCnt="0">
        <dgm:presLayoutVars>
          <dgm:chMax val="1"/>
          <dgm:chPref val="1"/>
        </dgm:presLayoutVars>
      </dgm:prSet>
      <dgm:spPr/>
      <dgm:t>
        <a:bodyPr/>
        <a:lstStyle/>
        <a:p>
          <a:endParaRPr lang="es-MX"/>
        </a:p>
      </dgm:t>
    </dgm:pt>
    <dgm:pt modelId="{070CE4A9-86E8-4208-A280-8F5CF5D5DB8E}" type="pres">
      <dgm:prSet presAssocID="{963B06E3-40E2-4BDE-BB88-67BB918A262F}" presName="Accent" presStyleLbl="trAlignAcc1" presStyleIdx="1" presStyleCnt="3" custScaleY="189660">
        <dgm:presLayoutVars>
          <dgm:chMax val="0"/>
          <dgm:chPref val="0"/>
        </dgm:presLayoutVars>
      </dgm:prSet>
      <dgm:spPr/>
      <dgm:t>
        <a:bodyPr/>
        <a:lstStyle/>
        <a:p>
          <a:endParaRPr lang="es-MX"/>
        </a:p>
      </dgm:t>
    </dgm:pt>
    <dgm:pt modelId="{791255F2-AC76-44E1-B705-359BC6D5F742}" type="pres">
      <dgm:prSet presAssocID="{963B06E3-40E2-4BDE-BB88-67BB918A262F}" presName="Image" presStyleLbl="alignImgPlace1" presStyleIdx="1" presStyleCnt="3" custScaleY="133145">
        <dgm:presLayoutVars>
          <dgm:chMax val="0"/>
          <dgm:chPref val="0"/>
        </dgm:presLayoutVars>
      </dgm:prSet>
      <dgm:spPr>
        <a:blipFill rotWithShape="1">
          <a:blip xmlns:r="http://schemas.openxmlformats.org/officeDocument/2006/relationships" r:embed="rId2"/>
          <a:stretch>
            <a:fillRect/>
          </a:stretch>
        </a:blipFill>
      </dgm:spPr>
      <dgm:t>
        <a:bodyPr/>
        <a:lstStyle/>
        <a:p>
          <a:endParaRPr lang="es-MX"/>
        </a:p>
      </dgm:t>
    </dgm:pt>
    <dgm:pt modelId="{3FEE5DD6-B3A7-413F-9F07-4387998E0D2A}" type="pres">
      <dgm:prSet presAssocID="{963B06E3-40E2-4BDE-BB88-67BB918A262F}" presName="ChildComposite" presStyleCnt="0"/>
      <dgm:spPr/>
      <dgm:t>
        <a:bodyPr/>
        <a:lstStyle/>
        <a:p>
          <a:endParaRPr lang="es-MX"/>
        </a:p>
      </dgm:t>
    </dgm:pt>
    <dgm:pt modelId="{7BA166B6-7642-4DDD-BCEF-60649B9C6013}" type="pres">
      <dgm:prSet presAssocID="{963B06E3-40E2-4BDE-BB88-67BB918A262F}" presName="Child" presStyleLbl="node1" presStyleIdx="1" presStyleCnt="3" custScaleY="325673" custLinFactY="15381" custLinFactNeighborX="-1962" custLinFactNeighborY="100000">
        <dgm:presLayoutVars>
          <dgm:chMax val="0"/>
          <dgm:chPref val="0"/>
          <dgm:bulletEnabled val="1"/>
        </dgm:presLayoutVars>
      </dgm:prSet>
      <dgm:spPr/>
      <dgm:t>
        <a:bodyPr/>
        <a:lstStyle/>
        <a:p>
          <a:endParaRPr lang="es-MX"/>
        </a:p>
      </dgm:t>
    </dgm:pt>
    <dgm:pt modelId="{7C559372-60D9-4914-87C7-2BF8B805DAAF}" type="pres">
      <dgm:prSet presAssocID="{963B06E3-40E2-4BDE-BB88-67BB918A262F}" presName="Parent" presStyleLbl="revTx" presStyleIdx="1" presStyleCnt="3" custLinFactY="-459818" custLinFactNeighborX="-6117" custLinFactNeighborY="-500000">
        <dgm:presLayoutVars>
          <dgm:chMax val="1"/>
          <dgm:chPref val="0"/>
          <dgm:bulletEnabled val="1"/>
        </dgm:presLayoutVars>
      </dgm:prSet>
      <dgm:spPr/>
      <dgm:t>
        <a:bodyPr/>
        <a:lstStyle/>
        <a:p>
          <a:endParaRPr lang="es-MX"/>
        </a:p>
      </dgm:t>
    </dgm:pt>
    <dgm:pt modelId="{5481CD4C-FD9B-4BC0-8403-6FE2CB080E33}" type="pres">
      <dgm:prSet presAssocID="{6E6C4E5D-9A77-454B-A7EF-D114A073F5B0}" presName="sibTrans" presStyleCnt="0"/>
      <dgm:spPr/>
      <dgm:t>
        <a:bodyPr/>
        <a:lstStyle/>
        <a:p>
          <a:endParaRPr lang="es-MX"/>
        </a:p>
      </dgm:t>
    </dgm:pt>
    <dgm:pt modelId="{8B207290-6BDC-4320-9FF0-CE2D00E9D1D6}" type="pres">
      <dgm:prSet presAssocID="{C926A153-ECB5-453C-A197-BC3BD24D7EE0}" presName="composite" presStyleCnt="0">
        <dgm:presLayoutVars>
          <dgm:chMax val="1"/>
          <dgm:chPref val="1"/>
        </dgm:presLayoutVars>
      </dgm:prSet>
      <dgm:spPr/>
      <dgm:t>
        <a:bodyPr/>
        <a:lstStyle/>
        <a:p>
          <a:endParaRPr lang="es-MX"/>
        </a:p>
      </dgm:t>
    </dgm:pt>
    <dgm:pt modelId="{41BBDCC5-993B-4639-BBC7-EE7A35D4373E}" type="pres">
      <dgm:prSet presAssocID="{C926A153-ECB5-453C-A197-BC3BD24D7EE0}" presName="Accent" presStyleLbl="trAlignAcc1" presStyleIdx="2" presStyleCnt="3" custScaleY="193650" custLinFactNeighborY="1337">
        <dgm:presLayoutVars>
          <dgm:chMax val="0"/>
          <dgm:chPref val="0"/>
        </dgm:presLayoutVars>
      </dgm:prSet>
      <dgm:spPr/>
      <dgm:t>
        <a:bodyPr/>
        <a:lstStyle/>
        <a:p>
          <a:endParaRPr lang="es-MX"/>
        </a:p>
      </dgm:t>
    </dgm:pt>
    <dgm:pt modelId="{C254ADCF-DCBA-47F2-8F30-C183172F77F5}" type="pres">
      <dgm:prSet presAssocID="{C926A153-ECB5-453C-A197-BC3BD24D7EE0}" presName="Image" presStyleLbl="alignImgPlace1" presStyleIdx="2" presStyleCnt="3" custScaleY="133145">
        <dgm:presLayoutVars>
          <dgm:chMax val="0"/>
          <dgm:chPref val="0"/>
        </dgm:presLayoutVars>
      </dgm:prSet>
      <dgm:spPr>
        <a:blipFill rotWithShape="1">
          <a:blip xmlns:r="http://schemas.openxmlformats.org/officeDocument/2006/relationships" r:embed="rId3"/>
          <a:stretch>
            <a:fillRect/>
          </a:stretch>
        </a:blipFill>
      </dgm:spPr>
      <dgm:t>
        <a:bodyPr/>
        <a:lstStyle/>
        <a:p>
          <a:endParaRPr lang="es-MX"/>
        </a:p>
      </dgm:t>
    </dgm:pt>
    <dgm:pt modelId="{F6CC9B61-E291-4B9E-A87B-1E3B7F4D17D7}" type="pres">
      <dgm:prSet presAssocID="{C926A153-ECB5-453C-A197-BC3BD24D7EE0}" presName="ChildComposite" presStyleCnt="0"/>
      <dgm:spPr/>
      <dgm:t>
        <a:bodyPr/>
        <a:lstStyle/>
        <a:p>
          <a:endParaRPr lang="es-MX"/>
        </a:p>
      </dgm:t>
    </dgm:pt>
    <dgm:pt modelId="{AE2F63A4-4D8E-40CD-A9CD-2909788AC42E}" type="pres">
      <dgm:prSet presAssocID="{C926A153-ECB5-453C-A197-BC3BD24D7EE0}" presName="Child" presStyleLbl="node1" presStyleIdx="2" presStyleCnt="3" custScaleY="325673" custLinFactY="15691" custLinFactNeighborX="-4050" custLinFactNeighborY="100000">
        <dgm:presLayoutVars>
          <dgm:chMax val="0"/>
          <dgm:chPref val="0"/>
          <dgm:bulletEnabled val="1"/>
        </dgm:presLayoutVars>
      </dgm:prSet>
      <dgm:spPr/>
      <dgm:t>
        <a:bodyPr/>
        <a:lstStyle/>
        <a:p>
          <a:endParaRPr lang="es-MX"/>
        </a:p>
      </dgm:t>
    </dgm:pt>
    <dgm:pt modelId="{28141A57-491F-4067-9064-B3EDC70619F0}" type="pres">
      <dgm:prSet presAssocID="{C926A153-ECB5-453C-A197-BC3BD24D7EE0}" presName="Parent" presStyleLbl="revTx" presStyleIdx="2" presStyleCnt="3" custLinFactY="-431800" custLinFactNeighborX="-1592" custLinFactNeighborY="-500000">
        <dgm:presLayoutVars>
          <dgm:chMax val="1"/>
          <dgm:chPref val="0"/>
          <dgm:bulletEnabled val="1"/>
        </dgm:presLayoutVars>
      </dgm:prSet>
      <dgm:spPr/>
      <dgm:t>
        <a:bodyPr/>
        <a:lstStyle/>
        <a:p>
          <a:endParaRPr lang="es-MX"/>
        </a:p>
      </dgm:t>
    </dgm:pt>
  </dgm:ptLst>
  <dgm:cxnLst>
    <dgm:cxn modelId="{93333471-ED08-4A12-8184-479BCAB34EE7}" type="presOf" srcId="{8940D816-F888-45B5-AD2C-BBF904A359CA}" destId="{A7F4B35A-DFE0-4839-90E1-D22D1E5B13ED}" srcOrd="0" destOrd="0" presId="urn:microsoft.com/office/officeart/2008/layout/CaptionedPictures"/>
    <dgm:cxn modelId="{42493F02-45C9-4AC4-BCCB-4E130BF48BDC}" srcId="{27C94F7B-93F1-4DDF-B739-7CC9D8FAC25C}" destId="{C926A153-ECB5-453C-A197-BC3BD24D7EE0}" srcOrd="2" destOrd="0" parTransId="{AA19B5C1-CA5A-48CD-907D-77B63C29C503}" sibTransId="{8DC614D5-A6C0-4D2C-A45D-362F514F2E1C}"/>
    <dgm:cxn modelId="{A98C4BE3-1AD3-4AD8-B696-464B1E14F68A}" type="presOf" srcId="{963B06E3-40E2-4BDE-BB88-67BB918A262F}" destId="{7C559372-60D9-4914-87C7-2BF8B805DAAF}" srcOrd="0" destOrd="0" presId="urn:microsoft.com/office/officeart/2008/layout/CaptionedPictures"/>
    <dgm:cxn modelId="{193C1220-DEDB-4E63-AC2F-88D4BC4479BA}" srcId="{C926A153-ECB5-453C-A197-BC3BD24D7EE0}" destId="{8286BE7D-5E43-4EB2-B4CA-410DEFDD1244}" srcOrd="0" destOrd="0" parTransId="{A8E16C1B-28A8-4D66-B759-135B202A0C8F}" sibTransId="{75D67D04-B6FF-4297-A85E-6863820ABC96}"/>
    <dgm:cxn modelId="{F4531AAF-23B8-46D5-ABE6-EC64BA4981D6}" type="presOf" srcId="{27C94F7B-93F1-4DDF-B739-7CC9D8FAC25C}" destId="{57E586EE-3EB0-406C-9691-7C72A01C641B}" srcOrd="0" destOrd="0" presId="urn:microsoft.com/office/officeart/2008/layout/CaptionedPictures"/>
    <dgm:cxn modelId="{0F9DCFA9-B983-4F6C-8602-E6FBADE56614}" type="presOf" srcId="{EA30FC35-ABD5-4756-BC07-CEB803BAB1A0}" destId="{7BA166B6-7642-4DDD-BCEF-60649B9C6013}" srcOrd="0" destOrd="0" presId="urn:microsoft.com/office/officeart/2008/layout/CaptionedPictures"/>
    <dgm:cxn modelId="{1289CE03-ECB0-44C4-930A-F5DDA409C289}" srcId="{27C94F7B-93F1-4DDF-B739-7CC9D8FAC25C}" destId="{963B06E3-40E2-4BDE-BB88-67BB918A262F}" srcOrd="1" destOrd="0" parTransId="{3F6C8765-0914-4A13-AE45-51F205F3B397}" sibTransId="{6E6C4E5D-9A77-454B-A7EF-D114A073F5B0}"/>
    <dgm:cxn modelId="{2AB2DC60-49BE-4FA3-B8D4-8DD7515ECCB2}" type="presOf" srcId="{D73F6E38-A133-45B4-A8B5-72DD8AC96E50}" destId="{5819BBF0-AC10-46DB-9D1F-F31241A3F7BF}" srcOrd="0" destOrd="0" presId="urn:microsoft.com/office/officeart/2008/layout/CaptionedPictures"/>
    <dgm:cxn modelId="{D31B393D-7559-43C9-90D3-F2011DD2BCD2}" srcId="{27C94F7B-93F1-4DDF-B739-7CC9D8FAC25C}" destId="{8940D816-F888-45B5-AD2C-BBF904A359CA}" srcOrd="0" destOrd="0" parTransId="{702EE3BB-5DE8-4806-A893-A37C6499C1A4}" sibTransId="{EC0DCE24-F4C0-4D05-B2A6-0263E450E0C5}"/>
    <dgm:cxn modelId="{F41A1313-6B7E-4E73-9C26-DABB44DFE70A}" type="presOf" srcId="{C926A153-ECB5-453C-A197-BC3BD24D7EE0}" destId="{28141A57-491F-4067-9064-B3EDC70619F0}" srcOrd="0" destOrd="0" presId="urn:microsoft.com/office/officeart/2008/layout/CaptionedPictures"/>
    <dgm:cxn modelId="{D87A0D21-1AC2-45A7-BB75-9AC09B6C89E5}" srcId="{963B06E3-40E2-4BDE-BB88-67BB918A262F}" destId="{EA30FC35-ABD5-4756-BC07-CEB803BAB1A0}" srcOrd="0" destOrd="0" parTransId="{A72CD479-9E31-40F8-A65C-60C337BEC80C}" sibTransId="{2D65EE26-73F0-4AEC-8861-23A5CDAD90AB}"/>
    <dgm:cxn modelId="{3FCC43B4-E0D6-4E80-9666-25F893473111}" type="presOf" srcId="{8286BE7D-5E43-4EB2-B4CA-410DEFDD1244}" destId="{AE2F63A4-4D8E-40CD-A9CD-2909788AC42E}" srcOrd="0" destOrd="0" presId="urn:microsoft.com/office/officeart/2008/layout/CaptionedPictures"/>
    <dgm:cxn modelId="{27CDD0F4-05BD-4C15-8AC2-72DF08B43C9F}" srcId="{8940D816-F888-45B5-AD2C-BBF904A359CA}" destId="{D73F6E38-A133-45B4-A8B5-72DD8AC96E50}" srcOrd="0" destOrd="0" parTransId="{DB2BF731-93CE-43B0-881A-F9A517A8CA28}" sibTransId="{2B0E9AFD-BEFF-45D0-A5DD-645ADFDC029A}"/>
    <dgm:cxn modelId="{4210D6C4-FD5B-4D57-801D-481BB7E4B5AB}" type="presParOf" srcId="{57E586EE-3EB0-406C-9691-7C72A01C641B}" destId="{E2E3E982-5470-4C38-A591-7230CBFCEB9E}" srcOrd="0" destOrd="0" presId="urn:microsoft.com/office/officeart/2008/layout/CaptionedPictures"/>
    <dgm:cxn modelId="{E7359C5A-5562-4B4A-830B-E0C0A6EC9489}" type="presParOf" srcId="{E2E3E982-5470-4C38-A591-7230CBFCEB9E}" destId="{980CDCE1-9290-4DD5-BBA8-0D2EB97A51B7}" srcOrd="0" destOrd="0" presId="urn:microsoft.com/office/officeart/2008/layout/CaptionedPictures"/>
    <dgm:cxn modelId="{2EE2CCF7-4D5A-4F78-BC45-E4C4B9D118B1}" type="presParOf" srcId="{E2E3E982-5470-4C38-A591-7230CBFCEB9E}" destId="{6FCA2B22-0F4B-487A-AA57-00B01AFBF1ED}" srcOrd="1" destOrd="0" presId="urn:microsoft.com/office/officeart/2008/layout/CaptionedPictures"/>
    <dgm:cxn modelId="{16B76854-9311-40DD-A9FA-45046BE8D412}" type="presParOf" srcId="{E2E3E982-5470-4C38-A591-7230CBFCEB9E}" destId="{A6F4A916-617D-404B-A5AF-B225C8263473}" srcOrd="2" destOrd="0" presId="urn:microsoft.com/office/officeart/2008/layout/CaptionedPictures"/>
    <dgm:cxn modelId="{3C999E5E-6FBF-40A1-9BCD-567C326E147A}" type="presParOf" srcId="{A6F4A916-617D-404B-A5AF-B225C8263473}" destId="{5819BBF0-AC10-46DB-9D1F-F31241A3F7BF}" srcOrd="0" destOrd="0" presId="urn:microsoft.com/office/officeart/2008/layout/CaptionedPictures"/>
    <dgm:cxn modelId="{BA5961F1-D440-47A0-ABC2-F16B953F5F48}" type="presParOf" srcId="{A6F4A916-617D-404B-A5AF-B225C8263473}" destId="{A7F4B35A-DFE0-4839-90E1-D22D1E5B13ED}" srcOrd="1" destOrd="0" presId="urn:microsoft.com/office/officeart/2008/layout/CaptionedPictures"/>
    <dgm:cxn modelId="{59B061DF-6D1D-4572-91D5-6698FE1ADDB8}" type="presParOf" srcId="{57E586EE-3EB0-406C-9691-7C72A01C641B}" destId="{99EA703E-2D59-4528-A255-89C388A7ACDC}" srcOrd="1" destOrd="0" presId="urn:microsoft.com/office/officeart/2008/layout/CaptionedPictures"/>
    <dgm:cxn modelId="{64AE95E2-7312-4298-AB7F-344FAB916283}" type="presParOf" srcId="{57E586EE-3EB0-406C-9691-7C72A01C641B}" destId="{5FBD07FA-9748-424F-96C1-5C728B07653A}" srcOrd="2" destOrd="0" presId="urn:microsoft.com/office/officeart/2008/layout/CaptionedPictures"/>
    <dgm:cxn modelId="{EAC57BAD-E190-43B1-B05F-329A8DB18745}" type="presParOf" srcId="{5FBD07FA-9748-424F-96C1-5C728B07653A}" destId="{070CE4A9-86E8-4208-A280-8F5CF5D5DB8E}" srcOrd="0" destOrd="0" presId="urn:microsoft.com/office/officeart/2008/layout/CaptionedPictures"/>
    <dgm:cxn modelId="{AD4983B0-1A43-4D61-ACE1-DB7D00AB44B1}" type="presParOf" srcId="{5FBD07FA-9748-424F-96C1-5C728B07653A}" destId="{791255F2-AC76-44E1-B705-359BC6D5F742}" srcOrd="1" destOrd="0" presId="urn:microsoft.com/office/officeart/2008/layout/CaptionedPictures"/>
    <dgm:cxn modelId="{CEECA186-C082-4CF6-B00C-05EF1EB40A8B}" type="presParOf" srcId="{5FBD07FA-9748-424F-96C1-5C728B07653A}" destId="{3FEE5DD6-B3A7-413F-9F07-4387998E0D2A}" srcOrd="2" destOrd="0" presId="urn:microsoft.com/office/officeart/2008/layout/CaptionedPictures"/>
    <dgm:cxn modelId="{E698EC8F-ED41-4B29-BAB7-66445D503079}" type="presParOf" srcId="{3FEE5DD6-B3A7-413F-9F07-4387998E0D2A}" destId="{7BA166B6-7642-4DDD-BCEF-60649B9C6013}" srcOrd="0" destOrd="0" presId="urn:microsoft.com/office/officeart/2008/layout/CaptionedPictures"/>
    <dgm:cxn modelId="{B73E5D30-046B-4282-B7E7-F0081E0D878E}" type="presParOf" srcId="{3FEE5DD6-B3A7-413F-9F07-4387998E0D2A}" destId="{7C559372-60D9-4914-87C7-2BF8B805DAAF}" srcOrd="1" destOrd="0" presId="urn:microsoft.com/office/officeart/2008/layout/CaptionedPictures"/>
    <dgm:cxn modelId="{3F84595C-F4FC-4D69-87DC-B892A6329E1A}" type="presParOf" srcId="{57E586EE-3EB0-406C-9691-7C72A01C641B}" destId="{5481CD4C-FD9B-4BC0-8403-6FE2CB080E33}" srcOrd="3" destOrd="0" presId="urn:microsoft.com/office/officeart/2008/layout/CaptionedPictures"/>
    <dgm:cxn modelId="{FDCE8B70-F41D-49E4-AD1B-06A39A59E01C}" type="presParOf" srcId="{57E586EE-3EB0-406C-9691-7C72A01C641B}" destId="{8B207290-6BDC-4320-9FF0-CE2D00E9D1D6}" srcOrd="4" destOrd="0" presId="urn:microsoft.com/office/officeart/2008/layout/CaptionedPictures"/>
    <dgm:cxn modelId="{570398A3-4102-4CF0-8477-FC5CDAF94120}" type="presParOf" srcId="{8B207290-6BDC-4320-9FF0-CE2D00E9D1D6}" destId="{41BBDCC5-993B-4639-BBC7-EE7A35D4373E}" srcOrd="0" destOrd="0" presId="urn:microsoft.com/office/officeart/2008/layout/CaptionedPictures"/>
    <dgm:cxn modelId="{254B7536-4F6A-4D9C-AC65-CF5CE65D45F8}" type="presParOf" srcId="{8B207290-6BDC-4320-9FF0-CE2D00E9D1D6}" destId="{C254ADCF-DCBA-47F2-8F30-C183172F77F5}" srcOrd="1" destOrd="0" presId="urn:microsoft.com/office/officeart/2008/layout/CaptionedPictures"/>
    <dgm:cxn modelId="{6CFCF70B-B33E-4A49-8C63-FDF6594C4B99}" type="presParOf" srcId="{8B207290-6BDC-4320-9FF0-CE2D00E9D1D6}" destId="{F6CC9B61-E291-4B9E-A87B-1E3B7F4D17D7}" srcOrd="2" destOrd="0" presId="urn:microsoft.com/office/officeart/2008/layout/CaptionedPictures"/>
    <dgm:cxn modelId="{73CA4F75-B513-4C60-A0B4-52B7E55E9023}" type="presParOf" srcId="{F6CC9B61-E291-4B9E-A87B-1E3B7F4D17D7}" destId="{AE2F63A4-4D8E-40CD-A9CD-2909788AC42E}" srcOrd="0" destOrd="0" presId="urn:microsoft.com/office/officeart/2008/layout/CaptionedPictures"/>
    <dgm:cxn modelId="{9765A68B-5A13-47D5-AC36-40E3771DFAE0}" type="presParOf" srcId="{F6CC9B61-E291-4B9E-A87B-1E3B7F4D17D7}" destId="{28141A57-491F-4067-9064-B3EDC70619F0}" srcOrd="1" destOrd="0" presId="urn:microsoft.com/office/officeart/2008/layout/CaptionedPicture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221FE7-B3EC-491B-8C3D-08C5EC6C6646}"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s-MX"/>
        </a:p>
      </dgm:t>
    </dgm:pt>
    <dgm:pt modelId="{817F8455-5D1A-40FD-92CA-587A4E53298E}">
      <dgm:prSet phldrT="[Texto]" custT="1"/>
      <dgm:spPr/>
      <dgm:t>
        <a:bodyPr/>
        <a:lstStyle/>
        <a:p>
          <a:r>
            <a:rPr lang="es-ES" sz="2800" kern="1200" dirty="0" smtClean="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rPr>
            <a:t>Edad</a:t>
          </a:r>
          <a:endParaRPr lang="es-MX" sz="2800" kern="1200" dirty="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endParaRPr>
        </a:p>
      </dgm:t>
    </dgm:pt>
    <dgm:pt modelId="{740C7250-60B8-48EB-AB42-90EB466486BC}" type="parTrans" cxnId="{421EA218-90DE-4723-B2B1-927C14729986}">
      <dgm:prSet/>
      <dgm:spPr/>
      <dgm:t>
        <a:bodyPr/>
        <a:lstStyle/>
        <a:p>
          <a:endParaRPr lang="es-MX"/>
        </a:p>
      </dgm:t>
    </dgm:pt>
    <dgm:pt modelId="{626D6098-A827-47CE-9447-BD132CA035FB}" type="sibTrans" cxnId="{421EA218-90DE-4723-B2B1-927C14729986}">
      <dgm:prSet/>
      <dgm:spPr/>
      <dgm:t>
        <a:bodyPr/>
        <a:lstStyle/>
        <a:p>
          <a:endParaRPr lang="es-MX"/>
        </a:p>
      </dgm:t>
    </dgm:pt>
    <dgm:pt modelId="{A781C1F5-E546-4C3B-865F-2F6CCAE60E95}">
      <dgm:prSet phldrT="[Texto]" custT="1"/>
      <dgm:spPr/>
      <dgm:t>
        <a:bodyPr/>
        <a:lstStyle/>
        <a:p>
          <a:r>
            <a:rPr lang="es-ES" sz="2800" kern="1200" dirty="0" smtClean="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rPr>
            <a:t>Nivel de educación</a:t>
          </a:r>
          <a:endParaRPr lang="es-MX" sz="2800" kern="1200" dirty="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endParaRPr>
        </a:p>
      </dgm:t>
    </dgm:pt>
    <dgm:pt modelId="{EB64E868-9F07-462B-9CCF-31BBE703AEB1}" type="parTrans" cxnId="{4C5C2843-23ED-4819-BBF1-10F89A49A0D2}">
      <dgm:prSet/>
      <dgm:spPr/>
      <dgm:t>
        <a:bodyPr/>
        <a:lstStyle/>
        <a:p>
          <a:endParaRPr lang="es-MX"/>
        </a:p>
      </dgm:t>
    </dgm:pt>
    <dgm:pt modelId="{0D55736F-B4CA-4A74-9313-AB19356A7C69}" type="sibTrans" cxnId="{4C5C2843-23ED-4819-BBF1-10F89A49A0D2}">
      <dgm:prSet/>
      <dgm:spPr/>
      <dgm:t>
        <a:bodyPr/>
        <a:lstStyle/>
        <a:p>
          <a:endParaRPr lang="es-MX"/>
        </a:p>
      </dgm:t>
    </dgm:pt>
    <dgm:pt modelId="{AE46ECD6-F4A8-47A0-95F4-9DDDEC5AEFFF}">
      <dgm:prSet phldrT="[Texto]" custT="1"/>
      <dgm:spPr/>
      <dgm:t>
        <a:bodyPr/>
        <a:lstStyle/>
        <a:p>
          <a:r>
            <a:rPr lang="es-ES" sz="2800" kern="1200" dirty="0" smtClean="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rPr>
            <a:t>Género</a:t>
          </a:r>
          <a:endParaRPr lang="es-MX" sz="2800" kern="1200" dirty="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endParaRPr>
        </a:p>
      </dgm:t>
    </dgm:pt>
    <dgm:pt modelId="{9A04EE05-4F62-4089-BF20-97BEB12BDA75}" type="parTrans" cxnId="{BB147A4B-15C1-460E-A6EE-FC4B4D522FE7}">
      <dgm:prSet/>
      <dgm:spPr/>
      <dgm:t>
        <a:bodyPr/>
        <a:lstStyle/>
        <a:p>
          <a:endParaRPr lang="es-MX"/>
        </a:p>
      </dgm:t>
    </dgm:pt>
    <dgm:pt modelId="{D8E31A4A-D53D-44DA-ACA9-25D5C97E23F1}" type="sibTrans" cxnId="{BB147A4B-15C1-460E-A6EE-FC4B4D522FE7}">
      <dgm:prSet/>
      <dgm:spPr/>
      <dgm:t>
        <a:bodyPr/>
        <a:lstStyle/>
        <a:p>
          <a:endParaRPr lang="es-MX"/>
        </a:p>
      </dgm:t>
    </dgm:pt>
    <dgm:pt modelId="{D90C4780-9795-46DB-AD30-76C3930DBC2C}" type="pres">
      <dgm:prSet presAssocID="{55221FE7-B3EC-491B-8C3D-08C5EC6C6646}" presName="Name0" presStyleCnt="0">
        <dgm:presLayoutVars>
          <dgm:chMax/>
          <dgm:chPref/>
          <dgm:dir/>
        </dgm:presLayoutVars>
      </dgm:prSet>
      <dgm:spPr/>
      <dgm:t>
        <a:bodyPr/>
        <a:lstStyle/>
        <a:p>
          <a:endParaRPr lang="es-MX"/>
        </a:p>
      </dgm:t>
    </dgm:pt>
    <dgm:pt modelId="{F52EC811-AEB8-47D9-8108-07719D5C4A38}" type="pres">
      <dgm:prSet presAssocID="{817F8455-5D1A-40FD-92CA-587A4E53298E}" presName="composite" presStyleCnt="0">
        <dgm:presLayoutVars>
          <dgm:chMax val="1"/>
          <dgm:chPref val="1"/>
        </dgm:presLayoutVars>
      </dgm:prSet>
      <dgm:spPr/>
    </dgm:pt>
    <dgm:pt modelId="{92C1BFB2-07ED-489D-9AB8-F28E2F17FED9}" type="pres">
      <dgm:prSet presAssocID="{817F8455-5D1A-40FD-92CA-587A4E53298E}" presName="Accent" presStyleLbl="trAlignAcc1" presStyleIdx="0" presStyleCnt="3">
        <dgm:presLayoutVars>
          <dgm:chMax val="0"/>
          <dgm:chPref val="0"/>
        </dgm:presLayoutVars>
      </dgm:prSet>
      <dgm:spPr/>
    </dgm:pt>
    <dgm:pt modelId="{98459BC3-F4C7-4F05-9DD8-D915E20E7DF5}" type="pres">
      <dgm:prSet presAssocID="{817F8455-5D1A-40FD-92CA-587A4E53298E}" presName="Image" presStyleLbl="alignImgPlace1" presStyleIdx="0" presStyleCnt="3">
        <dgm:presLayoutVars>
          <dgm:chMax val="0"/>
          <dgm:chPref val="0"/>
        </dgm:presLayoutVars>
      </dgm:prSet>
      <dgm:spPr>
        <a:blipFill rotWithShape="1">
          <a:blip xmlns:r="http://schemas.openxmlformats.org/officeDocument/2006/relationships" r:embed="rId1"/>
          <a:stretch>
            <a:fillRect/>
          </a:stretch>
        </a:blipFill>
      </dgm:spPr>
      <dgm:t>
        <a:bodyPr/>
        <a:lstStyle/>
        <a:p>
          <a:endParaRPr lang="es-MX"/>
        </a:p>
      </dgm:t>
    </dgm:pt>
    <dgm:pt modelId="{9951E0C5-96D0-4DB5-903B-52BB61D44146}" type="pres">
      <dgm:prSet presAssocID="{817F8455-5D1A-40FD-92CA-587A4E53298E}" presName="ChildComposite" presStyleCnt="0"/>
      <dgm:spPr/>
    </dgm:pt>
    <dgm:pt modelId="{093B6D92-F4FD-4721-9874-EFF10AA60015}" type="pres">
      <dgm:prSet presAssocID="{817F8455-5D1A-40FD-92CA-587A4E53298E}" presName="Child" presStyleLbl="node1" presStyleIdx="0" presStyleCnt="0">
        <dgm:presLayoutVars>
          <dgm:chMax val="0"/>
          <dgm:chPref val="0"/>
          <dgm:bulletEnabled val="1"/>
        </dgm:presLayoutVars>
      </dgm:prSet>
      <dgm:spPr/>
    </dgm:pt>
    <dgm:pt modelId="{4B4E06E5-9EAC-428D-B83A-575F7E6D2F0F}" type="pres">
      <dgm:prSet presAssocID="{817F8455-5D1A-40FD-92CA-587A4E53298E}" presName="Parent" presStyleLbl="revTx" presStyleIdx="0" presStyleCnt="3">
        <dgm:presLayoutVars>
          <dgm:chMax val="1"/>
          <dgm:chPref val="0"/>
          <dgm:bulletEnabled val="1"/>
        </dgm:presLayoutVars>
      </dgm:prSet>
      <dgm:spPr/>
      <dgm:t>
        <a:bodyPr/>
        <a:lstStyle/>
        <a:p>
          <a:endParaRPr lang="es-MX"/>
        </a:p>
      </dgm:t>
    </dgm:pt>
    <dgm:pt modelId="{231B22B5-15D3-4B9C-A733-4BE2DC70F84C}" type="pres">
      <dgm:prSet presAssocID="{626D6098-A827-47CE-9447-BD132CA035FB}" presName="sibTrans" presStyleCnt="0"/>
      <dgm:spPr/>
    </dgm:pt>
    <dgm:pt modelId="{5BC088C4-E0EF-459C-A5DB-6A1E9BB275A0}" type="pres">
      <dgm:prSet presAssocID="{AE46ECD6-F4A8-47A0-95F4-9DDDEC5AEFFF}" presName="composite" presStyleCnt="0">
        <dgm:presLayoutVars>
          <dgm:chMax val="1"/>
          <dgm:chPref val="1"/>
        </dgm:presLayoutVars>
      </dgm:prSet>
      <dgm:spPr/>
    </dgm:pt>
    <dgm:pt modelId="{D0C6A57F-BDB8-4A42-8DF5-63E1FF904C19}" type="pres">
      <dgm:prSet presAssocID="{AE46ECD6-F4A8-47A0-95F4-9DDDEC5AEFFF}" presName="Accent" presStyleLbl="trAlignAcc1" presStyleIdx="1" presStyleCnt="3" custLinFactNeighborX="2702" custLinFactNeighborY="109">
        <dgm:presLayoutVars>
          <dgm:chMax val="0"/>
          <dgm:chPref val="0"/>
        </dgm:presLayoutVars>
      </dgm:prSet>
      <dgm:spPr/>
    </dgm:pt>
    <dgm:pt modelId="{E917C870-8CFE-4F47-85D9-1129DE387865}" type="pres">
      <dgm:prSet presAssocID="{AE46ECD6-F4A8-47A0-95F4-9DDDEC5AEFFF}" presName="Image" presStyleLbl="alignImgPlace1" presStyleIdx="1" presStyleCnt="3">
        <dgm:presLayoutVars>
          <dgm:chMax val="0"/>
          <dgm:chPref val="0"/>
        </dgm:presLayoutVars>
      </dgm:prSet>
      <dgm:spPr>
        <a:blipFill rotWithShape="1">
          <a:blip xmlns:r="http://schemas.openxmlformats.org/officeDocument/2006/relationships" r:embed="rId2"/>
          <a:stretch>
            <a:fillRect/>
          </a:stretch>
        </a:blipFill>
      </dgm:spPr>
      <dgm:t>
        <a:bodyPr/>
        <a:lstStyle/>
        <a:p>
          <a:endParaRPr lang="es-MX"/>
        </a:p>
      </dgm:t>
    </dgm:pt>
    <dgm:pt modelId="{BB6D127B-F160-444A-B62E-FB4C44C2CE63}" type="pres">
      <dgm:prSet presAssocID="{AE46ECD6-F4A8-47A0-95F4-9DDDEC5AEFFF}" presName="ChildComposite" presStyleCnt="0"/>
      <dgm:spPr/>
    </dgm:pt>
    <dgm:pt modelId="{1DF21388-674C-4679-8392-6F78BE915C74}" type="pres">
      <dgm:prSet presAssocID="{AE46ECD6-F4A8-47A0-95F4-9DDDEC5AEFFF}" presName="Child" presStyleLbl="node1" presStyleIdx="0" presStyleCnt="0">
        <dgm:presLayoutVars>
          <dgm:chMax val="0"/>
          <dgm:chPref val="0"/>
          <dgm:bulletEnabled val="1"/>
        </dgm:presLayoutVars>
      </dgm:prSet>
      <dgm:spPr/>
    </dgm:pt>
    <dgm:pt modelId="{2E883C3A-4E99-456F-B964-6AE4E20FAF20}" type="pres">
      <dgm:prSet presAssocID="{AE46ECD6-F4A8-47A0-95F4-9DDDEC5AEFFF}" presName="Parent" presStyleLbl="revTx" presStyleIdx="1" presStyleCnt="3">
        <dgm:presLayoutVars>
          <dgm:chMax val="1"/>
          <dgm:chPref val="0"/>
          <dgm:bulletEnabled val="1"/>
        </dgm:presLayoutVars>
      </dgm:prSet>
      <dgm:spPr/>
      <dgm:t>
        <a:bodyPr/>
        <a:lstStyle/>
        <a:p>
          <a:endParaRPr lang="es-MX"/>
        </a:p>
      </dgm:t>
    </dgm:pt>
    <dgm:pt modelId="{98CC8E97-2A5C-475E-84E3-B1257B7F9827}" type="pres">
      <dgm:prSet presAssocID="{D8E31A4A-D53D-44DA-ACA9-25D5C97E23F1}" presName="sibTrans" presStyleCnt="0"/>
      <dgm:spPr/>
    </dgm:pt>
    <dgm:pt modelId="{1323A1B8-57CA-4150-8A0A-9B52E2C68635}" type="pres">
      <dgm:prSet presAssocID="{A781C1F5-E546-4C3B-865F-2F6CCAE60E95}" presName="composite" presStyleCnt="0">
        <dgm:presLayoutVars>
          <dgm:chMax val="1"/>
          <dgm:chPref val="1"/>
        </dgm:presLayoutVars>
      </dgm:prSet>
      <dgm:spPr/>
    </dgm:pt>
    <dgm:pt modelId="{2AE805D1-77F9-4848-B36B-17A7B490E6BE}" type="pres">
      <dgm:prSet presAssocID="{A781C1F5-E546-4C3B-865F-2F6CCAE60E95}" presName="Accent" presStyleLbl="trAlignAcc1" presStyleIdx="2" presStyleCnt="3">
        <dgm:presLayoutVars>
          <dgm:chMax val="0"/>
          <dgm:chPref val="0"/>
        </dgm:presLayoutVars>
      </dgm:prSet>
      <dgm:spPr/>
    </dgm:pt>
    <dgm:pt modelId="{79CE2AEA-FD9D-4A90-8AA5-DB0B19EA2B84}" type="pres">
      <dgm:prSet presAssocID="{A781C1F5-E546-4C3B-865F-2F6CCAE60E95}" presName="Image" presStyleLbl="alignImgPlace1" presStyleIdx="2" presStyleCnt="3">
        <dgm:presLayoutVars>
          <dgm:chMax val="0"/>
          <dgm:chPref val="0"/>
        </dgm:presLayoutVars>
      </dgm:prSet>
      <dgm:spPr>
        <a:blipFill rotWithShape="1">
          <a:blip xmlns:r="http://schemas.openxmlformats.org/officeDocument/2006/relationships" r:embed="rId3"/>
          <a:stretch>
            <a:fillRect/>
          </a:stretch>
        </a:blipFill>
      </dgm:spPr>
      <dgm:t>
        <a:bodyPr/>
        <a:lstStyle/>
        <a:p>
          <a:endParaRPr lang="es-MX"/>
        </a:p>
      </dgm:t>
    </dgm:pt>
    <dgm:pt modelId="{8617356C-97BA-440E-8633-958536FE0D3A}" type="pres">
      <dgm:prSet presAssocID="{A781C1F5-E546-4C3B-865F-2F6CCAE60E95}" presName="ChildComposite" presStyleCnt="0"/>
      <dgm:spPr/>
    </dgm:pt>
    <dgm:pt modelId="{1D0B3737-4023-4FDE-BC75-B94C9DA8F5C8}" type="pres">
      <dgm:prSet presAssocID="{A781C1F5-E546-4C3B-865F-2F6CCAE60E95}" presName="Child" presStyleLbl="node1" presStyleIdx="0" presStyleCnt="0">
        <dgm:presLayoutVars>
          <dgm:chMax val="0"/>
          <dgm:chPref val="0"/>
          <dgm:bulletEnabled val="1"/>
        </dgm:presLayoutVars>
      </dgm:prSet>
      <dgm:spPr/>
    </dgm:pt>
    <dgm:pt modelId="{424AF3A9-890C-4549-A0A1-FFD1E070C3DE}" type="pres">
      <dgm:prSet presAssocID="{A781C1F5-E546-4C3B-865F-2F6CCAE60E95}" presName="Parent" presStyleLbl="revTx" presStyleIdx="2" presStyleCnt="3">
        <dgm:presLayoutVars>
          <dgm:chMax val="1"/>
          <dgm:chPref val="0"/>
          <dgm:bulletEnabled val="1"/>
        </dgm:presLayoutVars>
      </dgm:prSet>
      <dgm:spPr/>
      <dgm:t>
        <a:bodyPr/>
        <a:lstStyle/>
        <a:p>
          <a:endParaRPr lang="es-MX"/>
        </a:p>
      </dgm:t>
    </dgm:pt>
  </dgm:ptLst>
  <dgm:cxnLst>
    <dgm:cxn modelId="{158780CB-F433-4974-BDB6-A27B4C3F2251}" type="presOf" srcId="{AE46ECD6-F4A8-47A0-95F4-9DDDEC5AEFFF}" destId="{2E883C3A-4E99-456F-B964-6AE4E20FAF20}" srcOrd="0" destOrd="0" presId="urn:microsoft.com/office/officeart/2008/layout/CaptionedPictures"/>
    <dgm:cxn modelId="{8C0B1EDA-A47B-4FCC-8898-96EBF9022C49}" type="presOf" srcId="{817F8455-5D1A-40FD-92CA-587A4E53298E}" destId="{4B4E06E5-9EAC-428D-B83A-575F7E6D2F0F}" srcOrd="0" destOrd="0" presId="urn:microsoft.com/office/officeart/2008/layout/CaptionedPictures"/>
    <dgm:cxn modelId="{4C5C2843-23ED-4819-BBF1-10F89A49A0D2}" srcId="{55221FE7-B3EC-491B-8C3D-08C5EC6C6646}" destId="{A781C1F5-E546-4C3B-865F-2F6CCAE60E95}" srcOrd="2" destOrd="0" parTransId="{EB64E868-9F07-462B-9CCF-31BBE703AEB1}" sibTransId="{0D55736F-B4CA-4A74-9313-AB19356A7C69}"/>
    <dgm:cxn modelId="{421EA218-90DE-4723-B2B1-927C14729986}" srcId="{55221FE7-B3EC-491B-8C3D-08C5EC6C6646}" destId="{817F8455-5D1A-40FD-92CA-587A4E53298E}" srcOrd="0" destOrd="0" parTransId="{740C7250-60B8-48EB-AB42-90EB466486BC}" sibTransId="{626D6098-A827-47CE-9447-BD132CA035FB}"/>
    <dgm:cxn modelId="{A04823E3-9A94-4702-9B84-72B5417EF16A}" type="presOf" srcId="{55221FE7-B3EC-491B-8C3D-08C5EC6C6646}" destId="{D90C4780-9795-46DB-AD30-76C3930DBC2C}" srcOrd="0" destOrd="0" presId="urn:microsoft.com/office/officeart/2008/layout/CaptionedPictures"/>
    <dgm:cxn modelId="{BB147A4B-15C1-460E-A6EE-FC4B4D522FE7}" srcId="{55221FE7-B3EC-491B-8C3D-08C5EC6C6646}" destId="{AE46ECD6-F4A8-47A0-95F4-9DDDEC5AEFFF}" srcOrd="1" destOrd="0" parTransId="{9A04EE05-4F62-4089-BF20-97BEB12BDA75}" sibTransId="{D8E31A4A-D53D-44DA-ACA9-25D5C97E23F1}"/>
    <dgm:cxn modelId="{5B1C7096-CEDB-470A-B612-47A56849F075}" type="presOf" srcId="{A781C1F5-E546-4C3B-865F-2F6CCAE60E95}" destId="{424AF3A9-890C-4549-A0A1-FFD1E070C3DE}" srcOrd="0" destOrd="0" presId="urn:microsoft.com/office/officeart/2008/layout/CaptionedPictures"/>
    <dgm:cxn modelId="{92450B1E-9D3B-401A-84BD-681637A59CF0}" type="presParOf" srcId="{D90C4780-9795-46DB-AD30-76C3930DBC2C}" destId="{F52EC811-AEB8-47D9-8108-07719D5C4A38}" srcOrd="0" destOrd="0" presId="urn:microsoft.com/office/officeart/2008/layout/CaptionedPictures"/>
    <dgm:cxn modelId="{E54EA80A-D5A7-4891-AF02-FD0730A4EDE9}" type="presParOf" srcId="{F52EC811-AEB8-47D9-8108-07719D5C4A38}" destId="{92C1BFB2-07ED-489D-9AB8-F28E2F17FED9}" srcOrd="0" destOrd="0" presId="urn:microsoft.com/office/officeart/2008/layout/CaptionedPictures"/>
    <dgm:cxn modelId="{A2D79C80-16F3-4938-9A9F-839283540806}" type="presParOf" srcId="{F52EC811-AEB8-47D9-8108-07719D5C4A38}" destId="{98459BC3-F4C7-4F05-9DD8-D915E20E7DF5}" srcOrd="1" destOrd="0" presId="urn:microsoft.com/office/officeart/2008/layout/CaptionedPictures"/>
    <dgm:cxn modelId="{C950EDCB-7DBA-4868-B394-1970BD5A8692}" type="presParOf" srcId="{F52EC811-AEB8-47D9-8108-07719D5C4A38}" destId="{9951E0C5-96D0-4DB5-903B-52BB61D44146}" srcOrd="2" destOrd="0" presId="urn:microsoft.com/office/officeart/2008/layout/CaptionedPictures"/>
    <dgm:cxn modelId="{59501759-3193-4BA6-B430-A95DF44631C7}" type="presParOf" srcId="{9951E0C5-96D0-4DB5-903B-52BB61D44146}" destId="{093B6D92-F4FD-4721-9874-EFF10AA60015}" srcOrd="0" destOrd="0" presId="urn:microsoft.com/office/officeart/2008/layout/CaptionedPictures"/>
    <dgm:cxn modelId="{B3C8590C-3093-48BF-9CBA-2207542A95D2}" type="presParOf" srcId="{9951E0C5-96D0-4DB5-903B-52BB61D44146}" destId="{4B4E06E5-9EAC-428D-B83A-575F7E6D2F0F}" srcOrd="1" destOrd="0" presId="urn:microsoft.com/office/officeart/2008/layout/CaptionedPictures"/>
    <dgm:cxn modelId="{ADF905C2-B8AF-4B8F-B04E-25DC38EC3CC4}" type="presParOf" srcId="{D90C4780-9795-46DB-AD30-76C3930DBC2C}" destId="{231B22B5-15D3-4B9C-A733-4BE2DC70F84C}" srcOrd="1" destOrd="0" presId="urn:microsoft.com/office/officeart/2008/layout/CaptionedPictures"/>
    <dgm:cxn modelId="{1C1487DD-224F-46DF-8A7A-B1F0D3C934AC}" type="presParOf" srcId="{D90C4780-9795-46DB-AD30-76C3930DBC2C}" destId="{5BC088C4-E0EF-459C-A5DB-6A1E9BB275A0}" srcOrd="2" destOrd="0" presId="urn:microsoft.com/office/officeart/2008/layout/CaptionedPictures"/>
    <dgm:cxn modelId="{2B6F1E19-8E91-46BD-951E-F33CE04C9EC6}" type="presParOf" srcId="{5BC088C4-E0EF-459C-A5DB-6A1E9BB275A0}" destId="{D0C6A57F-BDB8-4A42-8DF5-63E1FF904C19}" srcOrd="0" destOrd="0" presId="urn:microsoft.com/office/officeart/2008/layout/CaptionedPictures"/>
    <dgm:cxn modelId="{3E12F21A-57E7-4634-A2F8-7BAA02DF59E8}" type="presParOf" srcId="{5BC088C4-E0EF-459C-A5DB-6A1E9BB275A0}" destId="{E917C870-8CFE-4F47-85D9-1129DE387865}" srcOrd="1" destOrd="0" presId="urn:microsoft.com/office/officeart/2008/layout/CaptionedPictures"/>
    <dgm:cxn modelId="{AF0E3B8E-325E-4CE1-9E04-17CF03C84318}" type="presParOf" srcId="{5BC088C4-E0EF-459C-A5DB-6A1E9BB275A0}" destId="{BB6D127B-F160-444A-B62E-FB4C44C2CE63}" srcOrd="2" destOrd="0" presId="urn:microsoft.com/office/officeart/2008/layout/CaptionedPictures"/>
    <dgm:cxn modelId="{A69B0091-0FA4-4472-ABEA-B47FD68B702B}" type="presParOf" srcId="{BB6D127B-F160-444A-B62E-FB4C44C2CE63}" destId="{1DF21388-674C-4679-8392-6F78BE915C74}" srcOrd="0" destOrd="0" presId="urn:microsoft.com/office/officeart/2008/layout/CaptionedPictures"/>
    <dgm:cxn modelId="{CA70ED47-2A82-462B-85C8-51FBF63DA7D6}" type="presParOf" srcId="{BB6D127B-F160-444A-B62E-FB4C44C2CE63}" destId="{2E883C3A-4E99-456F-B964-6AE4E20FAF20}" srcOrd="1" destOrd="0" presId="urn:microsoft.com/office/officeart/2008/layout/CaptionedPictures"/>
    <dgm:cxn modelId="{D97FE77A-B4DA-4947-95A0-FED9A0307E77}" type="presParOf" srcId="{D90C4780-9795-46DB-AD30-76C3930DBC2C}" destId="{98CC8E97-2A5C-475E-84E3-B1257B7F9827}" srcOrd="3" destOrd="0" presId="urn:microsoft.com/office/officeart/2008/layout/CaptionedPictures"/>
    <dgm:cxn modelId="{D9097CF9-5E41-4ECB-BE3F-F8A21E5C603E}" type="presParOf" srcId="{D90C4780-9795-46DB-AD30-76C3930DBC2C}" destId="{1323A1B8-57CA-4150-8A0A-9B52E2C68635}" srcOrd="4" destOrd="0" presId="urn:microsoft.com/office/officeart/2008/layout/CaptionedPictures"/>
    <dgm:cxn modelId="{C21B1BC3-8283-4344-B72B-60B4EC223844}" type="presParOf" srcId="{1323A1B8-57CA-4150-8A0A-9B52E2C68635}" destId="{2AE805D1-77F9-4848-B36B-17A7B490E6BE}" srcOrd="0" destOrd="0" presId="urn:microsoft.com/office/officeart/2008/layout/CaptionedPictures"/>
    <dgm:cxn modelId="{55BEA56C-7036-4D11-91C1-51247D38F10B}" type="presParOf" srcId="{1323A1B8-57CA-4150-8A0A-9B52E2C68635}" destId="{79CE2AEA-FD9D-4A90-8AA5-DB0B19EA2B84}" srcOrd="1" destOrd="0" presId="urn:microsoft.com/office/officeart/2008/layout/CaptionedPictures"/>
    <dgm:cxn modelId="{B659AB7C-D7DE-4F95-8A55-75CA9AB6755D}" type="presParOf" srcId="{1323A1B8-57CA-4150-8A0A-9B52E2C68635}" destId="{8617356C-97BA-440E-8633-958536FE0D3A}" srcOrd="2" destOrd="0" presId="urn:microsoft.com/office/officeart/2008/layout/CaptionedPictures"/>
    <dgm:cxn modelId="{6ED0DE95-649F-4EFF-95F6-5DBED08B1437}" type="presParOf" srcId="{8617356C-97BA-440E-8633-958536FE0D3A}" destId="{1D0B3737-4023-4FDE-BC75-B94C9DA8F5C8}" srcOrd="0" destOrd="0" presId="urn:microsoft.com/office/officeart/2008/layout/CaptionedPictures"/>
    <dgm:cxn modelId="{B17BC957-53F7-4588-BC40-D08AD7E366E6}" type="presParOf" srcId="{8617356C-97BA-440E-8633-958536FE0D3A}" destId="{424AF3A9-890C-4549-A0A1-FFD1E070C3DE}" srcOrd="1" destOrd="0" presId="urn:microsoft.com/office/officeart/2008/layout/CaptionedPicture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221FE7-B3EC-491B-8C3D-08C5EC6C6646}"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s-MX"/>
        </a:p>
      </dgm:t>
    </dgm:pt>
    <dgm:pt modelId="{817F8455-5D1A-40FD-92CA-587A4E53298E}">
      <dgm:prSet phldrT="[Texto]" custT="1"/>
      <dgm:spPr/>
      <dgm:t>
        <a:bodyPr/>
        <a:lstStyle/>
        <a:p>
          <a:r>
            <a:rPr lang="es-ES" sz="2500" kern="1200" dirty="0" smtClean="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rPr>
            <a:t>Ciclo de vida familiar</a:t>
          </a:r>
          <a:endParaRPr lang="es-MX" sz="2500" kern="1200" dirty="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endParaRPr>
        </a:p>
      </dgm:t>
    </dgm:pt>
    <dgm:pt modelId="{740C7250-60B8-48EB-AB42-90EB466486BC}" type="parTrans" cxnId="{421EA218-90DE-4723-B2B1-927C14729986}">
      <dgm:prSet/>
      <dgm:spPr/>
      <dgm:t>
        <a:bodyPr/>
        <a:lstStyle/>
        <a:p>
          <a:endParaRPr lang="es-MX"/>
        </a:p>
      </dgm:t>
    </dgm:pt>
    <dgm:pt modelId="{626D6098-A827-47CE-9447-BD132CA035FB}" type="sibTrans" cxnId="{421EA218-90DE-4723-B2B1-927C14729986}">
      <dgm:prSet/>
      <dgm:spPr/>
      <dgm:t>
        <a:bodyPr/>
        <a:lstStyle/>
        <a:p>
          <a:endParaRPr lang="es-MX"/>
        </a:p>
      </dgm:t>
    </dgm:pt>
    <dgm:pt modelId="{A781C1F5-E546-4C3B-865F-2F6CCAE60E95}">
      <dgm:prSet phldrT="[Texto]" custT="1"/>
      <dgm:spPr/>
      <dgm:t>
        <a:bodyPr/>
        <a:lstStyle/>
        <a:p>
          <a:r>
            <a:rPr lang="es-ES" sz="2500" kern="1200" dirty="0" smtClean="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rPr>
            <a:t>Estado Civil</a:t>
          </a:r>
        </a:p>
      </dgm:t>
    </dgm:pt>
    <dgm:pt modelId="{EB64E868-9F07-462B-9CCF-31BBE703AEB1}" type="parTrans" cxnId="{4C5C2843-23ED-4819-BBF1-10F89A49A0D2}">
      <dgm:prSet/>
      <dgm:spPr/>
      <dgm:t>
        <a:bodyPr/>
        <a:lstStyle/>
        <a:p>
          <a:endParaRPr lang="es-MX"/>
        </a:p>
      </dgm:t>
    </dgm:pt>
    <dgm:pt modelId="{0D55736F-B4CA-4A74-9313-AB19356A7C69}" type="sibTrans" cxnId="{4C5C2843-23ED-4819-BBF1-10F89A49A0D2}">
      <dgm:prSet/>
      <dgm:spPr/>
      <dgm:t>
        <a:bodyPr/>
        <a:lstStyle/>
        <a:p>
          <a:endParaRPr lang="es-MX"/>
        </a:p>
      </dgm:t>
    </dgm:pt>
    <dgm:pt modelId="{AE46ECD6-F4A8-47A0-95F4-9DDDEC5AEFFF}">
      <dgm:prSet phldrT="[Texto]" custT="1"/>
      <dgm:spPr/>
      <dgm:t>
        <a:bodyPr/>
        <a:lstStyle/>
        <a:p>
          <a:r>
            <a:rPr lang="es-ES" sz="2500" kern="1200" dirty="0" smtClean="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rPr>
            <a:t>Nivel socioeconómico</a:t>
          </a:r>
          <a:endParaRPr lang="es-MX" sz="2500" kern="1200" dirty="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endParaRPr>
        </a:p>
      </dgm:t>
    </dgm:pt>
    <dgm:pt modelId="{9A04EE05-4F62-4089-BF20-97BEB12BDA75}" type="parTrans" cxnId="{BB147A4B-15C1-460E-A6EE-FC4B4D522FE7}">
      <dgm:prSet/>
      <dgm:spPr/>
      <dgm:t>
        <a:bodyPr/>
        <a:lstStyle/>
        <a:p>
          <a:endParaRPr lang="es-MX"/>
        </a:p>
      </dgm:t>
    </dgm:pt>
    <dgm:pt modelId="{D8E31A4A-D53D-44DA-ACA9-25D5C97E23F1}" type="sibTrans" cxnId="{BB147A4B-15C1-460E-A6EE-FC4B4D522FE7}">
      <dgm:prSet/>
      <dgm:spPr/>
      <dgm:t>
        <a:bodyPr/>
        <a:lstStyle/>
        <a:p>
          <a:endParaRPr lang="es-MX"/>
        </a:p>
      </dgm:t>
    </dgm:pt>
    <dgm:pt modelId="{0461B463-EC06-45A1-A06E-C49F05AAAA54}">
      <dgm:prSet phldrT="[Texto]" custT="1"/>
      <dgm:spPr/>
      <dgm:t>
        <a:bodyPr/>
        <a:lstStyle/>
        <a:p>
          <a:r>
            <a:rPr lang="es-ES" sz="2500" kern="1200" dirty="0" smtClean="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rPr>
            <a:t>Religión</a:t>
          </a:r>
        </a:p>
      </dgm:t>
    </dgm:pt>
    <dgm:pt modelId="{1DFC5EFD-6161-4652-96F2-420C330FBA41}" type="parTrans" cxnId="{AC159A14-C556-4AFA-B836-7C6853CEF622}">
      <dgm:prSet/>
      <dgm:spPr/>
      <dgm:t>
        <a:bodyPr/>
        <a:lstStyle/>
        <a:p>
          <a:endParaRPr lang="es-MX"/>
        </a:p>
      </dgm:t>
    </dgm:pt>
    <dgm:pt modelId="{AB0C93F4-530F-42B6-BDCB-99F42D6D99F1}" type="sibTrans" cxnId="{AC159A14-C556-4AFA-B836-7C6853CEF622}">
      <dgm:prSet/>
      <dgm:spPr/>
      <dgm:t>
        <a:bodyPr/>
        <a:lstStyle/>
        <a:p>
          <a:endParaRPr lang="es-MX"/>
        </a:p>
      </dgm:t>
    </dgm:pt>
    <dgm:pt modelId="{A5BC0575-3CA9-4DE8-8A4C-F6F21454BF38}" type="pres">
      <dgm:prSet presAssocID="{55221FE7-B3EC-491B-8C3D-08C5EC6C6646}" presName="Name0" presStyleCnt="0">
        <dgm:presLayoutVars>
          <dgm:chMax/>
          <dgm:chPref/>
          <dgm:dir/>
        </dgm:presLayoutVars>
      </dgm:prSet>
      <dgm:spPr/>
      <dgm:t>
        <a:bodyPr/>
        <a:lstStyle/>
        <a:p>
          <a:endParaRPr lang="es-MX"/>
        </a:p>
      </dgm:t>
    </dgm:pt>
    <dgm:pt modelId="{629862E2-70E5-4957-8D0B-372E0AFE64FF}" type="pres">
      <dgm:prSet presAssocID="{817F8455-5D1A-40FD-92CA-587A4E53298E}" presName="composite" presStyleCnt="0">
        <dgm:presLayoutVars>
          <dgm:chMax val="1"/>
          <dgm:chPref val="1"/>
        </dgm:presLayoutVars>
      </dgm:prSet>
      <dgm:spPr/>
    </dgm:pt>
    <dgm:pt modelId="{8E4067E4-E80A-494E-A608-FAFA97DEE3B4}" type="pres">
      <dgm:prSet presAssocID="{817F8455-5D1A-40FD-92CA-587A4E53298E}" presName="Accent" presStyleLbl="trAlignAcc1" presStyleIdx="0" presStyleCnt="4" custScaleY="194184" custLinFactNeighborX="219" custLinFactNeighborY="-344">
        <dgm:presLayoutVars>
          <dgm:chMax val="0"/>
          <dgm:chPref val="0"/>
        </dgm:presLayoutVars>
      </dgm:prSet>
      <dgm:spPr/>
    </dgm:pt>
    <dgm:pt modelId="{A338D31F-6622-4440-8EAF-15ECE42D5AED}" type="pres">
      <dgm:prSet presAssocID="{817F8455-5D1A-40FD-92CA-587A4E53298E}" presName="Image" presStyleLbl="alignImgPlace1" presStyleIdx="0" presStyleCnt="4" custScaleY="131275" custLinFactNeighborX="2065" custLinFactNeighborY="-27960">
        <dgm:presLayoutVars>
          <dgm:chMax val="0"/>
          <dgm:chPref val="0"/>
        </dgm:presLayoutVars>
      </dgm:prSet>
      <dgm:spPr>
        <a:blipFill rotWithShape="1">
          <a:blip xmlns:r="http://schemas.openxmlformats.org/officeDocument/2006/relationships" r:embed="rId1"/>
          <a:stretch>
            <a:fillRect/>
          </a:stretch>
        </a:blipFill>
      </dgm:spPr>
    </dgm:pt>
    <dgm:pt modelId="{86BD4945-A662-48C5-BD54-8BBFBEAE51F1}" type="pres">
      <dgm:prSet presAssocID="{817F8455-5D1A-40FD-92CA-587A4E53298E}" presName="ChildComposite" presStyleCnt="0"/>
      <dgm:spPr/>
    </dgm:pt>
    <dgm:pt modelId="{20652E7D-3C8B-47BA-962E-5E616E113ACE}" type="pres">
      <dgm:prSet presAssocID="{817F8455-5D1A-40FD-92CA-587A4E53298E}" presName="Child" presStyleLbl="node1" presStyleIdx="0" presStyleCnt="0">
        <dgm:presLayoutVars>
          <dgm:chMax val="0"/>
          <dgm:chPref val="0"/>
          <dgm:bulletEnabled val="1"/>
        </dgm:presLayoutVars>
      </dgm:prSet>
      <dgm:spPr/>
    </dgm:pt>
    <dgm:pt modelId="{C49A80EA-7D5F-451E-AE9D-5F0CF045E50E}" type="pres">
      <dgm:prSet presAssocID="{817F8455-5D1A-40FD-92CA-587A4E53298E}" presName="Parent" presStyleLbl="revTx" presStyleIdx="0" presStyleCnt="4" custLinFactY="7470" custLinFactNeighborX="2062" custLinFactNeighborY="100000">
        <dgm:presLayoutVars>
          <dgm:chMax val="1"/>
          <dgm:chPref val="0"/>
          <dgm:bulletEnabled val="1"/>
        </dgm:presLayoutVars>
      </dgm:prSet>
      <dgm:spPr/>
      <dgm:t>
        <a:bodyPr/>
        <a:lstStyle/>
        <a:p>
          <a:endParaRPr lang="es-MX"/>
        </a:p>
      </dgm:t>
    </dgm:pt>
    <dgm:pt modelId="{4125841E-1877-46E2-B399-AB3FA72827B4}" type="pres">
      <dgm:prSet presAssocID="{626D6098-A827-47CE-9447-BD132CA035FB}" presName="sibTrans" presStyleCnt="0"/>
      <dgm:spPr/>
    </dgm:pt>
    <dgm:pt modelId="{A9478DAA-D772-4779-B562-83A769885682}" type="pres">
      <dgm:prSet presAssocID="{AE46ECD6-F4A8-47A0-95F4-9DDDEC5AEFFF}" presName="composite" presStyleCnt="0">
        <dgm:presLayoutVars>
          <dgm:chMax val="1"/>
          <dgm:chPref val="1"/>
        </dgm:presLayoutVars>
      </dgm:prSet>
      <dgm:spPr/>
    </dgm:pt>
    <dgm:pt modelId="{68DB1486-198B-454E-9D3B-168355DAEF9B}" type="pres">
      <dgm:prSet presAssocID="{AE46ECD6-F4A8-47A0-95F4-9DDDEC5AEFFF}" presName="Accent" presStyleLbl="trAlignAcc1" presStyleIdx="1" presStyleCnt="4" custScaleY="194184" custLinFactNeighborX="597" custLinFactNeighborY="-344">
        <dgm:presLayoutVars>
          <dgm:chMax val="0"/>
          <dgm:chPref val="0"/>
        </dgm:presLayoutVars>
      </dgm:prSet>
      <dgm:spPr/>
    </dgm:pt>
    <dgm:pt modelId="{10C948EA-787A-44E5-96E9-572419AE2DB2}" type="pres">
      <dgm:prSet presAssocID="{AE46ECD6-F4A8-47A0-95F4-9DDDEC5AEFFF}" presName="Image" presStyleLbl="alignImgPlace1" presStyleIdx="1" presStyleCnt="4" custScaleY="131275" custLinFactNeighborX="2065" custLinFactNeighborY="-27960">
        <dgm:presLayoutVars>
          <dgm:chMax val="0"/>
          <dgm:chPref val="0"/>
        </dgm:presLayoutVars>
      </dgm:prSet>
      <dgm:spPr>
        <a:blipFill rotWithShape="1">
          <a:blip xmlns:r="http://schemas.openxmlformats.org/officeDocument/2006/relationships" r:embed="rId2"/>
          <a:stretch>
            <a:fillRect/>
          </a:stretch>
        </a:blipFill>
      </dgm:spPr>
    </dgm:pt>
    <dgm:pt modelId="{7E2C5574-F896-4F6C-BF5D-9FCC16643957}" type="pres">
      <dgm:prSet presAssocID="{AE46ECD6-F4A8-47A0-95F4-9DDDEC5AEFFF}" presName="ChildComposite" presStyleCnt="0"/>
      <dgm:spPr/>
    </dgm:pt>
    <dgm:pt modelId="{CA07FBD8-6AAB-4684-9596-F4D8CE8ABB33}" type="pres">
      <dgm:prSet presAssocID="{AE46ECD6-F4A8-47A0-95F4-9DDDEC5AEFFF}" presName="Child" presStyleLbl="node1" presStyleIdx="0" presStyleCnt="0">
        <dgm:presLayoutVars>
          <dgm:chMax val="0"/>
          <dgm:chPref val="0"/>
          <dgm:bulletEnabled val="1"/>
        </dgm:presLayoutVars>
      </dgm:prSet>
      <dgm:spPr/>
    </dgm:pt>
    <dgm:pt modelId="{406904F4-2C92-4A5B-B339-D4B08E270F34}" type="pres">
      <dgm:prSet presAssocID="{AE46ECD6-F4A8-47A0-95F4-9DDDEC5AEFFF}" presName="Parent" presStyleLbl="revTx" presStyleIdx="1" presStyleCnt="4" custLinFactY="7470" custLinFactNeighborX="2062" custLinFactNeighborY="100000">
        <dgm:presLayoutVars>
          <dgm:chMax val="1"/>
          <dgm:chPref val="0"/>
          <dgm:bulletEnabled val="1"/>
        </dgm:presLayoutVars>
      </dgm:prSet>
      <dgm:spPr/>
      <dgm:t>
        <a:bodyPr/>
        <a:lstStyle/>
        <a:p>
          <a:endParaRPr lang="es-MX"/>
        </a:p>
      </dgm:t>
    </dgm:pt>
    <dgm:pt modelId="{787F8DB4-009A-4B99-8B4A-A8010E44E96A}" type="pres">
      <dgm:prSet presAssocID="{D8E31A4A-D53D-44DA-ACA9-25D5C97E23F1}" presName="sibTrans" presStyleCnt="0"/>
      <dgm:spPr/>
    </dgm:pt>
    <dgm:pt modelId="{352B62DE-ADE5-4EE0-80A1-500F836A45AC}" type="pres">
      <dgm:prSet presAssocID="{A781C1F5-E546-4C3B-865F-2F6CCAE60E95}" presName="composite" presStyleCnt="0">
        <dgm:presLayoutVars>
          <dgm:chMax val="1"/>
          <dgm:chPref val="1"/>
        </dgm:presLayoutVars>
      </dgm:prSet>
      <dgm:spPr/>
    </dgm:pt>
    <dgm:pt modelId="{CE59B6B4-17AA-4A0E-85F9-6F25D39A89B7}" type="pres">
      <dgm:prSet presAssocID="{A781C1F5-E546-4C3B-865F-2F6CCAE60E95}" presName="Accent" presStyleLbl="trAlignAcc1" presStyleIdx="2" presStyleCnt="4" custScaleY="194184">
        <dgm:presLayoutVars>
          <dgm:chMax val="0"/>
          <dgm:chPref val="0"/>
        </dgm:presLayoutVars>
      </dgm:prSet>
      <dgm:spPr/>
    </dgm:pt>
    <dgm:pt modelId="{16ACD463-FDCA-4240-8B34-186AB95EC0A5}" type="pres">
      <dgm:prSet presAssocID="{A781C1F5-E546-4C3B-865F-2F6CCAE60E95}" presName="Image" presStyleLbl="alignImgPlace1" presStyleIdx="2" presStyleCnt="4" custScaleY="131275" custLinFactNeighborX="2065" custLinFactNeighborY="-27960">
        <dgm:presLayoutVars>
          <dgm:chMax val="0"/>
          <dgm:chPref val="0"/>
        </dgm:presLayoutVars>
      </dgm:prSet>
      <dgm:spPr>
        <a:blipFill rotWithShape="1">
          <a:blip xmlns:r="http://schemas.openxmlformats.org/officeDocument/2006/relationships" r:embed="rId3"/>
          <a:stretch>
            <a:fillRect/>
          </a:stretch>
        </a:blipFill>
      </dgm:spPr>
    </dgm:pt>
    <dgm:pt modelId="{927C9FB5-8960-43A1-A8A5-5D00D4BDE31A}" type="pres">
      <dgm:prSet presAssocID="{A781C1F5-E546-4C3B-865F-2F6CCAE60E95}" presName="ChildComposite" presStyleCnt="0"/>
      <dgm:spPr/>
    </dgm:pt>
    <dgm:pt modelId="{3049EA85-D69E-4E01-BD7D-BCDD227D6E9B}" type="pres">
      <dgm:prSet presAssocID="{A781C1F5-E546-4C3B-865F-2F6CCAE60E95}" presName="Child" presStyleLbl="node1" presStyleIdx="0" presStyleCnt="0">
        <dgm:presLayoutVars>
          <dgm:chMax val="0"/>
          <dgm:chPref val="0"/>
          <dgm:bulletEnabled val="1"/>
        </dgm:presLayoutVars>
      </dgm:prSet>
      <dgm:spPr/>
    </dgm:pt>
    <dgm:pt modelId="{E3816548-8A8A-4697-BE45-79AA8E279359}" type="pres">
      <dgm:prSet presAssocID="{A781C1F5-E546-4C3B-865F-2F6CCAE60E95}" presName="Parent" presStyleLbl="revTx" presStyleIdx="2" presStyleCnt="4" custLinFactY="7470" custLinFactNeighborX="2062" custLinFactNeighborY="100000">
        <dgm:presLayoutVars>
          <dgm:chMax val="1"/>
          <dgm:chPref val="0"/>
          <dgm:bulletEnabled val="1"/>
        </dgm:presLayoutVars>
      </dgm:prSet>
      <dgm:spPr/>
      <dgm:t>
        <a:bodyPr/>
        <a:lstStyle/>
        <a:p>
          <a:endParaRPr lang="es-MX"/>
        </a:p>
      </dgm:t>
    </dgm:pt>
    <dgm:pt modelId="{AABD1316-E8AA-49D0-BE56-8554A83DD6C4}" type="pres">
      <dgm:prSet presAssocID="{0D55736F-B4CA-4A74-9313-AB19356A7C69}" presName="sibTrans" presStyleCnt="0"/>
      <dgm:spPr/>
    </dgm:pt>
    <dgm:pt modelId="{CF70071A-28D4-45F2-B702-18B54BB1055B}" type="pres">
      <dgm:prSet presAssocID="{0461B463-EC06-45A1-A06E-C49F05AAAA54}" presName="composite" presStyleCnt="0">
        <dgm:presLayoutVars>
          <dgm:chMax val="1"/>
          <dgm:chPref val="1"/>
        </dgm:presLayoutVars>
      </dgm:prSet>
      <dgm:spPr/>
    </dgm:pt>
    <dgm:pt modelId="{968782F4-1AE4-48DF-9C7D-C414D2165AD9}" type="pres">
      <dgm:prSet presAssocID="{0461B463-EC06-45A1-A06E-C49F05AAAA54}" presName="Accent" presStyleLbl="trAlignAcc1" presStyleIdx="3" presStyleCnt="4" custScaleY="194184">
        <dgm:presLayoutVars>
          <dgm:chMax val="0"/>
          <dgm:chPref val="0"/>
        </dgm:presLayoutVars>
      </dgm:prSet>
      <dgm:spPr/>
    </dgm:pt>
    <dgm:pt modelId="{2DB64F03-A1CA-4754-820C-480F3994B121}" type="pres">
      <dgm:prSet presAssocID="{0461B463-EC06-45A1-A06E-C49F05AAAA54}" presName="Image" presStyleLbl="alignImgPlace1" presStyleIdx="3" presStyleCnt="4" custScaleY="131275" custLinFactNeighborX="2065" custLinFactNeighborY="-27960">
        <dgm:presLayoutVars>
          <dgm:chMax val="0"/>
          <dgm:chPref val="0"/>
        </dgm:presLayoutVars>
      </dgm:prSet>
      <dgm:spPr>
        <a:blipFill rotWithShape="1">
          <a:blip xmlns:r="http://schemas.openxmlformats.org/officeDocument/2006/relationships" r:embed="rId4"/>
          <a:stretch>
            <a:fillRect/>
          </a:stretch>
        </a:blipFill>
      </dgm:spPr>
    </dgm:pt>
    <dgm:pt modelId="{CFD9B344-52C5-4401-8EF8-1A6C1CDCFB6A}" type="pres">
      <dgm:prSet presAssocID="{0461B463-EC06-45A1-A06E-C49F05AAAA54}" presName="ChildComposite" presStyleCnt="0"/>
      <dgm:spPr/>
    </dgm:pt>
    <dgm:pt modelId="{DFFB5AD8-00A4-45A7-9BFF-4DB255E35BBC}" type="pres">
      <dgm:prSet presAssocID="{0461B463-EC06-45A1-A06E-C49F05AAAA54}" presName="Child" presStyleLbl="node1" presStyleIdx="0" presStyleCnt="0">
        <dgm:presLayoutVars>
          <dgm:chMax val="0"/>
          <dgm:chPref val="0"/>
          <dgm:bulletEnabled val="1"/>
        </dgm:presLayoutVars>
      </dgm:prSet>
      <dgm:spPr/>
    </dgm:pt>
    <dgm:pt modelId="{C83B1421-7FC9-4613-B77E-62C17F0B9274}" type="pres">
      <dgm:prSet presAssocID="{0461B463-EC06-45A1-A06E-C49F05AAAA54}" presName="Parent" presStyleLbl="revTx" presStyleIdx="3" presStyleCnt="4" custLinFactY="7470" custLinFactNeighborX="2062" custLinFactNeighborY="100000">
        <dgm:presLayoutVars>
          <dgm:chMax val="1"/>
          <dgm:chPref val="0"/>
          <dgm:bulletEnabled val="1"/>
        </dgm:presLayoutVars>
      </dgm:prSet>
      <dgm:spPr/>
      <dgm:t>
        <a:bodyPr/>
        <a:lstStyle/>
        <a:p>
          <a:endParaRPr lang="es-MX"/>
        </a:p>
      </dgm:t>
    </dgm:pt>
  </dgm:ptLst>
  <dgm:cxnLst>
    <dgm:cxn modelId="{421EA218-90DE-4723-B2B1-927C14729986}" srcId="{55221FE7-B3EC-491B-8C3D-08C5EC6C6646}" destId="{817F8455-5D1A-40FD-92CA-587A4E53298E}" srcOrd="0" destOrd="0" parTransId="{740C7250-60B8-48EB-AB42-90EB466486BC}" sibTransId="{626D6098-A827-47CE-9447-BD132CA035FB}"/>
    <dgm:cxn modelId="{99A93326-D593-47E9-B710-0A71F6AD42FA}" type="presOf" srcId="{A781C1F5-E546-4C3B-865F-2F6CCAE60E95}" destId="{E3816548-8A8A-4697-BE45-79AA8E279359}" srcOrd="0" destOrd="0" presId="urn:microsoft.com/office/officeart/2008/layout/CaptionedPictures"/>
    <dgm:cxn modelId="{4BB37430-A9A0-4376-AEEE-6B3F15B67F40}" type="presOf" srcId="{AE46ECD6-F4A8-47A0-95F4-9DDDEC5AEFFF}" destId="{406904F4-2C92-4A5B-B339-D4B08E270F34}" srcOrd="0" destOrd="0" presId="urn:microsoft.com/office/officeart/2008/layout/CaptionedPictures"/>
    <dgm:cxn modelId="{18081A57-6933-458A-979C-C9A7D84B63F8}" type="presOf" srcId="{55221FE7-B3EC-491B-8C3D-08C5EC6C6646}" destId="{A5BC0575-3CA9-4DE8-8A4C-F6F21454BF38}" srcOrd="0" destOrd="0" presId="urn:microsoft.com/office/officeart/2008/layout/CaptionedPictures"/>
    <dgm:cxn modelId="{BB147A4B-15C1-460E-A6EE-FC4B4D522FE7}" srcId="{55221FE7-B3EC-491B-8C3D-08C5EC6C6646}" destId="{AE46ECD6-F4A8-47A0-95F4-9DDDEC5AEFFF}" srcOrd="1" destOrd="0" parTransId="{9A04EE05-4F62-4089-BF20-97BEB12BDA75}" sibTransId="{D8E31A4A-D53D-44DA-ACA9-25D5C97E23F1}"/>
    <dgm:cxn modelId="{AC159A14-C556-4AFA-B836-7C6853CEF622}" srcId="{55221FE7-B3EC-491B-8C3D-08C5EC6C6646}" destId="{0461B463-EC06-45A1-A06E-C49F05AAAA54}" srcOrd="3" destOrd="0" parTransId="{1DFC5EFD-6161-4652-96F2-420C330FBA41}" sibTransId="{AB0C93F4-530F-42B6-BDCB-99F42D6D99F1}"/>
    <dgm:cxn modelId="{4C5C2843-23ED-4819-BBF1-10F89A49A0D2}" srcId="{55221FE7-B3EC-491B-8C3D-08C5EC6C6646}" destId="{A781C1F5-E546-4C3B-865F-2F6CCAE60E95}" srcOrd="2" destOrd="0" parTransId="{EB64E868-9F07-462B-9CCF-31BBE703AEB1}" sibTransId="{0D55736F-B4CA-4A74-9313-AB19356A7C69}"/>
    <dgm:cxn modelId="{65E8633E-2361-4837-9D80-398AC7971002}" type="presOf" srcId="{817F8455-5D1A-40FD-92CA-587A4E53298E}" destId="{C49A80EA-7D5F-451E-AE9D-5F0CF045E50E}" srcOrd="0" destOrd="0" presId="urn:microsoft.com/office/officeart/2008/layout/CaptionedPictures"/>
    <dgm:cxn modelId="{606967D8-B1EA-4E18-B2EB-9A67A90481D5}" type="presOf" srcId="{0461B463-EC06-45A1-A06E-C49F05AAAA54}" destId="{C83B1421-7FC9-4613-B77E-62C17F0B9274}" srcOrd="0" destOrd="0" presId="urn:microsoft.com/office/officeart/2008/layout/CaptionedPictures"/>
    <dgm:cxn modelId="{68428862-1E8B-478D-B63C-32FD63C3B3F8}" type="presParOf" srcId="{A5BC0575-3CA9-4DE8-8A4C-F6F21454BF38}" destId="{629862E2-70E5-4957-8D0B-372E0AFE64FF}" srcOrd="0" destOrd="0" presId="urn:microsoft.com/office/officeart/2008/layout/CaptionedPictures"/>
    <dgm:cxn modelId="{B68E8716-8AC6-4266-8671-0C720B5D37AC}" type="presParOf" srcId="{629862E2-70E5-4957-8D0B-372E0AFE64FF}" destId="{8E4067E4-E80A-494E-A608-FAFA97DEE3B4}" srcOrd="0" destOrd="0" presId="urn:microsoft.com/office/officeart/2008/layout/CaptionedPictures"/>
    <dgm:cxn modelId="{B907A4FB-0664-4FEC-AC2A-C7789FDE8694}" type="presParOf" srcId="{629862E2-70E5-4957-8D0B-372E0AFE64FF}" destId="{A338D31F-6622-4440-8EAF-15ECE42D5AED}" srcOrd="1" destOrd="0" presId="urn:microsoft.com/office/officeart/2008/layout/CaptionedPictures"/>
    <dgm:cxn modelId="{A1167FC3-8541-48F1-A882-CC0726E59D99}" type="presParOf" srcId="{629862E2-70E5-4957-8D0B-372E0AFE64FF}" destId="{86BD4945-A662-48C5-BD54-8BBFBEAE51F1}" srcOrd="2" destOrd="0" presId="urn:microsoft.com/office/officeart/2008/layout/CaptionedPictures"/>
    <dgm:cxn modelId="{78F2FD30-8592-44CC-B51A-583106855240}" type="presParOf" srcId="{86BD4945-A662-48C5-BD54-8BBFBEAE51F1}" destId="{20652E7D-3C8B-47BA-962E-5E616E113ACE}" srcOrd="0" destOrd="0" presId="urn:microsoft.com/office/officeart/2008/layout/CaptionedPictures"/>
    <dgm:cxn modelId="{61AEF2EB-7016-4906-BFBB-B5680AC0F42E}" type="presParOf" srcId="{86BD4945-A662-48C5-BD54-8BBFBEAE51F1}" destId="{C49A80EA-7D5F-451E-AE9D-5F0CF045E50E}" srcOrd="1" destOrd="0" presId="urn:microsoft.com/office/officeart/2008/layout/CaptionedPictures"/>
    <dgm:cxn modelId="{6FA098AE-D733-4A83-8499-DC3CB85E2AB0}" type="presParOf" srcId="{A5BC0575-3CA9-4DE8-8A4C-F6F21454BF38}" destId="{4125841E-1877-46E2-B399-AB3FA72827B4}" srcOrd="1" destOrd="0" presId="urn:microsoft.com/office/officeart/2008/layout/CaptionedPictures"/>
    <dgm:cxn modelId="{D9CAA561-61DA-4AB9-B7B7-FB7F27F76684}" type="presParOf" srcId="{A5BC0575-3CA9-4DE8-8A4C-F6F21454BF38}" destId="{A9478DAA-D772-4779-B562-83A769885682}" srcOrd="2" destOrd="0" presId="urn:microsoft.com/office/officeart/2008/layout/CaptionedPictures"/>
    <dgm:cxn modelId="{A6D80E52-2807-4F49-A5A6-81A54C3AAD90}" type="presParOf" srcId="{A9478DAA-D772-4779-B562-83A769885682}" destId="{68DB1486-198B-454E-9D3B-168355DAEF9B}" srcOrd="0" destOrd="0" presId="urn:microsoft.com/office/officeart/2008/layout/CaptionedPictures"/>
    <dgm:cxn modelId="{DF141137-5DC9-47D7-83AC-F1FA795728BE}" type="presParOf" srcId="{A9478DAA-D772-4779-B562-83A769885682}" destId="{10C948EA-787A-44E5-96E9-572419AE2DB2}" srcOrd="1" destOrd="0" presId="urn:microsoft.com/office/officeart/2008/layout/CaptionedPictures"/>
    <dgm:cxn modelId="{A36E8ED4-B80F-40A9-89DC-D25FA4ECB87D}" type="presParOf" srcId="{A9478DAA-D772-4779-B562-83A769885682}" destId="{7E2C5574-F896-4F6C-BF5D-9FCC16643957}" srcOrd="2" destOrd="0" presId="urn:microsoft.com/office/officeart/2008/layout/CaptionedPictures"/>
    <dgm:cxn modelId="{3FFFBCCF-7F86-4C98-AF00-E422C893D4AA}" type="presParOf" srcId="{7E2C5574-F896-4F6C-BF5D-9FCC16643957}" destId="{CA07FBD8-6AAB-4684-9596-F4D8CE8ABB33}" srcOrd="0" destOrd="0" presId="urn:microsoft.com/office/officeart/2008/layout/CaptionedPictures"/>
    <dgm:cxn modelId="{1EFD55B6-1570-4B16-B706-EABC331A82B2}" type="presParOf" srcId="{7E2C5574-F896-4F6C-BF5D-9FCC16643957}" destId="{406904F4-2C92-4A5B-B339-D4B08E270F34}" srcOrd="1" destOrd="0" presId="urn:microsoft.com/office/officeart/2008/layout/CaptionedPictures"/>
    <dgm:cxn modelId="{21E2D772-A1D5-4E95-9406-80614CCA3347}" type="presParOf" srcId="{A5BC0575-3CA9-4DE8-8A4C-F6F21454BF38}" destId="{787F8DB4-009A-4B99-8B4A-A8010E44E96A}" srcOrd="3" destOrd="0" presId="urn:microsoft.com/office/officeart/2008/layout/CaptionedPictures"/>
    <dgm:cxn modelId="{0BF8BC94-C015-4CB1-A119-BD06C6A8C22E}" type="presParOf" srcId="{A5BC0575-3CA9-4DE8-8A4C-F6F21454BF38}" destId="{352B62DE-ADE5-4EE0-80A1-500F836A45AC}" srcOrd="4" destOrd="0" presId="urn:microsoft.com/office/officeart/2008/layout/CaptionedPictures"/>
    <dgm:cxn modelId="{DD2A159B-4492-490A-9ED2-0732304FB80E}" type="presParOf" srcId="{352B62DE-ADE5-4EE0-80A1-500F836A45AC}" destId="{CE59B6B4-17AA-4A0E-85F9-6F25D39A89B7}" srcOrd="0" destOrd="0" presId="urn:microsoft.com/office/officeart/2008/layout/CaptionedPictures"/>
    <dgm:cxn modelId="{2A0E0FCD-16FD-43FE-8601-56FF60975B5D}" type="presParOf" srcId="{352B62DE-ADE5-4EE0-80A1-500F836A45AC}" destId="{16ACD463-FDCA-4240-8B34-186AB95EC0A5}" srcOrd="1" destOrd="0" presId="urn:microsoft.com/office/officeart/2008/layout/CaptionedPictures"/>
    <dgm:cxn modelId="{1D7DE7F4-158E-464A-9C06-8690418F62BF}" type="presParOf" srcId="{352B62DE-ADE5-4EE0-80A1-500F836A45AC}" destId="{927C9FB5-8960-43A1-A8A5-5D00D4BDE31A}" srcOrd="2" destOrd="0" presId="urn:microsoft.com/office/officeart/2008/layout/CaptionedPictures"/>
    <dgm:cxn modelId="{DE04101C-4FCB-4E5F-9334-7728BB42FD44}" type="presParOf" srcId="{927C9FB5-8960-43A1-A8A5-5D00D4BDE31A}" destId="{3049EA85-D69E-4E01-BD7D-BCDD227D6E9B}" srcOrd="0" destOrd="0" presId="urn:microsoft.com/office/officeart/2008/layout/CaptionedPictures"/>
    <dgm:cxn modelId="{07F86033-F036-40AD-88CB-09E4A3246835}" type="presParOf" srcId="{927C9FB5-8960-43A1-A8A5-5D00D4BDE31A}" destId="{E3816548-8A8A-4697-BE45-79AA8E279359}" srcOrd="1" destOrd="0" presId="urn:microsoft.com/office/officeart/2008/layout/CaptionedPictures"/>
    <dgm:cxn modelId="{AC6CFB3B-AAD1-4B86-A79F-5468892F06C4}" type="presParOf" srcId="{A5BC0575-3CA9-4DE8-8A4C-F6F21454BF38}" destId="{AABD1316-E8AA-49D0-BE56-8554A83DD6C4}" srcOrd="5" destOrd="0" presId="urn:microsoft.com/office/officeart/2008/layout/CaptionedPictures"/>
    <dgm:cxn modelId="{D8DB7861-1AE3-40AA-86A6-0E1FD6DFA403}" type="presParOf" srcId="{A5BC0575-3CA9-4DE8-8A4C-F6F21454BF38}" destId="{CF70071A-28D4-45F2-B702-18B54BB1055B}" srcOrd="6" destOrd="0" presId="urn:microsoft.com/office/officeart/2008/layout/CaptionedPictures"/>
    <dgm:cxn modelId="{CEAA7E52-FDD6-4582-99EE-BE2DF22538E1}" type="presParOf" srcId="{CF70071A-28D4-45F2-B702-18B54BB1055B}" destId="{968782F4-1AE4-48DF-9C7D-C414D2165AD9}" srcOrd="0" destOrd="0" presId="urn:microsoft.com/office/officeart/2008/layout/CaptionedPictures"/>
    <dgm:cxn modelId="{F5E388B9-3C66-4A91-B765-678627966B82}" type="presParOf" srcId="{CF70071A-28D4-45F2-B702-18B54BB1055B}" destId="{2DB64F03-A1CA-4754-820C-480F3994B121}" srcOrd="1" destOrd="0" presId="urn:microsoft.com/office/officeart/2008/layout/CaptionedPictures"/>
    <dgm:cxn modelId="{51182604-B983-48A7-A6A9-FAF6CB9812DE}" type="presParOf" srcId="{CF70071A-28D4-45F2-B702-18B54BB1055B}" destId="{CFD9B344-52C5-4401-8EF8-1A6C1CDCFB6A}" srcOrd="2" destOrd="0" presId="urn:microsoft.com/office/officeart/2008/layout/CaptionedPictures"/>
    <dgm:cxn modelId="{4DD79B35-50ED-4A2B-A0ED-9C7C77B3F315}" type="presParOf" srcId="{CFD9B344-52C5-4401-8EF8-1A6C1CDCFB6A}" destId="{DFFB5AD8-00A4-45A7-9BFF-4DB255E35BBC}" srcOrd="0" destOrd="0" presId="urn:microsoft.com/office/officeart/2008/layout/CaptionedPictures"/>
    <dgm:cxn modelId="{5B87B397-1F6F-4636-A365-06A07A7EC8E7}" type="presParOf" srcId="{CFD9B344-52C5-4401-8EF8-1A6C1CDCFB6A}" destId="{C83B1421-7FC9-4613-B77E-62C17F0B9274}" srcOrd="1" destOrd="0" presId="urn:microsoft.com/office/officeart/2008/layout/CaptionedPicture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221FE7-B3EC-491B-8C3D-08C5EC6C6646}"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s-MX"/>
        </a:p>
      </dgm:t>
    </dgm:pt>
    <dgm:pt modelId="{817F8455-5D1A-40FD-92CA-587A4E53298E}">
      <dgm:prSet phldrT="[Texto]" custT="1"/>
      <dgm:spPr/>
      <dgm:t>
        <a:bodyPr/>
        <a:lstStyle/>
        <a:p>
          <a:r>
            <a:rPr lang="es-ES" sz="2800" kern="1200" dirty="0" smtClean="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rPr>
            <a:t>Ocupación</a:t>
          </a:r>
          <a:endParaRPr lang="es-MX" sz="2800" kern="1200" dirty="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endParaRPr>
        </a:p>
      </dgm:t>
    </dgm:pt>
    <dgm:pt modelId="{740C7250-60B8-48EB-AB42-90EB466486BC}" type="parTrans" cxnId="{421EA218-90DE-4723-B2B1-927C14729986}">
      <dgm:prSet/>
      <dgm:spPr/>
      <dgm:t>
        <a:bodyPr/>
        <a:lstStyle/>
        <a:p>
          <a:endParaRPr lang="es-MX"/>
        </a:p>
      </dgm:t>
    </dgm:pt>
    <dgm:pt modelId="{626D6098-A827-47CE-9447-BD132CA035FB}" type="sibTrans" cxnId="{421EA218-90DE-4723-B2B1-927C14729986}">
      <dgm:prSet/>
      <dgm:spPr/>
      <dgm:t>
        <a:bodyPr/>
        <a:lstStyle/>
        <a:p>
          <a:endParaRPr lang="es-MX"/>
        </a:p>
      </dgm:t>
    </dgm:pt>
    <dgm:pt modelId="{A781C1F5-E546-4C3B-865F-2F6CCAE60E95}">
      <dgm:prSet phldrT="[Texto]" custT="1"/>
      <dgm:spPr/>
      <dgm:t>
        <a:bodyPr/>
        <a:lstStyle/>
        <a:p>
          <a:r>
            <a:rPr lang="es-ES" sz="2800" kern="1200" dirty="0" smtClean="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rPr>
            <a:t>Ingreso</a:t>
          </a:r>
        </a:p>
      </dgm:t>
    </dgm:pt>
    <dgm:pt modelId="{EB64E868-9F07-462B-9CCF-31BBE703AEB1}" type="parTrans" cxnId="{4C5C2843-23ED-4819-BBF1-10F89A49A0D2}">
      <dgm:prSet/>
      <dgm:spPr/>
      <dgm:t>
        <a:bodyPr/>
        <a:lstStyle/>
        <a:p>
          <a:endParaRPr lang="es-MX"/>
        </a:p>
      </dgm:t>
    </dgm:pt>
    <dgm:pt modelId="{0D55736F-B4CA-4A74-9313-AB19356A7C69}" type="sibTrans" cxnId="{4C5C2843-23ED-4819-BBF1-10F89A49A0D2}">
      <dgm:prSet/>
      <dgm:spPr/>
      <dgm:t>
        <a:bodyPr/>
        <a:lstStyle/>
        <a:p>
          <a:endParaRPr lang="es-MX"/>
        </a:p>
      </dgm:t>
    </dgm:pt>
    <dgm:pt modelId="{0461B463-EC06-45A1-A06E-C49F05AAAA54}">
      <dgm:prSet phldrT="[Texto]" custT="1"/>
      <dgm:spPr/>
      <dgm:t>
        <a:bodyPr/>
        <a:lstStyle/>
        <a:p>
          <a:r>
            <a:rPr lang="es-ES" sz="2800" kern="1200" dirty="0" smtClean="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rPr>
            <a:t>Raza</a:t>
          </a:r>
        </a:p>
      </dgm:t>
    </dgm:pt>
    <dgm:pt modelId="{1DFC5EFD-6161-4652-96F2-420C330FBA41}" type="parTrans" cxnId="{AC159A14-C556-4AFA-B836-7C6853CEF622}">
      <dgm:prSet/>
      <dgm:spPr/>
      <dgm:t>
        <a:bodyPr/>
        <a:lstStyle/>
        <a:p>
          <a:endParaRPr lang="es-MX"/>
        </a:p>
      </dgm:t>
    </dgm:pt>
    <dgm:pt modelId="{AB0C93F4-530F-42B6-BDCB-99F42D6D99F1}" type="sibTrans" cxnId="{AC159A14-C556-4AFA-B836-7C6853CEF622}">
      <dgm:prSet/>
      <dgm:spPr/>
      <dgm:t>
        <a:bodyPr/>
        <a:lstStyle/>
        <a:p>
          <a:endParaRPr lang="es-MX"/>
        </a:p>
      </dgm:t>
    </dgm:pt>
    <dgm:pt modelId="{A5BC0575-3CA9-4DE8-8A4C-F6F21454BF38}" type="pres">
      <dgm:prSet presAssocID="{55221FE7-B3EC-491B-8C3D-08C5EC6C6646}" presName="Name0" presStyleCnt="0">
        <dgm:presLayoutVars>
          <dgm:chMax/>
          <dgm:chPref/>
          <dgm:dir/>
        </dgm:presLayoutVars>
      </dgm:prSet>
      <dgm:spPr/>
      <dgm:t>
        <a:bodyPr/>
        <a:lstStyle/>
        <a:p>
          <a:endParaRPr lang="es-MX"/>
        </a:p>
      </dgm:t>
    </dgm:pt>
    <dgm:pt modelId="{629862E2-70E5-4957-8D0B-372E0AFE64FF}" type="pres">
      <dgm:prSet presAssocID="{817F8455-5D1A-40FD-92CA-587A4E53298E}" presName="composite" presStyleCnt="0">
        <dgm:presLayoutVars>
          <dgm:chMax val="1"/>
          <dgm:chPref val="1"/>
        </dgm:presLayoutVars>
      </dgm:prSet>
      <dgm:spPr/>
    </dgm:pt>
    <dgm:pt modelId="{8E4067E4-E80A-494E-A608-FAFA97DEE3B4}" type="pres">
      <dgm:prSet presAssocID="{817F8455-5D1A-40FD-92CA-587A4E53298E}" presName="Accent" presStyleLbl="trAlignAcc1" presStyleIdx="0" presStyleCnt="3">
        <dgm:presLayoutVars>
          <dgm:chMax val="0"/>
          <dgm:chPref val="0"/>
        </dgm:presLayoutVars>
      </dgm:prSet>
      <dgm:spPr/>
    </dgm:pt>
    <dgm:pt modelId="{A338D31F-6622-4440-8EAF-15ECE42D5AED}" type="pres">
      <dgm:prSet presAssocID="{817F8455-5D1A-40FD-92CA-587A4E53298E}" presName="Image" presStyleLbl="alignImgPlace1" presStyleIdx="0" presStyleCnt="3">
        <dgm:presLayoutVars>
          <dgm:chMax val="0"/>
          <dgm:chPref val="0"/>
        </dgm:presLayoutVars>
      </dgm:prSet>
      <dgm:spPr>
        <a:blipFill rotWithShape="1">
          <a:blip xmlns:r="http://schemas.openxmlformats.org/officeDocument/2006/relationships" r:embed="rId1"/>
          <a:stretch>
            <a:fillRect/>
          </a:stretch>
        </a:blipFill>
      </dgm:spPr>
    </dgm:pt>
    <dgm:pt modelId="{86BD4945-A662-48C5-BD54-8BBFBEAE51F1}" type="pres">
      <dgm:prSet presAssocID="{817F8455-5D1A-40FD-92CA-587A4E53298E}" presName="ChildComposite" presStyleCnt="0"/>
      <dgm:spPr/>
    </dgm:pt>
    <dgm:pt modelId="{20652E7D-3C8B-47BA-962E-5E616E113ACE}" type="pres">
      <dgm:prSet presAssocID="{817F8455-5D1A-40FD-92CA-587A4E53298E}" presName="Child" presStyleLbl="node1" presStyleIdx="0" presStyleCnt="0">
        <dgm:presLayoutVars>
          <dgm:chMax val="0"/>
          <dgm:chPref val="0"/>
          <dgm:bulletEnabled val="1"/>
        </dgm:presLayoutVars>
      </dgm:prSet>
      <dgm:spPr/>
    </dgm:pt>
    <dgm:pt modelId="{C49A80EA-7D5F-451E-AE9D-5F0CF045E50E}" type="pres">
      <dgm:prSet presAssocID="{817F8455-5D1A-40FD-92CA-587A4E53298E}" presName="Parent" presStyleLbl="revTx" presStyleIdx="0" presStyleCnt="3">
        <dgm:presLayoutVars>
          <dgm:chMax val="1"/>
          <dgm:chPref val="0"/>
          <dgm:bulletEnabled val="1"/>
        </dgm:presLayoutVars>
      </dgm:prSet>
      <dgm:spPr/>
      <dgm:t>
        <a:bodyPr/>
        <a:lstStyle/>
        <a:p>
          <a:endParaRPr lang="es-MX"/>
        </a:p>
      </dgm:t>
    </dgm:pt>
    <dgm:pt modelId="{4125841E-1877-46E2-B399-AB3FA72827B4}" type="pres">
      <dgm:prSet presAssocID="{626D6098-A827-47CE-9447-BD132CA035FB}" presName="sibTrans" presStyleCnt="0"/>
      <dgm:spPr/>
    </dgm:pt>
    <dgm:pt modelId="{352B62DE-ADE5-4EE0-80A1-500F836A45AC}" type="pres">
      <dgm:prSet presAssocID="{A781C1F5-E546-4C3B-865F-2F6CCAE60E95}" presName="composite" presStyleCnt="0">
        <dgm:presLayoutVars>
          <dgm:chMax val="1"/>
          <dgm:chPref val="1"/>
        </dgm:presLayoutVars>
      </dgm:prSet>
      <dgm:spPr/>
    </dgm:pt>
    <dgm:pt modelId="{CE59B6B4-17AA-4A0E-85F9-6F25D39A89B7}" type="pres">
      <dgm:prSet presAssocID="{A781C1F5-E546-4C3B-865F-2F6CCAE60E95}" presName="Accent" presStyleLbl="trAlignAcc1" presStyleIdx="1" presStyleCnt="3" custLinFactNeighborX="-1442" custLinFactNeighborY="-1666">
        <dgm:presLayoutVars>
          <dgm:chMax val="0"/>
          <dgm:chPref val="0"/>
        </dgm:presLayoutVars>
      </dgm:prSet>
      <dgm:spPr/>
    </dgm:pt>
    <dgm:pt modelId="{16ACD463-FDCA-4240-8B34-186AB95EC0A5}" type="pres">
      <dgm:prSet presAssocID="{A781C1F5-E546-4C3B-865F-2F6CCAE60E95}" presName="Image" presStyleLbl="alignImgPlace1" presStyleIdx="1" presStyleCnt="3">
        <dgm:presLayoutVars>
          <dgm:chMax val="0"/>
          <dgm:chPref val="0"/>
        </dgm:presLayoutVars>
      </dgm:prSet>
      <dgm:spPr>
        <a:blipFill rotWithShape="1">
          <a:blip xmlns:r="http://schemas.openxmlformats.org/officeDocument/2006/relationships" r:embed="rId2"/>
          <a:stretch>
            <a:fillRect/>
          </a:stretch>
        </a:blipFill>
      </dgm:spPr>
    </dgm:pt>
    <dgm:pt modelId="{927C9FB5-8960-43A1-A8A5-5D00D4BDE31A}" type="pres">
      <dgm:prSet presAssocID="{A781C1F5-E546-4C3B-865F-2F6CCAE60E95}" presName="ChildComposite" presStyleCnt="0"/>
      <dgm:spPr/>
    </dgm:pt>
    <dgm:pt modelId="{3049EA85-D69E-4E01-BD7D-BCDD227D6E9B}" type="pres">
      <dgm:prSet presAssocID="{A781C1F5-E546-4C3B-865F-2F6CCAE60E95}" presName="Child" presStyleLbl="node1" presStyleIdx="0" presStyleCnt="0">
        <dgm:presLayoutVars>
          <dgm:chMax val="0"/>
          <dgm:chPref val="0"/>
          <dgm:bulletEnabled val="1"/>
        </dgm:presLayoutVars>
      </dgm:prSet>
      <dgm:spPr/>
    </dgm:pt>
    <dgm:pt modelId="{E3816548-8A8A-4697-BE45-79AA8E279359}" type="pres">
      <dgm:prSet presAssocID="{A781C1F5-E546-4C3B-865F-2F6CCAE60E95}" presName="Parent" presStyleLbl="revTx" presStyleIdx="1" presStyleCnt="3">
        <dgm:presLayoutVars>
          <dgm:chMax val="1"/>
          <dgm:chPref val="0"/>
          <dgm:bulletEnabled val="1"/>
        </dgm:presLayoutVars>
      </dgm:prSet>
      <dgm:spPr/>
      <dgm:t>
        <a:bodyPr/>
        <a:lstStyle/>
        <a:p>
          <a:endParaRPr lang="es-MX"/>
        </a:p>
      </dgm:t>
    </dgm:pt>
    <dgm:pt modelId="{AABD1316-E8AA-49D0-BE56-8554A83DD6C4}" type="pres">
      <dgm:prSet presAssocID="{0D55736F-B4CA-4A74-9313-AB19356A7C69}" presName="sibTrans" presStyleCnt="0"/>
      <dgm:spPr/>
    </dgm:pt>
    <dgm:pt modelId="{CF70071A-28D4-45F2-B702-18B54BB1055B}" type="pres">
      <dgm:prSet presAssocID="{0461B463-EC06-45A1-A06E-C49F05AAAA54}" presName="composite" presStyleCnt="0">
        <dgm:presLayoutVars>
          <dgm:chMax val="1"/>
          <dgm:chPref val="1"/>
        </dgm:presLayoutVars>
      </dgm:prSet>
      <dgm:spPr/>
    </dgm:pt>
    <dgm:pt modelId="{968782F4-1AE4-48DF-9C7D-C414D2165AD9}" type="pres">
      <dgm:prSet presAssocID="{0461B463-EC06-45A1-A06E-C49F05AAAA54}" presName="Accent" presStyleLbl="trAlignAcc1" presStyleIdx="2" presStyleCnt="3">
        <dgm:presLayoutVars>
          <dgm:chMax val="0"/>
          <dgm:chPref val="0"/>
        </dgm:presLayoutVars>
      </dgm:prSet>
      <dgm:spPr/>
    </dgm:pt>
    <dgm:pt modelId="{2DB64F03-A1CA-4754-820C-480F3994B121}" type="pres">
      <dgm:prSet presAssocID="{0461B463-EC06-45A1-A06E-C49F05AAAA54}" presName="Image" presStyleLbl="alignImgPlace1" presStyleIdx="2" presStyleCnt="3">
        <dgm:presLayoutVars>
          <dgm:chMax val="0"/>
          <dgm:chPref val="0"/>
        </dgm:presLayoutVars>
      </dgm:prSet>
      <dgm:spPr>
        <a:blipFill rotWithShape="1">
          <a:blip xmlns:r="http://schemas.openxmlformats.org/officeDocument/2006/relationships" r:embed="rId3"/>
          <a:stretch>
            <a:fillRect/>
          </a:stretch>
        </a:blipFill>
      </dgm:spPr>
    </dgm:pt>
    <dgm:pt modelId="{CFD9B344-52C5-4401-8EF8-1A6C1CDCFB6A}" type="pres">
      <dgm:prSet presAssocID="{0461B463-EC06-45A1-A06E-C49F05AAAA54}" presName="ChildComposite" presStyleCnt="0"/>
      <dgm:spPr/>
    </dgm:pt>
    <dgm:pt modelId="{DFFB5AD8-00A4-45A7-9BFF-4DB255E35BBC}" type="pres">
      <dgm:prSet presAssocID="{0461B463-EC06-45A1-A06E-C49F05AAAA54}" presName="Child" presStyleLbl="node1" presStyleIdx="0" presStyleCnt="0">
        <dgm:presLayoutVars>
          <dgm:chMax val="0"/>
          <dgm:chPref val="0"/>
          <dgm:bulletEnabled val="1"/>
        </dgm:presLayoutVars>
      </dgm:prSet>
      <dgm:spPr/>
    </dgm:pt>
    <dgm:pt modelId="{C83B1421-7FC9-4613-B77E-62C17F0B9274}" type="pres">
      <dgm:prSet presAssocID="{0461B463-EC06-45A1-A06E-C49F05AAAA54}" presName="Parent" presStyleLbl="revTx" presStyleIdx="2" presStyleCnt="3">
        <dgm:presLayoutVars>
          <dgm:chMax val="1"/>
          <dgm:chPref val="0"/>
          <dgm:bulletEnabled val="1"/>
        </dgm:presLayoutVars>
      </dgm:prSet>
      <dgm:spPr/>
      <dgm:t>
        <a:bodyPr/>
        <a:lstStyle/>
        <a:p>
          <a:endParaRPr lang="es-MX"/>
        </a:p>
      </dgm:t>
    </dgm:pt>
  </dgm:ptLst>
  <dgm:cxnLst>
    <dgm:cxn modelId="{421EA218-90DE-4723-B2B1-927C14729986}" srcId="{55221FE7-B3EC-491B-8C3D-08C5EC6C6646}" destId="{817F8455-5D1A-40FD-92CA-587A4E53298E}" srcOrd="0" destOrd="0" parTransId="{740C7250-60B8-48EB-AB42-90EB466486BC}" sibTransId="{626D6098-A827-47CE-9447-BD132CA035FB}"/>
    <dgm:cxn modelId="{038CD1E2-F230-4DC2-BA98-65850EF7C55F}" type="presOf" srcId="{55221FE7-B3EC-491B-8C3D-08C5EC6C6646}" destId="{A5BC0575-3CA9-4DE8-8A4C-F6F21454BF38}" srcOrd="0" destOrd="0" presId="urn:microsoft.com/office/officeart/2008/layout/CaptionedPictures"/>
    <dgm:cxn modelId="{AC159A14-C556-4AFA-B836-7C6853CEF622}" srcId="{55221FE7-B3EC-491B-8C3D-08C5EC6C6646}" destId="{0461B463-EC06-45A1-A06E-C49F05AAAA54}" srcOrd="2" destOrd="0" parTransId="{1DFC5EFD-6161-4652-96F2-420C330FBA41}" sibTransId="{AB0C93F4-530F-42B6-BDCB-99F42D6D99F1}"/>
    <dgm:cxn modelId="{4C5C2843-23ED-4819-BBF1-10F89A49A0D2}" srcId="{55221FE7-B3EC-491B-8C3D-08C5EC6C6646}" destId="{A781C1F5-E546-4C3B-865F-2F6CCAE60E95}" srcOrd="1" destOrd="0" parTransId="{EB64E868-9F07-462B-9CCF-31BBE703AEB1}" sibTransId="{0D55736F-B4CA-4A74-9313-AB19356A7C69}"/>
    <dgm:cxn modelId="{9EC73940-AE8D-4C6A-BBD6-12697A0BFAC5}" type="presOf" srcId="{A781C1F5-E546-4C3B-865F-2F6CCAE60E95}" destId="{E3816548-8A8A-4697-BE45-79AA8E279359}" srcOrd="0" destOrd="0" presId="urn:microsoft.com/office/officeart/2008/layout/CaptionedPictures"/>
    <dgm:cxn modelId="{09D60D5A-73D8-4C51-BA7D-CA6FBC33C576}" type="presOf" srcId="{0461B463-EC06-45A1-A06E-C49F05AAAA54}" destId="{C83B1421-7FC9-4613-B77E-62C17F0B9274}" srcOrd="0" destOrd="0" presId="urn:microsoft.com/office/officeart/2008/layout/CaptionedPictures"/>
    <dgm:cxn modelId="{6EF9098D-8A66-4DAD-B351-EDA8431CC22C}" type="presOf" srcId="{817F8455-5D1A-40FD-92CA-587A4E53298E}" destId="{C49A80EA-7D5F-451E-AE9D-5F0CF045E50E}" srcOrd="0" destOrd="0" presId="urn:microsoft.com/office/officeart/2008/layout/CaptionedPictures"/>
    <dgm:cxn modelId="{6E5290FA-93DC-4C9D-9BE3-E20B7BAB9A41}" type="presParOf" srcId="{A5BC0575-3CA9-4DE8-8A4C-F6F21454BF38}" destId="{629862E2-70E5-4957-8D0B-372E0AFE64FF}" srcOrd="0" destOrd="0" presId="urn:microsoft.com/office/officeart/2008/layout/CaptionedPictures"/>
    <dgm:cxn modelId="{B1A5CA96-CB50-44B1-AB7B-9087BA0C0C43}" type="presParOf" srcId="{629862E2-70E5-4957-8D0B-372E0AFE64FF}" destId="{8E4067E4-E80A-494E-A608-FAFA97DEE3B4}" srcOrd="0" destOrd="0" presId="urn:microsoft.com/office/officeart/2008/layout/CaptionedPictures"/>
    <dgm:cxn modelId="{83DE0559-BCB9-4579-ADB6-F4D530137CCD}" type="presParOf" srcId="{629862E2-70E5-4957-8D0B-372E0AFE64FF}" destId="{A338D31F-6622-4440-8EAF-15ECE42D5AED}" srcOrd="1" destOrd="0" presId="urn:microsoft.com/office/officeart/2008/layout/CaptionedPictures"/>
    <dgm:cxn modelId="{46F5FBAE-2B5E-4FA4-AABE-37C2D454E2AD}" type="presParOf" srcId="{629862E2-70E5-4957-8D0B-372E0AFE64FF}" destId="{86BD4945-A662-48C5-BD54-8BBFBEAE51F1}" srcOrd="2" destOrd="0" presId="urn:microsoft.com/office/officeart/2008/layout/CaptionedPictures"/>
    <dgm:cxn modelId="{5E08AFB6-F5E0-4A35-961D-CF4B423E3991}" type="presParOf" srcId="{86BD4945-A662-48C5-BD54-8BBFBEAE51F1}" destId="{20652E7D-3C8B-47BA-962E-5E616E113ACE}" srcOrd="0" destOrd="0" presId="urn:microsoft.com/office/officeart/2008/layout/CaptionedPictures"/>
    <dgm:cxn modelId="{D4B4ED8D-F8BB-4454-ACFE-83334577362E}" type="presParOf" srcId="{86BD4945-A662-48C5-BD54-8BBFBEAE51F1}" destId="{C49A80EA-7D5F-451E-AE9D-5F0CF045E50E}" srcOrd="1" destOrd="0" presId="urn:microsoft.com/office/officeart/2008/layout/CaptionedPictures"/>
    <dgm:cxn modelId="{704FDA62-F7BA-4C0E-8A63-994C81986400}" type="presParOf" srcId="{A5BC0575-3CA9-4DE8-8A4C-F6F21454BF38}" destId="{4125841E-1877-46E2-B399-AB3FA72827B4}" srcOrd="1" destOrd="0" presId="urn:microsoft.com/office/officeart/2008/layout/CaptionedPictures"/>
    <dgm:cxn modelId="{A41D6464-7841-4A54-B4FC-F48F70866AF4}" type="presParOf" srcId="{A5BC0575-3CA9-4DE8-8A4C-F6F21454BF38}" destId="{352B62DE-ADE5-4EE0-80A1-500F836A45AC}" srcOrd="2" destOrd="0" presId="urn:microsoft.com/office/officeart/2008/layout/CaptionedPictures"/>
    <dgm:cxn modelId="{DD5D60C8-728B-4DBA-83A4-3FDE5C59207B}" type="presParOf" srcId="{352B62DE-ADE5-4EE0-80A1-500F836A45AC}" destId="{CE59B6B4-17AA-4A0E-85F9-6F25D39A89B7}" srcOrd="0" destOrd="0" presId="urn:microsoft.com/office/officeart/2008/layout/CaptionedPictures"/>
    <dgm:cxn modelId="{95DF5F71-2A62-4A57-A9E1-9BAAC4368832}" type="presParOf" srcId="{352B62DE-ADE5-4EE0-80A1-500F836A45AC}" destId="{16ACD463-FDCA-4240-8B34-186AB95EC0A5}" srcOrd="1" destOrd="0" presId="urn:microsoft.com/office/officeart/2008/layout/CaptionedPictures"/>
    <dgm:cxn modelId="{54916EED-315A-442B-9FE1-C52DFA286E57}" type="presParOf" srcId="{352B62DE-ADE5-4EE0-80A1-500F836A45AC}" destId="{927C9FB5-8960-43A1-A8A5-5D00D4BDE31A}" srcOrd="2" destOrd="0" presId="urn:microsoft.com/office/officeart/2008/layout/CaptionedPictures"/>
    <dgm:cxn modelId="{E14B7CE8-89DF-44C5-A458-4A359F06A8F0}" type="presParOf" srcId="{927C9FB5-8960-43A1-A8A5-5D00D4BDE31A}" destId="{3049EA85-D69E-4E01-BD7D-BCDD227D6E9B}" srcOrd="0" destOrd="0" presId="urn:microsoft.com/office/officeart/2008/layout/CaptionedPictures"/>
    <dgm:cxn modelId="{0F2BD301-2BF5-4981-8C96-36C476F12D7E}" type="presParOf" srcId="{927C9FB5-8960-43A1-A8A5-5D00D4BDE31A}" destId="{E3816548-8A8A-4697-BE45-79AA8E279359}" srcOrd="1" destOrd="0" presId="urn:microsoft.com/office/officeart/2008/layout/CaptionedPictures"/>
    <dgm:cxn modelId="{80DDDE2C-69FC-4D4D-96D2-FEF703A0C5EA}" type="presParOf" srcId="{A5BC0575-3CA9-4DE8-8A4C-F6F21454BF38}" destId="{AABD1316-E8AA-49D0-BE56-8554A83DD6C4}" srcOrd="3" destOrd="0" presId="urn:microsoft.com/office/officeart/2008/layout/CaptionedPictures"/>
    <dgm:cxn modelId="{E8B054B6-A867-4FD8-8248-ED0136F834C1}" type="presParOf" srcId="{A5BC0575-3CA9-4DE8-8A4C-F6F21454BF38}" destId="{CF70071A-28D4-45F2-B702-18B54BB1055B}" srcOrd="4" destOrd="0" presId="urn:microsoft.com/office/officeart/2008/layout/CaptionedPictures"/>
    <dgm:cxn modelId="{C49BE950-24CD-485F-89C9-3C0D2FEFF45C}" type="presParOf" srcId="{CF70071A-28D4-45F2-B702-18B54BB1055B}" destId="{968782F4-1AE4-48DF-9C7D-C414D2165AD9}" srcOrd="0" destOrd="0" presId="urn:microsoft.com/office/officeart/2008/layout/CaptionedPictures"/>
    <dgm:cxn modelId="{9159E84E-5146-4295-8D52-FDAC847B3B46}" type="presParOf" srcId="{CF70071A-28D4-45F2-B702-18B54BB1055B}" destId="{2DB64F03-A1CA-4754-820C-480F3994B121}" srcOrd="1" destOrd="0" presId="urn:microsoft.com/office/officeart/2008/layout/CaptionedPictures"/>
    <dgm:cxn modelId="{F61EF8F1-0C09-41D5-9626-0D2906261591}" type="presParOf" srcId="{CF70071A-28D4-45F2-B702-18B54BB1055B}" destId="{CFD9B344-52C5-4401-8EF8-1A6C1CDCFB6A}" srcOrd="2" destOrd="0" presId="urn:microsoft.com/office/officeart/2008/layout/CaptionedPictures"/>
    <dgm:cxn modelId="{4A32D59A-BB2E-4F24-A6F8-CBDAE07D5EF0}" type="presParOf" srcId="{CFD9B344-52C5-4401-8EF8-1A6C1CDCFB6A}" destId="{DFFB5AD8-00A4-45A7-9BFF-4DB255E35BBC}" srcOrd="0" destOrd="0" presId="urn:microsoft.com/office/officeart/2008/layout/CaptionedPictures"/>
    <dgm:cxn modelId="{02D374C6-3033-4FE1-9BA7-683D8C577402}" type="presParOf" srcId="{CFD9B344-52C5-4401-8EF8-1A6C1CDCFB6A}" destId="{C83B1421-7FC9-4613-B77E-62C17F0B9274}" srcOrd="1" destOrd="0" presId="urn:microsoft.com/office/officeart/2008/layout/CaptionedPicture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221FE7-B3EC-491B-8C3D-08C5EC6C6646}" type="doc">
      <dgm:prSet loTypeId="urn:microsoft.com/office/officeart/2008/layout/BendingPictureCaption" loCatId="picture" qsTypeId="urn:microsoft.com/office/officeart/2005/8/quickstyle/simple1" qsCatId="simple" csTypeId="urn:microsoft.com/office/officeart/2005/8/colors/accent2_1" csCatId="accent2" phldr="1"/>
      <dgm:spPr/>
      <dgm:t>
        <a:bodyPr/>
        <a:lstStyle/>
        <a:p>
          <a:endParaRPr lang="es-MX"/>
        </a:p>
      </dgm:t>
    </dgm:pt>
    <dgm:pt modelId="{817F8455-5D1A-40FD-92CA-587A4E53298E}">
      <dgm:prSet phldrT="[Texto]" custT="1"/>
      <dgm:spPr/>
      <dgm:t>
        <a:bodyPr/>
        <a:lstStyle/>
        <a:p>
          <a:r>
            <a:rPr lang="es-ES" sz="2800" kern="1200" dirty="0" smtClean="0">
              <a:solidFill>
                <a:srgbClr val="6A221D"/>
              </a:solidFill>
              <a:effectLst/>
              <a:latin typeface="Berlin Sans FB" panose="020E0602020502020306" pitchFamily="34" charset="0"/>
              <a:ea typeface="+mn-ea"/>
              <a:cs typeface="+mn-cs"/>
            </a:rPr>
            <a:t>Nación</a:t>
          </a:r>
          <a:endParaRPr lang="es-MX" sz="2800" kern="1200" dirty="0">
            <a:solidFill>
              <a:srgbClr val="6A221D"/>
            </a:solidFill>
            <a:effectLst/>
            <a:latin typeface="Berlin Sans FB" panose="020E0602020502020306" pitchFamily="34" charset="0"/>
            <a:ea typeface="+mn-ea"/>
            <a:cs typeface="+mn-cs"/>
          </a:endParaRPr>
        </a:p>
      </dgm:t>
    </dgm:pt>
    <dgm:pt modelId="{740C7250-60B8-48EB-AB42-90EB466486BC}" type="parTrans" cxnId="{421EA218-90DE-4723-B2B1-927C14729986}">
      <dgm:prSet/>
      <dgm:spPr/>
      <dgm:t>
        <a:bodyPr/>
        <a:lstStyle/>
        <a:p>
          <a:endParaRPr lang="es-MX"/>
        </a:p>
      </dgm:t>
    </dgm:pt>
    <dgm:pt modelId="{626D6098-A827-47CE-9447-BD132CA035FB}" type="sibTrans" cxnId="{421EA218-90DE-4723-B2B1-927C14729986}">
      <dgm:prSet/>
      <dgm:spPr/>
      <dgm:t>
        <a:bodyPr/>
        <a:lstStyle/>
        <a:p>
          <a:endParaRPr lang="es-MX"/>
        </a:p>
      </dgm:t>
    </dgm:pt>
    <dgm:pt modelId="{A781C1F5-E546-4C3B-865F-2F6CCAE60E95}">
      <dgm:prSet phldrT="[Texto]" custT="1"/>
      <dgm:spPr/>
      <dgm:t>
        <a:bodyPr/>
        <a:lstStyle/>
        <a:p>
          <a:r>
            <a:rPr lang="es-ES" sz="2800" kern="1200" dirty="0" smtClean="0">
              <a:solidFill>
                <a:srgbClr val="6A221D"/>
              </a:solidFill>
              <a:effectLst/>
              <a:latin typeface="Berlin Sans FB" panose="020E0602020502020306" pitchFamily="34" charset="0"/>
              <a:ea typeface="+mn-ea"/>
              <a:cs typeface="+mn-cs"/>
            </a:rPr>
            <a:t>Entorno</a:t>
          </a:r>
        </a:p>
      </dgm:t>
    </dgm:pt>
    <dgm:pt modelId="{EB64E868-9F07-462B-9CCF-31BBE703AEB1}" type="parTrans" cxnId="{4C5C2843-23ED-4819-BBF1-10F89A49A0D2}">
      <dgm:prSet/>
      <dgm:spPr/>
      <dgm:t>
        <a:bodyPr/>
        <a:lstStyle/>
        <a:p>
          <a:endParaRPr lang="es-MX"/>
        </a:p>
      </dgm:t>
    </dgm:pt>
    <dgm:pt modelId="{0D55736F-B4CA-4A74-9313-AB19356A7C69}" type="sibTrans" cxnId="{4C5C2843-23ED-4819-BBF1-10F89A49A0D2}">
      <dgm:prSet/>
      <dgm:spPr/>
      <dgm:t>
        <a:bodyPr/>
        <a:lstStyle/>
        <a:p>
          <a:endParaRPr lang="es-MX"/>
        </a:p>
      </dgm:t>
    </dgm:pt>
    <dgm:pt modelId="{AE46ECD6-F4A8-47A0-95F4-9DDDEC5AEFFF}">
      <dgm:prSet phldrT="[Texto]" custT="1"/>
      <dgm:spPr/>
      <dgm:t>
        <a:bodyPr/>
        <a:lstStyle/>
        <a:p>
          <a:r>
            <a:rPr lang="es-ES" sz="2800" kern="1200" dirty="0" smtClean="0">
              <a:solidFill>
                <a:srgbClr val="6A221D"/>
              </a:solidFill>
              <a:effectLst/>
              <a:latin typeface="Berlin Sans FB" panose="020E0602020502020306" pitchFamily="34" charset="0"/>
              <a:ea typeface="+mn-ea"/>
              <a:cs typeface="+mn-cs"/>
            </a:rPr>
            <a:t>Región</a:t>
          </a:r>
          <a:endParaRPr lang="es-MX" sz="2800" kern="1200" dirty="0">
            <a:solidFill>
              <a:srgbClr val="6A221D"/>
            </a:solidFill>
            <a:effectLst/>
            <a:latin typeface="Berlin Sans FB" panose="020E0602020502020306" pitchFamily="34" charset="0"/>
            <a:ea typeface="+mn-ea"/>
            <a:cs typeface="+mn-cs"/>
          </a:endParaRPr>
        </a:p>
      </dgm:t>
    </dgm:pt>
    <dgm:pt modelId="{9A04EE05-4F62-4089-BF20-97BEB12BDA75}" type="parTrans" cxnId="{BB147A4B-15C1-460E-A6EE-FC4B4D522FE7}">
      <dgm:prSet/>
      <dgm:spPr/>
      <dgm:t>
        <a:bodyPr/>
        <a:lstStyle/>
        <a:p>
          <a:endParaRPr lang="es-MX"/>
        </a:p>
      </dgm:t>
    </dgm:pt>
    <dgm:pt modelId="{D8E31A4A-D53D-44DA-ACA9-25D5C97E23F1}" type="sibTrans" cxnId="{BB147A4B-15C1-460E-A6EE-FC4B4D522FE7}">
      <dgm:prSet/>
      <dgm:spPr/>
      <dgm:t>
        <a:bodyPr/>
        <a:lstStyle/>
        <a:p>
          <a:endParaRPr lang="es-MX"/>
        </a:p>
      </dgm:t>
    </dgm:pt>
    <dgm:pt modelId="{E3056E01-CB38-49E3-9B09-66A400FB7CB5}" type="pres">
      <dgm:prSet presAssocID="{55221FE7-B3EC-491B-8C3D-08C5EC6C6646}" presName="diagram" presStyleCnt="0">
        <dgm:presLayoutVars>
          <dgm:dir/>
        </dgm:presLayoutVars>
      </dgm:prSet>
      <dgm:spPr/>
      <dgm:t>
        <a:bodyPr/>
        <a:lstStyle/>
        <a:p>
          <a:endParaRPr lang="es-MX"/>
        </a:p>
      </dgm:t>
    </dgm:pt>
    <dgm:pt modelId="{00028F89-B8D1-49CA-91FE-08D1D4012BC4}" type="pres">
      <dgm:prSet presAssocID="{817F8455-5D1A-40FD-92CA-587A4E53298E}" presName="composite" presStyleCnt="0"/>
      <dgm:spPr/>
      <dgm:t>
        <a:bodyPr/>
        <a:lstStyle/>
        <a:p>
          <a:endParaRPr lang="es-MX"/>
        </a:p>
      </dgm:t>
    </dgm:pt>
    <dgm:pt modelId="{C1ADF535-4F80-424D-8EDC-772B4F7D2D82}" type="pres">
      <dgm:prSet presAssocID="{817F8455-5D1A-40FD-92CA-587A4E53298E}" presName="Image" presStyleLbl="bgShp" presStyleIdx="0" presStyleCnt="3"/>
      <dgm:spPr>
        <a:blipFill rotWithShape="1">
          <a:blip xmlns:r="http://schemas.openxmlformats.org/officeDocument/2006/relationships" r:embed="rId1"/>
          <a:stretch>
            <a:fillRect/>
          </a:stretch>
        </a:blipFill>
      </dgm:spPr>
      <dgm:t>
        <a:bodyPr/>
        <a:lstStyle/>
        <a:p>
          <a:endParaRPr lang="es-MX"/>
        </a:p>
      </dgm:t>
    </dgm:pt>
    <dgm:pt modelId="{AD5314BC-6FD1-4B6E-94F2-AA28E00F9B52}" type="pres">
      <dgm:prSet presAssocID="{817F8455-5D1A-40FD-92CA-587A4E53298E}" presName="Parent" presStyleLbl="node0" presStyleIdx="0" presStyleCnt="3">
        <dgm:presLayoutVars>
          <dgm:bulletEnabled val="1"/>
        </dgm:presLayoutVars>
      </dgm:prSet>
      <dgm:spPr/>
      <dgm:t>
        <a:bodyPr/>
        <a:lstStyle/>
        <a:p>
          <a:endParaRPr lang="es-MX"/>
        </a:p>
      </dgm:t>
    </dgm:pt>
    <dgm:pt modelId="{0F02AD9B-ED0B-48D1-8592-2699F63CE076}" type="pres">
      <dgm:prSet presAssocID="{626D6098-A827-47CE-9447-BD132CA035FB}" presName="sibTrans" presStyleCnt="0"/>
      <dgm:spPr/>
      <dgm:t>
        <a:bodyPr/>
        <a:lstStyle/>
        <a:p>
          <a:endParaRPr lang="es-MX"/>
        </a:p>
      </dgm:t>
    </dgm:pt>
    <dgm:pt modelId="{FAD6E4F8-3D6D-4D47-8241-9D1DB7375C86}" type="pres">
      <dgm:prSet presAssocID="{AE46ECD6-F4A8-47A0-95F4-9DDDEC5AEFFF}" presName="composite" presStyleCnt="0"/>
      <dgm:spPr/>
      <dgm:t>
        <a:bodyPr/>
        <a:lstStyle/>
        <a:p>
          <a:endParaRPr lang="es-MX"/>
        </a:p>
      </dgm:t>
    </dgm:pt>
    <dgm:pt modelId="{872DCF34-C50E-4A94-B540-92EC21282B68}" type="pres">
      <dgm:prSet presAssocID="{AE46ECD6-F4A8-47A0-95F4-9DDDEC5AEFFF}" presName="Image" presStyleLbl="bgShp" presStyleIdx="1" presStyleCnt="3"/>
      <dgm:spPr>
        <a:blipFill rotWithShape="1">
          <a:blip xmlns:r="http://schemas.openxmlformats.org/officeDocument/2006/relationships" r:embed="rId2"/>
          <a:stretch>
            <a:fillRect/>
          </a:stretch>
        </a:blipFill>
      </dgm:spPr>
      <dgm:t>
        <a:bodyPr/>
        <a:lstStyle/>
        <a:p>
          <a:endParaRPr lang="es-MX"/>
        </a:p>
      </dgm:t>
    </dgm:pt>
    <dgm:pt modelId="{1D635102-991D-407C-B399-3FC656B2D2A5}" type="pres">
      <dgm:prSet presAssocID="{AE46ECD6-F4A8-47A0-95F4-9DDDEC5AEFFF}" presName="Parent" presStyleLbl="node0" presStyleIdx="1" presStyleCnt="3" custLinFactNeighborX="254" custLinFactNeighborY="9991">
        <dgm:presLayoutVars>
          <dgm:bulletEnabled val="1"/>
        </dgm:presLayoutVars>
      </dgm:prSet>
      <dgm:spPr/>
      <dgm:t>
        <a:bodyPr/>
        <a:lstStyle/>
        <a:p>
          <a:endParaRPr lang="es-MX"/>
        </a:p>
      </dgm:t>
    </dgm:pt>
    <dgm:pt modelId="{13CDD296-70DC-412E-8B09-AA765ACF64E8}" type="pres">
      <dgm:prSet presAssocID="{D8E31A4A-D53D-44DA-ACA9-25D5C97E23F1}" presName="sibTrans" presStyleCnt="0"/>
      <dgm:spPr/>
      <dgm:t>
        <a:bodyPr/>
        <a:lstStyle/>
        <a:p>
          <a:endParaRPr lang="es-MX"/>
        </a:p>
      </dgm:t>
    </dgm:pt>
    <dgm:pt modelId="{0AC9F0EF-3A4E-4E14-B350-E5E6B75B12CA}" type="pres">
      <dgm:prSet presAssocID="{A781C1F5-E546-4C3B-865F-2F6CCAE60E95}" presName="composite" presStyleCnt="0"/>
      <dgm:spPr/>
      <dgm:t>
        <a:bodyPr/>
        <a:lstStyle/>
        <a:p>
          <a:endParaRPr lang="es-MX"/>
        </a:p>
      </dgm:t>
    </dgm:pt>
    <dgm:pt modelId="{4BCFFF20-C8DD-463C-8123-E74C22FE3C5E}" type="pres">
      <dgm:prSet presAssocID="{A781C1F5-E546-4C3B-865F-2F6CCAE60E95}" presName="Image" presStyleLbl="bgShp" presStyleIdx="2" presStyleCnt="3"/>
      <dgm:spPr>
        <a:blipFill rotWithShape="1">
          <a:blip xmlns:r="http://schemas.openxmlformats.org/officeDocument/2006/relationships" r:embed="rId3"/>
          <a:stretch>
            <a:fillRect/>
          </a:stretch>
        </a:blipFill>
      </dgm:spPr>
      <dgm:t>
        <a:bodyPr/>
        <a:lstStyle/>
        <a:p>
          <a:endParaRPr lang="es-MX"/>
        </a:p>
      </dgm:t>
    </dgm:pt>
    <dgm:pt modelId="{E5E48797-9F07-404D-B48D-75BD28042881}" type="pres">
      <dgm:prSet presAssocID="{A781C1F5-E546-4C3B-865F-2F6CCAE60E95}" presName="Parent" presStyleLbl="node0" presStyleIdx="2" presStyleCnt="3">
        <dgm:presLayoutVars>
          <dgm:bulletEnabled val="1"/>
        </dgm:presLayoutVars>
      </dgm:prSet>
      <dgm:spPr/>
      <dgm:t>
        <a:bodyPr/>
        <a:lstStyle/>
        <a:p>
          <a:endParaRPr lang="es-MX"/>
        </a:p>
      </dgm:t>
    </dgm:pt>
  </dgm:ptLst>
  <dgm:cxnLst>
    <dgm:cxn modelId="{740A8AA4-55DC-4F17-9164-BC63BA8ACB9A}" type="presOf" srcId="{AE46ECD6-F4A8-47A0-95F4-9DDDEC5AEFFF}" destId="{1D635102-991D-407C-B399-3FC656B2D2A5}" srcOrd="0" destOrd="0" presId="urn:microsoft.com/office/officeart/2008/layout/BendingPictureCaption"/>
    <dgm:cxn modelId="{B9AF2C41-9A15-4BB2-9F77-2F2A4DF63D82}" type="presOf" srcId="{817F8455-5D1A-40FD-92CA-587A4E53298E}" destId="{AD5314BC-6FD1-4B6E-94F2-AA28E00F9B52}" srcOrd="0" destOrd="0" presId="urn:microsoft.com/office/officeart/2008/layout/BendingPictureCaption"/>
    <dgm:cxn modelId="{4C5C2843-23ED-4819-BBF1-10F89A49A0D2}" srcId="{55221FE7-B3EC-491B-8C3D-08C5EC6C6646}" destId="{A781C1F5-E546-4C3B-865F-2F6CCAE60E95}" srcOrd="2" destOrd="0" parTransId="{EB64E868-9F07-462B-9CCF-31BBE703AEB1}" sibTransId="{0D55736F-B4CA-4A74-9313-AB19356A7C69}"/>
    <dgm:cxn modelId="{421EA218-90DE-4723-B2B1-927C14729986}" srcId="{55221FE7-B3EC-491B-8C3D-08C5EC6C6646}" destId="{817F8455-5D1A-40FD-92CA-587A4E53298E}" srcOrd="0" destOrd="0" parTransId="{740C7250-60B8-48EB-AB42-90EB466486BC}" sibTransId="{626D6098-A827-47CE-9447-BD132CA035FB}"/>
    <dgm:cxn modelId="{50F6A095-6238-4B1D-9DE4-5B9D39DC063F}" type="presOf" srcId="{A781C1F5-E546-4C3B-865F-2F6CCAE60E95}" destId="{E5E48797-9F07-404D-B48D-75BD28042881}" srcOrd="0" destOrd="0" presId="urn:microsoft.com/office/officeart/2008/layout/BendingPictureCaption"/>
    <dgm:cxn modelId="{BB147A4B-15C1-460E-A6EE-FC4B4D522FE7}" srcId="{55221FE7-B3EC-491B-8C3D-08C5EC6C6646}" destId="{AE46ECD6-F4A8-47A0-95F4-9DDDEC5AEFFF}" srcOrd="1" destOrd="0" parTransId="{9A04EE05-4F62-4089-BF20-97BEB12BDA75}" sibTransId="{D8E31A4A-D53D-44DA-ACA9-25D5C97E23F1}"/>
    <dgm:cxn modelId="{8EEA194B-0FFA-423A-9674-018A381BE521}" type="presOf" srcId="{55221FE7-B3EC-491B-8C3D-08C5EC6C6646}" destId="{E3056E01-CB38-49E3-9B09-66A400FB7CB5}" srcOrd="0" destOrd="0" presId="urn:microsoft.com/office/officeart/2008/layout/BendingPictureCaption"/>
    <dgm:cxn modelId="{E4D541D4-3D57-4C43-93B0-566436C30FB1}" type="presParOf" srcId="{E3056E01-CB38-49E3-9B09-66A400FB7CB5}" destId="{00028F89-B8D1-49CA-91FE-08D1D4012BC4}" srcOrd="0" destOrd="0" presId="urn:microsoft.com/office/officeart/2008/layout/BendingPictureCaption"/>
    <dgm:cxn modelId="{F5F87D49-7C3F-4F9F-BE5C-0421FC22837C}" type="presParOf" srcId="{00028F89-B8D1-49CA-91FE-08D1D4012BC4}" destId="{C1ADF535-4F80-424D-8EDC-772B4F7D2D82}" srcOrd="0" destOrd="0" presId="urn:microsoft.com/office/officeart/2008/layout/BendingPictureCaption"/>
    <dgm:cxn modelId="{B642563F-90EE-4278-ABBA-7BDC3813DD5F}" type="presParOf" srcId="{00028F89-B8D1-49CA-91FE-08D1D4012BC4}" destId="{AD5314BC-6FD1-4B6E-94F2-AA28E00F9B52}" srcOrd="1" destOrd="0" presId="urn:microsoft.com/office/officeart/2008/layout/BendingPictureCaption"/>
    <dgm:cxn modelId="{EE4DC5AB-9062-44BE-93A7-D5B7DA35BD90}" type="presParOf" srcId="{E3056E01-CB38-49E3-9B09-66A400FB7CB5}" destId="{0F02AD9B-ED0B-48D1-8592-2699F63CE076}" srcOrd="1" destOrd="0" presId="urn:microsoft.com/office/officeart/2008/layout/BendingPictureCaption"/>
    <dgm:cxn modelId="{AD935AC5-A6E4-428F-86A2-9B8562D96078}" type="presParOf" srcId="{E3056E01-CB38-49E3-9B09-66A400FB7CB5}" destId="{FAD6E4F8-3D6D-4D47-8241-9D1DB7375C86}" srcOrd="2" destOrd="0" presId="urn:microsoft.com/office/officeart/2008/layout/BendingPictureCaption"/>
    <dgm:cxn modelId="{74A69818-8A9E-46A6-BF09-AF28D67BBE56}" type="presParOf" srcId="{FAD6E4F8-3D6D-4D47-8241-9D1DB7375C86}" destId="{872DCF34-C50E-4A94-B540-92EC21282B68}" srcOrd="0" destOrd="0" presId="urn:microsoft.com/office/officeart/2008/layout/BendingPictureCaption"/>
    <dgm:cxn modelId="{D8C832D8-6FE6-44C7-93C5-317CC425FD13}" type="presParOf" srcId="{FAD6E4F8-3D6D-4D47-8241-9D1DB7375C86}" destId="{1D635102-991D-407C-B399-3FC656B2D2A5}" srcOrd="1" destOrd="0" presId="urn:microsoft.com/office/officeart/2008/layout/BendingPictureCaption"/>
    <dgm:cxn modelId="{1DC22FDC-A4C4-4862-8F22-6B8D0D9071B5}" type="presParOf" srcId="{E3056E01-CB38-49E3-9B09-66A400FB7CB5}" destId="{13CDD296-70DC-412E-8B09-AA765ACF64E8}" srcOrd="3" destOrd="0" presId="urn:microsoft.com/office/officeart/2008/layout/BendingPictureCaption"/>
    <dgm:cxn modelId="{12DA8AA1-A25C-4E90-BB2A-060D2F993E0F}" type="presParOf" srcId="{E3056E01-CB38-49E3-9B09-66A400FB7CB5}" destId="{0AC9F0EF-3A4E-4E14-B350-E5E6B75B12CA}" srcOrd="4" destOrd="0" presId="urn:microsoft.com/office/officeart/2008/layout/BendingPictureCaption"/>
    <dgm:cxn modelId="{C92CF37C-3C35-4E64-A36F-DBA3039C0C31}" type="presParOf" srcId="{0AC9F0EF-3A4E-4E14-B350-E5E6B75B12CA}" destId="{4BCFFF20-C8DD-463C-8123-E74C22FE3C5E}" srcOrd="0" destOrd="0" presId="urn:microsoft.com/office/officeart/2008/layout/BendingPictureCaption"/>
    <dgm:cxn modelId="{B6F1318E-2623-49ED-97A6-E5E3E13ED25A}" type="presParOf" srcId="{0AC9F0EF-3A4E-4E14-B350-E5E6B75B12CA}" destId="{E5E48797-9F07-404D-B48D-75BD28042881}" srcOrd="1" destOrd="0" presId="urn:microsoft.com/office/officeart/2008/layout/BendingPictureCapti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10E4C9-1C08-4B35-B437-2EFF87D37298}" type="doc">
      <dgm:prSet loTypeId="urn:microsoft.com/office/officeart/2008/layout/TitledPictureBlocks" loCatId="picture" qsTypeId="urn:microsoft.com/office/officeart/2005/8/quickstyle/simple1" qsCatId="simple" csTypeId="urn:microsoft.com/office/officeart/2005/8/colors/accent2_1" csCatId="accent2" phldr="1"/>
      <dgm:spPr/>
      <dgm:t>
        <a:bodyPr/>
        <a:lstStyle/>
        <a:p>
          <a:endParaRPr lang="es-MX"/>
        </a:p>
      </dgm:t>
    </dgm:pt>
    <dgm:pt modelId="{3D1D1693-FDBF-4613-8017-6C806607A490}">
      <dgm:prSet phldrT="[Texto]" custT="1"/>
      <dgm:spPr/>
      <dgm:t>
        <a:bodyPr/>
        <a:lstStyle/>
        <a:p>
          <a:r>
            <a:rPr lang="es-ES" sz="2800" kern="1200" dirty="0" smtClean="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rPr>
            <a:t>Personalidad</a:t>
          </a:r>
          <a:endParaRPr lang="es-MX" sz="2800" kern="1200" dirty="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endParaRPr>
        </a:p>
      </dgm:t>
    </dgm:pt>
    <dgm:pt modelId="{B1F57A01-C630-4A64-B569-F913386A80C9}" type="parTrans" cxnId="{1770B38C-BB08-48C0-A206-CF71AC5C5C44}">
      <dgm:prSet/>
      <dgm:spPr/>
      <dgm:t>
        <a:bodyPr/>
        <a:lstStyle/>
        <a:p>
          <a:endParaRPr lang="es-MX"/>
        </a:p>
      </dgm:t>
    </dgm:pt>
    <dgm:pt modelId="{B7922AB9-3300-4465-8F12-1D70147903A9}" type="sibTrans" cxnId="{1770B38C-BB08-48C0-A206-CF71AC5C5C44}">
      <dgm:prSet/>
      <dgm:spPr/>
      <dgm:t>
        <a:bodyPr/>
        <a:lstStyle/>
        <a:p>
          <a:endParaRPr lang="es-MX"/>
        </a:p>
      </dgm:t>
    </dgm:pt>
    <dgm:pt modelId="{BB407925-2131-4514-9AC8-476E9359B64F}">
      <dgm:prSet phldrT="[Texto]" custT="1"/>
      <dgm:spPr/>
      <dgm:t>
        <a:bodyPr/>
        <a:lstStyle/>
        <a:p>
          <a:pPr algn="l" defTabSz="914400" rtl="0" eaLnBrk="1" latinLnBrk="0" hangingPunct="1"/>
          <a:r>
            <a:rPr lang="es-ES" sz="1600" kern="1200" dirty="0" smtClean="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rPr>
            <a:t>Actitudes y hábitos</a:t>
          </a:r>
          <a:endParaRPr lang="es-MX" sz="1600" kern="1200" dirty="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endParaRPr>
        </a:p>
      </dgm:t>
    </dgm:pt>
    <dgm:pt modelId="{A94A4E0F-42CD-4A70-B69F-EAC9A57CF404}" type="parTrans" cxnId="{B405F749-328F-4C5D-969A-49B254037F27}">
      <dgm:prSet/>
      <dgm:spPr/>
      <dgm:t>
        <a:bodyPr/>
        <a:lstStyle/>
        <a:p>
          <a:endParaRPr lang="es-MX"/>
        </a:p>
      </dgm:t>
    </dgm:pt>
    <dgm:pt modelId="{609E0C4D-4602-490C-9B6F-5AB7ADD0A6B9}" type="sibTrans" cxnId="{B405F749-328F-4C5D-969A-49B254037F27}">
      <dgm:prSet/>
      <dgm:spPr/>
      <dgm:t>
        <a:bodyPr/>
        <a:lstStyle/>
        <a:p>
          <a:endParaRPr lang="es-MX"/>
        </a:p>
      </dgm:t>
    </dgm:pt>
    <dgm:pt modelId="{86F5293F-01FE-4DD7-97F0-793544934A48}">
      <dgm:prSet phldrT="[Texto]" custT="1"/>
      <dgm:spPr/>
      <dgm:t>
        <a:bodyPr/>
        <a:lstStyle/>
        <a:p>
          <a:r>
            <a:rPr lang="es-ES" sz="2800" kern="1200" dirty="0" smtClean="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rPr>
            <a:t>Motivos</a:t>
          </a:r>
          <a:r>
            <a:rPr lang="es-ES" sz="1200" kern="1200" dirty="0" smtClean="0"/>
            <a:t> </a:t>
          </a:r>
          <a:r>
            <a:rPr lang="es-ES" sz="2800" kern="1200" dirty="0" smtClean="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rPr>
            <a:t>de compra</a:t>
          </a:r>
          <a:endParaRPr lang="es-MX" sz="2800" kern="1200" dirty="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endParaRPr>
        </a:p>
      </dgm:t>
    </dgm:pt>
    <dgm:pt modelId="{D9B780DE-97D1-43AF-B480-C2D14EE03D9A}" type="parTrans" cxnId="{654A716A-1F35-4C4E-939A-79BCF1590750}">
      <dgm:prSet/>
      <dgm:spPr/>
      <dgm:t>
        <a:bodyPr/>
        <a:lstStyle/>
        <a:p>
          <a:endParaRPr lang="es-MX"/>
        </a:p>
      </dgm:t>
    </dgm:pt>
    <dgm:pt modelId="{22164126-804D-4ADB-9D2F-673C85F1E430}" type="sibTrans" cxnId="{654A716A-1F35-4C4E-939A-79BCF1590750}">
      <dgm:prSet/>
      <dgm:spPr/>
      <dgm:t>
        <a:bodyPr/>
        <a:lstStyle/>
        <a:p>
          <a:endParaRPr lang="es-MX"/>
        </a:p>
      </dgm:t>
    </dgm:pt>
    <dgm:pt modelId="{93A26572-B4F8-4F8D-B9E5-74FE95FA0B19}">
      <dgm:prSet phldrT="[Texto]" custT="1"/>
      <dgm:spPr/>
      <dgm:t>
        <a:bodyPr/>
        <a:lstStyle/>
        <a:p>
          <a:r>
            <a:rPr lang="es-ES" sz="1600" kern="1200" dirty="0" smtClean="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rPr>
            <a:t>Calidad, confiabilidad, atributos,</a:t>
          </a:r>
        </a:p>
        <a:p>
          <a:r>
            <a:rPr lang="es-ES" sz="1600" kern="1200" dirty="0" smtClean="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rPr>
            <a:t>Etc.</a:t>
          </a:r>
        </a:p>
      </dgm:t>
    </dgm:pt>
    <dgm:pt modelId="{1A292A85-3C92-467D-8117-7921241A59B0}" type="parTrans" cxnId="{2F6F79E0-2E0F-4869-9043-53AE3AB90DCB}">
      <dgm:prSet/>
      <dgm:spPr/>
      <dgm:t>
        <a:bodyPr/>
        <a:lstStyle/>
        <a:p>
          <a:endParaRPr lang="es-MX"/>
        </a:p>
      </dgm:t>
    </dgm:pt>
    <dgm:pt modelId="{303C8677-5640-407D-9793-0C2DD5876516}" type="sibTrans" cxnId="{2F6F79E0-2E0F-4869-9043-53AE3AB90DCB}">
      <dgm:prSet/>
      <dgm:spPr/>
      <dgm:t>
        <a:bodyPr/>
        <a:lstStyle/>
        <a:p>
          <a:endParaRPr lang="es-MX"/>
        </a:p>
      </dgm:t>
    </dgm:pt>
    <dgm:pt modelId="{77AE125B-F76E-496F-B32D-F58536C327CD}">
      <dgm:prSet phldrT="[Texto]" custT="1"/>
      <dgm:spPr/>
      <dgm:t>
        <a:bodyPr/>
        <a:lstStyle/>
        <a:p>
          <a:r>
            <a:rPr lang="es-ES" sz="2800" kern="1200" dirty="0" smtClean="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rPr>
            <a:t>Estilos de vida</a:t>
          </a:r>
          <a:endParaRPr lang="es-MX" sz="2800" kern="1200" dirty="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endParaRPr>
        </a:p>
      </dgm:t>
    </dgm:pt>
    <dgm:pt modelId="{B5D28A02-CFAE-480B-B95A-2B37309130B0}" type="parTrans" cxnId="{6C0341FB-7A0F-4E2D-A4D3-C7C3BA09F271}">
      <dgm:prSet/>
      <dgm:spPr/>
      <dgm:t>
        <a:bodyPr/>
        <a:lstStyle/>
        <a:p>
          <a:endParaRPr lang="es-MX"/>
        </a:p>
      </dgm:t>
    </dgm:pt>
    <dgm:pt modelId="{A461EF38-B745-4911-9E43-5E94EEF9F389}" type="sibTrans" cxnId="{6C0341FB-7A0F-4E2D-A4D3-C7C3BA09F271}">
      <dgm:prSet/>
      <dgm:spPr/>
      <dgm:t>
        <a:bodyPr/>
        <a:lstStyle/>
        <a:p>
          <a:endParaRPr lang="es-MX"/>
        </a:p>
      </dgm:t>
    </dgm:pt>
    <dgm:pt modelId="{6C306102-6569-4DAF-A49A-932BEB2198C5}">
      <dgm:prSet phldrT="[Texto]" custT="1"/>
      <dgm:spPr/>
      <dgm:t>
        <a:bodyPr/>
        <a:lstStyle/>
        <a:p>
          <a:r>
            <a:rPr lang="es-ES" sz="1600" kern="1200" dirty="0" smtClean="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rPr>
            <a:t>Cómo pasan el tiempo, la importancia de las cosas, </a:t>
          </a:r>
          <a:r>
            <a:rPr lang="es-ES" sz="1600" kern="1200" dirty="0" err="1" smtClean="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rPr>
            <a:t>etc</a:t>
          </a:r>
          <a:endParaRPr lang="es-MX" sz="1600" kern="1200" dirty="0">
            <a:solidFill>
              <a:srgbClr val="6A221D"/>
            </a:solidFill>
            <a:effectLst>
              <a:outerShdw blurRad="38100" dist="38100" dir="2700000" algn="tl">
                <a:srgbClr val="000000">
                  <a:alpha val="43137"/>
                </a:srgbClr>
              </a:outerShdw>
            </a:effectLst>
            <a:latin typeface="Berlin Sans FB" panose="020E0602020502020306" pitchFamily="34" charset="0"/>
            <a:ea typeface="+mn-ea"/>
            <a:cs typeface="+mn-cs"/>
          </a:endParaRPr>
        </a:p>
      </dgm:t>
    </dgm:pt>
    <dgm:pt modelId="{57FD8341-2174-4C78-95AA-0712FEC156B7}" type="parTrans" cxnId="{8272BD26-A213-4615-8828-C23B4D30798A}">
      <dgm:prSet/>
      <dgm:spPr/>
      <dgm:t>
        <a:bodyPr/>
        <a:lstStyle/>
        <a:p>
          <a:endParaRPr lang="es-MX"/>
        </a:p>
      </dgm:t>
    </dgm:pt>
    <dgm:pt modelId="{5EFF6556-7F31-4C5D-BD20-D29AF47F110B}" type="sibTrans" cxnId="{8272BD26-A213-4615-8828-C23B4D30798A}">
      <dgm:prSet/>
      <dgm:spPr/>
      <dgm:t>
        <a:bodyPr/>
        <a:lstStyle/>
        <a:p>
          <a:endParaRPr lang="es-MX"/>
        </a:p>
      </dgm:t>
    </dgm:pt>
    <dgm:pt modelId="{020C6DFD-5D65-47D1-B9D2-202F58048E41}" type="pres">
      <dgm:prSet presAssocID="{3310E4C9-1C08-4B35-B437-2EFF87D37298}" presName="rootNode" presStyleCnt="0">
        <dgm:presLayoutVars>
          <dgm:chMax/>
          <dgm:chPref/>
          <dgm:dir/>
          <dgm:animLvl val="lvl"/>
        </dgm:presLayoutVars>
      </dgm:prSet>
      <dgm:spPr/>
      <dgm:t>
        <a:bodyPr/>
        <a:lstStyle/>
        <a:p>
          <a:endParaRPr lang="es-MX"/>
        </a:p>
      </dgm:t>
    </dgm:pt>
    <dgm:pt modelId="{49617C7E-FBD8-4BC5-A091-C23DB372EA11}" type="pres">
      <dgm:prSet presAssocID="{3D1D1693-FDBF-4613-8017-6C806607A490}" presName="composite" presStyleCnt="0"/>
      <dgm:spPr/>
      <dgm:t>
        <a:bodyPr/>
        <a:lstStyle/>
        <a:p>
          <a:endParaRPr lang="es-MX"/>
        </a:p>
      </dgm:t>
    </dgm:pt>
    <dgm:pt modelId="{FAD5A05F-3244-472A-97CB-80EE45A2134B}" type="pres">
      <dgm:prSet presAssocID="{3D1D1693-FDBF-4613-8017-6C806607A490}" presName="ParentText" presStyleLbl="node1" presStyleIdx="0" presStyleCnt="3" custScaleY="464917" custLinFactY="-46547" custLinFactNeighborX="3613" custLinFactNeighborY="-100000">
        <dgm:presLayoutVars>
          <dgm:chMax val="1"/>
          <dgm:chPref val="1"/>
          <dgm:bulletEnabled val="1"/>
        </dgm:presLayoutVars>
      </dgm:prSet>
      <dgm:spPr/>
      <dgm:t>
        <a:bodyPr/>
        <a:lstStyle/>
        <a:p>
          <a:endParaRPr lang="es-MX"/>
        </a:p>
      </dgm:t>
    </dgm:pt>
    <dgm:pt modelId="{9DA20481-53C3-4B69-AAD9-7CAD40824F1B}" type="pres">
      <dgm:prSet presAssocID="{3D1D1693-FDBF-4613-8017-6C806607A490}" presName="Image" presStyleLbl="bgImgPlace1" presStyleIdx="0" presStyleCnt="3"/>
      <dgm:spPr>
        <a:blipFill rotWithShape="1">
          <a:blip xmlns:r="http://schemas.openxmlformats.org/officeDocument/2006/relationships" r:embed="rId1"/>
          <a:stretch>
            <a:fillRect/>
          </a:stretch>
        </a:blipFill>
      </dgm:spPr>
      <dgm:t>
        <a:bodyPr/>
        <a:lstStyle/>
        <a:p>
          <a:endParaRPr lang="es-MX"/>
        </a:p>
      </dgm:t>
    </dgm:pt>
    <dgm:pt modelId="{B4396C75-AE31-4542-A170-540C69A3A678}" type="pres">
      <dgm:prSet presAssocID="{3D1D1693-FDBF-4613-8017-6C806607A490}" presName="ChildText" presStyleLbl="fgAcc1" presStyleIdx="0" presStyleCnt="3" custScaleX="134954" custScaleY="284709" custLinFactNeighborX="438" custLinFactNeighborY="11294">
        <dgm:presLayoutVars>
          <dgm:chMax val="0"/>
          <dgm:chPref val="0"/>
          <dgm:bulletEnabled val="1"/>
        </dgm:presLayoutVars>
      </dgm:prSet>
      <dgm:spPr/>
      <dgm:t>
        <a:bodyPr/>
        <a:lstStyle/>
        <a:p>
          <a:endParaRPr lang="es-MX"/>
        </a:p>
      </dgm:t>
    </dgm:pt>
    <dgm:pt modelId="{332B8B41-46A0-4E88-BADF-B2389D41EC8A}" type="pres">
      <dgm:prSet presAssocID="{B7922AB9-3300-4465-8F12-1D70147903A9}" presName="sibTrans" presStyleCnt="0"/>
      <dgm:spPr/>
      <dgm:t>
        <a:bodyPr/>
        <a:lstStyle/>
        <a:p>
          <a:endParaRPr lang="es-MX"/>
        </a:p>
      </dgm:t>
    </dgm:pt>
    <dgm:pt modelId="{28A16EE0-6586-4161-9D56-088407B339FA}" type="pres">
      <dgm:prSet presAssocID="{86F5293F-01FE-4DD7-97F0-793544934A48}" presName="composite" presStyleCnt="0"/>
      <dgm:spPr/>
      <dgm:t>
        <a:bodyPr/>
        <a:lstStyle/>
        <a:p>
          <a:endParaRPr lang="es-MX"/>
        </a:p>
      </dgm:t>
    </dgm:pt>
    <dgm:pt modelId="{8D9F35EE-8E9B-48BF-959F-F8751296CA95}" type="pres">
      <dgm:prSet presAssocID="{86F5293F-01FE-4DD7-97F0-793544934A48}" presName="ParentText" presStyleLbl="node1" presStyleIdx="1" presStyleCnt="3" custScaleY="464917" custLinFactY="-32488" custLinFactNeighborX="1412" custLinFactNeighborY="-100000">
        <dgm:presLayoutVars>
          <dgm:chMax val="1"/>
          <dgm:chPref val="1"/>
          <dgm:bulletEnabled val="1"/>
        </dgm:presLayoutVars>
      </dgm:prSet>
      <dgm:spPr/>
      <dgm:t>
        <a:bodyPr/>
        <a:lstStyle/>
        <a:p>
          <a:endParaRPr lang="es-MX"/>
        </a:p>
      </dgm:t>
    </dgm:pt>
    <dgm:pt modelId="{9150583A-400A-4E3F-A26A-CD79C0FB21D6}" type="pres">
      <dgm:prSet presAssocID="{86F5293F-01FE-4DD7-97F0-793544934A48}" presName="Image" presStyleLbl="bgImgPlace1" presStyleIdx="1" presStyleCnt="3"/>
      <dgm:spPr>
        <a:blipFill rotWithShape="1">
          <a:blip xmlns:r="http://schemas.openxmlformats.org/officeDocument/2006/relationships" r:embed="rId2"/>
          <a:stretch>
            <a:fillRect/>
          </a:stretch>
        </a:blipFill>
      </dgm:spPr>
      <dgm:t>
        <a:bodyPr/>
        <a:lstStyle/>
        <a:p>
          <a:endParaRPr lang="es-MX"/>
        </a:p>
      </dgm:t>
    </dgm:pt>
    <dgm:pt modelId="{C7F6DE59-233F-4F98-8E87-556687BF5727}" type="pres">
      <dgm:prSet presAssocID="{86F5293F-01FE-4DD7-97F0-793544934A48}" presName="ChildText" presStyleLbl="fgAcc1" presStyleIdx="1" presStyleCnt="3" custScaleX="134954" custScaleY="284709" custLinFactNeighborX="12151" custLinFactNeighborY="15450">
        <dgm:presLayoutVars>
          <dgm:chMax val="0"/>
          <dgm:chPref val="0"/>
          <dgm:bulletEnabled val="1"/>
        </dgm:presLayoutVars>
      </dgm:prSet>
      <dgm:spPr/>
      <dgm:t>
        <a:bodyPr/>
        <a:lstStyle/>
        <a:p>
          <a:endParaRPr lang="es-MX"/>
        </a:p>
      </dgm:t>
    </dgm:pt>
    <dgm:pt modelId="{F0E10E87-594C-4C8B-B2E9-0CBC2D9FA4EF}" type="pres">
      <dgm:prSet presAssocID="{22164126-804D-4ADB-9D2F-673C85F1E430}" presName="sibTrans" presStyleCnt="0"/>
      <dgm:spPr/>
      <dgm:t>
        <a:bodyPr/>
        <a:lstStyle/>
        <a:p>
          <a:endParaRPr lang="es-MX"/>
        </a:p>
      </dgm:t>
    </dgm:pt>
    <dgm:pt modelId="{9F41CD8D-7DEA-40CB-AB1F-AB35AC3D7DBD}" type="pres">
      <dgm:prSet presAssocID="{77AE125B-F76E-496F-B32D-F58536C327CD}" presName="composite" presStyleCnt="0"/>
      <dgm:spPr/>
      <dgm:t>
        <a:bodyPr/>
        <a:lstStyle/>
        <a:p>
          <a:endParaRPr lang="es-MX"/>
        </a:p>
      </dgm:t>
    </dgm:pt>
    <dgm:pt modelId="{4209914F-ABFF-43E2-93CF-E05A7A95CE02}" type="pres">
      <dgm:prSet presAssocID="{77AE125B-F76E-496F-B32D-F58536C327CD}" presName="ParentText" presStyleLbl="node1" presStyleIdx="2" presStyleCnt="3" custScaleY="464917" custLinFactY="-32488" custLinFactNeighborX="1412" custLinFactNeighborY="-100000">
        <dgm:presLayoutVars>
          <dgm:chMax val="1"/>
          <dgm:chPref val="1"/>
          <dgm:bulletEnabled val="1"/>
        </dgm:presLayoutVars>
      </dgm:prSet>
      <dgm:spPr/>
      <dgm:t>
        <a:bodyPr/>
        <a:lstStyle/>
        <a:p>
          <a:endParaRPr lang="es-MX"/>
        </a:p>
      </dgm:t>
    </dgm:pt>
    <dgm:pt modelId="{87FB6F7D-F0F0-48B9-95D4-8597475862BE}" type="pres">
      <dgm:prSet presAssocID="{77AE125B-F76E-496F-B32D-F58536C327CD}" presName="Image" presStyleLbl="bgImgPlace1" presStyleIdx="2" presStyleCnt="3"/>
      <dgm:spPr>
        <a:blipFill rotWithShape="1">
          <a:blip xmlns:r="http://schemas.openxmlformats.org/officeDocument/2006/relationships" r:embed="rId3"/>
          <a:stretch>
            <a:fillRect/>
          </a:stretch>
        </a:blipFill>
      </dgm:spPr>
      <dgm:t>
        <a:bodyPr/>
        <a:lstStyle/>
        <a:p>
          <a:endParaRPr lang="es-MX"/>
        </a:p>
      </dgm:t>
    </dgm:pt>
    <dgm:pt modelId="{98A8571E-F3DC-4B98-BB3C-499A11E1226F}" type="pres">
      <dgm:prSet presAssocID="{77AE125B-F76E-496F-B32D-F58536C327CD}" presName="ChildText" presStyleLbl="fgAcc1" presStyleIdx="2" presStyleCnt="3" custScaleX="134954" custScaleY="284709" custLinFactNeighborX="-6027" custLinFactNeighborY="21543">
        <dgm:presLayoutVars>
          <dgm:chMax val="0"/>
          <dgm:chPref val="0"/>
          <dgm:bulletEnabled val="1"/>
        </dgm:presLayoutVars>
      </dgm:prSet>
      <dgm:spPr/>
      <dgm:t>
        <a:bodyPr/>
        <a:lstStyle/>
        <a:p>
          <a:endParaRPr lang="es-MX"/>
        </a:p>
      </dgm:t>
    </dgm:pt>
  </dgm:ptLst>
  <dgm:cxnLst>
    <dgm:cxn modelId="{75C9B0AC-0617-467A-B8D5-11046CC67491}" type="presOf" srcId="{3D1D1693-FDBF-4613-8017-6C806607A490}" destId="{FAD5A05F-3244-472A-97CB-80EE45A2134B}" srcOrd="0" destOrd="0" presId="urn:microsoft.com/office/officeart/2008/layout/TitledPictureBlocks"/>
    <dgm:cxn modelId="{2F6F79E0-2E0F-4869-9043-53AE3AB90DCB}" srcId="{86F5293F-01FE-4DD7-97F0-793544934A48}" destId="{93A26572-B4F8-4F8D-B9E5-74FE95FA0B19}" srcOrd="0" destOrd="0" parTransId="{1A292A85-3C92-467D-8117-7921241A59B0}" sibTransId="{303C8677-5640-407D-9793-0C2DD5876516}"/>
    <dgm:cxn modelId="{654A716A-1F35-4C4E-939A-79BCF1590750}" srcId="{3310E4C9-1C08-4B35-B437-2EFF87D37298}" destId="{86F5293F-01FE-4DD7-97F0-793544934A48}" srcOrd="1" destOrd="0" parTransId="{D9B780DE-97D1-43AF-B480-C2D14EE03D9A}" sibTransId="{22164126-804D-4ADB-9D2F-673C85F1E430}"/>
    <dgm:cxn modelId="{C642F861-E197-49CD-9B0E-DF8D550B6905}" type="presOf" srcId="{86F5293F-01FE-4DD7-97F0-793544934A48}" destId="{8D9F35EE-8E9B-48BF-959F-F8751296CA95}" srcOrd="0" destOrd="0" presId="urn:microsoft.com/office/officeart/2008/layout/TitledPictureBlocks"/>
    <dgm:cxn modelId="{1C03366E-E116-401C-9649-A5168C4ADDCD}" type="presOf" srcId="{6C306102-6569-4DAF-A49A-932BEB2198C5}" destId="{98A8571E-F3DC-4B98-BB3C-499A11E1226F}" srcOrd="0" destOrd="0" presId="urn:microsoft.com/office/officeart/2008/layout/TitledPictureBlocks"/>
    <dgm:cxn modelId="{1770B38C-BB08-48C0-A206-CF71AC5C5C44}" srcId="{3310E4C9-1C08-4B35-B437-2EFF87D37298}" destId="{3D1D1693-FDBF-4613-8017-6C806607A490}" srcOrd="0" destOrd="0" parTransId="{B1F57A01-C630-4A64-B569-F913386A80C9}" sibTransId="{B7922AB9-3300-4465-8F12-1D70147903A9}"/>
    <dgm:cxn modelId="{983D5CC5-C672-4FA3-97AD-7FB86F07CF75}" type="presOf" srcId="{93A26572-B4F8-4F8D-B9E5-74FE95FA0B19}" destId="{C7F6DE59-233F-4F98-8E87-556687BF5727}" srcOrd="0" destOrd="0" presId="urn:microsoft.com/office/officeart/2008/layout/TitledPictureBlocks"/>
    <dgm:cxn modelId="{8FFD4EE2-077F-4179-B36D-DB4677D8D14F}" type="presOf" srcId="{77AE125B-F76E-496F-B32D-F58536C327CD}" destId="{4209914F-ABFF-43E2-93CF-E05A7A95CE02}" srcOrd="0" destOrd="0" presId="urn:microsoft.com/office/officeart/2008/layout/TitledPictureBlocks"/>
    <dgm:cxn modelId="{6C0341FB-7A0F-4E2D-A4D3-C7C3BA09F271}" srcId="{3310E4C9-1C08-4B35-B437-2EFF87D37298}" destId="{77AE125B-F76E-496F-B32D-F58536C327CD}" srcOrd="2" destOrd="0" parTransId="{B5D28A02-CFAE-480B-B95A-2B37309130B0}" sibTransId="{A461EF38-B745-4911-9E43-5E94EEF9F389}"/>
    <dgm:cxn modelId="{B405F749-328F-4C5D-969A-49B254037F27}" srcId="{3D1D1693-FDBF-4613-8017-6C806607A490}" destId="{BB407925-2131-4514-9AC8-476E9359B64F}" srcOrd="0" destOrd="0" parTransId="{A94A4E0F-42CD-4A70-B69F-EAC9A57CF404}" sibTransId="{609E0C4D-4602-490C-9B6F-5AB7ADD0A6B9}"/>
    <dgm:cxn modelId="{C983EE44-8B87-4A63-BF62-626A775E9370}" type="presOf" srcId="{BB407925-2131-4514-9AC8-476E9359B64F}" destId="{B4396C75-AE31-4542-A170-540C69A3A678}" srcOrd="0" destOrd="0" presId="urn:microsoft.com/office/officeart/2008/layout/TitledPictureBlocks"/>
    <dgm:cxn modelId="{767B2F5C-84B3-4C66-AFB8-F6336981B4B2}" type="presOf" srcId="{3310E4C9-1C08-4B35-B437-2EFF87D37298}" destId="{020C6DFD-5D65-47D1-B9D2-202F58048E41}" srcOrd="0" destOrd="0" presId="urn:microsoft.com/office/officeart/2008/layout/TitledPictureBlocks"/>
    <dgm:cxn modelId="{8272BD26-A213-4615-8828-C23B4D30798A}" srcId="{77AE125B-F76E-496F-B32D-F58536C327CD}" destId="{6C306102-6569-4DAF-A49A-932BEB2198C5}" srcOrd="0" destOrd="0" parTransId="{57FD8341-2174-4C78-95AA-0712FEC156B7}" sibTransId="{5EFF6556-7F31-4C5D-BD20-D29AF47F110B}"/>
    <dgm:cxn modelId="{5EB707A2-8FF5-49C8-A006-2AE3EB267951}" type="presParOf" srcId="{020C6DFD-5D65-47D1-B9D2-202F58048E41}" destId="{49617C7E-FBD8-4BC5-A091-C23DB372EA11}" srcOrd="0" destOrd="0" presId="urn:microsoft.com/office/officeart/2008/layout/TitledPictureBlocks"/>
    <dgm:cxn modelId="{335D4AD6-6BC2-4DCB-B466-821AD83B9E02}" type="presParOf" srcId="{49617C7E-FBD8-4BC5-A091-C23DB372EA11}" destId="{FAD5A05F-3244-472A-97CB-80EE45A2134B}" srcOrd="0" destOrd="0" presId="urn:microsoft.com/office/officeart/2008/layout/TitledPictureBlocks"/>
    <dgm:cxn modelId="{7C2177B1-26EC-429E-9EDE-31A53CFECCB7}" type="presParOf" srcId="{49617C7E-FBD8-4BC5-A091-C23DB372EA11}" destId="{9DA20481-53C3-4B69-AAD9-7CAD40824F1B}" srcOrd="1" destOrd="0" presId="urn:microsoft.com/office/officeart/2008/layout/TitledPictureBlocks"/>
    <dgm:cxn modelId="{F2357DD1-E771-4FFD-8B1E-ED0F659892C9}" type="presParOf" srcId="{49617C7E-FBD8-4BC5-A091-C23DB372EA11}" destId="{B4396C75-AE31-4542-A170-540C69A3A678}" srcOrd="2" destOrd="0" presId="urn:microsoft.com/office/officeart/2008/layout/TitledPictureBlocks"/>
    <dgm:cxn modelId="{2BEC2C8D-9ED6-4ECE-83A3-3C1C82D6AA01}" type="presParOf" srcId="{020C6DFD-5D65-47D1-B9D2-202F58048E41}" destId="{332B8B41-46A0-4E88-BADF-B2389D41EC8A}" srcOrd="1" destOrd="0" presId="urn:microsoft.com/office/officeart/2008/layout/TitledPictureBlocks"/>
    <dgm:cxn modelId="{D4682390-8E7F-4F57-8A5C-15BFF3CB25A3}" type="presParOf" srcId="{020C6DFD-5D65-47D1-B9D2-202F58048E41}" destId="{28A16EE0-6586-4161-9D56-088407B339FA}" srcOrd="2" destOrd="0" presId="urn:microsoft.com/office/officeart/2008/layout/TitledPictureBlocks"/>
    <dgm:cxn modelId="{95BDE91D-4C2D-4283-9876-EA7C52C90A8E}" type="presParOf" srcId="{28A16EE0-6586-4161-9D56-088407B339FA}" destId="{8D9F35EE-8E9B-48BF-959F-F8751296CA95}" srcOrd="0" destOrd="0" presId="urn:microsoft.com/office/officeart/2008/layout/TitledPictureBlocks"/>
    <dgm:cxn modelId="{32A4FF06-A590-4C14-A6D8-934A9CAA9BC0}" type="presParOf" srcId="{28A16EE0-6586-4161-9D56-088407B339FA}" destId="{9150583A-400A-4E3F-A26A-CD79C0FB21D6}" srcOrd="1" destOrd="0" presId="urn:microsoft.com/office/officeart/2008/layout/TitledPictureBlocks"/>
    <dgm:cxn modelId="{DDECDF27-B515-404D-9E9C-E233812C63E5}" type="presParOf" srcId="{28A16EE0-6586-4161-9D56-088407B339FA}" destId="{C7F6DE59-233F-4F98-8E87-556687BF5727}" srcOrd="2" destOrd="0" presId="urn:microsoft.com/office/officeart/2008/layout/TitledPictureBlocks"/>
    <dgm:cxn modelId="{B7EE9C24-9896-4185-8D85-586FC24EBD05}" type="presParOf" srcId="{020C6DFD-5D65-47D1-B9D2-202F58048E41}" destId="{F0E10E87-594C-4C8B-B2E9-0CBC2D9FA4EF}" srcOrd="3" destOrd="0" presId="urn:microsoft.com/office/officeart/2008/layout/TitledPictureBlocks"/>
    <dgm:cxn modelId="{B4F5655C-1265-4657-B473-4024D6F09BB5}" type="presParOf" srcId="{020C6DFD-5D65-47D1-B9D2-202F58048E41}" destId="{9F41CD8D-7DEA-40CB-AB1F-AB35AC3D7DBD}" srcOrd="4" destOrd="0" presId="urn:microsoft.com/office/officeart/2008/layout/TitledPictureBlocks"/>
    <dgm:cxn modelId="{634A62BE-DCDD-4D9C-A3D8-F73657E14901}" type="presParOf" srcId="{9F41CD8D-7DEA-40CB-AB1F-AB35AC3D7DBD}" destId="{4209914F-ABFF-43E2-93CF-E05A7A95CE02}" srcOrd="0" destOrd="0" presId="urn:microsoft.com/office/officeart/2008/layout/TitledPictureBlocks"/>
    <dgm:cxn modelId="{FFB93A23-6D22-4E6D-B788-1EE566CE5184}" type="presParOf" srcId="{9F41CD8D-7DEA-40CB-AB1F-AB35AC3D7DBD}" destId="{87FB6F7D-F0F0-48B9-95D4-8597475862BE}" srcOrd="1" destOrd="0" presId="urn:microsoft.com/office/officeart/2008/layout/TitledPictureBlocks"/>
    <dgm:cxn modelId="{87FFD9CC-3303-46E5-9EF0-9484B7AC0EFE}" type="presParOf" srcId="{9F41CD8D-7DEA-40CB-AB1F-AB35AC3D7DBD}" destId="{98A8571E-F3DC-4B98-BB3C-499A11E1226F}" srcOrd="2" destOrd="0" presId="urn:microsoft.com/office/officeart/2008/layout/TitledPictureBlock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5215C7-153F-4D0D-B980-222FF68D4F56}" type="doc">
      <dgm:prSet loTypeId="urn:microsoft.com/office/officeart/2008/layout/BendingPictureBlocks" loCatId="picture" qsTypeId="urn:microsoft.com/office/officeart/2005/8/quickstyle/simple1" qsCatId="simple" csTypeId="urn:microsoft.com/office/officeart/2005/8/colors/accent0_1" csCatId="mainScheme" phldr="1"/>
      <dgm:spPr/>
      <dgm:t>
        <a:bodyPr/>
        <a:lstStyle/>
        <a:p>
          <a:endParaRPr lang="es-MX"/>
        </a:p>
      </dgm:t>
    </dgm:pt>
    <dgm:pt modelId="{42315288-1A6E-43B1-A1CD-F4F5424F11A9}">
      <dgm:prSet phldrT="[Texto]" custT="1"/>
      <dgm:spPr/>
      <dgm:t>
        <a:bodyPr/>
        <a:lstStyle/>
        <a:p>
          <a:r>
            <a:rPr lang="es-ES" sz="2800" kern="1200" dirty="0" smtClean="0">
              <a:solidFill>
                <a:srgbClr val="6A221D"/>
              </a:solidFill>
              <a:effectLst/>
              <a:latin typeface="Berlin Sans FB" panose="020E0602020502020306" pitchFamily="34" charset="0"/>
              <a:ea typeface="+mn-ea"/>
              <a:cs typeface="+mn-cs"/>
            </a:rPr>
            <a:t>Frecuencia de uso</a:t>
          </a:r>
          <a:endParaRPr lang="es-MX" sz="2800" kern="1200" dirty="0">
            <a:solidFill>
              <a:srgbClr val="6A221D"/>
            </a:solidFill>
            <a:effectLst/>
            <a:latin typeface="Berlin Sans FB" panose="020E0602020502020306" pitchFamily="34" charset="0"/>
            <a:ea typeface="+mn-ea"/>
            <a:cs typeface="+mn-cs"/>
          </a:endParaRPr>
        </a:p>
      </dgm:t>
    </dgm:pt>
    <dgm:pt modelId="{1BE0D4B5-59E0-444F-A113-7DCE0A480B8E}" type="parTrans" cxnId="{1A09338C-C84E-4D48-8A15-3C1E20070BB8}">
      <dgm:prSet/>
      <dgm:spPr/>
      <dgm:t>
        <a:bodyPr/>
        <a:lstStyle/>
        <a:p>
          <a:endParaRPr lang="es-MX"/>
        </a:p>
      </dgm:t>
    </dgm:pt>
    <dgm:pt modelId="{39BBE754-06B7-4E93-9071-C0041ED2E965}" type="sibTrans" cxnId="{1A09338C-C84E-4D48-8A15-3C1E20070BB8}">
      <dgm:prSet/>
      <dgm:spPr/>
      <dgm:t>
        <a:bodyPr/>
        <a:lstStyle/>
        <a:p>
          <a:endParaRPr lang="es-MX"/>
        </a:p>
      </dgm:t>
    </dgm:pt>
    <dgm:pt modelId="{5E6791A1-C34A-4EB9-A30B-1B9384A02884}">
      <dgm:prSet phldrT="[Texto]" custT="1"/>
      <dgm:spPr/>
      <dgm:t>
        <a:bodyPr/>
        <a:lstStyle/>
        <a:p>
          <a:r>
            <a:rPr lang="es-ES" sz="2800" kern="1200" dirty="0" smtClean="0">
              <a:solidFill>
                <a:srgbClr val="6A221D"/>
              </a:solidFill>
              <a:effectLst/>
              <a:latin typeface="Berlin Sans FB" panose="020E0602020502020306" pitchFamily="34" charset="0"/>
              <a:ea typeface="+mn-ea"/>
              <a:cs typeface="+mn-cs"/>
            </a:rPr>
            <a:t>Ocasión de uso</a:t>
          </a:r>
          <a:endParaRPr lang="es-MX" sz="2800" kern="1200" dirty="0">
            <a:solidFill>
              <a:srgbClr val="6A221D"/>
            </a:solidFill>
            <a:effectLst/>
            <a:latin typeface="Berlin Sans FB" panose="020E0602020502020306" pitchFamily="34" charset="0"/>
            <a:ea typeface="+mn-ea"/>
            <a:cs typeface="+mn-cs"/>
          </a:endParaRPr>
        </a:p>
      </dgm:t>
    </dgm:pt>
    <dgm:pt modelId="{9279956E-15E8-4A59-8321-0DB3C64AF9E8}" type="parTrans" cxnId="{F47A323B-6B6D-4351-9E76-11EEE965666B}">
      <dgm:prSet/>
      <dgm:spPr/>
      <dgm:t>
        <a:bodyPr/>
        <a:lstStyle/>
        <a:p>
          <a:endParaRPr lang="es-MX"/>
        </a:p>
      </dgm:t>
    </dgm:pt>
    <dgm:pt modelId="{19E1CA61-BD84-4FDC-8C16-43B53B29E945}" type="sibTrans" cxnId="{F47A323B-6B6D-4351-9E76-11EEE965666B}">
      <dgm:prSet/>
      <dgm:spPr/>
      <dgm:t>
        <a:bodyPr/>
        <a:lstStyle/>
        <a:p>
          <a:endParaRPr lang="es-MX"/>
        </a:p>
      </dgm:t>
    </dgm:pt>
    <dgm:pt modelId="{A62D4898-F36E-445F-A05C-496B73C587D3}" type="pres">
      <dgm:prSet presAssocID="{E65215C7-153F-4D0D-B980-222FF68D4F56}" presName="Name0" presStyleCnt="0">
        <dgm:presLayoutVars>
          <dgm:dir/>
          <dgm:resizeHandles/>
        </dgm:presLayoutVars>
      </dgm:prSet>
      <dgm:spPr/>
      <dgm:t>
        <a:bodyPr/>
        <a:lstStyle/>
        <a:p>
          <a:endParaRPr lang="es-MX"/>
        </a:p>
      </dgm:t>
    </dgm:pt>
    <dgm:pt modelId="{11CDBBDC-265F-4056-A839-D811B3B97AA0}" type="pres">
      <dgm:prSet presAssocID="{42315288-1A6E-43B1-A1CD-F4F5424F11A9}" presName="composite" presStyleCnt="0"/>
      <dgm:spPr/>
      <dgm:t>
        <a:bodyPr/>
        <a:lstStyle/>
        <a:p>
          <a:endParaRPr lang="es-MX"/>
        </a:p>
      </dgm:t>
    </dgm:pt>
    <dgm:pt modelId="{A31025D8-FA7D-498A-9A12-F651DE973CF5}" type="pres">
      <dgm:prSet presAssocID="{42315288-1A6E-43B1-A1CD-F4F5424F11A9}" presName="rect1" presStyleLbl="bgImgPlace1" presStyleIdx="0" presStyleCnt="2" custScaleX="104088" custScaleY="129727"/>
      <dgm:spPr>
        <a:blipFill rotWithShape="1">
          <a:blip xmlns:r="http://schemas.openxmlformats.org/officeDocument/2006/relationships" r:embed="rId1"/>
          <a:stretch>
            <a:fillRect/>
          </a:stretch>
        </a:blipFill>
      </dgm:spPr>
      <dgm:t>
        <a:bodyPr/>
        <a:lstStyle/>
        <a:p>
          <a:endParaRPr lang="es-MX"/>
        </a:p>
      </dgm:t>
    </dgm:pt>
    <dgm:pt modelId="{0162431A-A385-4DC6-A6F1-A10942EEEE7F}" type="pres">
      <dgm:prSet presAssocID="{42315288-1A6E-43B1-A1CD-F4F5424F11A9}" presName="rect2" presStyleLbl="node1" presStyleIdx="0" presStyleCnt="2" custScaleX="182708" custScaleY="123525">
        <dgm:presLayoutVars>
          <dgm:bulletEnabled val="1"/>
        </dgm:presLayoutVars>
      </dgm:prSet>
      <dgm:spPr/>
      <dgm:t>
        <a:bodyPr/>
        <a:lstStyle/>
        <a:p>
          <a:endParaRPr lang="es-MX"/>
        </a:p>
      </dgm:t>
    </dgm:pt>
    <dgm:pt modelId="{10A6F09B-DC54-4B8A-9713-6F666225EC9F}" type="pres">
      <dgm:prSet presAssocID="{39BBE754-06B7-4E93-9071-C0041ED2E965}" presName="sibTrans" presStyleCnt="0"/>
      <dgm:spPr/>
      <dgm:t>
        <a:bodyPr/>
        <a:lstStyle/>
        <a:p>
          <a:endParaRPr lang="es-MX"/>
        </a:p>
      </dgm:t>
    </dgm:pt>
    <dgm:pt modelId="{C7329F0C-864C-4B51-B486-FC718CB31A18}" type="pres">
      <dgm:prSet presAssocID="{5E6791A1-C34A-4EB9-A30B-1B9384A02884}" presName="composite" presStyleCnt="0"/>
      <dgm:spPr/>
      <dgm:t>
        <a:bodyPr/>
        <a:lstStyle/>
        <a:p>
          <a:endParaRPr lang="es-MX"/>
        </a:p>
      </dgm:t>
    </dgm:pt>
    <dgm:pt modelId="{69288B56-5752-4407-8833-8EFA43D2FD8C}" type="pres">
      <dgm:prSet presAssocID="{5E6791A1-C34A-4EB9-A30B-1B9384A02884}" presName="rect1" presStyleLbl="bgImgPlace1" presStyleIdx="1" presStyleCnt="2" custScaleX="104088" custScaleY="129727"/>
      <dgm:spPr>
        <a:blipFill rotWithShape="1">
          <a:blip xmlns:r="http://schemas.openxmlformats.org/officeDocument/2006/relationships" r:embed="rId2"/>
          <a:stretch>
            <a:fillRect/>
          </a:stretch>
        </a:blipFill>
      </dgm:spPr>
      <dgm:t>
        <a:bodyPr/>
        <a:lstStyle/>
        <a:p>
          <a:endParaRPr lang="es-MX"/>
        </a:p>
      </dgm:t>
    </dgm:pt>
    <dgm:pt modelId="{A2E1EE70-F779-4F1F-AA4C-5BB15C13B857}" type="pres">
      <dgm:prSet presAssocID="{5E6791A1-C34A-4EB9-A30B-1B9384A02884}" presName="rect2" presStyleLbl="node1" presStyleIdx="1" presStyleCnt="2" custScaleX="182708" custScaleY="123525">
        <dgm:presLayoutVars>
          <dgm:bulletEnabled val="1"/>
        </dgm:presLayoutVars>
      </dgm:prSet>
      <dgm:spPr/>
      <dgm:t>
        <a:bodyPr/>
        <a:lstStyle/>
        <a:p>
          <a:endParaRPr lang="es-MX"/>
        </a:p>
      </dgm:t>
    </dgm:pt>
  </dgm:ptLst>
  <dgm:cxnLst>
    <dgm:cxn modelId="{F47A323B-6B6D-4351-9E76-11EEE965666B}" srcId="{E65215C7-153F-4D0D-B980-222FF68D4F56}" destId="{5E6791A1-C34A-4EB9-A30B-1B9384A02884}" srcOrd="1" destOrd="0" parTransId="{9279956E-15E8-4A59-8321-0DB3C64AF9E8}" sibTransId="{19E1CA61-BD84-4FDC-8C16-43B53B29E945}"/>
    <dgm:cxn modelId="{1C8A1837-82F9-42D0-ABE6-A936CAAE867D}" type="presOf" srcId="{E65215C7-153F-4D0D-B980-222FF68D4F56}" destId="{A62D4898-F36E-445F-A05C-496B73C587D3}" srcOrd="0" destOrd="0" presId="urn:microsoft.com/office/officeart/2008/layout/BendingPictureBlocks"/>
    <dgm:cxn modelId="{1A09338C-C84E-4D48-8A15-3C1E20070BB8}" srcId="{E65215C7-153F-4D0D-B980-222FF68D4F56}" destId="{42315288-1A6E-43B1-A1CD-F4F5424F11A9}" srcOrd="0" destOrd="0" parTransId="{1BE0D4B5-59E0-444F-A113-7DCE0A480B8E}" sibTransId="{39BBE754-06B7-4E93-9071-C0041ED2E965}"/>
    <dgm:cxn modelId="{C8FA9231-CEEF-4166-900B-BC251CBD0B54}" type="presOf" srcId="{5E6791A1-C34A-4EB9-A30B-1B9384A02884}" destId="{A2E1EE70-F779-4F1F-AA4C-5BB15C13B857}" srcOrd="0" destOrd="0" presId="urn:microsoft.com/office/officeart/2008/layout/BendingPictureBlocks"/>
    <dgm:cxn modelId="{A48206DE-C7F2-4290-8B45-3DE36481ED36}" type="presOf" srcId="{42315288-1A6E-43B1-A1CD-F4F5424F11A9}" destId="{0162431A-A385-4DC6-A6F1-A10942EEEE7F}" srcOrd="0" destOrd="0" presId="urn:microsoft.com/office/officeart/2008/layout/BendingPictureBlocks"/>
    <dgm:cxn modelId="{2F980457-BF9B-4996-A161-BD1FF5D3E2E1}" type="presParOf" srcId="{A62D4898-F36E-445F-A05C-496B73C587D3}" destId="{11CDBBDC-265F-4056-A839-D811B3B97AA0}" srcOrd="0" destOrd="0" presId="urn:microsoft.com/office/officeart/2008/layout/BendingPictureBlocks"/>
    <dgm:cxn modelId="{47230AAC-D31B-4437-8CE1-114DDD616848}" type="presParOf" srcId="{11CDBBDC-265F-4056-A839-D811B3B97AA0}" destId="{A31025D8-FA7D-498A-9A12-F651DE973CF5}" srcOrd="0" destOrd="0" presId="urn:microsoft.com/office/officeart/2008/layout/BendingPictureBlocks"/>
    <dgm:cxn modelId="{90BB8EC2-7CA5-4747-8DA2-EB14451F0155}" type="presParOf" srcId="{11CDBBDC-265F-4056-A839-D811B3B97AA0}" destId="{0162431A-A385-4DC6-A6F1-A10942EEEE7F}" srcOrd="1" destOrd="0" presId="urn:microsoft.com/office/officeart/2008/layout/BendingPictureBlocks"/>
    <dgm:cxn modelId="{9FA158F1-D0C8-46FD-A002-B05CB90BF069}" type="presParOf" srcId="{A62D4898-F36E-445F-A05C-496B73C587D3}" destId="{10A6F09B-DC54-4B8A-9713-6F666225EC9F}" srcOrd="1" destOrd="0" presId="urn:microsoft.com/office/officeart/2008/layout/BendingPictureBlocks"/>
    <dgm:cxn modelId="{CE348454-6285-41F4-8DCB-342C4D118ACB}" type="presParOf" srcId="{A62D4898-F36E-445F-A05C-496B73C587D3}" destId="{C7329F0C-864C-4B51-B486-FC718CB31A18}" srcOrd="2" destOrd="0" presId="urn:microsoft.com/office/officeart/2008/layout/BendingPictureBlocks"/>
    <dgm:cxn modelId="{459579E4-194C-4645-B005-BFE4EDC70D6E}" type="presParOf" srcId="{C7329F0C-864C-4B51-B486-FC718CB31A18}" destId="{69288B56-5752-4407-8833-8EFA43D2FD8C}" srcOrd="0" destOrd="0" presId="urn:microsoft.com/office/officeart/2008/layout/BendingPictureBlocks"/>
    <dgm:cxn modelId="{2F59737F-B041-4A1C-AF56-F3E572672E6E}" type="presParOf" srcId="{C7329F0C-864C-4B51-B486-FC718CB31A18}" destId="{A2E1EE70-F779-4F1F-AA4C-5BB15C13B857}" srcOrd="1" destOrd="0" presId="urn:microsoft.com/office/officeart/2008/layout/BendingPictureBlock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52974" cy="467281"/>
          </a:xfrm>
          <a:prstGeom prst="rect">
            <a:avLst/>
          </a:prstGeom>
        </p:spPr>
        <p:txBody>
          <a:bodyPr vert="horz" lIns="93662" tIns="46831" rIns="93662" bIns="46831" rtlCol="0"/>
          <a:lstStyle>
            <a:lvl1pPr algn="l">
              <a:defRPr sz="1200"/>
            </a:lvl1pPr>
          </a:lstStyle>
          <a:p>
            <a:endParaRPr lang="es-MX"/>
          </a:p>
        </p:txBody>
      </p:sp>
      <p:sp>
        <p:nvSpPr>
          <p:cNvPr id="3" name="2 Marcador de fecha"/>
          <p:cNvSpPr>
            <a:spLocks noGrp="1"/>
          </p:cNvSpPr>
          <p:nvPr>
            <p:ph type="dt" sz="quarter" idx="1"/>
          </p:nvPr>
        </p:nvSpPr>
        <p:spPr>
          <a:xfrm>
            <a:off x="3990721" y="0"/>
            <a:ext cx="3052974" cy="467281"/>
          </a:xfrm>
          <a:prstGeom prst="rect">
            <a:avLst/>
          </a:prstGeom>
        </p:spPr>
        <p:txBody>
          <a:bodyPr vert="horz" lIns="93662" tIns="46831" rIns="93662" bIns="46831" rtlCol="0"/>
          <a:lstStyle>
            <a:lvl1pPr algn="r">
              <a:defRPr sz="1200"/>
            </a:lvl1pPr>
          </a:lstStyle>
          <a:p>
            <a:fld id="{991CFD82-7377-487A-871A-8BE0D62E3EF6}" type="datetimeFigureOut">
              <a:rPr lang="es-MX" smtClean="0"/>
              <a:pPr/>
              <a:t>16/10/2017</a:t>
            </a:fld>
            <a:endParaRPr lang="es-MX"/>
          </a:p>
        </p:txBody>
      </p:sp>
      <p:sp>
        <p:nvSpPr>
          <p:cNvPr id="4" name="3 Marcador de pie de página"/>
          <p:cNvSpPr>
            <a:spLocks noGrp="1"/>
          </p:cNvSpPr>
          <p:nvPr>
            <p:ph type="ftr" sz="quarter" idx="2"/>
          </p:nvPr>
        </p:nvSpPr>
        <p:spPr>
          <a:xfrm>
            <a:off x="0" y="8876710"/>
            <a:ext cx="3052974" cy="467281"/>
          </a:xfrm>
          <a:prstGeom prst="rect">
            <a:avLst/>
          </a:prstGeom>
        </p:spPr>
        <p:txBody>
          <a:bodyPr vert="horz" lIns="93662" tIns="46831" rIns="93662" bIns="46831"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90721" y="8876710"/>
            <a:ext cx="3052974" cy="467281"/>
          </a:xfrm>
          <a:prstGeom prst="rect">
            <a:avLst/>
          </a:prstGeom>
        </p:spPr>
        <p:txBody>
          <a:bodyPr vert="horz" lIns="93662" tIns="46831" rIns="93662" bIns="46831" rtlCol="0" anchor="b"/>
          <a:lstStyle>
            <a:lvl1pPr algn="r">
              <a:defRPr sz="1200"/>
            </a:lvl1pPr>
          </a:lstStyle>
          <a:p>
            <a:fld id="{3CEE619A-29F8-4B49-B6CF-916D4F29ECD4}" type="slidenum">
              <a:rPr lang="es-MX" smtClean="0"/>
              <a:pPr/>
              <a:t>‹Nº›</a:t>
            </a:fld>
            <a:endParaRPr lang="es-MX"/>
          </a:p>
        </p:txBody>
      </p:sp>
    </p:spTree>
    <p:extLst>
      <p:ext uri="{BB962C8B-B14F-4D97-AF65-F5344CB8AC3E}">
        <p14:creationId xmlns:p14="http://schemas.microsoft.com/office/powerpoint/2010/main" xmlns="" val="2899113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52974" cy="468904"/>
          </a:xfrm>
          <a:prstGeom prst="rect">
            <a:avLst/>
          </a:prstGeom>
        </p:spPr>
        <p:txBody>
          <a:bodyPr vert="horz" lIns="93662" tIns="46831" rIns="93662" bIns="46831" rtlCol="0"/>
          <a:lstStyle>
            <a:lvl1pPr algn="l">
              <a:defRPr sz="1200"/>
            </a:lvl1pPr>
          </a:lstStyle>
          <a:p>
            <a:endParaRPr lang="es-MX"/>
          </a:p>
        </p:txBody>
      </p:sp>
      <p:sp>
        <p:nvSpPr>
          <p:cNvPr id="3" name="Marcador de fecha 2"/>
          <p:cNvSpPr>
            <a:spLocks noGrp="1"/>
          </p:cNvSpPr>
          <p:nvPr>
            <p:ph type="dt" idx="1"/>
          </p:nvPr>
        </p:nvSpPr>
        <p:spPr>
          <a:xfrm>
            <a:off x="3990721" y="0"/>
            <a:ext cx="3052974" cy="468904"/>
          </a:xfrm>
          <a:prstGeom prst="rect">
            <a:avLst/>
          </a:prstGeom>
        </p:spPr>
        <p:txBody>
          <a:bodyPr vert="horz" lIns="93662" tIns="46831" rIns="93662" bIns="46831" rtlCol="0"/>
          <a:lstStyle>
            <a:lvl1pPr algn="r">
              <a:defRPr sz="1200"/>
            </a:lvl1pPr>
          </a:lstStyle>
          <a:p>
            <a:fld id="{680EB36F-D5E2-486F-9BFF-1F542DE5F007}" type="datetimeFigureOut">
              <a:rPr lang="es-MX" smtClean="0"/>
              <a:pPr/>
              <a:t>16/10/2017</a:t>
            </a:fld>
            <a:endParaRPr lang="es-MX"/>
          </a:p>
        </p:txBody>
      </p:sp>
      <p:sp>
        <p:nvSpPr>
          <p:cNvPr id="4" name="Marcador de imagen de diapositiva 3"/>
          <p:cNvSpPr>
            <a:spLocks noGrp="1" noRot="1" noChangeAspect="1"/>
          </p:cNvSpPr>
          <p:nvPr>
            <p:ph type="sldImg" idx="2"/>
          </p:nvPr>
        </p:nvSpPr>
        <p:spPr>
          <a:xfrm>
            <a:off x="1419225" y="1168400"/>
            <a:ext cx="4206875" cy="3154363"/>
          </a:xfrm>
          <a:prstGeom prst="rect">
            <a:avLst/>
          </a:prstGeom>
          <a:noFill/>
          <a:ln w="12700">
            <a:solidFill>
              <a:prstClr val="black"/>
            </a:solidFill>
          </a:ln>
        </p:spPr>
        <p:txBody>
          <a:bodyPr vert="horz" lIns="93662" tIns="46831" rIns="93662" bIns="46831" rtlCol="0" anchor="ctr"/>
          <a:lstStyle/>
          <a:p>
            <a:endParaRPr lang="es-MX"/>
          </a:p>
        </p:txBody>
      </p:sp>
      <p:sp>
        <p:nvSpPr>
          <p:cNvPr id="5" name="Marcador de notas 4"/>
          <p:cNvSpPr>
            <a:spLocks noGrp="1"/>
          </p:cNvSpPr>
          <p:nvPr>
            <p:ph type="body" sz="quarter" idx="3"/>
          </p:nvPr>
        </p:nvSpPr>
        <p:spPr>
          <a:xfrm>
            <a:off x="704533" y="4497576"/>
            <a:ext cx="5636260" cy="3679835"/>
          </a:xfrm>
          <a:prstGeom prst="rect">
            <a:avLst/>
          </a:prstGeom>
        </p:spPr>
        <p:txBody>
          <a:bodyPr vert="horz" lIns="93662" tIns="46831" rIns="93662" bIns="46831"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876711"/>
            <a:ext cx="3052974" cy="468903"/>
          </a:xfrm>
          <a:prstGeom prst="rect">
            <a:avLst/>
          </a:prstGeom>
        </p:spPr>
        <p:txBody>
          <a:bodyPr vert="horz" lIns="93662" tIns="46831" rIns="93662" bIns="46831"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90721" y="8876711"/>
            <a:ext cx="3052974" cy="468903"/>
          </a:xfrm>
          <a:prstGeom prst="rect">
            <a:avLst/>
          </a:prstGeom>
        </p:spPr>
        <p:txBody>
          <a:bodyPr vert="horz" lIns="93662" tIns="46831" rIns="93662" bIns="46831" rtlCol="0" anchor="b"/>
          <a:lstStyle>
            <a:lvl1pPr algn="r">
              <a:defRPr sz="1200"/>
            </a:lvl1pPr>
          </a:lstStyle>
          <a:p>
            <a:fld id="{8080B5E3-2559-4852-813F-3B69EA46368C}" type="slidenum">
              <a:rPr lang="es-MX" smtClean="0"/>
              <a:pPr/>
              <a:t>‹Nº›</a:t>
            </a:fld>
            <a:endParaRPr lang="es-MX"/>
          </a:p>
        </p:txBody>
      </p:sp>
    </p:spTree>
    <p:extLst>
      <p:ext uri="{BB962C8B-B14F-4D97-AF65-F5344CB8AC3E}">
        <p14:creationId xmlns:p14="http://schemas.microsoft.com/office/powerpoint/2010/main" xmlns="" val="3420360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080B5E3-2559-4852-813F-3B69EA46368C}" type="slidenum">
              <a:rPr lang="es-MX" smtClean="0"/>
              <a:pPr/>
              <a:t>3</a:t>
            </a:fld>
            <a:endParaRPr lang="es-MX"/>
          </a:p>
        </p:txBody>
      </p:sp>
    </p:spTree>
    <p:extLst>
      <p:ext uri="{BB962C8B-B14F-4D97-AF65-F5344CB8AC3E}">
        <p14:creationId xmlns:p14="http://schemas.microsoft.com/office/powerpoint/2010/main" xmlns="" val="2556882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080B5E3-2559-4852-813F-3B69EA46368C}" type="slidenum">
              <a:rPr lang="es-MX" smtClean="0"/>
              <a:pPr/>
              <a:t>16</a:t>
            </a:fld>
            <a:endParaRPr lang="es-MX"/>
          </a:p>
        </p:txBody>
      </p:sp>
    </p:spTree>
    <p:extLst>
      <p:ext uri="{BB962C8B-B14F-4D97-AF65-F5344CB8AC3E}">
        <p14:creationId xmlns:p14="http://schemas.microsoft.com/office/powerpoint/2010/main" xmlns="" val="3821214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2130425"/>
            <a:ext cx="7054552"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7088832"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A7C0C7DD-B651-40E5-A1A9-4243FB26965C}" type="datetime1">
              <a:rPr lang="es-MX" smtClean="0"/>
              <a:pPr/>
              <a:t>16/10/2017</a:t>
            </a:fld>
            <a:endParaRPr lang="es-MX" dirty="0"/>
          </a:p>
        </p:txBody>
      </p:sp>
      <p:sp>
        <p:nvSpPr>
          <p:cNvPr id="5" name="4 Marcador de pie de página"/>
          <p:cNvSpPr>
            <a:spLocks noGrp="1"/>
          </p:cNvSpPr>
          <p:nvPr>
            <p:ph type="ftr" sz="quarter" idx="11"/>
          </p:nvPr>
        </p:nvSpPr>
        <p:spPr/>
        <p:txBody>
          <a:bodyPr/>
          <a:lstStyle/>
          <a:p>
            <a:r>
              <a:rPr lang="es-MX" smtClean="0"/>
              <a:t>Dra. Erika Cruz Coria</a:t>
            </a:r>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356357704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D6465BA-96CD-477D-8973-E057E2AAE071}" type="datetime1">
              <a:rPr lang="es-MX" smtClean="0"/>
              <a:pPr/>
              <a:t>16/10/2017</a:t>
            </a:fld>
            <a:endParaRPr lang="es-MX" dirty="0"/>
          </a:p>
        </p:txBody>
      </p:sp>
      <p:sp>
        <p:nvSpPr>
          <p:cNvPr id="5" name="4 Marcador de pie de página"/>
          <p:cNvSpPr>
            <a:spLocks noGrp="1"/>
          </p:cNvSpPr>
          <p:nvPr>
            <p:ph type="ftr" sz="quarter" idx="11"/>
          </p:nvPr>
        </p:nvSpPr>
        <p:spPr/>
        <p:txBody>
          <a:bodyPr/>
          <a:lstStyle/>
          <a:p>
            <a:r>
              <a:rPr lang="es-MX" smtClean="0"/>
              <a:t>Dra. Erika Cruz Coria</a:t>
            </a:r>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6831057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077072"/>
            <a:ext cx="7772400" cy="2016224"/>
          </a:xfrm>
        </p:spPr>
        <p:txBody>
          <a:bodyPr anchor="t"/>
          <a:lstStyle>
            <a:lvl1pPr algn="ctr">
              <a:defRPr sz="36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115616" y="220486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347B935-A3AB-4939-8813-B7D115CA102C}" type="datetime1">
              <a:rPr lang="es-MX" smtClean="0"/>
              <a:pPr/>
              <a:t>16/10/2017</a:t>
            </a:fld>
            <a:endParaRPr lang="es-MX" dirty="0"/>
          </a:p>
        </p:txBody>
      </p:sp>
      <p:sp>
        <p:nvSpPr>
          <p:cNvPr id="5" name="4 Marcador de pie de página"/>
          <p:cNvSpPr>
            <a:spLocks noGrp="1"/>
          </p:cNvSpPr>
          <p:nvPr>
            <p:ph type="ftr" sz="quarter" idx="11"/>
          </p:nvPr>
        </p:nvSpPr>
        <p:spPr/>
        <p:txBody>
          <a:bodyPr/>
          <a:lstStyle/>
          <a:p>
            <a:r>
              <a:rPr lang="es-MX" smtClean="0"/>
              <a:t>Dra. Erika Cruz Coria</a:t>
            </a:r>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174808504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475656" y="1600200"/>
            <a:ext cx="34563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220072" y="1600200"/>
            <a:ext cx="34667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93CC07D9-EF9F-42A0-B109-38022173D264}" type="datetime1">
              <a:rPr lang="es-MX" smtClean="0"/>
              <a:pPr/>
              <a:t>16/10/2017</a:t>
            </a:fld>
            <a:endParaRPr lang="es-MX" dirty="0"/>
          </a:p>
        </p:txBody>
      </p:sp>
      <p:sp>
        <p:nvSpPr>
          <p:cNvPr id="6" name="5 Marcador de pie de página"/>
          <p:cNvSpPr>
            <a:spLocks noGrp="1"/>
          </p:cNvSpPr>
          <p:nvPr>
            <p:ph type="ftr" sz="quarter" idx="11"/>
          </p:nvPr>
        </p:nvSpPr>
        <p:spPr/>
        <p:txBody>
          <a:bodyPr/>
          <a:lstStyle/>
          <a:p>
            <a:r>
              <a:rPr lang="es-MX" smtClean="0"/>
              <a:t>Dra. Erika Cruz Coria</a:t>
            </a:r>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14584986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331640" y="1535113"/>
            <a:ext cx="3528392" cy="639762"/>
          </a:xfrm>
        </p:spPr>
        <p:txBody>
          <a:bodyPr anchor="b">
            <a:noAutofit/>
          </a:bodyPr>
          <a:lstStyle>
            <a:lvl1pPr marL="0" indent="0" algn="ctr">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1331640" y="2174875"/>
            <a:ext cx="35283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5004048" y="1535113"/>
            <a:ext cx="3682752" cy="639762"/>
          </a:xfrm>
        </p:spPr>
        <p:txBody>
          <a:bodyPr anchor="b">
            <a:noAutofit/>
          </a:bodyPr>
          <a:lstStyle>
            <a:lvl1pPr marL="0" indent="0">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5004048" y="2174875"/>
            <a:ext cx="36827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9B2E48C8-446B-49AE-961A-F6451D42F8E2}" type="datetime1">
              <a:rPr lang="es-MX" smtClean="0"/>
              <a:pPr/>
              <a:t>16/10/2017</a:t>
            </a:fld>
            <a:endParaRPr lang="es-MX" dirty="0"/>
          </a:p>
        </p:txBody>
      </p:sp>
      <p:sp>
        <p:nvSpPr>
          <p:cNvPr id="8" name="7 Marcador de pie de página"/>
          <p:cNvSpPr>
            <a:spLocks noGrp="1"/>
          </p:cNvSpPr>
          <p:nvPr>
            <p:ph type="ftr" sz="quarter" idx="11"/>
          </p:nvPr>
        </p:nvSpPr>
        <p:spPr/>
        <p:txBody>
          <a:bodyPr/>
          <a:lstStyle/>
          <a:p>
            <a:r>
              <a:rPr lang="es-MX" smtClean="0"/>
              <a:t>Dra. Erika Cruz Coria</a:t>
            </a:r>
            <a:endParaRPr lang="es-MX" dirty="0"/>
          </a:p>
        </p:txBody>
      </p:sp>
      <p:sp>
        <p:nvSpPr>
          <p:cNvPr id="9" name="8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293429420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5E1C9624-BF5F-4AB8-9784-E5B83253ECDC}" type="datetime1">
              <a:rPr lang="es-MX" smtClean="0"/>
              <a:pPr/>
              <a:t>16/10/2017</a:t>
            </a:fld>
            <a:endParaRPr lang="es-MX" dirty="0"/>
          </a:p>
        </p:txBody>
      </p:sp>
      <p:sp>
        <p:nvSpPr>
          <p:cNvPr id="4" name="3 Marcador de pie de página"/>
          <p:cNvSpPr>
            <a:spLocks noGrp="1"/>
          </p:cNvSpPr>
          <p:nvPr>
            <p:ph type="ftr" sz="quarter" idx="11"/>
          </p:nvPr>
        </p:nvSpPr>
        <p:spPr/>
        <p:txBody>
          <a:bodyPr/>
          <a:lstStyle/>
          <a:p>
            <a:r>
              <a:rPr lang="es-MX" smtClean="0"/>
              <a:t>Dra. Erika Cruz Coria</a:t>
            </a:r>
            <a:endParaRPr lang="es-MX" dirty="0"/>
          </a:p>
        </p:txBody>
      </p:sp>
      <p:sp>
        <p:nvSpPr>
          <p:cNvPr id="5" name="4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440990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FF72AE7-2A28-4BC7-A4B9-5A03E61875E9}" type="datetime1">
              <a:rPr lang="es-MX" smtClean="0"/>
              <a:pPr/>
              <a:t>16/10/2017</a:t>
            </a:fld>
            <a:endParaRPr lang="es-MX" dirty="0"/>
          </a:p>
        </p:txBody>
      </p:sp>
      <p:sp>
        <p:nvSpPr>
          <p:cNvPr id="3" name="2 Marcador de pie de página"/>
          <p:cNvSpPr>
            <a:spLocks noGrp="1"/>
          </p:cNvSpPr>
          <p:nvPr>
            <p:ph type="ftr" sz="quarter" idx="11"/>
          </p:nvPr>
        </p:nvSpPr>
        <p:spPr/>
        <p:txBody>
          <a:bodyPr/>
          <a:lstStyle/>
          <a:p>
            <a:r>
              <a:rPr lang="es-MX" smtClean="0"/>
              <a:t>Dra. Erika Cruz Coria</a:t>
            </a:r>
            <a:endParaRPr lang="es-MX" dirty="0"/>
          </a:p>
        </p:txBody>
      </p:sp>
      <p:sp>
        <p:nvSpPr>
          <p:cNvPr id="4" name="3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157572952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BDB003E-BE8A-474F-AB33-63C4A52B8519}" type="datetime1">
              <a:rPr lang="es-MX" smtClean="0"/>
              <a:pPr/>
              <a:t>16/10/2017</a:t>
            </a:fld>
            <a:endParaRPr lang="es-MX" dirty="0"/>
          </a:p>
        </p:txBody>
      </p:sp>
      <p:sp>
        <p:nvSpPr>
          <p:cNvPr id="6" name="5 Marcador de pie de página"/>
          <p:cNvSpPr>
            <a:spLocks noGrp="1"/>
          </p:cNvSpPr>
          <p:nvPr>
            <p:ph type="ftr" sz="quarter" idx="11"/>
          </p:nvPr>
        </p:nvSpPr>
        <p:spPr/>
        <p:txBody>
          <a:bodyPr/>
          <a:lstStyle/>
          <a:p>
            <a:r>
              <a:rPr lang="es-MX" smtClean="0"/>
              <a:t>Dra. Erika Cruz Coria</a:t>
            </a:r>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165340369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09936" y="4800600"/>
            <a:ext cx="5486400" cy="566738"/>
          </a:xfrm>
        </p:spPr>
        <p:txBody>
          <a:bodyPr anchor="b"/>
          <a:lstStyle>
            <a:lvl1pPr algn="ctr">
              <a:defRPr sz="2000" b="0"/>
            </a:lvl1pPr>
          </a:lstStyle>
          <a:p>
            <a:r>
              <a:rPr lang="es-ES" dirty="0" smtClean="0"/>
              <a:t>Haga clic para modificar el estilo de título del patrón</a:t>
            </a:r>
            <a:endParaRPr lang="es-MX" dirty="0"/>
          </a:p>
        </p:txBody>
      </p:sp>
      <p:sp>
        <p:nvSpPr>
          <p:cNvPr id="3" name="2 Marcador de posición de imagen"/>
          <p:cNvSpPr>
            <a:spLocks noGrp="1"/>
          </p:cNvSpPr>
          <p:nvPr>
            <p:ph type="pic" idx="1"/>
          </p:nvPr>
        </p:nvSpPr>
        <p:spPr>
          <a:xfrm>
            <a:off x="210993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210993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EDF6D0FE-9A5E-4E9C-B11B-0FCF16DF50F4}" type="datetime1">
              <a:rPr lang="es-MX" smtClean="0"/>
              <a:pPr/>
              <a:t>16/10/2017</a:t>
            </a:fld>
            <a:endParaRPr lang="es-MX" dirty="0"/>
          </a:p>
        </p:txBody>
      </p:sp>
      <p:sp>
        <p:nvSpPr>
          <p:cNvPr id="6" name="5 Marcador de pie de página"/>
          <p:cNvSpPr>
            <a:spLocks noGrp="1"/>
          </p:cNvSpPr>
          <p:nvPr>
            <p:ph type="ftr" sz="quarter" idx="11"/>
          </p:nvPr>
        </p:nvSpPr>
        <p:spPr/>
        <p:txBody>
          <a:bodyPr/>
          <a:lstStyle/>
          <a:p>
            <a:r>
              <a:rPr lang="es-MX" smtClean="0"/>
              <a:t>Dra. Erika Cruz Coria</a:t>
            </a:r>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287333854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91680" y="274638"/>
            <a:ext cx="6995120" cy="114300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1331640" y="1600200"/>
            <a:ext cx="735516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971600" y="6520259"/>
            <a:ext cx="2133600" cy="365125"/>
          </a:xfrm>
          <a:prstGeom prst="rect">
            <a:avLst/>
          </a:prstGeom>
        </p:spPr>
        <p:txBody>
          <a:bodyPr vert="horz" lIns="91440" tIns="45720" rIns="91440" bIns="45720" rtlCol="0" anchor="ctr"/>
          <a:lstStyle>
            <a:lvl1pPr algn="ctr">
              <a:defRPr sz="800">
                <a:solidFill>
                  <a:schemeClr val="tx1">
                    <a:tint val="75000"/>
                  </a:schemeClr>
                </a:solidFill>
                <a:latin typeface="Berlin Sans FB" panose="020E0602020502020306" pitchFamily="34" charset="0"/>
              </a:defRPr>
            </a:lvl1pPr>
          </a:lstStyle>
          <a:p>
            <a:fld id="{7AC03D11-D611-490B-A98E-E3AF75C7A904}" type="datetime1">
              <a:rPr lang="es-MX" smtClean="0"/>
              <a:pPr/>
              <a:t>16/10/2017</a:t>
            </a:fld>
            <a:endParaRPr lang="es-MX" dirty="0"/>
          </a:p>
        </p:txBody>
      </p:sp>
      <p:sp>
        <p:nvSpPr>
          <p:cNvPr id="5" name="4 Marcador de pie de página"/>
          <p:cNvSpPr>
            <a:spLocks noGrp="1"/>
          </p:cNvSpPr>
          <p:nvPr>
            <p:ph type="ftr" sz="quarter" idx="3"/>
          </p:nvPr>
        </p:nvSpPr>
        <p:spPr>
          <a:xfrm>
            <a:off x="3476600" y="6525344"/>
            <a:ext cx="2895600" cy="365125"/>
          </a:xfrm>
          <a:prstGeom prst="rect">
            <a:avLst/>
          </a:prstGeom>
        </p:spPr>
        <p:txBody>
          <a:bodyPr vert="horz" lIns="91440" tIns="45720" rIns="91440" bIns="45720" rtlCol="0" anchor="ctr"/>
          <a:lstStyle>
            <a:lvl1pPr algn="ctr">
              <a:defRPr sz="1000">
                <a:solidFill>
                  <a:schemeClr val="tx1">
                    <a:tint val="75000"/>
                  </a:schemeClr>
                </a:solidFill>
                <a:latin typeface="Berlin Sans FB" panose="020E0602020502020306" pitchFamily="34" charset="0"/>
              </a:defRPr>
            </a:lvl1pPr>
          </a:lstStyle>
          <a:p>
            <a:r>
              <a:rPr lang="es-MX" smtClean="0"/>
              <a:t>Dra. Erika Cruz Coria</a:t>
            </a:r>
            <a:endParaRPr lang="es-MX" dirty="0"/>
          </a:p>
        </p:txBody>
      </p:sp>
      <p:sp>
        <p:nvSpPr>
          <p:cNvPr id="6" name="5 Marcador de número de diapositiva"/>
          <p:cNvSpPr>
            <a:spLocks noGrp="1"/>
          </p:cNvSpPr>
          <p:nvPr>
            <p:ph type="sldNum" sz="quarter" idx="4"/>
          </p:nvPr>
        </p:nvSpPr>
        <p:spPr>
          <a:xfrm>
            <a:off x="6804248" y="6525344"/>
            <a:ext cx="2133600" cy="365125"/>
          </a:xfrm>
          <a:prstGeom prst="rect">
            <a:avLst/>
          </a:prstGeom>
        </p:spPr>
        <p:txBody>
          <a:bodyPr vert="horz" lIns="91440" tIns="45720" rIns="91440" bIns="45720" rtlCol="0" anchor="ctr"/>
          <a:lstStyle>
            <a:lvl1pPr algn="r">
              <a:defRPr sz="1000">
                <a:solidFill>
                  <a:schemeClr val="tx1">
                    <a:tint val="75000"/>
                  </a:schemeClr>
                </a:solidFill>
                <a:latin typeface="Berlin Sans FB" panose="020E0602020502020306" pitchFamily="34" charset="0"/>
              </a:defRPr>
            </a:lvl1p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2088449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hf sldNum="0" hdr="0" dt="0"/>
  <p:txStyles>
    <p:title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403648" y="1785926"/>
            <a:ext cx="7054552" cy="1470025"/>
          </a:xfrm>
        </p:spPr>
        <p:txBody>
          <a:bodyPr/>
          <a:lstStyle/>
          <a:p>
            <a:r>
              <a:rPr lang="es-ES" dirty="0" smtClean="0">
                <a:latin typeface="Arial" pitchFamily="34" charset="0"/>
                <a:cs typeface="Arial" pitchFamily="34" charset="0"/>
              </a:rPr>
              <a:t>UNIVERSIDAD AUTÓNOMA DEL ESTADO DE HIDALGO</a:t>
            </a:r>
            <a:endParaRPr lang="es-MX" dirty="0">
              <a:latin typeface="Arial" pitchFamily="34" charset="0"/>
              <a:cs typeface="Arial" pitchFamily="34" charset="0"/>
            </a:endParaRPr>
          </a:p>
        </p:txBody>
      </p:sp>
      <p:sp>
        <p:nvSpPr>
          <p:cNvPr id="5" name="4 Subtítulo"/>
          <p:cNvSpPr>
            <a:spLocks noGrp="1"/>
          </p:cNvSpPr>
          <p:nvPr>
            <p:ph type="subTitle" idx="1"/>
          </p:nvPr>
        </p:nvSpPr>
        <p:spPr>
          <a:xfrm>
            <a:off x="1371600" y="4105292"/>
            <a:ext cx="7088832" cy="1752600"/>
          </a:xfrm>
        </p:spPr>
        <p:txBody>
          <a:bodyPr/>
          <a:lstStyle/>
          <a:p>
            <a:r>
              <a:rPr lang="es-ES" b="1" dirty="0" smtClean="0">
                <a:latin typeface="+mj-lt"/>
                <a:cs typeface="Arial" pitchFamily="34" charset="0"/>
              </a:rPr>
              <a:t>Instituto de Ciencias Económico Administrativas</a:t>
            </a:r>
            <a:endParaRPr lang="es-MX" b="1" dirty="0">
              <a:latin typeface="+mj-lt"/>
              <a:cs typeface="Arial" pitchFamily="34" charset="0"/>
            </a:endParaRPr>
          </a:p>
        </p:txBody>
      </p:sp>
    </p:spTree>
    <p:extLst>
      <p:ext uri="{BB962C8B-B14F-4D97-AF65-F5344CB8AC3E}">
        <p14:creationId xmlns:p14="http://schemas.microsoft.com/office/powerpoint/2010/main" xmlns="" val="364425620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404" y="404664"/>
            <a:ext cx="7185992" cy="764704"/>
          </a:xfrm>
        </p:spPr>
        <p:txBody>
          <a:bodyPr/>
          <a:lstStyle/>
          <a:p>
            <a:pPr fontAlgn="auto">
              <a:spcAft>
                <a:spcPts val="0"/>
              </a:spcAft>
              <a:defRPr/>
            </a:pPr>
            <a:r>
              <a:rPr lang="es-MX" sz="4000" dirty="0"/>
              <a:t>Clasificación de los mercados</a:t>
            </a:r>
          </a:p>
        </p:txBody>
      </p:sp>
      <p:sp>
        <p:nvSpPr>
          <p:cNvPr id="3" name="2 Marcador de contenido"/>
          <p:cNvSpPr>
            <a:spLocks noGrp="1"/>
          </p:cNvSpPr>
          <p:nvPr>
            <p:ph idx="1"/>
          </p:nvPr>
        </p:nvSpPr>
        <p:spPr>
          <a:xfrm>
            <a:off x="1619672" y="1484784"/>
            <a:ext cx="4248472" cy="5040560"/>
          </a:xfrm>
        </p:spPr>
        <p:txBody>
          <a:bodyPr>
            <a:normAutofit/>
          </a:bodyPr>
          <a:lstStyle/>
          <a:p>
            <a:pPr marL="0" indent="0" algn="just">
              <a:buNone/>
            </a:pPr>
            <a:r>
              <a:rPr lang="es-MX" sz="2400" dirty="0" smtClean="0">
                <a:solidFill>
                  <a:schemeClr val="tx1"/>
                </a:solidFill>
                <a:latin typeface="+mn-lt"/>
              </a:rPr>
              <a:t>	</a:t>
            </a:r>
            <a:endParaRPr lang="es-MX" sz="2400" dirty="0">
              <a:solidFill>
                <a:schemeClr val="tx1"/>
              </a:solidFill>
              <a:latin typeface="+mn-lt"/>
            </a:endParaRPr>
          </a:p>
        </p:txBody>
      </p:sp>
      <p:graphicFrame>
        <p:nvGraphicFramePr>
          <p:cNvPr id="7" name="Marcador de contenido 3"/>
          <p:cNvGraphicFramePr>
            <a:graphicFrameLocks/>
          </p:cNvGraphicFramePr>
          <p:nvPr>
            <p:extLst>
              <p:ext uri="{D42A27DB-BD31-4B8C-83A1-F6EECF244321}">
                <p14:modId xmlns:p14="http://schemas.microsoft.com/office/powerpoint/2010/main" xmlns="" val="3390004264"/>
              </p:ext>
            </p:extLst>
          </p:nvPr>
        </p:nvGraphicFramePr>
        <p:xfrm>
          <a:off x="1331404" y="1484784"/>
          <a:ext cx="7345052" cy="516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5159261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2 Marcador de contenido"/>
          <p:cNvSpPr>
            <a:spLocks noGrp="1"/>
          </p:cNvSpPr>
          <p:nvPr>
            <p:ph idx="1"/>
          </p:nvPr>
        </p:nvSpPr>
        <p:spPr>
          <a:xfrm>
            <a:off x="1285852" y="2357430"/>
            <a:ext cx="7355160" cy="3714776"/>
          </a:xfrm>
        </p:spPr>
        <p:txBody>
          <a:bodyPr>
            <a:normAutofit/>
          </a:bodyPr>
          <a:lstStyle/>
          <a:p>
            <a:pPr marL="0" indent="0" algn="just">
              <a:buNone/>
            </a:pPr>
            <a:r>
              <a:rPr lang="es-MX" sz="4000" dirty="0" smtClean="0"/>
              <a:t>Es un proceso de división del mercado en subgrupos homogéneos</a:t>
            </a:r>
          </a:p>
          <a:p>
            <a:pPr marL="0" indent="0" algn="just">
              <a:buNone/>
            </a:pPr>
            <a:r>
              <a:rPr lang="es-ES" altLang="es-MX" sz="2400" dirty="0" smtClean="0">
                <a:latin typeface="+mn-lt"/>
              </a:rPr>
              <a:t>(</a:t>
            </a:r>
            <a:r>
              <a:rPr lang="es-ES" altLang="es-MX" sz="2400" dirty="0" err="1" smtClean="0">
                <a:latin typeface="+mn-lt"/>
              </a:rPr>
              <a:t>Santesmases</a:t>
            </a:r>
            <a:r>
              <a:rPr lang="es-ES" altLang="es-MX" sz="2400" dirty="0" smtClean="0">
                <a:latin typeface="+mn-lt"/>
              </a:rPr>
              <a:t>, </a:t>
            </a:r>
            <a:r>
              <a:rPr lang="es-ES" altLang="es-MX" sz="2400" dirty="0" err="1" smtClean="0">
                <a:latin typeface="+mn-lt"/>
              </a:rPr>
              <a:t>Valderrey</a:t>
            </a:r>
            <a:r>
              <a:rPr lang="es-ES" altLang="es-MX" sz="2400" dirty="0" smtClean="0">
                <a:latin typeface="+mn-lt"/>
              </a:rPr>
              <a:t> y Sánchez, 2013)</a:t>
            </a:r>
            <a:endParaRPr lang="es-MX" altLang="es-MX" sz="2400" dirty="0" smtClean="0">
              <a:latin typeface="+mn-lt"/>
            </a:endParaRPr>
          </a:p>
        </p:txBody>
      </p:sp>
      <p:sp>
        <p:nvSpPr>
          <p:cNvPr id="4" name="1 Título"/>
          <p:cNvSpPr>
            <a:spLocks noGrp="1"/>
          </p:cNvSpPr>
          <p:nvPr>
            <p:ph type="title"/>
          </p:nvPr>
        </p:nvSpPr>
        <p:spPr>
          <a:xfrm>
            <a:off x="1370436" y="908720"/>
            <a:ext cx="7185992" cy="764704"/>
          </a:xfrm>
        </p:spPr>
        <p:txBody>
          <a:bodyPr/>
          <a:lstStyle/>
          <a:p>
            <a:pPr algn="ctr" eaLnBrk="1" fontAlgn="auto" hangingPunct="1">
              <a:spcAft>
                <a:spcPts val="0"/>
              </a:spcAft>
              <a:defRPr/>
            </a:pPr>
            <a:r>
              <a:rPr lang="es-MX" sz="4000" dirty="0" smtClean="0"/>
              <a:t>SEGMENTACIÓN DE MERCADOS</a:t>
            </a:r>
            <a:endParaRPr lang="es-MX" sz="4000" dirty="0"/>
          </a:p>
        </p:txBody>
      </p:sp>
    </p:spTree>
    <p:extLst>
      <p:ext uri="{BB962C8B-B14F-4D97-AF65-F5344CB8AC3E}">
        <p14:creationId xmlns:p14="http://schemas.microsoft.com/office/powerpoint/2010/main" xmlns="" val="386760356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VARIABLES DE SEGMENTACIÓN</a:t>
            </a:r>
            <a:endParaRPr lang="es-MX" dirty="0"/>
          </a:p>
        </p:txBody>
      </p:sp>
      <p:sp>
        <p:nvSpPr>
          <p:cNvPr id="4" name="Título 1"/>
          <p:cNvSpPr txBox="1">
            <a:spLocks/>
          </p:cNvSpPr>
          <p:nvPr/>
        </p:nvSpPr>
        <p:spPr>
          <a:xfrm>
            <a:off x="1504064" y="1758768"/>
            <a:ext cx="6884360" cy="68484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3600" kern="1200">
                <a:solidFill>
                  <a:schemeClr val="dk1"/>
                </a:solidFill>
                <a:effectLst>
                  <a:outerShdw blurRad="38100" dist="38100" dir="2700000" algn="tl">
                    <a:srgbClr val="000000">
                      <a:alpha val="43137"/>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S" sz="2900" dirty="0">
                <a:solidFill>
                  <a:srgbClr val="6A221D"/>
                </a:solidFill>
                <a:latin typeface="Berlin Sans FB" panose="020E0602020502020306" pitchFamily="34" charset="0"/>
              </a:rPr>
              <a:t>a) Demográfica</a:t>
            </a:r>
            <a:endParaRPr lang="es-MX" sz="2900" dirty="0">
              <a:solidFill>
                <a:srgbClr val="6A221D"/>
              </a:solidFill>
              <a:latin typeface="Berlin Sans FB" panose="020E0602020502020306" pitchFamily="34" charset="0"/>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xmlns="" val="4172709546"/>
              </p:ext>
            </p:extLst>
          </p:nvPr>
        </p:nvGraphicFramePr>
        <p:xfrm>
          <a:off x="1280592" y="3573016"/>
          <a:ext cx="7406208" cy="3168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1691680" y="3068960"/>
            <a:ext cx="6696744" cy="648072"/>
          </a:xfrm>
          <a:prstGeom prst="rect">
            <a:avLst/>
          </a:prstGeom>
          <a:noFill/>
        </p:spPr>
        <p:txBody>
          <a:bodyPr wrap="square" rtlCol="0">
            <a:spAutoFit/>
          </a:bodyPr>
          <a:lstStyle/>
          <a:p>
            <a:endParaRPr lang="es-MX"/>
          </a:p>
        </p:txBody>
      </p:sp>
      <p:sp>
        <p:nvSpPr>
          <p:cNvPr id="3" name="CuadroTexto 2"/>
          <p:cNvSpPr txBox="1"/>
          <p:nvPr/>
        </p:nvSpPr>
        <p:spPr>
          <a:xfrm>
            <a:off x="1691680" y="2784746"/>
            <a:ext cx="6552728" cy="707886"/>
          </a:xfrm>
          <a:prstGeom prst="rect">
            <a:avLst/>
          </a:prstGeom>
          <a:noFill/>
        </p:spPr>
        <p:txBody>
          <a:bodyPr wrap="square" rtlCol="0">
            <a:spAutoFit/>
          </a:bodyPr>
          <a:lstStyle/>
          <a:p>
            <a:r>
              <a:rPr lang="es-ES" sz="2000" dirty="0">
                <a:solidFill>
                  <a:srgbClr val="6A221D"/>
                </a:solidFill>
                <a:latin typeface="Berlin Sans FB" panose="020E0602020502020306" pitchFamily="34" charset="0"/>
              </a:rPr>
              <a:t>Consisten en dividir el mercado de acuerdo a las características propias del </a:t>
            </a:r>
            <a:r>
              <a:rPr lang="es-ES" sz="2000" dirty="0" smtClean="0">
                <a:solidFill>
                  <a:srgbClr val="6A221D"/>
                </a:solidFill>
                <a:latin typeface="Berlin Sans FB" panose="020E0602020502020306" pitchFamily="34" charset="0"/>
              </a:rPr>
              <a:t>individuo</a:t>
            </a:r>
            <a:endParaRPr lang="es-MX" sz="2000" dirty="0">
              <a:solidFill>
                <a:srgbClr val="6A221D"/>
              </a:solidFill>
              <a:latin typeface="Berlin Sans FB" panose="020E0602020502020306"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
            </a:r>
            <a:br>
              <a:rPr lang="es-MX" dirty="0" smtClean="0"/>
            </a:br>
            <a:endParaRPr lang="es-MX" dirty="0"/>
          </a:p>
        </p:txBody>
      </p:sp>
      <p:sp>
        <p:nvSpPr>
          <p:cNvPr id="5" name="CuadroTexto 4"/>
          <p:cNvSpPr txBox="1"/>
          <p:nvPr/>
        </p:nvSpPr>
        <p:spPr>
          <a:xfrm>
            <a:off x="1547664" y="5373216"/>
            <a:ext cx="2286000" cy="1384995"/>
          </a:xfrm>
          <a:prstGeom prst="rect">
            <a:avLst/>
          </a:prstGeom>
          <a:noFill/>
        </p:spPr>
        <p:txBody>
          <a:bodyPr wrap="square" rtlCol="0">
            <a:spAutoFit/>
          </a:bodyPr>
          <a:lstStyle/>
          <a:p>
            <a:pPr algn="just"/>
            <a:r>
              <a:rPr lang="es-ES" sz="1400" dirty="0">
                <a:solidFill>
                  <a:srgbClr val="6A221D"/>
                </a:solidFill>
                <a:effectLst>
                  <a:outerShdw blurRad="38100" dist="38100" dir="2700000" algn="tl">
                    <a:srgbClr val="000000">
                      <a:alpha val="43137"/>
                    </a:srgbClr>
                  </a:outerShdw>
                </a:effectLst>
                <a:latin typeface="Berlin Sans FB" panose="020E0602020502020306" pitchFamily="34" charset="0"/>
              </a:rPr>
              <a:t>Diversas etapas por las que transcurre la vida de las personas; está dado por una combinación de edad, estado civil y la presencia o ausencia de hijos</a:t>
            </a:r>
            <a:endParaRPr lang="es-MX" sz="1400" dirty="0">
              <a:solidFill>
                <a:srgbClr val="6A221D"/>
              </a:solidFill>
              <a:effectLst>
                <a:outerShdw blurRad="38100" dist="38100" dir="2700000" algn="tl">
                  <a:srgbClr val="000000">
                    <a:alpha val="43137"/>
                  </a:srgbClr>
                </a:outerShdw>
              </a:effectLst>
              <a:latin typeface="Berlin Sans FB" panose="020E0602020502020306" pitchFamily="34" charset="0"/>
            </a:endParaRPr>
          </a:p>
        </p:txBody>
      </p:sp>
      <p:cxnSp>
        <p:nvCxnSpPr>
          <p:cNvPr id="6" name="Conector curvado 5"/>
          <p:cNvCxnSpPr/>
          <p:nvPr/>
        </p:nvCxnSpPr>
        <p:spPr>
          <a:xfrm flipV="1">
            <a:off x="2051720" y="4725144"/>
            <a:ext cx="834390" cy="731520"/>
          </a:xfrm>
          <a:prstGeom prst="curvedConnector3">
            <a:avLst/>
          </a:prstGeom>
          <a:ln w="38100">
            <a:headEnd type="triangle"/>
            <a:tailEnd type="triangle"/>
          </a:ln>
        </p:spPr>
        <p:style>
          <a:lnRef idx="3">
            <a:schemeClr val="accent5"/>
          </a:lnRef>
          <a:fillRef idx="0">
            <a:schemeClr val="accent5"/>
          </a:fillRef>
          <a:effectRef idx="2">
            <a:schemeClr val="accent5"/>
          </a:effectRef>
          <a:fontRef idx="minor">
            <a:schemeClr val="tx1"/>
          </a:fontRef>
        </p:style>
      </p:cxnSp>
      <p:graphicFrame>
        <p:nvGraphicFramePr>
          <p:cNvPr id="9" name="Marcador de contenido 5"/>
          <p:cNvGraphicFramePr>
            <a:graphicFrameLocks noGrp="1"/>
          </p:cNvGraphicFramePr>
          <p:nvPr>
            <p:ph idx="1"/>
            <p:extLst>
              <p:ext uri="{D42A27DB-BD31-4B8C-83A1-F6EECF244321}">
                <p14:modId xmlns:p14="http://schemas.microsoft.com/office/powerpoint/2010/main" xmlns="" val="1714672911"/>
              </p:ext>
            </p:extLst>
          </p:nvPr>
        </p:nvGraphicFramePr>
        <p:xfrm>
          <a:off x="1691680" y="546368"/>
          <a:ext cx="7239332" cy="454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5"/>
          <p:cNvGraphicFramePr>
            <a:graphicFrameLocks/>
          </p:cNvGraphicFramePr>
          <p:nvPr>
            <p:extLst>
              <p:ext uri="{D42A27DB-BD31-4B8C-83A1-F6EECF244321}">
                <p14:modId xmlns:p14="http://schemas.microsoft.com/office/powerpoint/2010/main" xmlns="" val="700109565"/>
              </p:ext>
            </p:extLst>
          </p:nvPr>
        </p:nvGraphicFramePr>
        <p:xfrm>
          <a:off x="861060" y="1417638"/>
          <a:ext cx="7527364" cy="4251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VARIABLES DE SEGMENTACIÓN</a:t>
            </a:r>
            <a:endParaRPr lang="es-MX" dirty="0"/>
          </a:p>
        </p:txBody>
      </p:sp>
      <p:sp>
        <p:nvSpPr>
          <p:cNvPr id="4" name="Título 1"/>
          <p:cNvSpPr txBox="1">
            <a:spLocks/>
          </p:cNvSpPr>
          <p:nvPr/>
        </p:nvSpPr>
        <p:spPr>
          <a:xfrm>
            <a:off x="1360048" y="1613019"/>
            <a:ext cx="6884360" cy="68484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3600" kern="1200">
                <a:solidFill>
                  <a:schemeClr val="dk1"/>
                </a:solidFill>
                <a:effectLst>
                  <a:outerShdw blurRad="38100" dist="38100" dir="2700000" algn="tl">
                    <a:srgbClr val="000000">
                      <a:alpha val="43137"/>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S" sz="2800" dirty="0">
                <a:solidFill>
                  <a:srgbClr val="6A221D"/>
                </a:solidFill>
                <a:latin typeface="Berlin Sans FB" panose="020E0602020502020306" pitchFamily="34" charset="0"/>
              </a:rPr>
              <a:t>b) Geográfica</a:t>
            </a:r>
            <a:endParaRPr lang="es-MX" sz="2800" dirty="0">
              <a:solidFill>
                <a:srgbClr val="6A221D"/>
              </a:solidFill>
              <a:latin typeface="Berlin Sans FB" panose="020E0602020502020306" pitchFamily="34" charset="0"/>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xmlns="" val="2704777738"/>
              </p:ext>
            </p:extLst>
          </p:nvPr>
        </p:nvGraphicFramePr>
        <p:xfrm>
          <a:off x="1547664" y="3573016"/>
          <a:ext cx="6912768" cy="2675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1813896" y="2486909"/>
            <a:ext cx="5976664" cy="1384995"/>
          </a:xfrm>
          <a:prstGeom prst="rect">
            <a:avLst/>
          </a:prstGeom>
          <a:noFill/>
        </p:spPr>
        <p:txBody>
          <a:bodyPr wrap="square" rtlCol="0">
            <a:spAutoFit/>
          </a:bodyPr>
          <a:lstStyle/>
          <a:p>
            <a:r>
              <a:rPr lang="es-ES" sz="2800" dirty="0">
                <a:solidFill>
                  <a:srgbClr val="6A221D"/>
                </a:solidFill>
                <a:latin typeface="Berlin Sans FB" panose="020E0602020502020306" pitchFamily="34" charset="0"/>
              </a:rPr>
              <a:t>¿Cómo es el lugar donde el consumidor se desenvuelve? ¿Cómo es el clima? ¿Cuál es el desarrollo de la región?</a:t>
            </a:r>
            <a:endParaRPr lang="es-MX" sz="2800" dirty="0">
              <a:solidFill>
                <a:srgbClr val="6A221D"/>
              </a:solidFill>
              <a:latin typeface="Berlin Sans FB" panose="020E0602020502020306" pitchFamily="34" charset="0"/>
            </a:endParaRPr>
          </a:p>
        </p:txBody>
      </p:sp>
    </p:spTree>
    <p:extLst>
      <p:ext uri="{BB962C8B-B14F-4D97-AF65-F5344CB8AC3E}">
        <p14:creationId xmlns:p14="http://schemas.microsoft.com/office/powerpoint/2010/main" xmlns="" val="411972359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VARIABLES DE SEGMENTACIÓN</a:t>
            </a:r>
            <a:endParaRPr lang="es-MX" dirty="0"/>
          </a:p>
        </p:txBody>
      </p:sp>
      <p:sp>
        <p:nvSpPr>
          <p:cNvPr id="4" name="Título 1"/>
          <p:cNvSpPr txBox="1">
            <a:spLocks/>
          </p:cNvSpPr>
          <p:nvPr/>
        </p:nvSpPr>
        <p:spPr>
          <a:xfrm>
            <a:off x="1259632" y="1428552"/>
            <a:ext cx="6884360" cy="68484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3600" kern="1200">
                <a:solidFill>
                  <a:schemeClr val="dk1"/>
                </a:solidFill>
                <a:effectLst>
                  <a:outerShdw blurRad="38100" dist="38100" dir="2700000" algn="tl">
                    <a:srgbClr val="000000">
                      <a:alpha val="43137"/>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S" sz="2900" dirty="0">
                <a:solidFill>
                  <a:srgbClr val="6A221D"/>
                </a:solidFill>
                <a:latin typeface="Berlin Sans FB" panose="020E0602020502020306" pitchFamily="34" charset="0"/>
              </a:rPr>
              <a:t>c) </a:t>
            </a:r>
            <a:r>
              <a:rPr lang="es-ES" sz="2900" dirty="0" err="1">
                <a:solidFill>
                  <a:srgbClr val="6A221D"/>
                </a:solidFill>
                <a:latin typeface="Berlin Sans FB" panose="020E0602020502020306" pitchFamily="34" charset="0"/>
              </a:rPr>
              <a:t>Psicográfica</a:t>
            </a:r>
            <a:endParaRPr lang="es-MX" sz="2900" dirty="0">
              <a:solidFill>
                <a:srgbClr val="6A221D"/>
              </a:solidFill>
              <a:latin typeface="Berlin Sans FB" panose="020E0602020502020306" pitchFamily="34" charset="0"/>
            </a:endParaRPr>
          </a:p>
        </p:txBody>
      </p:sp>
      <p:graphicFrame>
        <p:nvGraphicFramePr>
          <p:cNvPr id="7" name="Marcador de contenido 3"/>
          <p:cNvGraphicFramePr>
            <a:graphicFrameLocks noGrp="1"/>
          </p:cNvGraphicFramePr>
          <p:nvPr>
            <p:ph idx="1"/>
            <p:extLst>
              <p:ext uri="{D42A27DB-BD31-4B8C-83A1-F6EECF244321}">
                <p14:modId xmlns:p14="http://schemas.microsoft.com/office/powerpoint/2010/main" xmlns="" val="1914684246"/>
              </p:ext>
            </p:extLst>
          </p:nvPr>
        </p:nvGraphicFramePr>
        <p:xfrm>
          <a:off x="1270248" y="2593975"/>
          <a:ext cx="7478216" cy="3582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74739864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VARIABLES DE SEGMENTACIÓN</a:t>
            </a:r>
            <a:endParaRPr lang="es-MX" dirty="0"/>
          </a:p>
        </p:txBody>
      </p:sp>
      <p:graphicFrame>
        <p:nvGraphicFramePr>
          <p:cNvPr id="6" name="Marcador de contenido 3"/>
          <p:cNvGraphicFramePr>
            <a:graphicFrameLocks noGrp="1"/>
          </p:cNvGraphicFramePr>
          <p:nvPr>
            <p:ph idx="1"/>
            <p:extLst>
              <p:ext uri="{D42A27DB-BD31-4B8C-83A1-F6EECF244321}">
                <p14:modId xmlns:p14="http://schemas.microsoft.com/office/powerpoint/2010/main" xmlns="" val="1873618809"/>
              </p:ext>
            </p:extLst>
          </p:nvPr>
        </p:nvGraphicFramePr>
        <p:xfrm>
          <a:off x="1240392" y="1772816"/>
          <a:ext cx="7354887" cy="37772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ítulo 1"/>
          <p:cNvSpPr txBox="1">
            <a:spLocks/>
          </p:cNvSpPr>
          <p:nvPr/>
        </p:nvSpPr>
        <p:spPr>
          <a:xfrm>
            <a:off x="1475656" y="1772816"/>
            <a:ext cx="6884360" cy="68484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3600" kern="1200">
                <a:solidFill>
                  <a:schemeClr val="dk1"/>
                </a:solidFill>
                <a:effectLst>
                  <a:outerShdw blurRad="38100" dist="38100" dir="2700000" algn="tl">
                    <a:srgbClr val="000000">
                      <a:alpha val="43137"/>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S" dirty="0">
                <a:solidFill>
                  <a:srgbClr val="6A221D"/>
                </a:solidFill>
                <a:latin typeface="Berlin Sans FB" panose="020E0602020502020306" pitchFamily="34" charset="0"/>
              </a:rPr>
              <a:t>d) Tasa de uso</a:t>
            </a:r>
            <a:endParaRPr lang="es-MX" dirty="0">
              <a:solidFill>
                <a:srgbClr val="6A221D"/>
              </a:solidFill>
              <a:latin typeface="Berlin Sans FB" panose="020E0602020502020306" pitchFamily="34" charset="0"/>
            </a:endParaRPr>
          </a:p>
        </p:txBody>
      </p:sp>
      <p:sp>
        <p:nvSpPr>
          <p:cNvPr id="3" name="CuadroTexto 2"/>
          <p:cNvSpPr txBox="1"/>
          <p:nvPr/>
        </p:nvSpPr>
        <p:spPr>
          <a:xfrm>
            <a:off x="1475656" y="5157192"/>
            <a:ext cx="6984776" cy="1169551"/>
          </a:xfrm>
          <a:prstGeom prst="rect">
            <a:avLst/>
          </a:prstGeom>
          <a:noFill/>
        </p:spPr>
        <p:txBody>
          <a:bodyPr wrap="square" rtlCol="0">
            <a:spAutoFit/>
          </a:bodyPr>
          <a:lstStyle/>
          <a:p>
            <a:r>
              <a:rPr lang="es-ES" sz="1400" dirty="0">
                <a:solidFill>
                  <a:srgbClr val="6A221D"/>
                </a:solidFill>
                <a:effectLst>
                  <a:outerShdw blurRad="38100" dist="38100" dir="2700000" algn="tl">
                    <a:srgbClr val="000000">
                      <a:alpha val="43137"/>
                    </a:srgbClr>
                  </a:outerShdw>
                </a:effectLst>
                <a:latin typeface="Berlin Sans FB" panose="020E0602020502020306" pitchFamily="34" charset="0"/>
              </a:rPr>
              <a:t>Responden a las preguntas </a:t>
            </a:r>
          </a:p>
          <a:p>
            <a:pPr marL="285750" indent="-285750">
              <a:buFont typeface="Arial" panose="020B0604020202020204" pitchFamily="34" charset="0"/>
              <a:buChar char="•"/>
            </a:pPr>
            <a:r>
              <a:rPr lang="es-ES" sz="1400" dirty="0">
                <a:solidFill>
                  <a:srgbClr val="6A221D"/>
                </a:solidFill>
                <a:effectLst>
                  <a:outerShdw blurRad="38100" dist="38100" dir="2700000" algn="tl">
                    <a:srgbClr val="000000">
                      <a:alpha val="43137"/>
                    </a:srgbClr>
                  </a:outerShdw>
                </a:effectLst>
                <a:latin typeface="Berlin Sans FB" panose="020E0602020502020306" pitchFamily="34" charset="0"/>
              </a:rPr>
              <a:t>¿Cuándo lo utiliza?</a:t>
            </a:r>
          </a:p>
          <a:p>
            <a:pPr marL="285750" indent="-285750">
              <a:buFont typeface="Arial" panose="020B0604020202020204" pitchFamily="34" charset="0"/>
              <a:buChar char="•"/>
            </a:pPr>
            <a:r>
              <a:rPr lang="es-ES" sz="1400" dirty="0">
                <a:solidFill>
                  <a:srgbClr val="6A221D"/>
                </a:solidFill>
                <a:effectLst>
                  <a:outerShdw blurRad="38100" dist="38100" dir="2700000" algn="tl">
                    <a:srgbClr val="000000">
                      <a:alpha val="43137"/>
                    </a:srgbClr>
                  </a:outerShdw>
                </a:effectLst>
                <a:latin typeface="Berlin Sans FB" panose="020E0602020502020306" pitchFamily="34" charset="0"/>
              </a:rPr>
              <a:t>¿Cuántas veces al día, semana, mes, año?</a:t>
            </a:r>
          </a:p>
          <a:p>
            <a:pPr marL="285750" indent="-285750">
              <a:buFont typeface="Arial" panose="020B0604020202020204" pitchFamily="34" charset="0"/>
              <a:buChar char="•"/>
            </a:pPr>
            <a:r>
              <a:rPr lang="es-ES" sz="1400" dirty="0">
                <a:solidFill>
                  <a:srgbClr val="6A221D"/>
                </a:solidFill>
                <a:effectLst>
                  <a:outerShdw blurRad="38100" dist="38100" dir="2700000" algn="tl">
                    <a:srgbClr val="000000">
                      <a:alpha val="43137"/>
                    </a:srgbClr>
                  </a:outerShdw>
                </a:effectLst>
                <a:latin typeface="Berlin Sans FB" panose="020E0602020502020306" pitchFamily="34" charset="0"/>
              </a:rPr>
              <a:t>¿Se emplea en ocasión especial?</a:t>
            </a:r>
          </a:p>
          <a:p>
            <a:pPr marL="285750" indent="-285750">
              <a:buFont typeface="Arial" panose="020B0604020202020204" pitchFamily="34" charset="0"/>
              <a:buChar char="•"/>
            </a:pPr>
            <a:r>
              <a:rPr lang="es-ES" sz="1400" dirty="0">
                <a:solidFill>
                  <a:srgbClr val="6A221D"/>
                </a:solidFill>
                <a:effectLst>
                  <a:outerShdw blurRad="38100" dist="38100" dir="2700000" algn="tl">
                    <a:srgbClr val="000000">
                      <a:alpha val="43137"/>
                    </a:srgbClr>
                  </a:outerShdw>
                </a:effectLst>
                <a:latin typeface="Berlin Sans FB" panose="020E0602020502020306" pitchFamily="34" charset="0"/>
              </a:rPr>
              <a:t>¿Debe acompañarse con algún producto complementario?</a:t>
            </a:r>
            <a:endParaRPr lang="es-MX" sz="1400" dirty="0">
              <a:solidFill>
                <a:srgbClr val="6A221D"/>
              </a:solidFill>
              <a:effectLst>
                <a:outerShdw blurRad="38100" dist="38100" dir="2700000" algn="tl">
                  <a:srgbClr val="000000">
                    <a:alpha val="43137"/>
                  </a:srgbClr>
                </a:outerShdw>
              </a:effectLst>
              <a:latin typeface="Berlin Sans FB" panose="020E0602020502020306" pitchFamily="34" charset="0"/>
            </a:endParaRPr>
          </a:p>
        </p:txBody>
      </p:sp>
    </p:spTree>
    <p:extLst>
      <p:ext uri="{BB962C8B-B14F-4D97-AF65-F5344CB8AC3E}">
        <p14:creationId xmlns:p14="http://schemas.microsoft.com/office/powerpoint/2010/main" xmlns="" val="29005246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stretch>
            <a:fillRect/>
          </a:stretch>
        </p:blipFill>
        <p:spPr>
          <a:xfrm>
            <a:off x="4788024" y="1937570"/>
            <a:ext cx="3937635" cy="4247541"/>
          </a:xfrm>
          <a:prstGeom prst="rect">
            <a:avLst/>
          </a:prstGeom>
        </p:spPr>
      </p:pic>
      <p:sp>
        <p:nvSpPr>
          <p:cNvPr id="2" name="Título 1"/>
          <p:cNvSpPr>
            <a:spLocks noGrp="1"/>
          </p:cNvSpPr>
          <p:nvPr>
            <p:ph type="title"/>
          </p:nvPr>
        </p:nvSpPr>
        <p:spPr>
          <a:xfrm>
            <a:off x="1691680" y="692696"/>
            <a:ext cx="4266248" cy="994172"/>
          </a:xfrm>
          <a:noFill/>
          <a:ln w="76200">
            <a:noFill/>
          </a:ln>
        </p:spPr>
        <p:style>
          <a:lnRef idx="2">
            <a:schemeClr val="accent5"/>
          </a:lnRef>
          <a:fillRef idx="1">
            <a:schemeClr val="lt1"/>
          </a:fillRef>
          <a:effectRef idx="0">
            <a:schemeClr val="accent5"/>
          </a:effectRef>
          <a:fontRef idx="minor">
            <a:schemeClr val="dk1"/>
          </a:fontRef>
        </p:style>
        <p:txBody>
          <a:bodyPr/>
          <a:lstStyle/>
          <a:p>
            <a:r>
              <a:rPr lang="es-ES" dirty="0">
                <a:solidFill>
                  <a:srgbClr val="6A221D"/>
                </a:solidFill>
                <a:latin typeface="Berlin Sans FB" panose="020E0602020502020306" pitchFamily="34" charset="0"/>
              </a:rPr>
              <a:t>Perfil del consumidor</a:t>
            </a:r>
            <a:endParaRPr lang="es-MX" dirty="0">
              <a:solidFill>
                <a:srgbClr val="6A221D"/>
              </a:solidFill>
              <a:latin typeface="Berlin Sans FB" panose="020E0602020502020306" pitchFamily="34" charset="0"/>
            </a:endParaRPr>
          </a:p>
        </p:txBody>
      </p:sp>
      <p:sp>
        <p:nvSpPr>
          <p:cNvPr id="5" name="Rectángulo 4"/>
          <p:cNvSpPr/>
          <p:nvPr/>
        </p:nvSpPr>
        <p:spPr>
          <a:xfrm>
            <a:off x="1403649" y="2861011"/>
            <a:ext cx="2736304" cy="2785378"/>
          </a:xfrm>
          <a:prstGeom prst="rect">
            <a:avLst/>
          </a:prstGeom>
        </p:spPr>
        <p:txBody>
          <a:bodyPr wrap="square">
            <a:spAutoFit/>
          </a:bodyPr>
          <a:lstStyle/>
          <a:p>
            <a:pPr algn="just"/>
            <a:r>
              <a:rPr lang="es-MX" sz="2500" dirty="0">
                <a:solidFill>
                  <a:srgbClr val="6A221D"/>
                </a:solidFill>
                <a:latin typeface="Berlin Sans FB" panose="020E0602020502020306" pitchFamily="34" charset="0"/>
              </a:rPr>
              <a:t>Es el conjunto de características que, con base en el análisis de las variables de un mercado, describe al cliente meta. </a:t>
            </a:r>
          </a:p>
        </p:txBody>
      </p:sp>
    </p:spTree>
    <p:extLst>
      <p:ext uri="{BB962C8B-B14F-4D97-AF65-F5344CB8AC3E}">
        <p14:creationId xmlns:p14="http://schemas.microsoft.com/office/powerpoint/2010/main" xmlns="" val="143624264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Ejemplo</a:t>
            </a:r>
            <a:endParaRPr lang="es-MX" dirty="0"/>
          </a:p>
        </p:txBody>
      </p:sp>
      <p:sp>
        <p:nvSpPr>
          <p:cNvPr id="3" name="Marcador de contenido 2"/>
          <p:cNvSpPr>
            <a:spLocks noGrp="1"/>
          </p:cNvSpPr>
          <p:nvPr>
            <p:ph idx="1"/>
          </p:nvPr>
        </p:nvSpPr>
        <p:spPr>
          <a:xfrm>
            <a:off x="1763688" y="1600200"/>
            <a:ext cx="6923112" cy="4525963"/>
          </a:xfrm>
        </p:spPr>
        <p:txBody>
          <a:bodyPr>
            <a:normAutofit fontScale="77500" lnSpcReduction="20000"/>
          </a:bodyPr>
          <a:lstStyle/>
          <a:p>
            <a:pPr marL="0" indent="0" algn="just">
              <a:buNone/>
            </a:pPr>
            <a:r>
              <a:rPr lang="es-MX" dirty="0"/>
              <a:t>El </a:t>
            </a:r>
            <a:r>
              <a:rPr lang="es-MX" sz="3600" dirty="0">
                <a:effectLst>
                  <a:outerShdw blurRad="38100" dist="38100" dir="2700000" algn="tl">
                    <a:srgbClr val="000000">
                      <a:alpha val="43137"/>
                    </a:srgbClr>
                  </a:outerShdw>
                </a:effectLst>
              </a:rPr>
              <a:t>comprador</a:t>
            </a:r>
            <a:r>
              <a:rPr lang="es-MX" dirty="0"/>
              <a:t> de teléfonos móviles inteligentes de alta gama en </a:t>
            </a:r>
            <a:r>
              <a:rPr lang="es-MX" dirty="0" err="1"/>
              <a:t>Iphone</a:t>
            </a:r>
            <a:r>
              <a:rPr lang="es-MX" dirty="0"/>
              <a:t> es de sexo masculino, soltero, sin hijos, tiene una </a:t>
            </a:r>
            <a:r>
              <a:rPr lang="es-MX" sz="3600" dirty="0">
                <a:effectLst>
                  <a:outerShdw blurRad="38100" dist="38100" dir="2700000" algn="tl">
                    <a:srgbClr val="000000">
                      <a:alpha val="43137"/>
                    </a:srgbClr>
                  </a:outerShdw>
                </a:effectLst>
              </a:rPr>
              <a:t>edad</a:t>
            </a:r>
            <a:r>
              <a:rPr lang="es-MX" dirty="0"/>
              <a:t> media de 26 años, cuenta con una educación universitaria promedio de 3 años, altos ingresos económicos, su carrera profesional es su prioridad, practica ejercicio al menos 3 veces por semana, está conectado de forma permanente con sus amigos y familiares en redes sociales, percibe su teléfono como una herramienta que le da estatus y lo emplea como una forma de expresar que es una persona moderna, conectada con la tecnología y que está a la vanguardia de los movimientos sociales actuales.</a:t>
            </a:r>
          </a:p>
          <a:p>
            <a:pPr marL="0" indent="0" algn="just">
              <a:buNone/>
            </a:pPr>
            <a:endParaRPr lang="es-MX" dirty="0"/>
          </a:p>
        </p:txBody>
      </p:sp>
      <p:sp>
        <p:nvSpPr>
          <p:cNvPr id="4" name="Marcador de pie de página 3"/>
          <p:cNvSpPr>
            <a:spLocks noGrp="1"/>
          </p:cNvSpPr>
          <p:nvPr>
            <p:ph type="ftr" sz="quarter" idx="11"/>
          </p:nvPr>
        </p:nvSpPr>
        <p:spPr/>
        <p:txBody>
          <a:bodyPr/>
          <a:lstStyle/>
          <a:p>
            <a:r>
              <a:rPr lang="es-MX" smtClean="0"/>
              <a:t>Dra. Erika Cruz Coria</a:t>
            </a:r>
            <a:endParaRPr lang="es-MX" dirty="0"/>
          </a:p>
        </p:txBody>
      </p:sp>
    </p:spTree>
    <p:extLst>
      <p:ext uri="{BB962C8B-B14F-4D97-AF65-F5344CB8AC3E}">
        <p14:creationId xmlns:p14="http://schemas.microsoft.com/office/powerpoint/2010/main" xmlns="" val="164303356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sz="3000" dirty="0">
                <a:latin typeface="Century Gothic" pitchFamily="34" charset="0"/>
              </a:rPr>
              <a:t>ASIGNATURA: </a:t>
            </a:r>
            <a:br>
              <a:rPr lang="es-MX" sz="3000" dirty="0">
                <a:latin typeface="Century Gothic" pitchFamily="34" charset="0"/>
              </a:rPr>
            </a:br>
            <a:r>
              <a:rPr lang="es-MX" b="1" u="sng" dirty="0" smtClean="0">
                <a:latin typeface="Century Gothic" pitchFamily="34" charset="0"/>
              </a:rPr>
              <a:t>Fundamentos de Mercadotecnia</a:t>
            </a:r>
            <a:endParaRPr lang="es-MX" b="1" u="sng" dirty="0">
              <a:latin typeface="Century Gothic" pitchFamily="34" charset="0"/>
            </a:endParaRPr>
          </a:p>
        </p:txBody>
      </p:sp>
      <p:sp>
        <p:nvSpPr>
          <p:cNvPr id="3" name="Subtítulo 2"/>
          <p:cNvSpPr>
            <a:spLocks noGrp="1"/>
          </p:cNvSpPr>
          <p:nvPr>
            <p:ph type="subTitle" idx="1"/>
          </p:nvPr>
        </p:nvSpPr>
        <p:spPr>
          <a:xfrm>
            <a:off x="1259632" y="3886200"/>
            <a:ext cx="7200800" cy="1752600"/>
          </a:xfrm>
        </p:spPr>
        <p:txBody>
          <a:bodyPr>
            <a:normAutofit fontScale="92500" lnSpcReduction="10000"/>
          </a:bodyPr>
          <a:lstStyle/>
          <a:p>
            <a:r>
              <a:rPr lang="es-MX" sz="4600" dirty="0" smtClean="0">
                <a:solidFill>
                  <a:schemeClr val="tx1"/>
                </a:solidFill>
                <a:latin typeface="Century Gothic" pitchFamily="34" charset="0"/>
              </a:rPr>
              <a:t>ELABORÓ:</a:t>
            </a:r>
          </a:p>
          <a:p>
            <a:pPr marL="714375"/>
            <a:r>
              <a:rPr lang="es-MX" sz="3700" dirty="0" smtClean="0">
                <a:solidFill>
                  <a:srgbClr val="6A221D"/>
                </a:solidFill>
                <a:effectLst>
                  <a:outerShdw blurRad="38100" dist="38100" dir="2700000" algn="tl">
                    <a:srgbClr val="000000">
                      <a:alpha val="43137"/>
                    </a:srgbClr>
                  </a:outerShdw>
                </a:effectLst>
                <a:latin typeface="Century Gothic" pitchFamily="34" charset="0"/>
                <a:cs typeface="Arial" pitchFamily="34" charset="0"/>
              </a:rPr>
              <a:t>Dra. Karina Valencia Sandoval</a:t>
            </a:r>
            <a:endParaRPr lang="es-MX" sz="3700" dirty="0">
              <a:solidFill>
                <a:srgbClr val="6A221D"/>
              </a:solidFill>
              <a:effectLst>
                <a:outerShdw blurRad="38100" dist="38100" dir="2700000" algn="tl">
                  <a:srgbClr val="000000">
                    <a:alpha val="43137"/>
                  </a:srgbClr>
                </a:outerShdw>
              </a:effectLst>
              <a:latin typeface="Century Gothic" pitchFamily="34" charset="0"/>
              <a:cs typeface="Arial" pitchFamily="34" charset="0"/>
            </a:endParaRPr>
          </a:p>
          <a:p>
            <a:pPr marL="714375"/>
            <a:endParaRPr lang="es-MX" sz="3700" dirty="0">
              <a:solidFill>
                <a:srgbClr val="6A221D"/>
              </a:solidFill>
              <a:effectLst>
                <a:outerShdw blurRad="38100" dist="38100" dir="2700000" algn="tl">
                  <a:srgbClr val="000000">
                    <a:alpha val="43137"/>
                  </a:srgbClr>
                </a:outerShdw>
              </a:effectLst>
              <a:latin typeface="Century Gothic" pitchFamily="34" charset="0"/>
              <a:cs typeface="Arial" pitchFamily="34" charset="0"/>
            </a:endParaRPr>
          </a:p>
        </p:txBody>
      </p:sp>
    </p:spTree>
    <p:extLst>
      <p:ext uri="{BB962C8B-B14F-4D97-AF65-F5344CB8AC3E}">
        <p14:creationId xmlns:p14="http://schemas.microsoft.com/office/powerpoint/2010/main" xmlns="" val="118550109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err="1" smtClean="0"/>
              <a:t>Santesmases</a:t>
            </a:r>
            <a:r>
              <a:rPr lang="es-ES" dirty="0" smtClean="0"/>
              <a:t>, M., </a:t>
            </a:r>
            <a:r>
              <a:rPr lang="es-ES" dirty="0" err="1" smtClean="0"/>
              <a:t>Valderrey</a:t>
            </a:r>
            <a:r>
              <a:rPr lang="es-ES" dirty="0" smtClean="0"/>
              <a:t>, F. y Sánchez, A. (2013). </a:t>
            </a:r>
            <a:r>
              <a:rPr lang="es-ES" i="1" dirty="0" smtClean="0"/>
              <a:t>Fundamentos de mercadotecnia</a:t>
            </a:r>
            <a:r>
              <a:rPr lang="es-ES" dirty="0" smtClean="0"/>
              <a:t>. México: Grupo Editorial Patria</a:t>
            </a:r>
            <a:endParaRPr lang="es-MX" dirty="0" smtClean="0"/>
          </a:p>
          <a:p>
            <a:r>
              <a:rPr lang="es-MX" dirty="0" err="1" smtClean="0"/>
              <a:t>Sulser</a:t>
            </a:r>
            <a:r>
              <a:rPr lang="es-MX" dirty="0" smtClean="0"/>
              <a:t>, R. y Pedroza, J. (2004). </a:t>
            </a:r>
            <a:r>
              <a:rPr lang="es-MX" i="1" dirty="0" smtClean="0"/>
              <a:t>Exportación efectiva. Reglas básicas para el éxito del pequeño y mediano exportador</a:t>
            </a:r>
            <a:r>
              <a:rPr lang="es-MX" dirty="0" smtClean="0"/>
              <a:t>. México: ISEF.</a:t>
            </a:r>
          </a:p>
          <a:p>
            <a:endParaRPr lang="es-MX" dirty="0" smtClean="0"/>
          </a:p>
          <a:p>
            <a:endParaRPr lang="es-MX" dirty="0"/>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idx="1"/>
          </p:nvPr>
        </p:nvSpPr>
        <p:spPr/>
        <p:txBody>
          <a:bodyPr>
            <a:normAutofit/>
          </a:bodyPr>
          <a:lstStyle/>
          <a:p>
            <a:pPr lvl="1"/>
            <a:r>
              <a:rPr lang="es-MX" dirty="0">
                <a:effectLst>
                  <a:outerShdw blurRad="38100" dist="38100" dir="2700000" algn="tl">
                    <a:srgbClr val="000000">
                      <a:alpha val="43137"/>
                    </a:srgbClr>
                  </a:outerShdw>
                </a:effectLst>
                <a:latin typeface="Century Gothic" pitchFamily="34" charset="0"/>
                <a:cs typeface="Arial" pitchFamily="34" charset="0"/>
              </a:rPr>
              <a:t>Área </a:t>
            </a:r>
            <a:r>
              <a:rPr lang="es-MX" dirty="0" smtClean="0">
                <a:effectLst>
                  <a:outerShdw blurRad="38100" dist="38100" dir="2700000" algn="tl">
                    <a:srgbClr val="000000">
                      <a:alpha val="43137"/>
                    </a:srgbClr>
                  </a:outerShdw>
                </a:effectLst>
                <a:latin typeface="Century Gothic" pitchFamily="34" charset="0"/>
                <a:cs typeface="Arial" pitchFamily="34" charset="0"/>
              </a:rPr>
              <a:t>Académica: ADMINISTRACIÓN</a:t>
            </a:r>
            <a:endParaRPr lang="es-MX" dirty="0" smtClean="0">
              <a:latin typeface="Century Gothic" pitchFamily="34" charset="0"/>
              <a:cs typeface="Arial" pitchFamily="34" charset="0"/>
            </a:endParaRPr>
          </a:p>
          <a:p>
            <a:pPr lvl="1"/>
            <a:endParaRPr lang="es-MX" sz="2000" b="1" dirty="0">
              <a:effectLst>
                <a:outerShdw blurRad="38100" dist="38100" dir="2700000" algn="tl">
                  <a:srgbClr val="000000">
                    <a:alpha val="43137"/>
                  </a:srgbClr>
                </a:outerShdw>
              </a:effectLst>
              <a:latin typeface="Century Gothic" pitchFamily="34" charset="0"/>
              <a:cs typeface="Arial" pitchFamily="34" charset="0"/>
            </a:endParaRPr>
          </a:p>
          <a:p>
            <a:pPr lvl="1"/>
            <a:r>
              <a:rPr lang="es-MX" dirty="0" smtClean="0">
                <a:effectLst>
                  <a:outerShdw blurRad="38100" dist="38100" dir="2700000" algn="tl">
                    <a:srgbClr val="000000">
                      <a:alpha val="43137"/>
                    </a:srgbClr>
                  </a:outerShdw>
                </a:effectLst>
                <a:latin typeface="Century Gothic" pitchFamily="34" charset="0"/>
                <a:cs typeface="Arial" pitchFamily="34" charset="0"/>
              </a:rPr>
              <a:t>Tema:</a:t>
            </a:r>
            <a:r>
              <a:rPr lang="es-MX" dirty="0" smtClean="0">
                <a:latin typeface="Century Gothic" pitchFamily="34" charset="0"/>
                <a:cs typeface="Arial" pitchFamily="34" charset="0"/>
              </a:rPr>
              <a:t> Segmentación</a:t>
            </a:r>
          </a:p>
          <a:p>
            <a:pPr lvl="1"/>
            <a:endParaRPr lang="es-MX" sz="2000" b="1" dirty="0">
              <a:effectLst>
                <a:outerShdw blurRad="38100" dist="38100" dir="2700000" algn="tl">
                  <a:srgbClr val="000000">
                    <a:alpha val="43137"/>
                  </a:srgbClr>
                </a:outerShdw>
              </a:effectLst>
              <a:latin typeface="Century Gothic" pitchFamily="34" charset="0"/>
              <a:cs typeface="Arial" pitchFamily="34" charset="0"/>
            </a:endParaRPr>
          </a:p>
          <a:p>
            <a:pPr lvl="1"/>
            <a:r>
              <a:rPr lang="es-MX" dirty="0" smtClean="0">
                <a:effectLst>
                  <a:outerShdw blurRad="38100" dist="38100" dir="2700000" algn="tl">
                    <a:srgbClr val="000000">
                      <a:alpha val="43137"/>
                    </a:srgbClr>
                  </a:outerShdw>
                </a:effectLst>
                <a:latin typeface="Century Gothic" pitchFamily="34" charset="0"/>
                <a:cs typeface="Arial" pitchFamily="34" charset="0"/>
              </a:rPr>
              <a:t>Profesor(a):</a:t>
            </a:r>
          </a:p>
          <a:p>
            <a:pPr marL="714375" indent="0">
              <a:buNone/>
            </a:pPr>
            <a:r>
              <a:rPr lang="es-MX" sz="2800" dirty="0" smtClean="0">
                <a:effectLst>
                  <a:outerShdw blurRad="38100" dist="38100" dir="2700000" algn="tl">
                    <a:srgbClr val="000000">
                      <a:alpha val="43137"/>
                    </a:srgbClr>
                  </a:outerShdw>
                </a:effectLst>
                <a:latin typeface="Century Gothic" pitchFamily="34" charset="0"/>
                <a:cs typeface="Arial" pitchFamily="34" charset="0"/>
              </a:rPr>
              <a:t>Dra. Karina Valencia Sandoval</a:t>
            </a:r>
            <a:endParaRPr lang="es-MX" sz="2800" dirty="0">
              <a:effectLst>
                <a:outerShdw blurRad="38100" dist="38100" dir="2700000" algn="tl">
                  <a:srgbClr val="000000">
                    <a:alpha val="43137"/>
                  </a:srgbClr>
                </a:outerShdw>
              </a:effectLst>
              <a:latin typeface="Century Gothic" pitchFamily="34" charset="0"/>
              <a:cs typeface="Arial" pitchFamily="34" charset="0"/>
            </a:endParaRPr>
          </a:p>
          <a:p>
            <a:pPr marL="714375" lvl="1" indent="0">
              <a:buNone/>
            </a:pPr>
            <a:endParaRPr lang="es-MX" sz="2200" dirty="0">
              <a:solidFill>
                <a:schemeClr val="tx1"/>
              </a:solidFill>
              <a:latin typeface="Century Gothic" panose="020B0502020202020204" pitchFamily="34" charset="0"/>
            </a:endParaRPr>
          </a:p>
          <a:p>
            <a:pPr lvl="1"/>
            <a:r>
              <a:rPr lang="es-MX" dirty="0" smtClean="0">
                <a:effectLst>
                  <a:outerShdw blurRad="38100" dist="38100" dir="2700000" algn="tl">
                    <a:srgbClr val="000000">
                      <a:alpha val="43137"/>
                    </a:srgbClr>
                  </a:outerShdw>
                </a:effectLst>
                <a:latin typeface="Century Gothic" pitchFamily="34" charset="0"/>
                <a:cs typeface="Arial" pitchFamily="34" charset="0"/>
              </a:rPr>
              <a:t>Periodo:</a:t>
            </a:r>
            <a:r>
              <a:rPr lang="es-MX" dirty="0" smtClean="0">
                <a:latin typeface="Century Gothic" pitchFamily="34" charset="0"/>
                <a:cs typeface="Arial" pitchFamily="34" charset="0"/>
              </a:rPr>
              <a:t> Agosto-Diciembre 2017</a:t>
            </a:r>
            <a:endParaRPr lang="es-MX" sz="2000" dirty="0">
              <a:latin typeface="Century Gothic" pitchFamily="34" charset="0"/>
              <a:cs typeface="Arial" pitchFamily="34" charset="0"/>
            </a:endParaRPr>
          </a:p>
          <a:p>
            <a:endParaRPr lang="es-MX" dirty="0">
              <a:latin typeface="Century Gothic" pitchFamily="34" charset="0"/>
            </a:endParaRPr>
          </a:p>
        </p:txBody>
      </p:sp>
    </p:spTree>
    <p:extLst>
      <p:ext uri="{BB962C8B-B14F-4D97-AF65-F5344CB8AC3E}">
        <p14:creationId xmlns:p14="http://schemas.microsoft.com/office/powerpoint/2010/main" xmlns="" val="425157474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1680" y="274638"/>
            <a:ext cx="6995120" cy="706090"/>
          </a:xfrm>
        </p:spPr>
        <p:txBody>
          <a:bodyPr/>
          <a:lstStyle/>
          <a:p>
            <a:r>
              <a:rPr lang="es-MX" sz="2400" u="sng" dirty="0" smtClean="0"/>
              <a:t>Tema:</a:t>
            </a:r>
            <a:r>
              <a:rPr lang="es-MX" sz="2400" dirty="0" smtClean="0"/>
              <a:t> Segmentación</a:t>
            </a:r>
            <a:endParaRPr lang="es-MX" sz="2400" u="sng" dirty="0"/>
          </a:p>
        </p:txBody>
      </p:sp>
      <p:sp>
        <p:nvSpPr>
          <p:cNvPr id="3" name="Marcador de contenido 2"/>
          <p:cNvSpPr>
            <a:spLocks noGrp="1"/>
          </p:cNvSpPr>
          <p:nvPr>
            <p:ph idx="1"/>
          </p:nvPr>
        </p:nvSpPr>
        <p:spPr>
          <a:xfrm>
            <a:off x="1331640" y="1071546"/>
            <a:ext cx="7355160" cy="5143536"/>
          </a:xfrm>
        </p:spPr>
        <p:txBody>
          <a:bodyPr>
            <a:normAutofit fontScale="40000" lnSpcReduction="20000"/>
          </a:bodyPr>
          <a:lstStyle/>
          <a:p>
            <a:pPr marL="0" indent="0" algn="ctr">
              <a:buNone/>
            </a:pPr>
            <a:r>
              <a:rPr lang="es-MX" sz="8600" b="1" u="sng" dirty="0" smtClean="0">
                <a:latin typeface="Arial" panose="020B0604020202020204" pitchFamily="34" charset="0"/>
                <a:cs typeface="Arial" panose="020B0604020202020204" pitchFamily="34" charset="0"/>
              </a:rPr>
              <a:t>Resumen </a:t>
            </a:r>
          </a:p>
          <a:p>
            <a:pPr marL="0" indent="0" algn="just">
              <a:buNone/>
            </a:pPr>
            <a:r>
              <a:rPr lang="es-ES" sz="7200" dirty="0" smtClean="0"/>
              <a:t> La búsqueda de una ventaja competitiva entre las organizaciones ha hecho que éstas tengan que enfocarse en mercados específicos, involucrándose en aspectos claves del consumidor, características que al momento de decidir su compra sean importantes. La segmentación de mercados es un tema importante para desarrollar estrategias de mercadotecnia</a:t>
            </a:r>
            <a:endParaRPr lang="es-MX" sz="7200" dirty="0"/>
          </a:p>
          <a:p>
            <a:pPr algn="just"/>
            <a:r>
              <a:rPr lang="es-MX" sz="8600" b="1" dirty="0" smtClean="0">
                <a:latin typeface="Arial" pitchFamily="34" charset="0"/>
                <a:cs typeface="Arial" pitchFamily="34" charset="0"/>
              </a:rPr>
              <a:t>Palabras Clave: </a:t>
            </a:r>
            <a:r>
              <a:rPr lang="es-MX" sz="8600" dirty="0" smtClean="0">
                <a:latin typeface="Arial" pitchFamily="34" charset="0"/>
                <a:cs typeface="Arial" pitchFamily="34" charset="0"/>
              </a:rPr>
              <a:t>ventaja competitiva, mercado, consumidor</a:t>
            </a:r>
            <a:endParaRPr lang="es-MX" sz="8600" dirty="0">
              <a:latin typeface="Arial" pitchFamily="34" charset="0"/>
              <a:cs typeface="Arial" pitchFamily="34" charset="0"/>
            </a:endParaRPr>
          </a:p>
        </p:txBody>
      </p:sp>
    </p:spTree>
    <p:extLst>
      <p:ext uri="{BB962C8B-B14F-4D97-AF65-F5344CB8AC3E}">
        <p14:creationId xmlns:p14="http://schemas.microsoft.com/office/powerpoint/2010/main" xmlns="" val="177733090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sz="2800" b="1" u="sng" dirty="0" smtClean="0">
                <a:latin typeface="Arial" pitchFamily="34" charset="0"/>
                <a:cs typeface="Arial" pitchFamily="34" charset="0"/>
              </a:rPr>
              <a:t>Tema:</a:t>
            </a:r>
            <a:r>
              <a:rPr lang="es-MX" sz="2800" dirty="0" smtClean="0"/>
              <a:t> Segmentación</a:t>
            </a:r>
            <a:endParaRPr lang="es-MX" sz="2800"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algn="ctr">
              <a:lnSpc>
                <a:spcPct val="90000"/>
              </a:lnSpc>
              <a:buNone/>
            </a:pPr>
            <a:r>
              <a:rPr lang="fr-FR" sz="6400" b="1" u="sng" dirty="0" smtClean="0">
                <a:effectLst>
                  <a:outerShdw blurRad="38100" dist="38100" dir="2700000" algn="tl">
                    <a:srgbClr val="000000">
                      <a:alpha val="43137"/>
                    </a:srgbClr>
                  </a:outerShdw>
                </a:effectLst>
                <a:latin typeface="Arial" pitchFamily="34" charset="0"/>
                <a:cs typeface="Arial" pitchFamily="34" charset="0"/>
              </a:rPr>
              <a:t> </a:t>
            </a:r>
            <a:r>
              <a:rPr lang="fr-FR" sz="1600" b="1" u="sng" dirty="0" smtClean="0">
                <a:effectLst>
                  <a:outerShdw blurRad="38100" dist="38100" dir="2700000" algn="tl">
                    <a:srgbClr val="000000">
                      <a:alpha val="43137"/>
                    </a:srgbClr>
                  </a:outerShdw>
                </a:effectLst>
                <a:latin typeface="Arial" pitchFamily="34" charset="0"/>
                <a:cs typeface="Arial" pitchFamily="34" charset="0"/>
              </a:rPr>
              <a:t>Abstract</a:t>
            </a:r>
            <a:r>
              <a:rPr lang="en-US" sz="1600" dirty="0" smtClean="0"/>
              <a:t/>
            </a:r>
            <a:br>
              <a:rPr lang="en-US" sz="1600" dirty="0" smtClean="0"/>
            </a:br>
            <a:endParaRPr lang="en-US" sz="1600" dirty="0" smtClean="0"/>
          </a:p>
          <a:p>
            <a:pPr>
              <a:lnSpc>
                <a:spcPct val="90000"/>
              </a:lnSpc>
              <a:buNone/>
            </a:pPr>
            <a:endParaRPr lang="fr-FR" sz="1600" dirty="0">
              <a:latin typeface="Arial" pitchFamily="34" charset="0"/>
              <a:cs typeface="Arial" pitchFamily="34" charset="0"/>
            </a:endParaRPr>
          </a:p>
          <a:p>
            <a:pPr>
              <a:lnSpc>
                <a:spcPct val="90000"/>
              </a:lnSpc>
              <a:buNone/>
            </a:pPr>
            <a:r>
              <a:rPr lang="en-US" sz="1600" dirty="0">
                <a:latin typeface="Arial" pitchFamily="34" charset="0"/>
                <a:cs typeface="Arial" pitchFamily="34" charset="0"/>
              </a:rPr>
              <a:t>The search for a competitive advantage between the organizations has made them have to focus on specific markets, getting involved in key aspects of the consumer, characteristics that at the time of deciding their purchase are important. Market segmentation is an important topic for developing marketing strategies</a:t>
            </a:r>
            <a:endParaRPr lang="fr-FR" sz="1600" dirty="0">
              <a:latin typeface="Arial" pitchFamily="34" charset="0"/>
              <a:cs typeface="Arial" pitchFamily="34" charset="0"/>
            </a:endParaRPr>
          </a:p>
          <a:p>
            <a:pPr>
              <a:lnSpc>
                <a:spcPct val="90000"/>
              </a:lnSpc>
              <a:buNone/>
            </a:pPr>
            <a:endParaRPr lang="fr-FR" sz="1600" dirty="0">
              <a:latin typeface="Arial" pitchFamily="34" charset="0"/>
              <a:cs typeface="Arial" pitchFamily="34" charset="0"/>
            </a:endParaRPr>
          </a:p>
          <a:p>
            <a:pPr>
              <a:lnSpc>
                <a:spcPct val="90000"/>
              </a:lnSpc>
              <a:buNone/>
            </a:pPr>
            <a:r>
              <a:rPr lang="fr-FR" sz="1600" b="1" u="sng" dirty="0">
                <a:effectLst>
                  <a:outerShdw blurRad="38100" dist="38100" dir="2700000" algn="tl">
                    <a:srgbClr val="000000">
                      <a:alpha val="43137"/>
                    </a:srgbClr>
                  </a:outerShdw>
                </a:effectLst>
                <a:latin typeface="Arial" pitchFamily="34" charset="0"/>
                <a:cs typeface="Arial" pitchFamily="34" charset="0"/>
              </a:rPr>
              <a:t>Keywords</a:t>
            </a:r>
            <a:r>
              <a:rPr lang="fr-FR" sz="1600" b="1" dirty="0">
                <a:effectLst>
                  <a:outerShdw blurRad="38100" dist="38100" dir="2700000" algn="tl">
                    <a:srgbClr val="000000">
                      <a:alpha val="43137"/>
                    </a:srgbClr>
                  </a:outerShdw>
                </a:effectLst>
                <a:latin typeface="Arial" pitchFamily="34" charset="0"/>
                <a:cs typeface="Arial" pitchFamily="34" charset="0"/>
              </a:rPr>
              <a:t>: </a:t>
            </a:r>
            <a:r>
              <a:rPr lang="fr-FR" sz="1600" b="1" dirty="0" err="1">
                <a:effectLst>
                  <a:outerShdw blurRad="38100" dist="38100" dir="2700000" algn="tl">
                    <a:srgbClr val="000000">
                      <a:alpha val="43137"/>
                    </a:srgbClr>
                  </a:outerShdw>
                </a:effectLst>
                <a:latin typeface="Arial" pitchFamily="34" charset="0"/>
                <a:cs typeface="Arial" pitchFamily="34" charset="0"/>
              </a:rPr>
              <a:t>competitive</a:t>
            </a:r>
            <a:r>
              <a:rPr lang="fr-FR" sz="1600" b="1" dirty="0">
                <a:effectLst>
                  <a:outerShdw blurRad="38100" dist="38100" dir="2700000" algn="tl">
                    <a:srgbClr val="000000">
                      <a:alpha val="43137"/>
                    </a:srgbClr>
                  </a:outerShdw>
                </a:effectLst>
                <a:latin typeface="Arial" pitchFamily="34" charset="0"/>
                <a:cs typeface="Arial" pitchFamily="34" charset="0"/>
              </a:rPr>
              <a:t> </a:t>
            </a:r>
            <a:r>
              <a:rPr lang="fr-FR" sz="1600" b="1" dirty="0" err="1">
                <a:effectLst>
                  <a:outerShdw blurRad="38100" dist="38100" dir="2700000" algn="tl">
                    <a:srgbClr val="000000">
                      <a:alpha val="43137"/>
                    </a:srgbClr>
                  </a:outerShdw>
                </a:effectLst>
                <a:latin typeface="Arial" pitchFamily="34" charset="0"/>
                <a:cs typeface="Arial" pitchFamily="34" charset="0"/>
              </a:rPr>
              <a:t>advantage</a:t>
            </a:r>
            <a:r>
              <a:rPr lang="fr-FR" sz="1600" b="1" dirty="0">
                <a:effectLst>
                  <a:outerShdw blurRad="38100" dist="38100" dir="2700000" algn="tl">
                    <a:srgbClr val="000000">
                      <a:alpha val="43137"/>
                    </a:srgbClr>
                  </a:outerShdw>
                </a:effectLst>
                <a:latin typeface="Arial" pitchFamily="34" charset="0"/>
                <a:cs typeface="Arial" pitchFamily="34" charset="0"/>
              </a:rPr>
              <a:t>, </a:t>
            </a:r>
            <a:r>
              <a:rPr lang="fr-FR" sz="1600" b="1" dirty="0" err="1">
                <a:effectLst>
                  <a:outerShdw blurRad="38100" dist="38100" dir="2700000" algn="tl">
                    <a:srgbClr val="000000">
                      <a:alpha val="43137"/>
                    </a:srgbClr>
                  </a:outerShdw>
                </a:effectLst>
                <a:latin typeface="Arial" pitchFamily="34" charset="0"/>
                <a:cs typeface="Arial" pitchFamily="34" charset="0"/>
              </a:rPr>
              <a:t>market</a:t>
            </a:r>
            <a:r>
              <a:rPr lang="fr-FR" sz="1600" b="1" dirty="0">
                <a:effectLst>
                  <a:outerShdw blurRad="38100" dist="38100" dir="2700000" algn="tl">
                    <a:srgbClr val="000000">
                      <a:alpha val="43137"/>
                    </a:srgbClr>
                  </a:outerShdw>
                </a:effectLst>
                <a:latin typeface="Arial" pitchFamily="34" charset="0"/>
                <a:cs typeface="Arial" pitchFamily="34" charset="0"/>
              </a:rPr>
              <a:t>, consumer</a:t>
            </a:r>
            <a:endParaRPr lang="es-MX" sz="1600" dirty="0">
              <a:latin typeface="Arial" pitchFamily="34" charset="0"/>
              <a:cs typeface="Arial" pitchFamily="34" charset="0"/>
            </a:endParaRPr>
          </a:p>
        </p:txBody>
      </p:sp>
    </p:spTree>
    <p:extLst>
      <p:ext uri="{BB962C8B-B14F-4D97-AF65-F5344CB8AC3E}">
        <p14:creationId xmlns:p14="http://schemas.microsoft.com/office/powerpoint/2010/main" xmlns="" val="400272533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Objetivo General</a:t>
            </a:r>
            <a:endParaRPr lang="es-MX" dirty="0"/>
          </a:p>
        </p:txBody>
      </p:sp>
      <p:sp>
        <p:nvSpPr>
          <p:cNvPr id="5" name="4 Marcador de contenido"/>
          <p:cNvSpPr>
            <a:spLocks noGrp="1"/>
          </p:cNvSpPr>
          <p:nvPr>
            <p:ph idx="1"/>
          </p:nvPr>
        </p:nvSpPr>
        <p:spPr/>
        <p:txBody>
          <a:bodyPr/>
          <a:lstStyle/>
          <a:p>
            <a:r>
              <a:rPr lang="es-ES" dirty="0" smtClean="0"/>
              <a:t>Que el alumno sea capaz de analizar la importancia de la segmentación de mercados para una empresa y distinga los criterios que de modo general se emplean para dividir el mercado en porciones homogéneas.</a:t>
            </a:r>
            <a:endParaRPr lang="es-MX" dirty="0"/>
          </a:p>
        </p:txBody>
      </p:sp>
    </p:spTree>
    <p:extLst>
      <p:ext uri="{BB962C8B-B14F-4D97-AF65-F5344CB8AC3E}">
        <p14:creationId xmlns:p14="http://schemas.microsoft.com/office/powerpoint/2010/main" xmlns="" val="390104390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Objetivos Específicos</a:t>
            </a:r>
            <a:endParaRPr lang="es-MX" dirty="0"/>
          </a:p>
        </p:txBody>
      </p:sp>
      <p:sp>
        <p:nvSpPr>
          <p:cNvPr id="3" name="2 Marcador de contenido"/>
          <p:cNvSpPr>
            <a:spLocks noGrp="1"/>
          </p:cNvSpPr>
          <p:nvPr>
            <p:ph idx="1"/>
          </p:nvPr>
        </p:nvSpPr>
        <p:spPr/>
        <p:txBody>
          <a:bodyPr>
            <a:normAutofit/>
          </a:bodyPr>
          <a:lstStyle/>
          <a:p>
            <a:pPr algn="just"/>
            <a:r>
              <a:rPr lang="es-ES" dirty="0" smtClean="0"/>
              <a:t>Entender los conceptos de mercado y segmentación</a:t>
            </a:r>
          </a:p>
          <a:p>
            <a:pPr algn="just"/>
            <a:r>
              <a:rPr lang="es-ES" dirty="0" smtClean="0"/>
              <a:t>Distinguir entre los diferentes tipos de mercado y las variables de segmentación.</a:t>
            </a:r>
          </a:p>
          <a:p>
            <a:pPr algn="just"/>
            <a:r>
              <a:rPr lang="es-ES" dirty="0" smtClean="0"/>
              <a:t>El alumno será capaz de identificar el perfil del consumidor</a:t>
            </a:r>
            <a:endParaRPr lang="es-MX" dirty="0" smtClean="0"/>
          </a:p>
          <a:p>
            <a:endParaRPr lang="es-MX" dirty="0"/>
          </a:p>
        </p:txBody>
      </p:sp>
    </p:spTree>
    <p:extLst>
      <p:ext uri="{BB962C8B-B14F-4D97-AF65-F5344CB8AC3E}">
        <p14:creationId xmlns:p14="http://schemas.microsoft.com/office/powerpoint/2010/main" xmlns="" val="383050135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1321296" y="629816"/>
            <a:ext cx="6995120" cy="1143000"/>
          </a:xfrm>
        </p:spPr>
        <p:txBody>
          <a:bodyPr/>
          <a:lstStyle/>
          <a:p>
            <a:pPr algn="ctr" eaLnBrk="1" fontAlgn="auto" hangingPunct="1">
              <a:spcAft>
                <a:spcPts val="0"/>
              </a:spcAft>
              <a:defRPr/>
            </a:pPr>
            <a:r>
              <a:rPr lang="es-MX" b="1" dirty="0" smtClean="0">
                <a:solidFill>
                  <a:srgbClr val="C00000"/>
                </a:solidFill>
                <a:latin typeface="Century Gothic" pitchFamily="34" charset="0"/>
              </a:rPr>
              <a:t>Introducción</a:t>
            </a:r>
          </a:p>
        </p:txBody>
      </p:sp>
      <p:sp>
        <p:nvSpPr>
          <p:cNvPr id="5" name="4 Marcador de contenido"/>
          <p:cNvSpPr>
            <a:spLocks noGrp="1"/>
          </p:cNvSpPr>
          <p:nvPr>
            <p:ph idx="1"/>
          </p:nvPr>
        </p:nvSpPr>
        <p:spPr>
          <a:xfrm>
            <a:off x="1835696" y="1628800"/>
            <a:ext cx="6033282" cy="4525963"/>
          </a:xfrm>
        </p:spPr>
        <p:txBody>
          <a:bodyPr>
            <a:normAutofit/>
          </a:bodyPr>
          <a:lstStyle/>
          <a:p>
            <a:pPr marL="0" indent="0" algn="just">
              <a:buNone/>
            </a:pPr>
            <a:r>
              <a:rPr lang="es-MX" dirty="0" smtClean="0"/>
              <a:t>La Revolución Industrial ha quedado atrás, producir para un mercado incierto es parte del pasado. Actualmente, las organizaciones necesitan conocer las características básicas del mercado meta al que se encuentran dirigidos, para ello segmentar es la palabra clave.</a:t>
            </a:r>
            <a:endParaRPr lang="es-MX" dirty="0"/>
          </a:p>
        </p:txBody>
      </p:sp>
    </p:spTree>
    <p:extLst>
      <p:ext uri="{BB962C8B-B14F-4D97-AF65-F5344CB8AC3E}">
        <p14:creationId xmlns:p14="http://schemas.microsoft.com/office/powerpoint/2010/main" xmlns="" val="181631497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008076" y="454658"/>
            <a:ext cx="5832648" cy="634082"/>
          </a:xfrm>
        </p:spPr>
        <p:txBody>
          <a:bodyPr>
            <a:noAutofit/>
          </a:bodyPr>
          <a:lstStyle/>
          <a:p>
            <a:pPr>
              <a:defRPr/>
            </a:pPr>
            <a:r>
              <a:rPr lang="es-MX" sz="4000" dirty="0" smtClean="0"/>
              <a:t>MERCADO</a:t>
            </a:r>
            <a:endParaRPr lang="es-MX" sz="4000" dirty="0"/>
          </a:p>
        </p:txBody>
      </p:sp>
      <p:sp>
        <p:nvSpPr>
          <p:cNvPr id="5" name="4 Marcador de contenido"/>
          <p:cNvSpPr>
            <a:spLocks noGrp="1"/>
          </p:cNvSpPr>
          <p:nvPr>
            <p:ph idx="1"/>
          </p:nvPr>
        </p:nvSpPr>
        <p:spPr/>
        <p:txBody>
          <a:bodyPr/>
          <a:lstStyle/>
          <a:p>
            <a:pPr algn="just"/>
            <a:r>
              <a:rPr lang="es-MX" dirty="0" smtClean="0"/>
              <a:t>“Es el conjunto total de personas u organizaciones con necesidades por </a:t>
            </a:r>
            <a:r>
              <a:rPr lang="es-MX" dirty="0"/>
              <a:t>s</a:t>
            </a:r>
            <a:r>
              <a:rPr lang="es-MX" dirty="0" smtClean="0"/>
              <a:t>atisfacer, dinero para gastar y la disposición y la voluntad de gastarlo” (</a:t>
            </a:r>
            <a:r>
              <a:rPr lang="es-MX" dirty="0" err="1" smtClean="0"/>
              <a:t>Sulser</a:t>
            </a:r>
            <a:r>
              <a:rPr lang="es-MX" dirty="0" smtClean="0"/>
              <a:t> y Pedroza, 2004)</a:t>
            </a:r>
          </a:p>
          <a:p>
            <a:pPr algn="just"/>
            <a:endParaRPr lang="es-MX" dirty="0"/>
          </a:p>
        </p:txBody>
      </p:sp>
      <p:pic>
        <p:nvPicPr>
          <p:cNvPr id="1026" name="Picture 2" descr="Resultado de imagen para mercado caricatur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65463" y="3645024"/>
            <a:ext cx="1775261" cy="19580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3548275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5">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1377</TotalTime>
  <Words>715</Words>
  <Application>Microsoft Office PowerPoint</Application>
  <PresentationFormat>Presentación en pantalla (4:3)</PresentationFormat>
  <Paragraphs>92</Paragraphs>
  <Slides>20</Slides>
  <Notes>2</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UNIVERSIDAD AUTÓNOMA DEL ESTADO DE HIDALGO</vt:lpstr>
      <vt:lpstr>ASIGNATURA:  Fundamentos de Mercadotecnia</vt:lpstr>
      <vt:lpstr>Diapositiva 3</vt:lpstr>
      <vt:lpstr>Tema: Segmentación</vt:lpstr>
      <vt:lpstr>Tema: Segmentación</vt:lpstr>
      <vt:lpstr>Objetivo General</vt:lpstr>
      <vt:lpstr>Objetivos Específicos</vt:lpstr>
      <vt:lpstr>Introducción</vt:lpstr>
      <vt:lpstr>MERCADO</vt:lpstr>
      <vt:lpstr>Clasificación de los mercados</vt:lpstr>
      <vt:lpstr>SEGMENTACIÓN DE MERCADOS</vt:lpstr>
      <vt:lpstr>VARIABLES DE SEGMENTACIÓN</vt:lpstr>
      <vt:lpstr> </vt:lpstr>
      <vt:lpstr>Diapositiva 14</vt:lpstr>
      <vt:lpstr>VARIABLES DE SEGMENTACIÓN</vt:lpstr>
      <vt:lpstr>VARIABLES DE SEGMENTACIÓN</vt:lpstr>
      <vt:lpstr>VARIABLES DE SEGMENTACIÓN</vt:lpstr>
      <vt:lpstr>Perfil del consumidor</vt:lpstr>
      <vt:lpstr>Ejemplo</vt:lpstr>
      <vt:lpstr>Diapositiva 20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uaeh</dc:creator>
  <cp:lastModifiedBy>End_user</cp:lastModifiedBy>
  <cp:revision>181</cp:revision>
  <dcterms:created xsi:type="dcterms:W3CDTF">2014-12-12T16:57:31Z</dcterms:created>
  <dcterms:modified xsi:type="dcterms:W3CDTF">2017-10-16T23:20:32Z</dcterms:modified>
</cp:coreProperties>
</file>