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5" r:id="rId2"/>
    <p:sldId id="286" r:id="rId3"/>
    <p:sldId id="287" r:id="rId4"/>
    <p:sldId id="293" r:id="rId5"/>
    <p:sldId id="288" r:id="rId6"/>
    <p:sldId id="289" r:id="rId7"/>
    <p:sldId id="290" r:id="rId8"/>
    <p:sldId id="291" r:id="rId9"/>
    <p:sldId id="292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99" autoAdjust="0"/>
  </p:normalViewPr>
  <p:slideViewPr>
    <p:cSldViewPr>
      <p:cViewPr varScale="1">
        <p:scale>
          <a:sx n="81" d="100"/>
          <a:sy n="81" d="100"/>
        </p:scale>
        <p:origin x="10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12/04/2017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0686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12/04/2017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260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12/04/2017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4058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12/04/2017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6590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12/04/2017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9527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12/04/2017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1978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12/04/2017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1386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12/04/2017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5580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12/04/2017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5881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12/04/2017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211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12/04/2017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4038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008"/>
            <a:ext cx="914399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8B0DC-DF66-4C43-8A5A-A2F05475C7EC}" type="datetimeFigureOut">
              <a:rPr lang="es-MX" smtClean="0"/>
              <a:pPr/>
              <a:t>12/04/2017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2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499992" y="2924944"/>
            <a:ext cx="3995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TEACHER:</a:t>
            </a: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MTE. HEIDI ZAMORA NAVA</a:t>
            </a:r>
          </a:p>
          <a:p>
            <a:pPr algn="r"/>
            <a:endParaRPr lang="es-MX" sz="2400" b="1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SEMESTER:</a:t>
            </a:r>
          </a:p>
          <a:p>
            <a:pPr algn="r"/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January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 </a:t>
            </a:r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2015</a:t>
            </a:r>
          </a:p>
          <a:p>
            <a:pPr algn="r"/>
            <a:endParaRPr lang="es-MX" sz="20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2" descr="C:\Users\hp\Desktop\PORTAD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2072"/>
          <a:stretch/>
        </p:blipFill>
        <p:spPr bwMode="auto">
          <a:xfrm>
            <a:off x="0" y="-99392"/>
            <a:ext cx="928903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83568" y="1268760"/>
            <a:ext cx="7128792" cy="218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ÁREA ACADÉMICA: Matemáticas 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TEMA:  Razones </a:t>
            </a: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trigonométricas</a:t>
            </a: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/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PROFESOR: Mtra. Diana A. Romero Fuentes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PERIODO: Enero – Junio 2017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sz="quarter"/>
          </p:nvPr>
        </p:nvSpPr>
        <p:spPr>
          <a:xfrm>
            <a:off x="1187624" y="1268760"/>
            <a:ext cx="7117180" cy="1470025"/>
          </a:xfrm>
        </p:spPr>
        <p:txBody>
          <a:bodyPr/>
          <a:lstStyle/>
          <a:p>
            <a:pPr algn="ctr"/>
            <a:r>
              <a:rPr lang="es-MX" dirty="0" smtClean="0">
                <a:latin typeface="Articulate Extrabold" panose="02000503050000020004" pitchFamily="2" charset="0"/>
              </a:rPr>
              <a:t>UNIDAD II</a:t>
            </a:r>
            <a:br>
              <a:rPr lang="es-MX" dirty="0" smtClean="0">
                <a:latin typeface="Articulate Extrabold" panose="02000503050000020004" pitchFamily="2" charset="0"/>
              </a:rPr>
            </a:br>
            <a:r>
              <a:rPr lang="es-MX" dirty="0" smtClean="0">
                <a:latin typeface="Articulate Extrabold" panose="02000503050000020004" pitchFamily="2" charset="0"/>
              </a:rPr>
              <a:t>Razones Trigonometrías</a:t>
            </a:r>
            <a:endParaRPr lang="es-MX" dirty="0">
              <a:latin typeface="Articulate Extrabold" panose="02000503050000020004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sz="quarter" idx="1"/>
          </p:nvPr>
        </p:nvSpPr>
        <p:spPr>
          <a:xfrm>
            <a:off x="323528" y="3501008"/>
            <a:ext cx="7920880" cy="2088232"/>
          </a:xfrm>
        </p:spPr>
        <p:txBody>
          <a:bodyPr>
            <a:noAutofit/>
          </a:bodyPr>
          <a:lstStyle/>
          <a:p>
            <a:pPr algn="l"/>
            <a:r>
              <a:rPr lang="es-MX" sz="2000" b="1" dirty="0" smtClean="0">
                <a:latin typeface="Articulate" panose="02000503040000020004" pitchFamily="2" charset="0"/>
              </a:rPr>
              <a:t>2.1 Definiciones </a:t>
            </a:r>
          </a:p>
          <a:p>
            <a:pPr algn="l"/>
            <a:r>
              <a:rPr lang="es-MX" sz="2000" b="1" dirty="0" smtClean="0">
                <a:latin typeface="Articulate" panose="02000503040000020004" pitchFamily="2" charset="0"/>
              </a:rPr>
              <a:t>2.2 Razones trigonométricas</a:t>
            </a:r>
          </a:p>
          <a:p>
            <a:pPr algn="l"/>
            <a:r>
              <a:rPr lang="es-MX" sz="2000" b="1" dirty="0" smtClean="0">
                <a:latin typeface="Articulate" panose="02000503040000020004" pitchFamily="2" charset="0"/>
              </a:rPr>
              <a:t>2.3 Razones trigonométricas  complementarias, reciprocas e inversas</a:t>
            </a:r>
            <a:endParaRPr lang="es-MX" sz="2000" b="1" dirty="0">
              <a:latin typeface="Articulate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616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563960"/>
          </a:xfrm>
        </p:spPr>
        <p:txBody>
          <a:bodyPr/>
          <a:lstStyle/>
          <a:p>
            <a:r>
              <a:rPr lang="es-MX" b="1" dirty="0"/>
              <a:t>COMPETENCIAS DISCIPLINARES 	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sz="2400" dirty="0"/>
              <a:t>4. Argumenta la solución obtenida de un problema, con métodos numéricos, gráficos, analíticos o variacionales, mediante el lenguaje verbal, matemático y el uso de las tecnologías de la información y la comunicación. </a:t>
            </a:r>
            <a:endParaRPr lang="es-MX" sz="2400" dirty="0" smtClean="0"/>
          </a:p>
          <a:p>
            <a:pPr marL="0" indent="0" algn="just">
              <a:buNone/>
            </a:pPr>
            <a:endParaRPr lang="es-MX" sz="2400" dirty="0"/>
          </a:p>
          <a:p>
            <a:pPr algn="just"/>
            <a:r>
              <a:rPr lang="es-MX" sz="2400" dirty="0"/>
              <a:t>5. Analiza las relaciones entre dos o más variables de un proceso social o natural para determinar o estimar su comportamiento. 	</a:t>
            </a:r>
          </a:p>
          <a:p>
            <a:pPr marL="0" indent="0" algn="just">
              <a:buNone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1264762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378579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err="1" smtClean="0"/>
              <a:t>Abstrac</a:t>
            </a:r>
            <a:endParaRPr lang="es-MX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719572" y="1412776"/>
            <a:ext cx="3600400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/>
              <a:t>Las razones trigonométricas de un ángulo α son las razones obtenidas entre los tres lados de </a:t>
            </a:r>
            <a:r>
              <a:rPr lang="es-MX" sz="2000" dirty="0" smtClean="0"/>
              <a:t>un triángulo rectángulo  Es </a:t>
            </a:r>
            <a:r>
              <a:rPr lang="es-MX" sz="2000" dirty="0"/>
              <a:t>decir, la comparación por su cociente de sus tres costados </a:t>
            </a:r>
            <a:r>
              <a:rPr lang="es-MX" sz="2000" i="1" dirty="0"/>
              <a:t>a</a:t>
            </a:r>
            <a:r>
              <a:rPr lang="es-MX" sz="2000" dirty="0"/>
              <a:t>, </a:t>
            </a:r>
            <a:r>
              <a:rPr lang="es-MX" sz="2000" i="1" dirty="0"/>
              <a:t>b</a:t>
            </a:r>
            <a:r>
              <a:rPr lang="es-MX" sz="2000" dirty="0"/>
              <a:t> y </a:t>
            </a:r>
            <a:r>
              <a:rPr lang="es-MX" sz="2000" i="1" dirty="0"/>
              <a:t>c</a:t>
            </a:r>
            <a:r>
              <a:rPr lang="es-MX" sz="2000" dirty="0"/>
              <a:t>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004048" y="1412776"/>
            <a:ext cx="3600400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trigonometric ratios of an angle α are the ratios obtained between the three sides of a right triangle </a:t>
            </a:r>
            <a:r>
              <a:rPr lang="en-US" sz="2000" dirty="0" err="1"/>
              <a:t>ie</a:t>
            </a:r>
            <a:r>
              <a:rPr lang="en-US" sz="2000" dirty="0"/>
              <a:t> the comparison by its quotient of its three sides a, b and c</a:t>
            </a:r>
            <a:endParaRPr lang="es-MX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692784" y="530979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Resumen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424524565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0040" y="188640"/>
            <a:ext cx="7772400" cy="1143000"/>
          </a:xfrm>
        </p:spPr>
        <p:txBody>
          <a:bodyPr/>
          <a:lstStyle/>
          <a:p>
            <a:r>
              <a:rPr lang="es-MX" dirty="0" smtClean="0">
                <a:latin typeface="Articulate Extrabold" panose="02000503050000020004" pitchFamily="2" charset="0"/>
              </a:rPr>
              <a:t>Razones trigonométricas</a:t>
            </a:r>
            <a:endParaRPr lang="es-MX" dirty="0">
              <a:latin typeface="Articulate Extrabold" panose="02000503050000020004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8032" y="1340768"/>
            <a:ext cx="7772400" cy="41148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noción de razón trigonométrica se refiere a los vínculos que pueden establecerse entre los lados de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 triángulo que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dispone de un ángulo de 90º. Existen tres grandes razones trigonométricas: tangente, seno y coseno.</a:t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23283"/>
            <a:ext cx="2828528" cy="2828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2870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2" y="620688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Las razones trigonométricas se utilizan fundamentalmente  en la solución de triángulos rectángulos, recordando que todo triángulo rectángulo tiene un ángulo de 90°  y sus ángulos interiores suman 180°</a:t>
            </a:r>
            <a:endParaRPr lang="es-MX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5" t="19153" r="38507" b="57917"/>
          <a:stretch/>
        </p:blipFill>
        <p:spPr bwMode="auto">
          <a:xfrm>
            <a:off x="827584" y="2136563"/>
            <a:ext cx="4274056" cy="209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3" t="46220" r="31070" b="26890"/>
          <a:stretch/>
        </p:blipFill>
        <p:spPr bwMode="auto">
          <a:xfrm>
            <a:off x="2351748" y="4221088"/>
            <a:ext cx="6438272" cy="232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6882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3" t="46220" r="31070" b="26890"/>
          <a:stretch/>
        </p:blipFill>
        <p:spPr bwMode="auto">
          <a:xfrm>
            <a:off x="558738" y="980728"/>
            <a:ext cx="8231281" cy="297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408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8" t="22170" r="52180" b="51089"/>
          <a:stretch/>
        </p:blipFill>
        <p:spPr bwMode="auto">
          <a:xfrm>
            <a:off x="1763688" y="2564904"/>
            <a:ext cx="6263640" cy="2715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92560" y="33265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1.-  Calcula los valores de las funciones trigonométricas para el ángulo C.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0857212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5" t="45968" r="26814" b="32661"/>
          <a:stretch/>
        </p:blipFill>
        <p:spPr bwMode="auto">
          <a:xfrm>
            <a:off x="323528" y="1484784"/>
            <a:ext cx="8422924" cy="336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2807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-BACHILLERATO acept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PLANTILLA-BACHILLERATO aceptada</Template>
  <TotalTime>1114</TotalTime>
  <Words>184</Words>
  <Application>Microsoft Office PowerPoint</Application>
  <PresentationFormat>Presentación en pantalla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Articulate</vt:lpstr>
      <vt:lpstr>Articulate Extrabold</vt:lpstr>
      <vt:lpstr>Bell MT</vt:lpstr>
      <vt:lpstr>Calibri</vt:lpstr>
      <vt:lpstr>PLANTILLA-BACHILLERATO aceptada</vt:lpstr>
      <vt:lpstr>Presentación de PowerPoint</vt:lpstr>
      <vt:lpstr>UNIDAD II Razones Trigonometrías</vt:lpstr>
      <vt:lpstr>COMPETENCIAS DISCIPLINARES  </vt:lpstr>
      <vt:lpstr>Presentación de PowerPoint</vt:lpstr>
      <vt:lpstr>Razones trigonométricas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THE NUMBERS</dc:title>
  <dc:creator>Heidi Zamora</dc:creator>
  <cp:lastModifiedBy>Abel</cp:lastModifiedBy>
  <cp:revision>105</cp:revision>
  <dcterms:created xsi:type="dcterms:W3CDTF">2014-06-01T21:01:51Z</dcterms:created>
  <dcterms:modified xsi:type="dcterms:W3CDTF">2017-04-13T03:00:36Z</dcterms:modified>
</cp:coreProperties>
</file>