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9" r:id="rId4"/>
    <p:sldId id="271" r:id="rId5"/>
    <p:sldId id="257" r:id="rId6"/>
    <p:sldId id="258" r:id="rId7"/>
    <p:sldId id="260" r:id="rId8"/>
    <p:sldId id="261" r:id="rId9"/>
    <p:sldId id="262" r:id="rId10"/>
    <p:sldId id="263" r:id="rId11"/>
    <p:sldId id="264" r:id="rId12"/>
    <p:sldId id="265" r:id="rId13"/>
    <p:sldId id="266" r:id="rId14"/>
    <p:sldId id="268" r:id="rId15"/>
    <p:sldId id="267"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FC0B91-2485-40D8-A3B6-6CE9AD77A409}" type="doc">
      <dgm:prSet loTypeId="urn:microsoft.com/office/officeart/2005/8/layout/hierarchy4" loCatId="hierarchy" qsTypeId="urn:microsoft.com/office/officeart/2005/8/quickstyle/3d2" qsCatId="3D" csTypeId="urn:microsoft.com/office/officeart/2005/8/colors/colorful1" csCatId="colorful" phldr="1"/>
      <dgm:spPr/>
      <dgm:t>
        <a:bodyPr/>
        <a:lstStyle/>
        <a:p>
          <a:endParaRPr lang="es-MX"/>
        </a:p>
      </dgm:t>
    </dgm:pt>
    <dgm:pt modelId="{441CFF0E-30F8-4BFA-A91A-51E2C99C5DAC}">
      <dgm:prSet phldrT="[Texto]" custT="1"/>
      <dgm:spPr>
        <a:solidFill>
          <a:schemeClr val="accent2"/>
        </a:solidFill>
      </dgm:spPr>
      <dgm:t>
        <a:bodyPr/>
        <a:lstStyle/>
        <a:p>
          <a:r>
            <a:rPr lang="es-MX" sz="4400" dirty="0" smtClean="0"/>
            <a:t>OPERADORES</a:t>
          </a:r>
          <a:endParaRPr lang="es-MX" sz="4400" dirty="0"/>
        </a:p>
      </dgm:t>
    </dgm:pt>
    <dgm:pt modelId="{821D61DA-DE48-48CF-AAB1-07BCADA6B9EF}" type="parTrans" cxnId="{4B70B53B-1DD5-4710-8B82-F9D0939BA54B}">
      <dgm:prSet/>
      <dgm:spPr/>
      <dgm:t>
        <a:bodyPr/>
        <a:lstStyle/>
        <a:p>
          <a:endParaRPr lang="es-MX"/>
        </a:p>
      </dgm:t>
    </dgm:pt>
    <dgm:pt modelId="{37F19E13-7E49-47D9-AC58-8598DB3094AF}" type="sibTrans" cxnId="{4B70B53B-1DD5-4710-8B82-F9D0939BA54B}">
      <dgm:prSet/>
      <dgm:spPr/>
      <dgm:t>
        <a:bodyPr/>
        <a:lstStyle/>
        <a:p>
          <a:endParaRPr lang="es-MX"/>
        </a:p>
      </dgm:t>
    </dgm:pt>
    <dgm:pt modelId="{C2CBF926-2EE1-4244-8185-4FC51FDA9A38}">
      <dgm:prSet phldrT="[Texto]"/>
      <dgm:spPr>
        <a:solidFill>
          <a:schemeClr val="accent2">
            <a:lumMod val="60000"/>
            <a:lumOff val="40000"/>
          </a:schemeClr>
        </a:solidFill>
      </dgm:spPr>
      <dgm:t>
        <a:bodyPr/>
        <a:lstStyle/>
        <a:p>
          <a:r>
            <a:rPr lang="es-MX" dirty="0" smtClean="0"/>
            <a:t>Matemáticos</a:t>
          </a:r>
          <a:endParaRPr lang="es-MX" dirty="0"/>
        </a:p>
      </dgm:t>
    </dgm:pt>
    <dgm:pt modelId="{0F4A03BB-8681-49BC-A912-26794FF492C3}" type="parTrans" cxnId="{8B782748-E857-4947-8CD6-E261053A8A9A}">
      <dgm:prSet/>
      <dgm:spPr/>
      <dgm:t>
        <a:bodyPr/>
        <a:lstStyle/>
        <a:p>
          <a:endParaRPr lang="es-MX"/>
        </a:p>
      </dgm:t>
    </dgm:pt>
    <dgm:pt modelId="{F4785AB7-7C64-4C07-AC49-0211CD442872}" type="sibTrans" cxnId="{8B782748-E857-4947-8CD6-E261053A8A9A}">
      <dgm:prSet/>
      <dgm:spPr/>
      <dgm:t>
        <a:bodyPr/>
        <a:lstStyle/>
        <a:p>
          <a:endParaRPr lang="es-MX"/>
        </a:p>
      </dgm:t>
    </dgm:pt>
    <dgm:pt modelId="{6A981C11-FAF5-47BF-8649-20DCDEFD9B69}">
      <dgm:prSet phldrT="[Texto]"/>
      <dgm:spPr>
        <a:solidFill>
          <a:schemeClr val="accent2">
            <a:lumMod val="60000"/>
            <a:lumOff val="40000"/>
          </a:schemeClr>
        </a:solidFill>
      </dgm:spPr>
      <dgm:t>
        <a:bodyPr/>
        <a:lstStyle/>
        <a:p>
          <a:r>
            <a:rPr lang="es-MX" dirty="0" smtClean="0"/>
            <a:t>Relacionales</a:t>
          </a:r>
          <a:endParaRPr lang="es-MX" dirty="0"/>
        </a:p>
      </dgm:t>
    </dgm:pt>
    <dgm:pt modelId="{0D53B0BA-6E5B-485F-81CB-D37995F19AE6}" type="parTrans" cxnId="{1F469EDE-CEED-47AE-8353-54724FF7BAAC}">
      <dgm:prSet/>
      <dgm:spPr/>
      <dgm:t>
        <a:bodyPr/>
        <a:lstStyle/>
        <a:p>
          <a:endParaRPr lang="es-MX"/>
        </a:p>
      </dgm:t>
    </dgm:pt>
    <dgm:pt modelId="{830F4BB6-F653-41A8-8D9A-29AC475BBC69}" type="sibTrans" cxnId="{1F469EDE-CEED-47AE-8353-54724FF7BAAC}">
      <dgm:prSet/>
      <dgm:spPr/>
      <dgm:t>
        <a:bodyPr/>
        <a:lstStyle/>
        <a:p>
          <a:endParaRPr lang="es-MX"/>
        </a:p>
      </dgm:t>
    </dgm:pt>
    <dgm:pt modelId="{B23CE289-5023-43DE-A683-BA6235CFA3C5}">
      <dgm:prSet phldrT="[Texto]"/>
      <dgm:spPr>
        <a:solidFill>
          <a:schemeClr val="accent2">
            <a:lumMod val="60000"/>
            <a:lumOff val="40000"/>
          </a:schemeClr>
        </a:solidFill>
      </dgm:spPr>
      <dgm:t>
        <a:bodyPr/>
        <a:lstStyle/>
        <a:p>
          <a:r>
            <a:rPr lang="es-MX" dirty="0" smtClean="0"/>
            <a:t>Lógicos</a:t>
          </a:r>
          <a:endParaRPr lang="es-MX" dirty="0"/>
        </a:p>
      </dgm:t>
    </dgm:pt>
    <dgm:pt modelId="{66376F5C-4355-432E-A7EE-D3A833CE3B9F}" type="parTrans" cxnId="{F1630E14-0018-45F1-A83C-76937A188FCD}">
      <dgm:prSet/>
      <dgm:spPr/>
      <dgm:t>
        <a:bodyPr/>
        <a:lstStyle/>
        <a:p>
          <a:endParaRPr lang="es-MX"/>
        </a:p>
      </dgm:t>
    </dgm:pt>
    <dgm:pt modelId="{6E205934-8D38-4555-A4EB-1F2DC56D45E8}" type="sibTrans" cxnId="{F1630E14-0018-45F1-A83C-76937A188FCD}">
      <dgm:prSet/>
      <dgm:spPr/>
      <dgm:t>
        <a:bodyPr/>
        <a:lstStyle/>
        <a:p>
          <a:endParaRPr lang="es-MX"/>
        </a:p>
      </dgm:t>
    </dgm:pt>
    <dgm:pt modelId="{D3CBC543-9BC0-428F-A438-2FC7F6931F74}">
      <dgm:prSet custT="1"/>
      <dgm:spPr>
        <a:solidFill>
          <a:schemeClr val="accent6">
            <a:lumMod val="75000"/>
          </a:schemeClr>
        </a:solidFill>
      </dgm:spPr>
      <dgm:t>
        <a:bodyPr/>
        <a:lstStyle/>
        <a:p>
          <a:pPr algn="l"/>
          <a:r>
            <a:rPr lang="es-MX" sz="1800" dirty="0" smtClean="0"/>
            <a:t>  1.-  ^</a:t>
          </a:r>
        </a:p>
        <a:p>
          <a:pPr algn="l"/>
          <a:r>
            <a:rPr lang="es-MX" sz="1800" dirty="0" smtClean="0"/>
            <a:t>  2.-  *,/</a:t>
          </a:r>
        </a:p>
        <a:p>
          <a:pPr algn="l"/>
          <a:r>
            <a:rPr lang="es-MX" sz="1800" dirty="0" smtClean="0"/>
            <a:t>  3.-  +, -</a:t>
          </a:r>
          <a:endParaRPr lang="es-MX" sz="1800" dirty="0"/>
        </a:p>
      </dgm:t>
    </dgm:pt>
    <dgm:pt modelId="{E8B27E9F-B38D-49AD-B472-CCD95379E381}" type="parTrans" cxnId="{FEB5D48F-21DD-41CF-8201-8A969CF95819}">
      <dgm:prSet/>
      <dgm:spPr/>
      <dgm:t>
        <a:bodyPr/>
        <a:lstStyle/>
        <a:p>
          <a:endParaRPr lang="es-MX"/>
        </a:p>
      </dgm:t>
    </dgm:pt>
    <dgm:pt modelId="{159CF13C-8B30-49A7-9FE6-569016B20DCA}" type="sibTrans" cxnId="{FEB5D48F-21DD-41CF-8201-8A969CF95819}">
      <dgm:prSet/>
      <dgm:spPr/>
      <dgm:t>
        <a:bodyPr/>
        <a:lstStyle/>
        <a:p>
          <a:endParaRPr lang="es-MX"/>
        </a:p>
      </dgm:t>
    </dgm:pt>
    <dgm:pt modelId="{636B8983-C9A0-472B-8B46-C25C01AD71AB}">
      <dgm:prSet custT="1"/>
      <dgm:spPr>
        <a:solidFill>
          <a:schemeClr val="accent6">
            <a:lumMod val="75000"/>
          </a:schemeClr>
        </a:solidFill>
      </dgm:spPr>
      <dgm:t>
        <a:bodyPr/>
        <a:lstStyle/>
        <a:p>
          <a:pPr algn="l"/>
          <a:r>
            <a:rPr lang="es-MX" sz="1600" dirty="0" smtClean="0"/>
            <a:t>1.-  AND ( SI)</a:t>
          </a:r>
        </a:p>
        <a:p>
          <a:pPr algn="l"/>
          <a:r>
            <a:rPr lang="es-MX" sz="1600" dirty="0" smtClean="0"/>
            <a:t>2- OR (OR)</a:t>
          </a:r>
        </a:p>
        <a:p>
          <a:pPr algn="l"/>
          <a:r>
            <a:rPr lang="es-MX" sz="1600" dirty="0" smtClean="0"/>
            <a:t>3.- NOT </a:t>
          </a:r>
          <a:endParaRPr lang="es-MX" sz="1600" dirty="0"/>
        </a:p>
      </dgm:t>
    </dgm:pt>
    <dgm:pt modelId="{082A73B3-5C00-4F6B-AD27-968FE591F074}" type="parTrans" cxnId="{D7FB828C-B1A3-43D4-8D82-45EBC1DA1CDF}">
      <dgm:prSet/>
      <dgm:spPr/>
      <dgm:t>
        <a:bodyPr/>
        <a:lstStyle/>
        <a:p>
          <a:endParaRPr lang="es-MX"/>
        </a:p>
      </dgm:t>
    </dgm:pt>
    <dgm:pt modelId="{F443D941-0963-4D54-8475-6539309A08B6}" type="sibTrans" cxnId="{D7FB828C-B1A3-43D4-8D82-45EBC1DA1CDF}">
      <dgm:prSet/>
      <dgm:spPr/>
      <dgm:t>
        <a:bodyPr/>
        <a:lstStyle/>
        <a:p>
          <a:endParaRPr lang="es-MX"/>
        </a:p>
      </dgm:t>
    </dgm:pt>
    <dgm:pt modelId="{652261C1-B0F2-4B05-BF28-5154A1EBFB41}">
      <dgm:prSet/>
      <dgm:spPr>
        <a:solidFill>
          <a:schemeClr val="accent2">
            <a:lumMod val="60000"/>
            <a:lumOff val="40000"/>
          </a:schemeClr>
        </a:solidFill>
      </dgm:spPr>
      <dgm:t>
        <a:bodyPr/>
        <a:lstStyle/>
        <a:p>
          <a:r>
            <a:rPr lang="es-MX" dirty="0" smtClean="0"/>
            <a:t>Asignación</a:t>
          </a:r>
          <a:endParaRPr lang="es-MX" dirty="0"/>
        </a:p>
      </dgm:t>
    </dgm:pt>
    <dgm:pt modelId="{10B2E82F-E786-4C32-AA1E-3E9242819750}" type="parTrans" cxnId="{41893FCD-5B33-48C8-9D11-D01962EC5FCC}">
      <dgm:prSet/>
      <dgm:spPr/>
      <dgm:t>
        <a:bodyPr/>
        <a:lstStyle/>
        <a:p>
          <a:endParaRPr lang="es-MX"/>
        </a:p>
      </dgm:t>
    </dgm:pt>
    <dgm:pt modelId="{BF7783FA-7796-4BEB-A214-7D0F82FEE211}" type="sibTrans" cxnId="{41893FCD-5B33-48C8-9D11-D01962EC5FCC}">
      <dgm:prSet/>
      <dgm:spPr/>
      <dgm:t>
        <a:bodyPr/>
        <a:lstStyle/>
        <a:p>
          <a:endParaRPr lang="es-MX"/>
        </a:p>
      </dgm:t>
    </dgm:pt>
    <dgm:pt modelId="{EC9B4FA1-0498-4967-95C9-F0DFE1F2AE8D}">
      <dgm:prSet custT="1"/>
      <dgm:spPr>
        <a:solidFill>
          <a:schemeClr val="accent6">
            <a:lumMod val="75000"/>
          </a:schemeClr>
        </a:solidFill>
      </dgm:spPr>
      <dgm:t>
        <a:bodyPr/>
        <a:lstStyle/>
        <a:p>
          <a:pPr algn="l"/>
          <a:r>
            <a:rPr lang="es-MX" sz="1000" dirty="0" smtClean="0"/>
            <a:t>  </a:t>
          </a:r>
          <a:r>
            <a:rPr lang="es-MX" sz="1100" dirty="0" smtClean="0"/>
            <a:t>1.- Mayor que &gt;   </a:t>
          </a:r>
        </a:p>
        <a:p>
          <a:pPr algn="l"/>
          <a:r>
            <a:rPr lang="es-MX" sz="1100" dirty="0" smtClean="0"/>
            <a:t>  2.- Menor que  &lt;</a:t>
          </a:r>
        </a:p>
        <a:p>
          <a:pPr algn="l"/>
          <a:r>
            <a:rPr lang="es-MX" sz="1100" dirty="0" smtClean="0"/>
            <a:t>  3.- Mayor igual que  &gt;=       </a:t>
          </a:r>
        </a:p>
        <a:p>
          <a:pPr algn="l"/>
          <a:r>
            <a:rPr lang="es-MX" sz="1100" dirty="0" smtClean="0"/>
            <a:t>  4.- Menor igual que  &lt;=</a:t>
          </a:r>
        </a:p>
        <a:p>
          <a:pPr algn="l"/>
          <a:r>
            <a:rPr lang="es-MX" sz="1100" dirty="0" smtClean="0"/>
            <a:t>  5.- Igual       =</a:t>
          </a:r>
        </a:p>
        <a:p>
          <a:pPr algn="l"/>
          <a:r>
            <a:rPr lang="es-MX" sz="1100" dirty="0" smtClean="0"/>
            <a:t>  6.- Diferencia   &lt;   &gt;  </a:t>
          </a:r>
        </a:p>
      </dgm:t>
    </dgm:pt>
    <dgm:pt modelId="{3CD42767-3AC2-485A-9979-1D9C1CA5392B}" type="sibTrans" cxnId="{8C8559C5-E13C-44AD-8D78-4C2A06C00749}">
      <dgm:prSet/>
      <dgm:spPr/>
      <dgm:t>
        <a:bodyPr/>
        <a:lstStyle/>
        <a:p>
          <a:endParaRPr lang="es-MX"/>
        </a:p>
      </dgm:t>
    </dgm:pt>
    <dgm:pt modelId="{D1108789-C7F7-485F-AF21-65F03DA9F9E2}" type="parTrans" cxnId="{8C8559C5-E13C-44AD-8D78-4C2A06C00749}">
      <dgm:prSet/>
      <dgm:spPr/>
      <dgm:t>
        <a:bodyPr/>
        <a:lstStyle/>
        <a:p>
          <a:endParaRPr lang="es-MX"/>
        </a:p>
      </dgm:t>
    </dgm:pt>
    <dgm:pt modelId="{1FB11901-D3B8-4590-84DF-F33870110EFC}">
      <dgm:prSet custT="1"/>
      <dgm:spPr>
        <a:solidFill>
          <a:schemeClr val="accent6">
            <a:lumMod val="75000"/>
          </a:schemeClr>
        </a:solidFill>
      </dgm:spPr>
      <dgm:t>
        <a:bodyPr/>
        <a:lstStyle/>
        <a:p>
          <a:pPr algn="l"/>
          <a:r>
            <a:rPr lang="es-MX" sz="1800" dirty="0" smtClean="0"/>
            <a:t>1.-    =</a:t>
          </a:r>
        </a:p>
        <a:p>
          <a:pPr algn="l"/>
          <a:r>
            <a:rPr lang="es-MX" sz="1800" dirty="0" smtClean="0"/>
            <a:t>2.- </a:t>
          </a:r>
          <a:endParaRPr lang="es-MX" sz="1800" dirty="0"/>
        </a:p>
      </dgm:t>
    </dgm:pt>
    <dgm:pt modelId="{989A7AA4-A493-418F-A393-52DF90ACBA76}" type="parTrans" cxnId="{35F7EC0F-48B5-4DDB-9ADD-F43C6743E5FE}">
      <dgm:prSet/>
      <dgm:spPr/>
      <dgm:t>
        <a:bodyPr/>
        <a:lstStyle/>
        <a:p>
          <a:endParaRPr lang="es-MX"/>
        </a:p>
      </dgm:t>
    </dgm:pt>
    <dgm:pt modelId="{BD09204A-5450-474C-8150-060BCDD2BF5D}" type="sibTrans" cxnId="{35F7EC0F-48B5-4DDB-9ADD-F43C6743E5FE}">
      <dgm:prSet/>
      <dgm:spPr/>
      <dgm:t>
        <a:bodyPr/>
        <a:lstStyle/>
        <a:p>
          <a:endParaRPr lang="es-MX"/>
        </a:p>
      </dgm:t>
    </dgm:pt>
    <dgm:pt modelId="{6EF679D0-CB33-443E-8240-508C94DB7DE4}" type="pres">
      <dgm:prSet presAssocID="{D6FC0B91-2485-40D8-A3B6-6CE9AD77A409}" presName="Name0" presStyleCnt="0">
        <dgm:presLayoutVars>
          <dgm:chPref val="1"/>
          <dgm:dir/>
          <dgm:animOne val="branch"/>
          <dgm:animLvl val="lvl"/>
          <dgm:resizeHandles/>
        </dgm:presLayoutVars>
      </dgm:prSet>
      <dgm:spPr/>
      <dgm:t>
        <a:bodyPr/>
        <a:lstStyle/>
        <a:p>
          <a:endParaRPr lang="es-MX"/>
        </a:p>
      </dgm:t>
    </dgm:pt>
    <dgm:pt modelId="{BFF361C5-F006-4AB6-BA3D-87D1F419337E}" type="pres">
      <dgm:prSet presAssocID="{441CFF0E-30F8-4BFA-A91A-51E2C99C5DAC}" presName="vertOne" presStyleCnt="0"/>
      <dgm:spPr/>
    </dgm:pt>
    <dgm:pt modelId="{1402F488-00A5-463B-B03F-A94D8264450E}" type="pres">
      <dgm:prSet presAssocID="{441CFF0E-30F8-4BFA-A91A-51E2C99C5DAC}" presName="txOne" presStyleLbl="node0" presStyleIdx="0" presStyleCnt="1">
        <dgm:presLayoutVars>
          <dgm:chPref val="3"/>
        </dgm:presLayoutVars>
      </dgm:prSet>
      <dgm:spPr/>
      <dgm:t>
        <a:bodyPr/>
        <a:lstStyle/>
        <a:p>
          <a:endParaRPr lang="es-MX"/>
        </a:p>
      </dgm:t>
    </dgm:pt>
    <dgm:pt modelId="{1A70BEB0-0E30-4860-BDC9-366CBB59A30C}" type="pres">
      <dgm:prSet presAssocID="{441CFF0E-30F8-4BFA-A91A-51E2C99C5DAC}" presName="parTransOne" presStyleCnt="0"/>
      <dgm:spPr/>
    </dgm:pt>
    <dgm:pt modelId="{580758B4-C185-49F6-84AA-909AAD48CFF7}" type="pres">
      <dgm:prSet presAssocID="{441CFF0E-30F8-4BFA-A91A-51E2C99C5DAC}" presName="horzOne" presStyleCnt="0"/>
      <dgm:spPr/>
    </dgm:pt>
    <dgm:pt modelId="{B576392B-3ED3-4CB4-9CFA-9A3159D024D0}" type="pres">
      <dgm:prSet presAssocID="{C2CBF926-2EE1-4244-8185-4FC51FDA9A38}" presName="vertTwo" presStyleCnt="0"/>
      <dgm:spPr/>
    </dgm:pt>
    <dgm:pt modelId="{DC0AE7C2-BBAA-4D4C-9BE6-EB2D46313C8B}" type="pres">
      <dgm:prSet presAssocID="{C2CBF926-2EE1-4244-8185-4FC51FDA9A38}" presName="txTwo" presStyleLbl="node2" presStyleIdx="0" presStyleCnt="4">
        <dgm:presLayoutVars>
          <dgm:chPref val="3"/>
        </dgm:presLayoutVars>
      </dgm:prSet>
      <dgm:spPr/>
      <dgm:t>
        <a:bodyPr/>
        <a:lstStyle/>
        <a:p>
          <a:endParaRPr lang="es-MX"/>
        </a:p>
      </dgm:t>
    </dgm:pt>
    <dgm:pt modelId="{EE92EAAE-AD95-4216-888B-5EB9DD305016}" type="pres">
      <dgm:prSet presAssocID="{C2CBF926-2EE1-4244-8185-4FC51FDA9A38}" presName="parTransTwo" presStyleCnt="0"/>
      <dgm:spPr/>
    </dgm:pt>
    <dgm:pt modelId="{8E352A5E-011A-4182-AAAF-36679429FACD}" type="pres">
      <dgm:prSet presAssocID="{C2CBF926-2EE1-4244-8185-4FC51FDA9A38}" presName="horzTwo" presStyleCnt="0"/>
      <dgm:spPr/>
    </dgm:pt>
    <dgm:pt modelId="{70DF6C8A-678B-4CD5-AF94-46B18116E214}" type="pres">
      <dgm:prSet presAssocID="{D3CBC543-9BC0-428F-A438-2FC7F6931F74}" presName="vertThree" presStyleCnt="0"/>
      <dgm:spPr/>
    </dgm:pt>
    <dgm:pt modelId="{7FC0D6BA-D7B8-43EB-9463-5E43F6326DFF}" type="pres">
      <dgm:prSet presAssocID="{D3CBC543-9BC0-428F-A438-2FC7F6931F74}" presName="txThree" presStyleLbl="node3" presStyleIdx="0" presStyleCnt="4">
        <dgm:presLayoutVars>
          <dgm:chPref val="3"/>
        </dgm:presLayoutVars>
      </dgm:prSet>
      <dgm:spPr/>
      <dgm:t>
        <a:bodyPr/>
        <a:lstStyle/>
        <a:p>
          <a:endParaRPr lang="es-MX"/>
        </a:p>
      </dgm:t>
    </dgm:pt>
    <dgm:pt modelId="{25B650FB-EDA4-4BC6-B9C6-2E260725A08F}" type="pres">
      <dgm:prSet presAssocID="{D3CBC543-9BC0-428F-A438-2FC7F6931F74}" presName="horzThree" presStyleCnt="0"/>
      <dgm:spPr/>
    </dgm:pt>
    <dgm:pt modelId="{C7E67DC2-4811-4CDC-BD68-F832E1C77636}" type="pres">
      <dgm:prSet presAssocID="{F4785AB7-7C64-4C07-AC49-0211CD442872}" presName="sibSpaceTwo" presStyleCnt="0"/>
      <dgm:spPr/>
    </dgm:pt>
    <dgm:pt modelId="{D724794E-AED8-4367-8987-5D7EABCE13C9}" type="pres">
      <dgm:prSet presAssocID="{6A981C11-FAF5-47BF-8649-20DCDEFD9B69}" presName="vertTwo" presStyleCnt="0"/>
      <dgm:spPr/>
    </dgm:pt>
    <dgm:pt modelId="{E4EB4B70-D81F-45D7-94A9-32F48F8F4668}" type="pres">
      <dgm:prSet presAssocID="{6A981C11-FAF5-47BF-8649-20DCDEFD9B69}" presName="txTwo" presStyleLbl="node2" presStyleIdx="1" presStyleCnt="4">
        <dgm:presLayoutVars>
          <dgm:chPref val="3"/>
        </dgm:presLayoutVars>
      </dgm:prSet>
      <dgm:spPr/>
      <dgm:t>
        <a:bodyPr/>
        <a:lstStyle/>
        <a:p>
          <a:endParaRPr lang="es-MX"/>
        </a:p>
      </dgm:t>
    </dgm:pt>
    <dgm:pt modelId="{D82DE89A-B016-4333-8192-12B903DDF97C}" type="pres">
      <dgm:prSet presAssocID="{6A981C11-FAF5-47BF-8649-20DCDEFD9B69}" presName="parTransTwo" presStyleCnt="0"/>
      <dgm:spPr/>
    </dgm:pt>
    <dgm:pt modelId="{8AF8BD50-CBC6-444D-8C51-8FD7AAA72388}" type="pres">
      <dgm:prSet presAssocID="{6A981C11-FAF5-47BF-8649-20DCDEFD9B69}" presName="horzTwo" presStyleCnt="0"/>
      <dgm:spPr/>
    </dgm:pt>
    <dgm:pt modelId="{74D88DDA-3439-45BF-83A0-A615702E19F1}" type="pres">
      <dgm:prSet presAssocID="{EC9B4FA1-0498-4967-95C9-F0DFE1F2AE8D}" presName="vertThree" presStyleCnt="0"/>
      <dgm:spPr/>
    </dgm:pt>
    <dgm:pt modelId="{542F5F0D-11D3-404A-AF69-D6DCB13088AF}" type="pres">
      <dgm:prSet presAssocID="{EC9B4FA1-0498-4967-95C9-F0DFE1F2AE8D}" presName="txThree" presStyleLbl="node3" presStyleIdx="1" presStyleCnt="4">
        <dgm:presLayoutVars>
          <dgm:chPref val="3"/>
        </dgm:presLayoutVars>
      </dgm:prSet>
      <dgm:spPr/>
      <dgm:t>
        <a:bodyPr/>
        <a:lstStyle/>
        <a:p>
          <a:endParaRPr lang="es-MX"/>
        </a:p>
      </dgm:t>
    </dgm:pt>
    <dgm:pt modelId="{8FA9BC52-8997-49DF-BFBB-A26E75F531E1}" type="pres">
      <dgm:prSet presAssocID="{EC9B4FA1-0498-4967-95C9-F0DFE1F2AE8D}" presName="horzThree" presStyleCnt="0"/>
      <dgm:spPr/>
    </dgm:pt>
    <dgm:pt modelId="{D4A8C145-C91F-4BB4-9C8A-A562435CF5A5}" type="pres">
      <dgm:prSet presAssocID="{830F4BB6-F653-41A8-8D9A-29AC475BBC69}" presName="sibSpaceTwo" presStyleCnt="0"/>
      <dgm:spPr/>
    </dgm:pt>
    <dgm:pt modelId="{7CF41DCB-5FF9-4272-BF76-73363AC0DD19}" type="pres">
      <dgm:prSet presAssocID="{B23CE289-5023-43DE-A683-BA6235CFA3C5}" presName="vertTwo" presStyleCnt="0"/>
      <dgm:spPr/>
    </dgm:pt>
    <dgm:pt modelId="{848ECE3C-1630-4B5F-B87E-40069059DDFE}" type="pres">
      <dgm:prSet presAssocID="{B23CE289-5023-43DE-A683-BA6235CFA3C5}" presName="txTwo" presStyleLbl="node2" presStyleIdx="2" presStyleCnt="4">
        <dgm:presLayoutVars>
          <dgm:chPref val="3"/>
        </dgm:presLayoutVars>
      </dgm:prSet>
      <dgm:spPr/>
      <dgm:t>
        <a:bodyPr/>
        <a:lstStyle/>
        <a:p>
          <a:endParaRPr lang="es-MX"/>
        </a:p>
      </dgm:t>
    </dgm:pt>
    <dgm:pt modelId="{D0C392EB-1795-46BC-B4DC-E449655C94E8}" type="pres">
      <dgm:prSet presAssocID="{B23CE289-5023-43DE-A683-BA6235CFA3C5}" presName="parTransTwo" presStyleCnt="0"/>
      <dgm:spPr/>
    </dgm:pt>
    <dgm:pt modelId="{349E10E4-407E-4393-9FA3-73F1AC0DCB90}" type="pres">
      <dgm:prSet presAssocID="{B23CE289-5023-43DE-A683-BA6235CFA3C5}" presName="horzTwo" presStyleCnt="0"/>
      <dgm:spPr/>
    </dgm:pt>
    <dgm:pt modelId="{B268A58F-298F-4A4D-83C4-D9628A6DFE51}" type="pres">
      <dgm:prSet presAssocID="{636B8983-C9A0-472B-8B46-C25C01AD71AB}" presName="vertThree" presStyleCnt="0"/>
      <dgm:spPr/>
    </dgm:pt>
    <dgm:pt modelId="{0A5F992F-E582-4AEC-9250-83CA624EAAC1}" type="pres">
      <dgm:prSet presAssocID="{636B8983-C9A0-472B-8B46-C25C01AD71AB}" presName="txThree" presStyleLbl="node3" presStyleIdx="2" presStyleCnt="4">
        <dgm:presLayoutVars>
          <dgm:chPref val="3"/>
        </dgm:presLayoutVars>
      </dgm:prSet>
      <dgm:spPr/>
      <dgm:t>
        <a:bodyPr/>
        <a:lstStyle/>
        <a:p>
          <a:endParaRPr lang="es-MX"/>
        </a:p>
      </dgm:t>
    </dgm:pt>
    <dgm:pt modelId="{0E491C2A-7ACF-41F3-9BAA-CEBAC9D2D87F}" type="pres">
      <dgm:prSet presAssocID="{636B8983-C9A0-472B-8B46-C25C01AD71AB}" presName="horzThree" presStyleCnt="0"/>
      <dgm:spPr/>
    </dgm:pt>
    <dgm:pt modelId="{3F9A2FCF-1EA8-4A6E-91DE-A9DEEA0761DA}" type="pres">
      <dgm:prSet presAssocID="{6E205934-8D38-4555-A4EB-1F2DC56D45E8}" presName="sibSpaceTwo" presStyleCnt="0"/>
      <dgm:spPr/>
    </dgm:pt>
    <dgm:pt modelId="{CB87F7D8-450A-4CC2-8789-6D1DFC9BCDAC}" type="pres">
      <dgm:prSet presAssocID="{652261C1-B0F2-4B05-BF28-5154A1EBFB41}" presName="vertTwo" presStyleCnt="0"/>
      <dgm:spPr/>
    </dgm:pt>
    <dgm:pt modelId="{FF69338C-9435-4AC7-9739-C8D9FCA89756}" type="pres">
      <dgm:prSet presAssocID="{652261C1-B0F2-4B05-BF28-5154A1EBFB41}" presName="txTwo" presStyleLbl="node2" presStyleIdx="3" presStyleCnt="4">
        <dgm:presLayoutVars>
          <dgm:chPref val="3"/>
        </dgm:presLayoutVars>
      </dgm:prSet>
      <dgm:spPr/>
      <dgm:t>
        <a:bodyPr/>
        <a:lstStyle/>
        <a:p>
          <a:endParaRPr lang="es-MX"/>
        </a:p>
      </dgm:t>
    </dgm:pt>
    <dgm:pt modelId="{847A57F7-FB85-4F88-82FC-D153BFD6CC26}" type="pres">
      <dgm:prSet presAssocID="{652261C1-B0F2-4B05-BF28-5154A1EBFB41}" presName="parTransTwo" presStyleCnt="0"/>
      <dgm:spPr/>
    </dgm:pt>
    <dgm:pt modelId="{C42F9FCE-60A3-4DBB-B10C-0143B7599970}" type="pres">
      <dgm:prSet presAssocID="{652261C1-B0F2-4B05-BF28-5154A1EBFB41}" presName="horzTwo" presStyleCnt="0"/>
      <dgm:spPr/>
    </dgm:pt>
    <dgm:pt modelId="{82CD2605-D311-46DF-B59F-D2121B3F5607}" type="pres">
      <dgm:prSet presAssocID="{1FB11901-D3B8-4590-84DF-F33870110EFC}" presName="vertThree" presStyleCnt="0"/>
      <dgm:spPr/>
    </dgm:pt>
    <dgm:pt modelId="{ABAD2146-F180-47AD-9B8F-8226387DEF15}" type="pres">
      <dgm:prSet presAssocID="{1FB11901-D3B8-4590-84DF-F33870110EFC}" presName="txThree" presStyleLbl="node3" presStyleIdx="3" presStyleCnt="4">
        <dgm:presLayoutVars>
          <dgm:chPref val="3"/>
        </dgm:presLayoutVars>
      </dgm:prSet>
      <dgm:spPr/>
      <dgm:t>
        <a:bodyPr/>
        <a:lstStyle/>
        <a:p>
          <a:endParaRPr lang="es-MX"/>
        </a:p>
      </dgm:t>
    </dgm:pt>
    <dgm:pt modelId="{B80D6187-56C3-46BA-88E9-49E19BE7AC84}" type="pres">
      <dgm:prSet presAssocID="{1FB11901-D3B8-4590-84DF-F33870110EFC}" presName="horzThree" presStyleCnt="0"/>
      <dgm:spPr/>
    </dgm:pt>
  </dgm:ptLst>
  <dgm:cxnLst>
    <dgm:cxn modelId="{D685C0A2-FAE6-4420-9B47-BD4C046E1E7B}" type="presOf" srcId="{652261C1-B0F2-4B05-BF28-5154A1EBFB41}" destId="{FF69338C-9435-4AC7-9739-C8D9FCA89756}" srcOrd="0" destOrd="0" presId="urn:microsoft.com/office/officeart/2005/8/layout/hierarchy4"/>
    <dgm:cxn modelId="{762B3917-D114-4835-8075-A6E100862C6B}" type="presOf" srcId="{B23CE289-5023-43DE-A683-BA6235CFA3C5}" destId="{848ECE3C-1630-4B5F-B87E-40069059DDFE}" srcOrd="0" destOrd="0" presId="urn:microsoft.com/office/officeart/2005/8/layout/hierarchy4"/>
    <dgm:cxn modelId="{1F469EDE-CEED-47AE-8353-54724FF7BAAC}" srcId="{441CFF0E-30F8-4BFA-A91A-51E2C99C5DAC}" destId="{6A981C11-FAF5-47BF-8649-20DCDEFD9B69}" srcOrd="1" destOrd="0" parTransId="{0D53B0BA-6E5B-485F-81CB-D37995F19AE6}" sibTransId="{830F4BB6-F653-41A8-8D9A-29AC475BBC69}"/>
    <dgm:cxn modelId="{1954ADF3-E8FC-47CF-A5F2-D4AC56FC823E}" type="presOf" srcId="{D6FC0B91-2485-40D8-A3B6-6CE9AD77A409}" destId="{6EF679D0-CB33-443E-8240-508C94DB7DE4}" srcOrd="0" destOrd="0" presId="urn:microsoft.com/office/officeart/2005/8/layout/hierarchy4"/>
    <dgm:cxn modelId="{F3E68447-FED6-430E-91DE-DF4644C31BDF}" type="presOf" srcId="{C2CBF926-2EE1-4244-8185-4FC51FDA9A38}" destId="{DC0AE7C2-BBAA-4D4C-9BE6-EB2D46313C8B}" srcOrd="0" destOrd="0" presId="urn:microsoft.com/office/officeart/2005/8/layout/hierarchy4"/>
    <dgm:cxn modelId="{8B782748-E857-4947-8CD6-E261053A8A9A}" srcId="{441CFF0E-30F8-4BFA-A91A-51E2C99C5DAC}" destId="{C2CBF926-2EE1-4244-8185-4FC51FDA9A38}" srcOrd="0" destOrd="0" parTransId="{0F4A03BB-8681-49BC-A912-26794FF492C3}" sibTransId="{F4785AB7-7C64-4C07-AC49-0211CD442872}"/>
    <dgm:cxn modelId="{834741CC-AE78-4967-92F6-106DCD9CC1BA}" type="presOf" srcId="{EC9B4FA1-0498-4967-95C9-F0DFE1F2AE8D}" destId="{542F5F0D-11D3-404A-AF69-D6DCB13088AF}" srcOrd="0" destOrd="0" presId="urn:microsoft.com/office/officeart/2005/8/layout/hierarchy4"/>
    <dgm:cxn modelId="{EE56F042-919F-40EB-8451-211C2BCCE183}" type="presOf" srcId="{1FB11901-D3B8-4590-84DF-F33870110EFC}" destId="{ABAD2146-F180-47AD-9B8F-8226387DEF15}" srcOrd="0" destOrd="0" presId="urn:microsoft.com/office/officeart/2005/8/layout/hierarchy4"/>
    <dgm:cxn modelId="{3C9C6148-AFFF-4024-8D2F-70C48D3BEC0F}" type="presOf" srcId="{441CFF0E-30F8-4BFA-A91A-51E2C99C5DAC}" destId="{1402F488-00A5-463B-B03F-A94D8264450E}" srcOrd="0" destOrd="0" presId="urn:microsoft.com/office/officeart/2005/8/layout/hierarchy4"/>
    <dgm:cxn modelId="{4B70B53B-1DD5-4710-8B82-F9D0939BA54B}" srcId="{D6FC0B91-2485-40D8-A3B6-6CE9AD77A409}" destId="{441CFF0E-30F8-4BFA-A91A-51E2C99C5DAC}" srcOrd="0" destOrd="0" parTransId="{821D61DA-DE48-48CF-AAB1-07BCADA6B9EF}" sibTransId="{37F19E13-7E49-47D9-AC58-8598DB3094AF}"/>
    <dgm:cxn modelId="{337B14B4-F7E8-47AD-8344-80905C1A1E35}" type="presOf" srcId="{D3CBC543-9BC0-428F-A438-2FC7F6931F74}" destId="{7FC0D6BA-D7B8-43EB-9463-5E43F6326DFF}" srcOrd="0" destOrd="0" presId="urn:microsoft.com/office/officeart/2005/8/layout/hierarchy4"/>
    <dgm:cxn modelId="{FEB5D48F-21DD-41CF-8201-8A969CF95819}" srcId="{C2CBF926-2EE1-4244-8185-4FC51FDA9A38}" destId="{D3CBC543-9BC0-428F-A438-2FC7F6931F74}" srcOrd="0" destOrd="0" parTransId="{E8B27E9F-B38D-49AD-B472-CCD95379E381}" sibTransId="{159CF13C-8B30-49A7-9FE6-569016B20DCA}"/>
    <dgm:cxn modelId="{97ED5C29-31D0-4E6B-9733-B43A36D3CB2C}" type="presOf" srcId="{6A981C11-FAF5-47BF-8649-20DCDEFD9B69}" destId="{E4EB4B70-D81F-45D7-94A9-32F48F8F4668}" srcOrd="0" destOrd="0" presId="urn:microsoft.com/office/officeart/2005/8/layout/hierarchy4"/>
    <dgm:cxn modelId="{8C8559C5-E13C-44AD-8D78-4C2A06C00749}" srcId="{6A981C11-FAF5-47BF-8649-20DCDEFD9B69}" destId="{EC9B4FA1-0498-4967-95C9-F0DFE1F2AE8D}" srcOrd="0" destOrd="0" parTransId="{D1108789-C7F7-485F-AF21-65F03DA9F9E2}" sibTransId="{3CD42767-3AC2-485A-9979-1D9C1CA5392B}"/>
    <dgm:cxn modelId="{F1630E14-0018-45F1-A83C-76937A188FCD}" srcId="{441CFF0E-30F8-4BFA-A91A-51E2C99C5DAC}" destId="{B23CE289-5023-43DE-A683-BA6235CFA3C5}" srcOrd="2" destOrd="0" parTransId="{66376F5C-4355-432E-A7EE-D3A833CE3B9F}" sibTransId="{6E205934-8D38-4555-A4EB-1F2DC56D45E8}"/>
    <dgm:cxn modelId="{96CE885A-602C-4130-8E85-4D10C1A66D1A}" type="presOf" srcId="{636B8983-C9A0-472B-8B46-C25C01AD71AB}" destId="{0A5F992F-E582-4AEC-9250-83CA624EAAC1}" srcOrd="0" destOrd="0" presId="urn:microsoft.com/office/officeart/2005/8/layout/hierarchy4"/>
    <dgm:cxn modelId="{35F7EC0F-48B5-4DDB-9ADD-F43C6743E5FE}" srcId="{652261C1-B0F2-4B05-BF28-5154A1EBFB41}" destId="{1FB11901-D3B8-4590-84DF-F33870110EFC}" srcOrd="0" destOrd="0" parTransId="{989A7AA4-A493-418F-A393-52DF90ACBA76}" sibTransId="{BD09204A-5450-474C-8150-060BCDD2BF5D}"/>
    <dgm:cxn modelId="{41893FCD-5B33-48C8-9D11-D01962EC5FCC}" srcId="{441CFF0E-30F8-4BFA-A91A-51E2C99C5DAC}" destId="{652261C1-B0F2-4B05-BF28-5154A1EBFB41}" srcOrd="3" destOrd="0" parTransId="{10B2E82F-E786-4C32-AA1E-3E9242819750}" sibTransId="{BF7783FA-7796-4BEB-A214-7D0F82FEE211}"/>
    <dgm:cxn modelId="{D7FB828C-B1A3-43D4-8D82-45EBC1DA1CDF}" srcId="{B23CE289-5023-43DE-A683-BA6235CFA3C5}" destId="{636B8983-C9A0-472B-8B46-C25C01AD71AB}" srcOrd="0" destOrd="0" parTransId="{082A73B3-5C00-4F6B-AD27-968FE591F074}" sibTransId="{F443D941-0963-4D54-8475-6539309A08B6}"/>
    <dgm:cxn modelId="{BBD0A1D5-56CB-41D8-8764-9F86E3E8A015}" type="presParOf" srcId="{6EF679D0-CB33-443E-8240-508C94DB7DE4}" destId="{BFF361C5-F006-4AB6-BA3D-87D1F419337E}" srcOrd="0" destOrd="0" presId="urn:microsoft.com/office/officeart/2005/8/layout/hierarchy4"/>
    <dgm:cxn modelId="{586FC167-FB4D-4C56-B3F0-189C19307963}" type="presParOf" srcId="{BFF361C5-F006-4AB6-BA3D-87D1F419337E}" destId="{1402F488-00A5-463B-B03F-A94D8264450E}" srcOrd="0" destOrd="0" presId="urn:microsoft.com/office/officeart/2005/8/layout/hierarchy4"/>
    <dgm:cxn modelId="{E6D7C887-58E3-478B-A329-C99DC5608D80}" type="presParOf" srcId="{BFF361C5-F006-4AB6-BA3D-87D1F419337E}" destId="{1A70BEB0-0E30-4860-BDC9-366CBB59A30C}" srcOrd="1" destOrd="0" presId="urn:microsoft.com/office/officeart/2005/8/layout/hierarchy4"/>
    <dgm:cxn modelId="{A7108933-A080-42FA-BF34-34388C1C3C08}" type="presParOf" srcId="{BFF361C5-F006-4AB6-BA3D-87D1F419337E}" destId="{580758B4-C185-49F6-84AA-909AAD48CFF7}" srcOrd="2" destOrd="0" presId="urn:microsoft.com/office/officeart/2005/8/layout/hierarchy4"/>
    <dgm:cxn modelId="{A3C2010C-0419-4380-821F-4595084E58E5}" type="presParOf" srcId="{580758B4-C185-49F6-84AA-909AAD48CFF7}" destId="{B576392B-3ED3-4CB4-9CFA-9A3159D024D0}" srcOrd="0" destOrd="0" presId="urn:microsoft.com/office/officeart/2005/8/layout/hierarchy4"/>
    <dgm:cxn modelId="{6C6EF8F3-2AFC-48B8-862E-31E107AB35BE}" type="presParOf" srcId="{B576392B-3ED3-4CB4-9CFA-9A3159D024D0}" destId="{DC0AE7C2-BBAA-4D4C-9BE6-EB2D46313C8B}" srcOrd="0" destOrd="0" presId="urn:microsoft.com/office/officeart/2005/8/layout/hierarchy4"/>
    <dgm:cxn modelId="{2B44C803-FA73-411C-A847-2564EA22903C}" type="presParOf" srcId="{B576392B-3ED3-4CB4-9CFA-9A3159D024D0}" destId="{EE92EAAE-AD95-4216-888B-5EB9DD305016}" srcOrd="1" destOrd="0" presId="urn:microsoft.com/office/officeart/2005/8/layout/hierarchy4"/>
    <dgm:cxn modelId="{BE7C1647-3B98-4E3C-B1AA-D80C987053EE}" type="presParOf" srcId="{B576392B-3ED3-4CB4-9CFA-9A3159D024D0}" destId="{8E352A5E-011A-4182-AAAF-36679429FACD}" srcOrd="2" destOrd="0" presId="urn:microsoft.com/office/officeart/2005/8/layout/hierarchy4"/>
    <dgm:cxn modelId="{B87F38CF-6EAE-41DF-9466-966DA4AF5815}" type="presParOf" srcId="{8E352A5E-011A-4182-AAAF-36679429FACD}" destId="{70DF6C8A-678B-4CD5-AF94-46B18116E214}" srcOrd="0" destOrd="0" presId="urn:microsoft.com/office/officeart/2005/8/layout/hierarchy4"/>
    <dgm:cxn modelId="{CFC23571-DC71-43C2-9A67-AB29E818B319}" type="presParOf" srcId="{70DF6C8A-678B-4CD5-AF94-46B18116E214}" destId="{7FC0D6BA-D7B8-43EB-9463-5E43F6326DFF}" srcOrd="0" destOrd="0" presId="urn:microsoft.com/office/officeart/2005/8/layout/hierarchy4"/>
    <dgm:cxn modelId="{9103F624-01D7-4D79-89F7-F56BDF5E67B8}" type="presParOf" srcId="{70DF6C8A-678B-4CD5-AF94-46B18116E214}" destId="{25B650FB-EDA4-4BC6-B9C6-2E260725A08F}" srcOrd="1" destOrd="0" presId="urn:microsoft.com/office/officeart/2005/8/layout/hierarchy4"/>
    <dgm:cxn modelId="{0D16116C-DC4A-43A8-AA44-85E4E117B553}" type="presParOf" srcId="{580758B4-C185-49F6-84AA-909AAD48CFF7}" destId="{C7E67DC2-4811-4CDC-BD68-F832E1C77636}" srcOrd="1" destOrd="0" presId="urn:microsoft.com/office/officeart/2005/8/layout/hierarchy4"/>
    <dgm:cxn modelId="{6533862C-3F6D-4FA8-ADA9-CCF5EECB2323}" type="presParOf" srcId="{580758B4-C185-49F6-84AA-909AAD48CFF7}" destId="{D724794E-AED8-4367-8987-5D7EABCE13C9}" srcOrd="2" destOrd="0" presId="urn:microsoft.com/office/officeart/2005/8/layout/hierarchy4"/>
    <dgm:cxn modelId="{0C0A57B9-9746-44D8-A2D8-1D9B2FEF5111}" type="presParOf" srcId="{D724794E-AED8-4367-8987-5D7EABCE13C9}" destId="{E4EB4B70-D81F-45D7-94A9-32F48F8F4668}" srcOrd="0" destOrd="0" presId="urn:microsoft.com/office/officeart/2005/8/layout/hierarchy4"/>
    <dgm:cxn modelId="{19AED1DC-3426-4623-BCA1-7F2E5E2FB6F5}" type="presParOf" srcId="{D724794E-AED8-4367-8987-5D7EABCE13C9}" destId="{D82DE89A-B016-4333-8192-12B903DDF97C}" srcOrd="1" destOrd="0" presId="urn:microsoft.com/office/officeart/2005/8/layout/hierarchy4"/>
    <dgm:cxn modelId="{BB3EA37B-5CFA-454C-98AD-A61C1B017ACC}" type="presParOf" srcId="{D724794E-AED8-4367-8987-5D7EABCE13C9}" destId="{8AF8BD50-CBC6-444D-8C51-8FD7AAA72388}" srcOrd="2" destOrd="0" presId="urn:microsoft.com/office/officeart/2005/8/layout/hierarchy4"/>
    <dgm:cxn modelId="{74E70613-FE58-49A9-856A-7A487900AA12}" type="presParOf" srcId="{8AF8BD50-CBC6-444D-8C51-8FD7AAA72388}" destId="{74D88DDA-3439-45BF-83A0-A615702E19F1}" srcOrd="0" destOrd="0" presId="urn:microsoft.com/office/officeart/2005/8/layout/hierarchy4"/>
    <dgm:cxn modelId="{4B0FA99D-93FF-4F2E-AE4D-87953253E992}" type="presParOf" srcId="{74D88DDA-3439-45BF-83A0-A615702E19F1}" destId="{542F5F0D-11D3-404A-AF69-D6DCB13088AF}" srcOrd="0" destOrd="0" presId="urn:microsoft.com/office/officeart/2005/8/layout/hierarchy4"/>
    <dgm:cxn modelId="{00BCE314-C4CE-4D2E-A882-CF44B5AC1024}" type="presParOf" srcId="{74D88DDA-3439-45BF-83A0-A615702E19F1}" destId="{8FA9BC52-8997-49DF-BFBB-A26E75F531E1}" srcOrd="1" destOrd="0" presId="urn:microsoft.com/office/officeart/2005/8/layout/hierarchy4"/>
    <dgm:cxn modelId="{C3F136C6-41CD-4332-A5D1-485A5EDE1EA9}" type="presParOf" srcId="{580758B4-C185-49F6-84AA-909AAD48CFF7}" destId="{D4A8C145-C91F-4BB4-9C8A-A562435CF5A5}" srcOrd="3" destOrd="0" presId="urn:microsoft.com/office/officeart/2005/8/layout/hierarchy4"/>
    <dgm:cxn modelId="{E7D865C9-EC30-44C4-9975-CF0FEACC63D9}" type="presParOf" srcId="{580758B4-C185-49F6-84AA-909AAD48CFF7}" destId="{7CF41DCB-5FF9-4272-BF76-73363AC0DD19}" srcOrd="4" destOrd="0" presId="urn:microsoft.com/office/officeart/2005/8/layout/hierarchy4"/>
    <dgm:cxn modelId="{426CBFD0-7D9C-407B-A0F2-C93E551F1391}" type="presParOf" srcId="{7CF41DCB-5FF9-4272-BF76-73363AC0DD19}" destId="{848ECE3C-1630-4B5F-B87E-40069059DDFE}" srcOrd="0" destOrd="0" presId="urn:microsoft.com/office/officeart/2005/8/layout/hierarchy4"/>
    <dgm:cxn modelId="{AC85D62D-ECA2-4FDF-8DB5-7188F3F6D2AC}" type="presParOf" srcId="{7CF41DCB-5FF9-4272-BF76-73363AC0DD19}" destId="{D0C392EB-1795-46BC-B4DC-E449655C94E8}" srcOrd="1" destOrd="0" presId="urn:microsoft.com/office/officeart/2005/8/layout/hierarchy4"/>
    <dgm:cxn modelId="{C3CD89C4-C2D4-4F71-9ACB-974A3F45A94A}" type="presParOf" srcId="{7CF41DCB-5FF9-4272-BF76-73363AC0DD19}" destId="{349E10E4-407E-4393-9FA3-73F1AC0DCB90}" srcOrd="2" destOrd="0" presId="urn:microsoft.com/office/officeart/2005/8/layout/hierarchy4"/>
    <dgm:cxn modelId="{DCA61772-0AD0-4B91-B385-1BDE43265D4A}" type="presParOf" srcId="{349E10E4-407E-4393-9FA3-73F1AC0DCB90}" destId="{B268A58F-298F-4A4D-83C4-D9628A6DFE51}" srcOrd="0" destOrd="0" presId="urn:microsoft.com/office/officeart/2005/8/layout/hierarchy4"/>
    <dgm:cxn modelId="{707E2627-D6AC-4139-B468-BA59987873FD}" type="presParOf" srcId="{B268A58F-298F-4A4D-83C4-D9628A6DFE51}" destId="{0A5F992F-E582-4AEC-9250-83CA624EAAC1}" srcOrd="0" destOrd="0" presId="urn:microsoft.com/office/officeart/2005/8/layout/hierarchy4"/>
    <dgm:cxn modelId="{E4C2DAC5-3A56-45FF-B203-1F470BEA859D}" type="presParOf" srcId="{B268A58F-298F-4A4D-83C4-D9628A6DFE51}" destId="{0E491C2A-7ACF-41F3-9BAA-CEBAC9D2D87F}" srcOrd="1" destOrd="0" presId="urn:microsoft.com/office/officeart/2005/8/layout/hierarchy4"/>
    <dgm:cxn modelId="{1E887180-6036-4B52-9593-53EF1C5C4647}" type="presParOf" srcId="{580758B4-C185-49F6-84AA-909AAD48CFF7}" destId="{3F9A2FCF-1EA8-4A6E-91DE-A9DEEA0761DA}" srcOrd="5" destOrd="0" presId="urn:microsoft.com/office/officeart/2005/8/layout/hierarchy4"/>
    <dgm:cxn modelId="{26EF86CF-0478-43B9-A101-31C44CDEF679}" type="presParOf" srcId="{580758B4-C185-49F6-84AA-909AAD48CFF7}" destId="{CB87F7D8-450A-4CC2-8789-6D1DFC9BCDAC}" srcOrd="6" destOrd="0" presId="urn:microsoft.com/office/officeart/2005/8/layout/hierarchy4"/>
    <dgm:cxn modelId="{1BE85041-176F-4E2F-98FE-3058DAAE4B63}" type="presParOf" srcId="{CB87F7D8-450A-4CC2-8789-6D1DFC9BCDAC}" destId="{FF69338C-9435-4AC7-9739-C8D9FCA89756}" srcOrd="0" destOrd="0" presId="urn:microsoft.com/office/officeart/2005/8/layout/hierarchy4"/>
    <dgm:cxn modelId="{76CDAB90-7527-41DE-9055-6CA5BC486165}" type="presParOf" srcId="{CB87F7D8-450A-4CC2-8789-6D1DFC9BCDAC}" destId="{847A57F7-FB85-4F88-82FC-D153BFD6CC26}" srcOrd="1" destOrd="0" presId="urn:microsoft.com/office/officeart/2005/8/layout/hierarchy4"/>
    <dgm:cxn modelId="{5BE0C86B-EBA3-4A34-BE91-E12A601FF87D}" type="presParOf" srcId="{CB87F7D8-450A-4CC2-8789-6D1DFC9BCDAC}" destId="{C42F9FCE-60A3-4DBB-B10C-0143B7599970}" srcOrd="2" destOrd="0" presId="urn:microsoft.com/office/officeart/2005/8/layout/hierarchy4"/>
    <dgm:cxn modelId="{BCBB191A-B260-4D54-8394-E75759AF4F5A}" type="presParOf" srcId="{C42F9FCE-60A3-4DBB-B10C-0143B7599970}" destId="{82CD2605-D311-46DF-B59F-D2121B3F5607}" srcOrd="0" destOrd="0" presId="urn:microsoft.com/office/officeart/2005/8/layout/hierarchy4"/>
    <dgm:cxn modelId="{C7E72192-622B-4332-A033-059853F633D3}" type="presParOf" srcId="{82CD2605-D311-46DF-B59F-D2121B3F5607}" destId="{ABAD2146-F180-47AD-9B8F-8226387DEF15}" srcOrd="0" destOrd="0" presId="urn:microsoft.com/office/officeart/2005/8/layout/hierarchy4"/>
    <dgm:cxn modelId="{204C742E-B6B4-4799-9F38-991C152CB6FB}" type="presParOf" srcId="{82CD2605-D311-46DF-B59F-D2121B3F5607}" destId="{B80D6187-56C3-46BA-88E9-49E19BE7AC84}"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2F488-00A5-463B-B03F-A94D8264450E}">
      <dsp:nvSpPr>
        <dsp:cNvPr id="0" name=""/>
        <dsp:cNvSpPr/>
      </dsp:nvSpPr>
      <dsp:spPr>
        <a:xfrm>
          <a:off x="1280" y="805"/>
          <a:ext cx="7918319" cy="1323498"/>
        </a:xfrm>
        <a:prstGeom prst="roundRect">
          <a:avLst>
            <a:gd name="adj" fmla="val 10000"/>
          </a:avLst>
        </a:prstGeom>
        <a:solidFill>
          <a:schemeClr val="accent2"/>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MX" sz="4400" kern="1200" dirty="0" smtClean="0"/>
            <a:t>OPERADORES</a:t>
          </a:r>
          <a:endParaRPr lang="es-MX" sz="4400" kern="1200" dirty="0"/>
        </a:p>
      </dsp:txBody>
      <dsp:txXfrm>
        <a:off x="40044" y="39569"/>
        <a:ext cx="7840791" cy="1245970"/>
      </dsp:txXfrm>
    </dsp:sp>
    <dsp:sp modelId="{DC0AE7C2-BBAA-4D4C-9BE6-EB2D46313C8B}">
      <dsp:nvSpPr>
        <dsp:cNvPr id="0" name=""/>
        <dsp:cNvSpPr/>
      </dsp:nvSpPr>
      <dsp:spPr>
        <a:xfrm>
          <a:off x="1280" y="1462486"/>
          <a:ext cx="1862257" cy="1323498"/>
        </a:xfrm>
        <a:prstGeom prst="roundRect">
          <a:avLst>
            <a:gd name="adj" fmla="val 10000"/>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Matemáticos</a:t>
          </a:r>
          <a:endParaRPr lang="es-MX" sz="2300" kern="1200" dirty="0"/>
        </a:p>
      </dsp:txBody>
      <dsp:txXfrm>
        <a:off x="40044" y="1501250"/>
        <a:ext cx="1784729" cy="1245970"/>
      </dsp:txXfrm>
    </dsp:sp>
    <dsp:sp modelId="{7FC0D6BA-D7B8-43EB-9463-5E43F6326DFF}">
      <dsp:nvSpPr>
        <dsp:cNvPr id="0" name=""/>
        <dsp:cNvSpPr/>
      </dsp:nvSpPr>
      <dsp:spPr>
        <a:xfrm>
          <a:off x="1280" y="2924167"/>
          <a:ext cx="1862257" cy="1323498"/>
        </a:xfrm>
        <a:prstGeom prst="roundRect">
          <a:avLst>
            <a:gd name="adj" fmla="val 10000"/>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s-MX" sz="1800" kern="1200" dirty="0" smtClean="0"/>
            <a:t>  1.-  ^</a:t>
          </a:r>
        </a:p>
        <a:p>
          <a:pPr lvl="0" algn="l" defTabSz="800100">
            <a:lnSpc>
              <a:spcPct val="90000"/>
            </a:lnSpc>
            <a:spcBef>
              <a:spcPct val="0"/>
            </a:spcBef>
            <a:spcAft>
              <a:spcPct val="35000"/>
            </a:spcAft>
          </a:pPr>
          <a:r>
            <a:rPr lang="es-MX" sz="1800" kern="1200" dirty="0" smtClean="0"/>
            <a:t>  2.-  *,/</a:t>
          </a:r>
        </a:p>
        <a:p>
          <a:pPr lvl="0" algn="l" defTabSz="800100">
            <a:lnSpc>
              <a:spcPct val="90000"/>
            </a:lnSpc>
            <a:spcBef>
              <a:spcPct val="0"/>
            </a:spcBef>
            <a:spcAft>
              <a:spcPct val="35000"/>
            </a:spcAft>
          </a:pPr>
          <a:r>
            <a:rPr lang="es-MX" sz="1800" kern="1200" dirty="0" smtClean="0"/>
            <a:t>  3.-  +, -</a:t>
          </a:r>
          <a:endParaRPr lang="es-MX" sz="1800" kern="1200" dirty="0"/>
        </a:p>
      </dsp:txBody>
      <dsp:txXfrm>
        <a:off x="40044" y="2962931"/>
        <a:ext cx="1784729" cy="1245970"/>
      </dsp:txXfrm>
    </dsp:sp>
    <dsp:sp modelId="{E4EB4B70-D81F-45D7-94A9-32F48F8F4668}">
      <dsp:nvSpPr>
        <dsp:cNvPr id="0" name=""/>
        <dsp:cNvSpPr/>
      </dsp:nvSpPr>
      <dsp:spPr>
        <a:xfrm>
          <a:off x="2019967" y="1462486"/>
          <a:ext cx="1862257" cy="1323498"/>
        </a:xfrm>
        <a:prstGeom prst="roundRect">
          <a:avLst>
            <a:gd name="adj" fmla="val 10000"/>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Relacionales</a:t>
          </a:r>
          <a:endParaRPr lang="es-MX" sz="2300" kern="1200" dirty="0"/>
        </a:p>
      </dsp:txBody>
      <dsp:txXfrm>
        <a:off x="2058731" y="1501250"/>
        <a:ext cx="1784729" cy="1245970"/>
      </dsp:txXfrm>
    </dsp:sp>
    <dsp:sp modelId="{542F5F0D-11D3-404A-AF69-D6DCB13088AF}">
      <dsp:nvSpPr>
        <dsp:cNvPr id="0" name=""/>
        <dsp:cNvSpPr/>
      </dsp:nvSpPr>
      <dsp:spPr>
        <a:xfrm>
          <a:off x="2019967" y="2924167"/>
          <a:ext cx="1862257" cy="1323498"/>
        </a:xfrm>
        <a:prstGeom prst="roundRect">
          <a:avLst>
            <a:gd name="adj" fmla="val 10000"/>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l" defTabSz="444500">
            <a:lnSpc>
              <a:spcPct val="90000"/>
            </a:lnSpc>
            <a:spcBef>
              <a:spcPct val="0"/>
            </a:spcBef>
            <a:spcAft>
              <a:spcPct val="35000"/>
            </a:spcAft>
          </a:pPr>
          <a:r>
            <a:rPr lang="es-MX" sz="1000" kern="1200" dirty="0" smtClean="0"/>
            <a:t>  </a:t>
          </a:r>
          <a:r>
            <a:rPr lang="es-MX" sz="1100" kern="1200" dirty="0" smtClean="0"/>
            <a:t>1.- Mayor que &gt;   </a:t>
          </a:r>
        </a:p>
        <a:p>
          <a:pPr lvl="0" algn="l" defTabSz="444500">
            <a:lnSpc>
              <a:spcPct val="90000"/>
            </a:lnSpc>
            <a:spcBef>
              <a:spcPct val="0"/>
            </a:spcBef>
            <a:spcAft>
              <a:spcPct val="35000"/>
            </a:spcAft>
          </a:pPr>
          <a:r>
            <a:rPr lang="es-MX" sz="1100" kern="1200" dirty="0" smtClean="0"/>
            <a:t>  2.- Menor que  &lt;</a:t>
          </a:r>
        </a:p>
        <a:p>
          <a:pPr lvl="0" algn="l" defTabSz="444500">
            <a:lnSpc>
              <a:spcPct val="90000"/>
            </a:lnSpc>
            <a:spcBef>
              <a:spcPct val="0"/>
            </a:spcBef>
            <a:spcAft>
              <a:spcPct val="35000"/>
            </a:spcAft>
          </a:pPr>
          <a:r>
            <a:rPr lang="es-MX" sz="1100" kern="1200" dirty="0" smtClean="0"/>
            <a:t>  3.- Mayor igual que  &gt;=       </a:t>
          </a:r>
        </a:p>
        <a:p>
          <a:pPr lvl="0" algn="l" defTabSz="444500">
            <a:lnSpc>
              <a:spcPct val="90000"/>
            </a:lnSpc>
            <a:spcBef>
              <a:spcPct val="0"/>
            </a:spcBef>
            <a:spcAft>
              <a:spcPct val="35000"/>
            </a:spcAft>
          </a:pPr>
          <a:r>
            <a:rPr lang="es-MX" sz="1100" kern="1200" dirty="0" smtClean="0"/>
            <a:t>  4.- Menor igual que  &lt;=</a:t>
          </a:r>
        </a:p>
        <a:p>
          <a:pPr lvl="0" algn="l" defTabSz="444500">
            <a:lnSpc>
              <a:spcPct val="90000"/>
            </a:lnSpc>
            <a:spcBef>
              <a:spcPct val="0"/>
            </a:spcBef>
            <a:spcAft>
              <a:spcPct val="35000"/>
            </a:spcAft>
          </a:pPr>
          <a:r>
            <a:rPr lang="es-MX" sz="1100" kern="1200" dirty="0" smtClean="0"/>
            <a:t>  5.- Igual       =</a:t>
          </a:r>
        </a:p>
        <a:p>
          <a:pPr lvl="0" algn="l" defTabSz="444500">
            <a:lnSpc>
              <a:spcPct val="90000"/>
            </a:lnSpc>
            <a:spcBef>
              <a:spcPct val="0"/>
            </a:spcBef>
            <a:spcAft>
              <a:spcPct val="35000"/>
            </a:spcAft>
          </a:pPr>
          <a:r>
            <a:rPr lang="es-MX" sz="1100" kern="1200" dirty="0" smtClean="0"/>
            <a:t>  6.- Diferencia   &lt;   &gt;  </a:t>
          </a:r>
        </a:p>
      </dsp:txBody>
      <dsp:txXfrm>
        <a:off x="2058731" y="2962931"/>
        <a:ext cx="1784729" cy="1245970"/>
      </dsp:txXfrm>
    </dsp:sp>
    <dsp:sp modelId="{848ECE3C-1630-4B5F-B87E-40069059DDFE}">
      <dsp:nvSpPr>
        <dsp:cNvPr id="0" name=""/>
        <dsp:cNvSpPr/>
      </dsp:nvSpPr>
      <dsp:spPr>
        <a:xfrm>
          <a:off x="4038654" y="1462486"/>
          <a:ext cx="1862257" cy="1323498"/>
        </a:xfrm>
        <a:prstGeom prst="roundRect">
          <a:avLst>
            <a:gd name="adj" fmla="val 10000"/>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Lógicos</a:t>
          </a:r>
          <a:endParaRPr lang="es-MX" sz="2300" kern="1200" dirty="0"/>
        </a:p>
      </dsp:txBody>
      <dsp:txXfrm>
        <a:off x="4077418" y="1501250"/>
        <a:ext cx="1784729" cy="1245970"/>
      </dsp:txXfrm>
    </dsp:sp>
    <dsp:sp modelId="{0A5F992F-E582-4AEC-9250-83CA624EAAC1}">
      <dsp:nvSpPr>
        <dsp:cNvPr id="0" name=""/>
        <dsp:cNvSpPr/>
      </dsp:nvSpPr>
      <dsp:spPr>
        <a:xfrm>
          <a:off x="4038654" y="2924167"/>
          <a:ext cx="1862257" cy="1323498"/>
        </a:xfrm>
        <a:prstGeom prst="roundRect">
          <a:avLst>
            <a:gd name="adj" fmla="val 10000"/>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MX" sz="1600" kern="1200" dirty="0" smtClean="0"/>
            <a:t>1.-  AND ( SI)</a:t>
          </a:r>
        </a:p>
        <a:p>
          <a:pPr lvl="0" algn="l" defTabSz="711200">
            <a:lnSpc>
              <a:spcPct val="90000"/>
            </a:lnSpc>
            <a:spcBef>
              <a:spcPct val="0"/>
            </a:spcBef>
            <a:spcAft>
              <a:spcPct val="35000"/>
            </a:spcAft>
          </a:pPr>
          <a:r>
            <a:rPr lang="es-MX" sz="1600" kern="1200" dirty="0" smtClean="0"/>
            <a:t>2- OR (OR)</a:t>
          </a:r>
        </a:p>
        <a:p>
          <a:pPr lvl="0" algn="l" defTabSz="711200">
            <a:lnSpc>
              <a:spcPct val="90000"/>
            </a:lnSpc>
            <a:spcBef>
              <a:spcPct val="0"/>
            </a:spcBef>
            <a:spcAft>
              <a:spcPct val="35000"/>
            </a:spcAft>
          </a:pPr>
          <a:r>
            <a:rPr lang="es-MX" sz="1600" kern="1200" dirty="0" smtClean="0"/>
            <a:t>3.- NOT </a:t>
          </a:r>
          <a:endParaRPr lang="es-MX" sz="1600" kern="1200" dirty="0"/>
        </a:p>
      </dsp:txBody>
      <dsp:txXfrm>
        <a:off x="4077418" y="2962931"/>
        <a:ext cx="1784729" cy="1245970"/>
      </dsp:txXfrm>
    </dsp:sp>
    <dsp:sp modelId="{FF69338C-9435-4AC7-9739-C8D9FCA89756}">
      <dsp:nvSpPr>
        <dsp:cNvPr id="0" name=""/>
        <dsp:cNvSpPr/>
      </dsp:nvSpPr>
      <dsp:spPr>
        <a:xfrm>
          <a:off x="6057342" y="1462486"/>
          <a:ext cx="1862257" cy="1323498"/>
        </a:xfrm>
        <a:prstGeom prst="roundRect">
          <a:avLst>
            <a:gd name="adj" fmla="val 10000"/>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Asignación</a:t>
          </a:r>
          <a:endParaRPr lang="es-MX" sz="2300" kern="1200" dirty="0"/>
        </a:p>
      </dsp:txBody>
      <dsp:txXfrm>
        <a:off x="6096106" y="1501250"/>
        <a:ext cx="1784729" cy="1245970"/>
      </dsp:txXfrm>
    </dsp:sp>
    <dsp:sp modelId="{ABAD2146-F180-47AD-9B8F-8226387DEF15}">
      <dsp:nvSpPr>
        <dsp:cNvPr id="0" name=""/>
        <dsp:cNvSpPr/>
      </dsp:nvSpPr>
      <dsp:spPr>
        <a:xfrm>
          <a:off x="6057342" y="2924167"/>
          <a:ext cx="1862257" cy="1323498"/>
        </a:xfrm>
        <a:prstGeom prst="roundRect">
          <a:avLst>
            <a:gd name="adj" fmla="val 10000"/>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s-MX" sz="1800" kern="1200" dirty="0" smtClean="0"/>
            <a:t>1.-    =</a:t>
          </a:r>
        </a:p>
        <a:p>
          <a:pPr lvl="0" algn="l" defTabSz="800100">
            <a:lnSpc>
              <a:spcPct val="90000"/>
            </a:lnSpc>
            <a:spcBef>
              <a:spcPct val="0"/>
            </a:spcBef>
            <a:spcAft>
              <a:spcPct val="35000"/>
            </a:spcAft>
          </a:pPr>
          <a:r>
            <a:rPr lang="es-MX" sz="1800" kern="1200" dirty="0" smtClean="0"/>
            <a:t>2.- </a:t>
          </a:r>
          <a:endParaRPr lang="es-MX" sz="1800" kern="1200" dirty="0"/>
        </a:p>
      </dsp:txBody>
      <dsp:txXfrm>
        <a:off x="6096106" y="2962931"/>
        <a:ext cx="1784729" cy="124597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gi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6090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423426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2044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831659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7695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48519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56613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95155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13588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61211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24/03/2017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9740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2B95A-5BAC-4AD0-B854-F958F94FA800}" type="datetimeFigureOut">
              <a:rPr lang="es-MX" smtClean="0"/>
              <a:t>24/03/2017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C14A7-A164-48F6-9E6F-0B6D1838B85F}" type="slidenum">
              <a:rPr lang="es-MX" smtClean="0"/>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es.ccm.net/forum/affich-201635-formulas-basicas-de-exce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PORTADA3.JPG"/>
          <p:cNvPicPr>
            <a:picLocks noChangeAspect="1" noChangeArrowheads="1"/>
          </p:cNvPicPr>
          <p:nvPr/>
        </p:nvPicPr>
        <p:blipFill rotWithShape="1">
          <a:blip r:embed="rId2">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ctrTitle"/>
          </p:nvPr>
        </p:nvSpPr>
        <p:spPr>
          <a:xfrm>
            <a:off x="107504" y="1412777"/>
            <a:ext cx="8784976" cy="2187674"/>
          </a:xfrm>
        </p:spPr>
        <p:txBody>
          <a:bodyPr>
            <a:normAutofit fontScale="90000"/>
          </a:bodyPr>
          <a:lstStyle/>
          <a:p>
            <a:pPr algn="l"/>
            <a:r>
              <a:rPr lang="es-MX" sz="3100" dirty="0" smtClean="0">
                <a:solidFill>
                  <a:schemeClr val="bg1"/>
                </a:solidFill>
                <a:latin typeface="Bell MT" panose="02020503060305020303" pitchFamily="18" charset="0"/>
              </a:rPr>
              <a:t>ÁREA ACADÉMICA: INFORMATICA</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TEMA: 1.3. OPERADORES Y FORMULAS</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PROFESOR: SANDRA GPE. VALENZUELA RAMÍREZ</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PERIODO: ENERO-JUNIO 2017</a:t>
            </a:r>
            <a:r>
              <a:rPr lang="es-MX" dirty="0" smtClean="0"/>
              <a:t/>
            </a:r>
            <a:br>
              <a:rPr lang="es-MX" dirty="0" smtClean="0"/>
            </a:br>
            <a:endParaRPr lang="es-MX" dirty="0"/>
          </a:p>
        </p:txBody>
      </p:sp>
      <p:sp>
        <p:nvSpPr>
          <p:cNvPr id="4" name="Subtítulo 3"/>
          <p:cNvSpPr>
            <a:spLocks noGrp="1"/>
          </p:cNvSpPr>
          <p:nvPr>
            <p:ph type="subTitle" idx="1"/>
          </p:nvPr>
        </p:nvSpPr>
        <p:spPr/>
        <p:txBody>
          <a:bodyPr/>
          <a:lstStyle/>
          <a:p>
            <a:endParaRPr lang="es-MX"/>
          </a:p>
        </p:txBody>
      </p:sp>
    </p:spTree>
    <p:extLst>
      <p:ext uri="{BB962C8B-B14F-4D97-AF65-F5344CB8AC3E}">
        <p14:creationId xmlns:p14="http://schemas.microsoft.com/office/powerpoint/2010/main" val="1405827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143000"/>
          </a:xfrm>
        </p:spPr>
        <p:txBody>
          <a:bodyPr/>
          <a:lstStyle/>
          <a:p>
            <a:r>
              <a:rPr lang="es-MX" dirty="0" smtClean="0"/>
              <a:t>REFERENCIA ABSOLUTA</a:t>
            </a:r>
            <a:endParaRPr lang="es-MX" dirty="0"/>
          </a:p>
        </p:txBody>
      </p:sp>
      <p:sp>
        <p:nvSpPr>
          <p:cNvPr id="4" name="Rectangle 2"/>
          <p:cNvSpPr>
            <a:spLocks noChangeArrowheads="1"/>
          </p:cNvSpPr>
          <p:nvPr/>
        </p:nvSpPr>
        <p:spPr bwMode="auto">
          <a:xfrm>
            <a:off x="457200" y="1125250"/>
            <a:ext cx="61209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Al arrastrar la fórmula</a:t>
            </a:r>
            <a:endParaRPr kumimoji="0" lang="es-ES" sz="3600" b="0" i="0" u="none" strike="noStrike" cap="none" normalizeH="0" baseline="0" dirty="0" smtClean="0">
              <a:ln>
                <a:noFill/>
              </a:ln>
              <a:solidFill>
                <a:schemeClr val="tx1"/>
              </a:solidFill>
              <a:effectLst/>
              <a:ea typeface="Times New Roman" panose="02020603050405020304" pitchFamily="18" charset="0"/>
            </a:endParaRPr>
          </a:p>
        </p:txBody>
      </p:sp>
      <p:sp>
        <p:nvSpPr>
          <p:cNvPr id="7" name="Rectangle 3"/>
          <p:cNvSpPr>
            <a:spLocks noChangeArrowheads="1"/>
          </p:cNvSpPr>
          <p:nvPr/>
        </p:nvSpPr>
        <p:spPr bwMode="auto">
          <a:xfrm>
            <a:off x="107504" y="4707428"/>
            <a:ext cx="857929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Por esto, hay que declarar a F2 como referencia absoluta, de tal forma que si se arrastra la fórmula la referencia F2 no varíe</a:t>
            </a:r>
            <a:r>
              <a:rPr kumimoji="0" lang="es-ES" sz="1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ES" sz="2400" b="0" i="0" u="none" strike="noStrike" cap="none" normalizeH="0" baseline="0" dirty="0" smtClean="0">
              <a:ln>
                <a:noFill/>
              </a:ln>
              <a:solidFill>
                <a:schemeClr val="tx1"/>
              </a:solidFill>
              <a:effectLst/>
              <a:latin typeface="Arial" panose="020B0604020202020204" pitchFamily="34" charset="0"/>
            </a:endParaRPr>
          </a:p>
        </p:txBody>
      </p:sp>
      <p:pic>
        <p:nvPicPr>
          <p:cNvPr id="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710025"/>
            <a:ext cx="6506242" cy="2804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305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REFERENCIA ABSOLUTA</a:t>
            </a:r>
            <a:endParaRPr lang="es-MX" dirty="0"/>
          </a:p>
        </p:txBody>
      </p:sp>
      <p:sp>
        <p:nvSpPr>
          <p:cNvPr id="4" name="Rectangle 2"/>
          <p:cNvSpPr>
            <a:spLocks noChangeArrowheads="1"/>
          </p:cNvSpPr>
          <p:nvPr/>
        </p:nvSpPr>
        <p:spPr bwMode="auto">
          <a:xfrm>
            <a:off x="611560" y="1196752"/>
            <a:ext cx="8208912"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Ya se observan los resultados porque todas las fórmulas están referenciadas a la misma F2</a:t>
            </a:r>
            <a:r>
              <a:rPr kumimoji="0" lang="es-E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ES" sz="14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panose="020B0604020202020204" pitchFamily="34" charset="0"/>
            </a:endParaRPr>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060847"/>
            <a:ext cx="5400600" cy="244880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804564" y="4928363"/>
            <a:ext cx="753487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Como se puede ver, el dato F2 no cambia sin importar cuantas veces se arrastre la fórmula</a:t>
            </a:r>
            <a:r>
              <a:rPr kumimoji="0" lang="es-E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ES"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27230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1" y="99673"/>
            <a:ext cx="8229600" cy="1143000"/>
          </a:xfrm>
        </p:spPr>
        <p:txBody>
          <a:bodyPr/>
          <a:lstStyle/>
          <a:p>
            <a:r>
              <a:rPr lang="es-MX" dirty="0" smtClean="0"/>
              <a:t>REFERENCIAS MIXTAS</a:t>
            </a:r>
            <a:endParaRPr lang="es-MX" dirty="0"/>
          </a:p>
        </p:txBody>
      </p:sp>
      <p:sp>
        <p:nvSpPr>
          <p:cNvPr id="4" name="Rectangle 3"/>
          <p:cNvSpPr>
            <a:spLocks noChangeArrowheads="1"/>
          </p:cNvSpPr>
          <p:nvPr/>
        </p:nvSpPr>
        <p:spPr bwMode="auto">
          <a:xfrm>
            <a:off x="457201" y="832354"/>
            <a:ext cx="8579296"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MX" sz="24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Es una referencia que tiene una parte absoluta (es decir que está fija) y una parte relativa (es decir que si se mueve al arrastrar). </a:t>
            </a:r>
            <a:endParaRPr kumimoji="0" lang="es-MX" sz="24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Lo que se ha definido como RELATIVO (fila o columna) aumenta según la dirección de la formula copiada y lo que se ha definido como ABSOLUTO (fila o columna) mantiene su referencia original. </a:t>
            </a:r>
            <a:endParaRPr kumimoji="0" lang="es-MX" sz="24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32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32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4000" b="0" i="0" u="none" strike="noStrike" cap="none" normalizeH="0" baseline="0" dirty="0" smtClean="0">
              <a:ln>
                <a:noFill/>
              </a:ln>
              <a:solidFill>
                <a:schemeClr val="tx1"/>
              </a:solidFill>
              <a:effectLst/>
              <a:latin typeface="Arial" panose="020B0604020202020204" pitchFamily="34" charset="0"/>
            </a:endParaRPr>
          </a:p>
        </p:txBody>
      </p:sp>
      <p:sp>
        <p:nvSpPr>
          <p:cNvPr id="5" name="Rectangle 5"/>
          <p:cNvSpPr>
            <a:spLocks noChangeArrowheads="1"/>
          </p:cNvSpPr>
          <p:nvPr/>
        </p:nvSpPr>
        <p:spPr bwMode="auto">
          <a:xfrm>
            <a:off x="428135" y="4787282"/>
            <a:ext cx="399985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s-ES" sz="2800" dirty="0" smtClean="0">
                <a:latin typeface="Arial" panose="020B0604020202020204" pitchFamily="34" charset="0"/>
                <a:ea typeface="Times New Roman" panose="02020603050405020304" pitchFamily="18" charset="0"/>
                <a:cs typeface="Arial" panose="020B0604020202020204" pitchFamily="34" charset="0"/>
              </a:rPr>
              <a:t>La </a:t>
            </a:r>
            <a:r>
              <a:rPr lang="es-ES" sz="2800" dirty="0">
                <a:latin typeface="Arial" panose="020B0604020202020204" pitchFamily="34" charset="0"/>
                <a:ea typeface="Times New Roman" panose="02020603050405020304" pitchFamily="18" charset="0"/>
                <a:cs typeface="Arial" panose="020B0604020202020204" pitchFamily="34" charset="0"/>
              </a:rPr>
              <a:t>columna es absoluta mientras que la fila es relativa</a:t>
            </a:r>
            <a:endParaRPr lang="es-MX" sz="2800" dirty="0"/>
          </a:p>
        </p:txBody>
      </p:sp>
      <p:sp>
        <p:nvSpPr>
          <p:cNvPr id="6" name="Rectangle 4"/>
          <p:cNvSpPr>
            <a:spLocks noChangeArrowheads="1"/>
          </p:cNvSpPr>
          <p:nvPr/>
        </p:nvSpPr>
        <p:spPr bwMode="auto">
          <a:xfrm>
            <a:off x="4746849" y="4787282"/>
            <a:ext cx="398445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La columna es relativa y la fila es absoluta</a:t>
            </a:r>
            <a:r>
              <a:rPr kumimoji="0" lang="es-ES"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MX"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3200" b="0" i="0" u="none" strike="noStrike" cap="none" normalizeH="0" baseline="0" dirty="0" smtClean="0">
              <a:ln>
                <a:noFill/>
              </a:ln>
              <a:solidFill>
                <a:schemeClr val="tx1"/>
              </a:solidFill>
              <a:effectLst/>
              <a:latin typeface="Arial" panose="020B0604020202020204" pitchFamily="34" charset="0"/>
            </a:endParaRPr>
          </a:p>
        </p:txBody>
      </p:sp>
      <p:pic>
        <p:nvPicPr>
          <p:cNvPr id="7" name="Imagen 1"/>
          <p:cNvPicPr>
            <a:picLocks noChangeAspect="1" noChangeArrowheads="1"/>
          </p:cNvPicPr>
          <p:nvPr/>
        </p:nvPicPr>
        <p:blipFill>
          <a:blip r:embed="rId2">
            <a:extLst>
              <a:ext uri="{28A0092B-C50C-407E-A947-70E740481C1C}">
                <a14:useLocalDpi xmlns:a14="http://schemas.microsoft.com/office/drawing/2010/main" val="0"/>
              </a:ext>
            </a:extLst>
          </a:blip>
          <a:srcRect t="8109"/>
          <a:stretch>
            <a:fillRect/>
          </a:stretch>
        </p:blipFill>
        <p:spPr bwMode="auto">
          <a:xfrm>
            <a:off x="1547664" y="4126045"/>
            <a:ext cx="1289927" cy="66123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7383" y="4086874"/>
            <a:ext cx="1163388" cy="739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3037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3.- REFERENCIAS MIXTAS</a:t>
            </a:r>
            <a:endParaRPr lang="es-MX" dirty="0"/>
          </a:p>
        </p:txBody>
      </p:sp>
      <p:sp>
        <p:nvSpPr>
          <p:cNvPr id="3" name="Marcador de contenido 2"/>
          <p:cNvSpPr>
            <a:spLocks noGrp="1"/>
          </p:cNvSpPr>
          <p:nvPr>
            <p:ph idx="1"/>
          </p:nvPr>
        </p:nvSpPr>
        <p:spPr/>
        <p:txBody>
          <a:bodyPr/>
          <a:lstStyle/>
          <a:p>
            <a:endParaRPr lang="es-MX" dirty="0"/>
          </a:p>
        </p:txBody>
      </p:sp>
      <p:pic>
        <p:nvPicPr>
          <p:cNvPr id="4" name="Imagen 3"/>
          <p:cNvPicPr>
            <a:picLocks noChangeAspect="1"/>
          </p:cNvPicPr>
          <p:nvPr/>
        </p:nvPicPr>
        <p:blipFill rotWithShape="1">
          <a:blip r:embed="rId2"/>
          <a:srcRect l="20644" t="66667" r="26062" b="9896"/>
          <a:stretch/>
        </p:blipFill>
        <p:spPr>
          <a:xfrm>
            <a:off x="463550" y="1721022"/>
            <a:ext cx="8363984" cy="2068018"/>
          </a:xfrm>
          <a:prstGeom prst="rect">
            <a:avLst/>
          </a:prstGeom>
        </p:spPr>
      </p:pic>
      <p:pic>
        <p:nvPicPr>
          <p:cNvPr id="5" name="Imagen 4"/>
          <p:cNvPicPr>
            <a:picLocks noChangeAspect="1"/>
          </p:cNvPicPr>
          <p:nvPr/>
        </p:nvPicPr>
        <p:blipFill rotWithShape="1">
          <a:blip r:embed="rId3"/>
          <a:srcRect l="10029" t="51562" r="53075" b="18750"/>
          <a:stretch/>
        </p:blipFill>
        <p:spPr>
          <a:xfrm>
            <a:off x="1979712" y="3573016"/>
            <a:ext cx="4824536" cy="2182528"/>
          </a:xfrm>
          <a:prstGeom prst="rect">
            <a:avLst/>
          </a:prstGeom>
        </p:spPr>
      </p:pic>
    </p:spTree>
    <p:extLst>
      <p:ext uri="{BB962C8B-B14F-4D97-AF65-F5344CB8AC3E}">
        <p14:creationId xmlns:p14="http://schemas.microsoft.com/office/powerpoint/2010/main" val="1470454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4000" dirty="0" smtClean="0"/>
              <a:t>1.3.3 Creación de formulas</a:t>
            </a:r>
            <a:endParaRPr lang="es-MX" sz="4000" dirty="0"/>
          </a:p>
        </p:txBody>
      </p:sp>
      <p:sp>
        <p:nvSpPr>
          <p:cNvPr id="3" name="Marcador de contenido 2"/>
          <p:cNvSpPr>
            <a:spLocks noGrp="1"/>
          </p:cNvSpPr>
          <p:nvPr>
            <p:ph idx="1"/>
          </p:nvPr>
        </p:nvSpPr>
        <p:spPr/>
        <p:txBody>
          <a:bodyPr/>
          <a:lstStyle/>
          <a:p>
            <a:r>
              <a:rPr lang="es-MX" sz="2800" dirty="0" smtClean="0"/>
              <a:t>Pasos para crear una formula</a:t>
            </a:r>
          </a:p>
          <a:p>
            <a:pPr marL="514350" indent="-514350">
              <a:buFont typeface="+mj-lt"/>
              <a:buAutoNum type="arabicPeriod"/>
            </a:pPr>
            <a:r>
              <a:rPr lang="es-MX" sz="2800" dirty="0" smtClean="0"/>
              <a:t>Seleccionar la celda para </a:t>
            </a:r>
            <a:r>
              <a:rPr lang="es-MX" sz="2800" dirty="0" err="1" smtClean="0"/>
              <a:t>ingesar</a:t>
            </a:r>
            <a:r>
              <a:rPr lang="es-MX" sz="2800" dirty="0" smtClean="0"/>
              <a:t> formula</a:t>
            </a:r>
          </a:p>
          <a:p>
            <a:pPr marL="514350" indent="-514350">
              <a:buFont typeface="+mj-lt"/>
              <a:buAutoNum type="arabicPeriod"/>
            </a:pPr>
            <a:r>
              <a:rPr lang="es-MX" sz="2800" dirty="0" smtClean="0"/>
              <a:t>Iniciar con el signo =</a:t>
            </a:r>
          </a:p>
          <a:p>
            <a:pPr marL="514350" indent="-514350">
              <a:buFont typeface="+mj-lt"/>
              <a:buAutoNum type="arabicPeriod"/>
            </a:pPr>
            <a:r>
              <a:rPr lang="es-MX" sz="2800" dirty="0" smtClean="0"/>
              <a:t>Se selecciona las celdas (operadores) y el operador a utilizar (+,-,*,/)</a:t>
            </a:r>
          </a:p>
          <a:p>
            <a:pPr marL="514350" indent="-514350">
              <a:buFont typeface="+mj-lt"/>
              <a:buAutoNum type="arabicPeriod"/>
            </a:pPr>
            <a:r>
              <a:rPr lang="es-MX" sz="2800" dirty="0" smtClean="0"/>
              <a:t>Presionar </a:t>
            </a:r>
            <a:r>
              <a:rPr lang="es-MX" sz="2800" dirty="0" err="1" smtClean="0"/>
              <a:t>Enter</a:t>
            </a:r>
            <a:r>
              <a:rPr lang="es-MX" sz="2800" dirty="0" smtClean="0"/>
              <a:t> para obtener el resultado</a:t>
            </a:r>
          </a:p>
          <a:p>
            <a:pPr marL="514350" indent="-514350">
              <a:buFont typeface="+mj-lt"/>
              <a:buAutoNum type="arabicPeriod"/>
            </a:pPr>
            <a:endParaRPr lang="es-MX" dirty="0"/>
          </a:p>
        </p:txBody>
      </p:sp>
      <p:pic>
        <p:nvPicPr>
          <p:cNvPr id="4" name="Picture 3"/>
          <p:cNvPicPr>
            <a:picLocks noChangeAspect="1" noChangeArrowheads="1"/>
          </p:cNvPicPr>
          <p:nvPr/>
        </p:nvPicPr>
        <p:blipFill>
          <a:blip r:embed="rId2" cstate="print"/>
          <a:srcRect/>
          <a:stretch>
            <a:fillRect/>
          </a:stretch>
        </p:blipFill>
        <p:spPr bwMode="auto">
          <a:xfrm>
            <a:off x="2837454" y="5157192"/>
            <a:ext cx="3469092" cy="648072"/>
          </a:xfrm>
          <a:prstGeom prst="rect">
            <a:avLst/>
          </a:prstGeom>
          <a:noFill/>
          <a:ln w="9525">
            <a:noFill/>
            <a:miter lim="800000"/>
            <a:headEnd/>
            <a:tailEnd/>
          </a:ln>
        </p:spPr>
      </p:pic>
    </p:spTree>
    <p:extLst>
      <p:ext uri="{BB962C8B-B14F-4D97-AF65-F5344CB8AC3E}">
        <p14:creationId xmlns:p14="http://schemas.microsoft.com/office/powerpoint/2010/main" val="2933794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1" algn="ctr" rtl="0">
              <a:spcBef>
                <a:spcPct val="0"/>
              </a:spcBef>
            </a:pPr>
            <a:r>
              <a:rPr lang="es-ES_tradnl" sz="4400" b="1" dirty="0" smtClean="0">
                <a:latin typeface="Arial" panose="020B0604020202020204" pitchFamily="34" charset="0"/>
                <a:ea typeface="Times New Roman" panose="02020603050405020304" pitchFamily="18" charset="0"/>
              </a:rPr>
              <a:t>Bibliografía y </a:t>
            </a:r>
            <a:r>
              <a:rPr lang="es-ES_tradnl" sz="4400" b="1" dirty="0" err="1" smtClean="0">
                <a:latin typeface="Arial" panose="020B0604020202020204" pitchFamily="34" charset="0"/>
                <a:ea typeface="Times New Roman" panose="02020603050405020304" pitchFamily="18" charset="0"/>
              </a:rPr>
              <a:t>Webgrafía</a:t>
            </a:r>
            <a:r>
              <a:rPr lang="es-ES_tradnl" sz="4400" b="1" dirty="0" smtClean="0">
                <a:latin typeface="Arial" panose="020B0604020202020204" pitchFamily="34" charset="0"/>
                <a:ea typeface="Times New Roman" panose="02020603050405020304" pitchFamily="18" charset="0"/>
              </a:rPr>
              <a:t/>
            </a:r>
            <a:br>
              <a:rPr lang="es-ES_tradnl" sz="4400" b="1" dirty="0" smtClean="0">
                <a:latin typeface="Arial" panose="020B0604020202020204" pitchFamily="34" charset="0"/>
                <a:ea typeface="Times New Roman" panose="02020603050405020304" pitchFamily="18" charset="0"/>
              </a:rPr>
            </a:br>
            <a:endParaRPr lang="es-MX" dirty="0"/>
          </a:p>
        </p:txBody>
      </p:sp>
      <p:sp>
        <p:nvSpPr>
          <p:cNvPr id="4" name="Rectangle 1"/>
          <p:cNvSpPr>
            <a:spLocks noChangeArrowheads="1"/>
          </p:cNvSpPr>
          <p:nvPr/>
        </p:nvSpPr>
        <p:spPr bwMode="auto">
          <a:xfrm>
            <a:off x="376647" y="3716124"/>
            <a:ext cx="839070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s-MX" sz="3200" dirty="0" smtClean="0"/>
              <a:t>Sistema Nacional de Aprendizaje SENA</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3200" b="0" i="0" u="none" strike="noStrike" cap="none" normalizeH="0" baseline="0" dirty="0" smtClean="0">
                <a:ln>
                  <a:noFill/>
                </a:ln>
                <a:solidFill>
                  <a:schemeClr val="tx1"/>
                </a:solidFill>
                <a:effectLst/>
              </a:rPr>
              <a:t>     Sistema</a:t>
            </a:r>
            <a:r>
              <a:rPr kumimoji="0" lang="es-MX" sz="3200" b="0" i="0" u="none" strike="noStrike" cap="none" normalizeH="0" dirty="0" smtClean="0">
                <a:ln>
                  <a:noFill/>
                </a:ln>
                <a:solidFill>
                  <a:schemeClr val="tx1"/>
                </a:solidFill>
                <a:effectLst/>
              </a:rPr>
              <a:t> Integrado de Gestión</a:t>
            </a:r>
          </a:p>
        </p:txBody>
      </p:sp>
      <p:sp>
        <p:nvSpPr>
          <p:cNvPr id="6" name="Rectángulo 5"/>
          <p:cNvSpPr/>
          <p:nvPr/>
        </p:nvSpPr>
        <p:spPr>
          <a:xfrm>
            <a:off x="-108520" y="1578203"/>
            <a:ext cx="8461680" cy="2062103"/>
          </a:xfrm>
          <a:prstGeom prst="rect">
            <a:avLst/>
          </a:prstGeom>
        </p:spPr>
        <p:txBody>
          <a:bodyPr wrap="square">
            <a:spAutoFit/>
          </a:bodyPr>
          <a:lstStyle/>
          <a:p>
            <a:pPr marL="800100" lvl="1" indent="-342900">
              <a:buFont typeface="Arial" panose="020B0604020202020204" pitchFamily="34" charset="0"/>
              <a:buChar char="•"/>
              <a:tabLst>
                <a:tab pos="247650" algn="l"/>
              </a:tabLst>
            </a:pPr>
            <a:r>
              <a:rPr lang="es-MX" sz="3200" dirty="0" smtClean="0"/>
              <a:t>Cecilia </a:t>
            </a:r>
            <a:r>
              <a:rPr lang="es-MX" sz="3200" dirty="0"/>
              <a:t>Pérez Chávez, </a:t>
            </a:r>
            <a:r>
              <a:rPr lang="es-MX" sz="3200" i="1" dirty="0"/>
              <a:t>Informática para preparatoria</a:t>
            </a:r>
            <a:r>
              <a:rPr lang="es-MX" sz="3200" dirty="0" smtClean="0"/>
              <a:t>,,  Junio 2010. Editorial ST, Primera Edición</a:t>
            </a:r>
            <a:endParaRPr lang="es-MX" sz="3200" dirty="0"/>
          </a:p>
          <a:p>
            <a:pPr marL="1028700" lvl="1" indent="-571500">
              <a:spcAft>
                <a:spcPts val="0"/>
              </a:spcAft>
              <a:buFont typeface="Arial" panose="020B0604020202020204" pitchFamily="34" charset="0"/>
              <a:buChar char="•"/>
              <a:tabLst>
                <a:tab pos="247650" algn="l"/>
              </a:tabLst>
            </a:pPr>
            <a:r>
              <a:rPr lang="es-MX" sz="3200" dirty="0" err="1"/>
              <a:t>Sanchez</a:t>
            </a:r>
            <a:r>
              <a:rPr lang="es-MX" sz="3200" dirty="0"/>
              <a:t> E. (2015</a:t>
            </a:r>
            <a:endParaRPr lang="es-MX" sz="3200" dirty="0">
              <a:ea typeface="Times New Roman" panose="02020603050405020304" pitchFamily="18" charset="0"/>
            </a:endParaRPr>
          </a:p>
        </p:txBody>
      </p:sp>
      <p:sp>
        <p:nvSpPr>
          <p:cNvPr id="3" name="Rectángulo 2"/>
          <p:cNvSpPr/>
          <p:nvPr/>
        </p:nvSpPr>
        <p:spPr>
          <a:xfrm>
            <a:off x="289455" y="4869160"/>
            <a:ext cx="7859216" cy="1077218"/>
          </a:xfrm>
          <a:prstGeom prst="rect">
            <a:avLst/>
          </a:prstGeom>
        </p:spPr>
        <p:txBody>
          <a:bodyPr wrap="square">
            <a:spAutoFit/>
          </a:bodyPr>
          <a:lstStyle/>
          <a:p>
            <a:pPr marL="285750" indent="-285750">
              <a:buFont typeface="Arial" panose="020B0604020202020204" pitchFamily="34" charset="0"/>
              <a:buChar char="•"/>
            </a:pPr>
            <a:r>
              <a:rPr lang="es-MX" sz="3200" dirty="0">
                <a:hlinkClick r:id="rId2"/>
              </a:rPr>
              <a:t>http://</a:t>
            </a:r>
            <a:r>
              <a:rPr lang="es-MX" sz="3200" dirty="0" smtClean="0">
                <a:hlinkClick r:id="rId2"/>
              </a:rPr>
              <a:t>es.ccm.net/forum/affich-201635-formulas-basicas-de-excel</a:t>
            </a:r>
            <a:r>
              <a:rPr lang="es-MX" sz="3200" dirty="0" smtClean="0"/>
              <a:t> </a:t>
            </a:r>
            <a:endParaRPr lang="es-MX" sz="3200" dirty="0"/>
          </a:p>
        </p:txBody>
      </p:sp>
    </p:spTree>
    <p:extLst>
      <p:ext uri="{BB962C8B-B14F-4D97-AF65-F5344CB8AC3E}">
        <p14:creationId xmlns:p14="http://schemas.microsoft.com/office/powerpoint/2010/main" val="18844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Resumen</a:t>
            </a:r>
            <a:endParaRPr lang="es-MX" dirty="0"/>
          </a:p>
        </p:txBody>
      </p:sp>
      <p:sp>
        <p:nvSpPr>
          <p:cNvPr id="3" name="Marcador de contenido 2"/>
          <p:cNvSpPr>
            <a:spLocks noGrp="1"/>
          </p:cNvSpPr>
          <p:nvPr>
            <p:ph idx="1"/>
          </p:nvPr>
        </p:nvSpPr>
        <p:spPr>
          <a:xfrm>
            <a:off x="457200" y="1600200"/>
            <a:ext cx="8229600" cy="3412975"/>
          </a:xfrm>
        </p:spPr>
        <p:txBody>
          <a:bodyPr>
            <a:noAutofit/>
          </a:bodyPr>
          <a:lstStyle/>
          <a:p>
            <a:pPr algn="just"/>
            <a:r>
              <a:rPr lang="es-MX" sz="2800" dirty="0"/>
              <a:t>El presente trabajo muestra  la forma de crear formulas en Excel que permiten realizar cálculos o procesamiento de datos, produciendo un nuevo valor que será asignado a la celda, en la que  se introduce la fórmula e intervienen valores que se encuentran en una o más celdas de un </a:t>
            </a:r>
            <a:r>
              <a:rPr lang="es-MX" sz="2800" dirty="0" smtClean="0"/>
              <a:t>libro</a:t>
            </a:r>
            <a:r>
              <a:rPr lang="es-MX" sz="2800" dirty="0"/>
              <a:t>.</a:t>
            </a:r>
            <a:endParaRPr lang="es-MX" sz="2800" dirty="0" smtClean="0"/>
          </a:p>
          <a:p>
            <a:pPr algn="just"/>
            <a:r>
              <a:rPr lang="es-MX" sz="2800" dirty="0" smtClean="0"/>
              <a:t>Así como el uso de los </a:t>
            </a:r>
            <a:r>
              <a:rPr lang="es-MX" sz="2800" dirty="0"/>
              <a:t>diferentes tipos de referencia.</a:t>
            </a:r>
            <a:endParaRPr lang="es-MX" sz="2800" dirty="0" smtClean="0"/>
          </a:p>
        </p:txBody>
      </p:sp>
    </p:spTree>
    <p:extLst>
      <p:ext uri="{BB962C8B-B14F-4D97-AF65-F5344CB8AC3E}">
        <p14:creationId xmlns:p14="http://schemas.microsoft.com/office/powerpoint/2010/main" val="331574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Abstract</a:t>
            </a:r>
            <a:endParaRPr lang="es-MX" dirty="0"/>
          </a:p>
        </p:txBody>
      </p:sp>
      <p:sp>
        <p:nvSpPr>
          <p:cNvPr id="3" name="Marcador de contenido 2"/>
          <p:cNvSpPr>
            <a:spLocks noGrp="1"/>
          </p:cNvSpPr>
          <p:nvPr>
            <p:ph idx="1"/>
          </p:nvPr>
        </p:nvSpPr>
        <p:spPr>
          <a:xfrm>
            <a:off x="457200" y="1417639"/>
            <a:ext cx="8229600" cy="3739554"/>
          </a:xfrm>
        </p:spPr>
        <p:txBody>
          <a:bodyPr>
            <a:normAutofit/>
          </a:bodyPr>
          <a:lstStyle/>
          <a:p>
            <a:pPr marL="0" indent="0">
              <a:buNone/>
            </a:pPr>
            <a:r>
              <a:rPr lang="en-US" dirty="0" smtClean="0"/>
              <a:t>The </a:t>
            </a:r>
            <a:r>
              <a:rPr lang="en-US" dirty="0"/>
              <a:t>present work shows how to create formulas in Excel that allow to perform calculations or data processing, producing a new value that will be assigned to the cell, in which the formula is entered and intervene values ​​that are in one or more cells of A </a:t>
            </a:r>
            <a:r>
              <a:rPr lang="en-US" dirty="0" smtClean="0"/>
              <a:t>book</a:t>
            </a:r>
            <a:r>
              <a:rPr lang="en-US" dirty="0"/>
              <a:t>.</a:t>
            </a:r>
            <a:br>
              <a:rPr lang="en-US" dirty="0"/>
            </a:br>
            <a:r>
              <a:rPr lang="en-US" dirty="0"/>
              <a:t>As well as the use of different reference types</a:t>
            </a:r>
            <a:endParaRPr lang="es-MX" dirty="0"/>
          </a:p>
        </p:txBody>
      </p:sp>
    </p:spTree>
    <p:extLst>
      <p:ext uri="{BB962C8B-B14F-4D97-AF65-F5344CB8AC3E}">
        <p14:creationId xmlns:p14="http://schemas.microsoft.com/office/powerpoint/2010/main" val="183854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2044485"/>
            <a:ext cx="8229600" cy="1143000"/>
          </a:xfrm>
        </p:spPr>
        <p:txBody>
          <a:bodyPr/>
          <a:lstStyle/>
          <a:p>
            <a:pPr algn="l"/>
            <a:r>
              <a:rPr lang="es-MX" dirty="0"/>
              <a:t>O</a:t>
            </a:r>
            <a:r>
              <a:rPr lang="es-MX" dirty="0" smtClean="0"/>
              <a:t>bjetivo</a:t>
            </a:r>
            <a:endParaRPr lang="es-MX" dirty="0"/>
          </a:p>
        </p:txBody>
      </p:sp>
      <p:sp>
        <p:nvSpPr>
          <p:cNvPr id="4" name="2 Subtítulo"/>
          <p:cNvSpPr>
            <a:spLocks noGrp="1"/>
          </p:cNvSpPr>
          <p:nvPr>
            <p:ph idx="1"/>
          </p:nvPr>
        </p:nvSpPr>
        <p:spPr>
          <a:xfrm>
            <a:off x="617669" y="2996952"/>
            <a:ext cx="8229600" cy="2736304"/>
          </a:xfrm>
        </p:spPr>
        <p:txBody>
          <a:bodyPr>
            <a:normAutofit fontScale="92500"/>
          </a:bodyPr>
          <a:lstStyle/>
          <a:p>
            <a:pPr algn="just"/>
            <a:r>
              <a:rPr lang="es-MX" sz="2800" dirty="0"/>
              <a:t>El alumno conoce, comprende e implementa la </a:t>
            </a:r>
            <a:r>
              <a:rPr lang="es-MX" sz="2800" dirty="0" smtClean="0"/>
              <a:t>metodología y aplica </a:t>
            </a:r>
            <a:r>
              <a:rPr lang="es-MX" sz="2800" dirty="0"/>
              <a:t>las herramientas de la hoja electrónica de cálculo para la resolución </a:t>
            </a:r>
            <a:r>
              <a:rPr lang="es-MX" sz="2800" dirty="0" smtClean="0"/>
              <a:t>de problemas </a:t>
            </a:r>
            <a:r>
              <a:rPr lang="es-MX" sz="2800" dirty="0"/>
              <a:t>comunes de diversos contextos a través del análisis de casos </a:t>
            </a:r>
            <a:r>
              <a:rPr lang="es-MX" sz="2800" dirty="0" smtClean="0"/>
              <a:t>y formulación </a:t>
            </a:r>
            <a:r>
              <a:rPr lang="es-MX" sz="2800" dirty="0"/>
              <a:t>de expresiones matemáticas que le permiten </a:t>
            </a:r>
            <a:r>
              <a:rPr lang="es-MX" sz="2800" dirty="0" smtClean="0"/>
              <a:t>desarrollar </a:t>
            </a:r>
            <a:r>
              <a:rPr lang="es-MX" sz="2800" dirty="0"/>
              <a:t>la </a:t>
            </a:r>
            <a:r>
              <a:rPr lang="es-MX" sz="2800" dirty="0" smtClean="0"/>
              <a:t>mejor solución</a:t>
            </a:r>
            <a:r>
              <a:rPr lang="es-MX" sz="2800" dirty="0"/>
              <a:t>. </a:t>
            </a:r>
          </a:p>
        </p:txBody>
      </p:sp>
      <p:sp>
        <p:nvSpPr>
          <p:cNvPr id="5" name="Marcador de contenido 2"/>
          <p:cNvSpPr txBox="1">
            <a:spLocks/>
          </p:cNvSpPr>
          <p:nvPr/>
        </p:nvSpPr>
        <p:spPr>
          <a:xfrm>
            <a:off x="611560" y="1143000"/>
            <a:ext cx="8229600" cy="12527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s-MX" sz="2800" dirty="0" smtClean="0"/>
              <a:t>Desarrolla innovaciones y propone soluciones a problemas a partir de métodos establecidos. </a:t>
            </a:r>
          </a:p>
          <a:p>
            <a:endParaRPr lang="es-MX" sz="2800" dirty="0"/>
          </a:p>
        </p:txBody>
      </p:sp>
      <p:sp>
        <p:nvSpPr>
          <p:cNvPr id="6" name="Título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dirty="0" smtClean="0"/>
              <a:t>Competencia Creatividad</a:t>
            </a:r>
            <a:endParaRPr lang="es-MX" dirty="0"/>
          </a:p>
        </p:txBody>
      </p:sp>
    </p:spTree>
    <p:extLst>
      <p:ext uri="{BB962C8B-B14F-4D97-AF65-F5344CB8AC3E}">
        <p14:creationId xmlns:p14="http://schemas.microsoft.com/office/powerpoint/2010/main" val="953518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27584" y="260648"/>
            <a:ext cx="7344816" cy="954107"/>
          </a:xfrm>
          <a:prstGeom prst="rect">
            <a:avLst/>
          </a:prstGeom>
          <a:noFill/>
        </p:spPr>
        <p:txBody>
          <a:bodyPr wrap="square" rtlCol="0">
            <a:spAutoFit/>
          </a:bodyPr>
          <a:lstStyle/>
          <a:p>
            <a:r>
              <a:rPr lang="es-MX" sz="2800" dirty="0" smtClean="0"/>
              <a:t>1.3.1 PRIORIDAD DE EJÉCUCIÓN  DE OPERADORES </a:t>
            </a:r>
            <a:endParaRPr lang="es-MX" sz="2800" dirty="0"/>
          </a:p>
        </p:txBody>
      </p:sp>
      <p:graphicFrame>
        <p:nvGraphicFramePr>
          <p:cNvPr id="5" name="Diagrama 4"/>
          <p:cNvGraphicFramePr/>
          <p:nvPr>
            <p:extLst>
              <p:ext uri="{D42A27DB-BD31-4B8C-83A1-F6EECF244321}">
                <p14:modId xmlns:p14="http://schemas.microsoft.com/office/powerpoint/2010/main" val="2968583503"/>
              </p:ext>
            </p:extLst>
          </p:nvPr>
        </p:nvGraphicFramePr>
        <p:xfrm>
          <a:off x="683568" y="1196752"/>
          <a:ext cx="7920880"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Conector recto de flecha 6"/>
          <p:cNvCxnSpPr/>
          <p:nvPr/>
        </p:nvCxnSpPr>
        <p:spPr>
          <a:xfrm flipH="1">
            <a:off x="7308304" y="4941168"/>
            <a:ext cx="360040" cy="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2740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1.3.2Referencias, Relativas, Absolutas y Mixtas</a:t>
            </a:r>
            <a:endParaRPr lang="es-MX" dirty="0"/>
          </a:p>
        </p:txBody>
      </p:sp>
      <p:sp>
        <p:nvSpPr>
          <p:cNvPr id="3" name="Marcador de contenido 2"/>
          <p:cNvSpPr>
            <a:spLocks noGrp="1"/>
          </p:cNvSpPr>
          <p:nvPr>
            <p:ph idx="1"/>
          </p:nvPr>
        </p:nvSpPr>
        <p:spPr/>
        <p:txBody>
          <a:bodyPr/>
          <a:lstStyle/>
          <a:p>
            <a:pPr marL="0" indent="0">
              <a:buNone/>
            </a:pPr>
            <a:r>
              <a:rPr lang="es-MX" dirty="0" smtClean="0"/>
              <a:t>REFERENCIA: Es hacer referencia a la celda o celdas involucradas colocando el identificador de las mismas (B1 y B2)</a:t>
            </a:r>
          </a:p>
          <a:p>
            <a:pPr marL="0" indent="0">
              <a:buNone/>
            </a:pPr>
            <a:r>
              <a:rPr lang="es-MX" dirty="0" smtClean="0"/>
              <a:t>TIPOS DE REFERENCIA.</a:t>
            </a:r>
          </a:p>
          <a:p>
            <a:r>
              <a:rPr lang="es-MX" dirty="0" smtClean="0"/>
              <a:t>Relativas</a:t>
            </a:r>
          </a:p>
          <a:p>
            <a:r>
              <a:rPr lang="es-MX" dirty="0" smtClean="0"/>
              <a:t>Absolutas</a:t>
            </a:r>
          </a:p>
          <a:p>
            <a:r>
              <a:rPr lang="es-MX" dirty="0" smtClean="0"/>
              <a:t>Mixtas</a:t>
            </a:r>
            <a:endParaRPr lang="es-MX" dirty="0"/>
          </a:p>
        </p:txBody>
      </p:sp>
    </p:spTree>
    <p:extLst>
      <p:ext uri="{BB962C8B-B14F-4D97-AF65-F5344CB8AC3E}">
        <p14:creationId xmlns:p14="http://schemas.microsoft.com/office/powerpoint/2010/main" val="3007818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8040" y="0"/>
            <a:ext cx="8229600" cy="1143000"/>
          </a:xfrm>
        </p:spPr>
        <p:txBody>
          <a:bodyPr/>
          <a:lstStyle/>
          <a:p>
            <a:r>
              <a:rPr lang="es-MX" dirty="0" smtClean="0"/>
              <a:t>REFERENCIAS RELATIVAS</a:t>
            </a:r>
            <a:endParaRPr lang="es-MX" dirty="0"/>
          </a:p>
        </p:txBody>
      </p:sp>
      <p:sp>
        <p:nvSpPr>
          <p:cNvPr id="4" name="Rectangle 4"/>
          <p:cNvSpPr>
            <a:spLocks noGrp="1" noChangeArrowheads="1"/>
          </p:cNvSpPr>
          <p:nvPr>
            <p:ph idx="1"/>
          </p:nvPr>
        </p:nvSpPr>
        <p:spPr bwMode="auto">
          <a:xfrm>
            <a:off x="457200" y="567843"/>
            <a:ext cx="8260440"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7650" algn="l"/>
              </a:tabLst>
              <a:defRPr>
                <a:solidFill>
                  <a:schemeClr val="tx1"/>
                </a:solidFill>
                <a:latin typeface="Arial" panose="020B0604020202020204" pitchFamily="34" charset="0"/>
              </a:defRPr>
            </a:lvl1pPr>
            <a:lvl2pPr eaLnBrk="0" fontAlgn="base" hangingPunct="0">
              <a:spcBef>
                <a:spcPct val="0"/>
              </a:spcBef>
              <a:spcAft>
                <a:spcPct val="0"/>
              </a:spcAft>
              <a:tabLst>
                <a:tab pos="247650" algn="l"/>
              </a:tabLst>
              <a:defRPr>
                <a:solidFill>
                  <a:schemeClr val="tx1"/>
                </a:solidFill>
                <a:latin typeface="Arial" panose="020B0604020202020204" pitchFamily="34" charset="0"/>
              </a:defRPr>
            </a:lvl2pPr>
            <a:lvl3pPr eaLnBrk="0" fontAlgn="base" hangingPunct="0">
              <a:spcBef>
                <a:spcPct val="0"/>
              </a:spcBef>
              <a:spcAft>
                <a:spcPct val="0"/>
              </a:spcAft>
              <a:tabLst>
                <a:tab pos="247650" algn="l"/>
              </a:tabLst>
              <a:defRPr>
                <a:solidFill>
                  <a:schemeClr val="tx1"/>
                </a:solidFill>
                <a:latin typeface="Arial" panose="020B0604020202020204" pitchFamily="34" charset="0"/>
              </a:defRPr>
            </a:lvl3pPr>
            <a:lvl4pPr eaLnBrk="0" fontAlgn="base" hangingPunct="0">
              <a:spcBef>
                <a:spcPct val="0"/>
              </a:spcBef>
              <a:spcAft>
                <a:spcPct val="0"/>
              </a:spcAft>
              <a:tabLst>
                <a:tab pos="247650" algn="l"/>
              </a:tabLst>
              <a:defRPr>
                <a:solidFill>
                  <a:schemeClr val="tx1"/>
                </a:solidFill>
                <a:latin typeface="Arial" panose="020B0604020202020204" pitchFamily="34" charset="0"/>
              </a:defRPr>
            </a:lvl4pPr>
            <a:lvl5pPr eaLnBrk="0" fontAlgn="base" hangingPunct="0">
              <a:spcBef>
                <a:spcPct val="0"/>
              </a:spcBef>
              <a:spcAft>
                <a:spcPct val="0"/>
              </a:spcAft>
              <a:tabLst>
                <a:tab pos="247650" algn="l"/>
              </a:tabLst>
              <a:defRPr>
                <a:solidFill>
                  <a:schemeClr val="tx1"/>
                </a:solidFill>
                <a:latin typeface="Arial" panose="020B0604020202020204" pitchFamily="34" charset="0"/>
              </a:defRPr>
            </a:lvl5pPr>
            <a:lvl6pPr eaLnBrk="0" fontAlgn="base" hangingPunct="0">
              <a:spcBef>
                <a:spcPct val="0"/>
              </a:spcBef>
              <a:spcAft>
                <a:spcPct val="0"/>
              </a:spcAft>
              <a:tabLst>
                <a:tab pos="247650" algn="l"/>
              </a:tabLst>
              <a:defRPr>
                <a:solidFill>
                  <a:schemeClr val="tx1"/>
                </a:solidFill>
                <a:latin typeface="Arial" panose="020B0604020202020204" pitchFamily="34" charset="0"/>
              </a:defRPr>
            </a:lvl6pPr>
            <a:lvl7pPr eaLnBrk="0" fontAlgn="base" hangingPunct="0">
              <a:spcBef>
                <a:spcPct val="0"/>
              </a:spcBef>
              <a:spcAft>
                <a:spcPct val="0"/>
              </a:spcAft>
              <a:tabLst>
                <a:tab pos="247650" algn="l"/>
              </a:tabLst>
              <a:defRPr>
                <a:solidFill>
                  <a:schemeClr val="tx1"/>
                </a:solidFill>
                <a:latin typeface="Arial" panose="020B0604020202020204" pitchFamily="34" charset="0"/>
              </a:defRPr>
            </a:lvl7pPr>
            <a:lvl8pPr eaLnBrk="0" fontAlgn="base" hangingPunct="0">
              <a:spcBef>
                <a:spcPct val="0"/>
              </a:spcBef>
              <a:spcAft>
                <a:spcPct val="0"/>
              </a:spcAft>
              <a:tabLst>
                <a:tab pos="247650" algn="l"/>
              </a:tabLst>
              <a:defRPr>
                <a:solidFill>
                  <a:schemeClr val="tx1"/>
                </a:solidFill>
                <a:latin typeface="Arial" panose="020B0604020202020204" pitchFamily="34" charset="0"/>
              </a:defRPr>
            </a:lvl8pPr>
            <a:lvl9pPr eaLnBrk="0" fontAlgn="base" hangingPunct="0">
              <a:spcBef>
                <a:spcPct val="0"/>
              </a:spcBef>
              <a:spcAft>
                <a:spcPct val="0"/>
              </a:spcAft>
              <a:tabLst>
                <a:tab pos="247650" algn="l"/>
              </a:tabLs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Tx/>
              <a:buSzTx/>
              <a:buNone/>
              <a:tabLst>
                <a:tab pos="247650" algn="l"/>
              </a:tabLst>
            </a:pPr>
            <a:endParaRPr kumimoji="0" lang="es-ES" sz="36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7650" algn="l"/>
              </a:tabLst>
            </a:pPr>
            <a:r>
              <a:rPr kumimoji="0" lang="es-ES" sz="2400" b="0" i="0" u="none" strike="noStrike" cap="none" normalizeH="0" baseline="0" dirty="0" smtClean="0">
                <a:ln>
                  <a:noFill/>
                </a:ln>
                <a:effectLst/>
                <a:ea typeface="Times New Roman" panose="02020603050405020304" pitchFamily="18" charset="0"/>
                <a:cs typeface="Arial" panose="020B0604020202020204" pitchFamily="34" charset="0"/>
              </a:rPr>
              <a:t>Supongamos que queremos calcular el total de ventas de una serie de artículos, el total se calcula multiplicando el precio de cada uno de ellos por las unidades vendidas, es decir, que para el primero de ellos introduciríamos en </a:t>
            </a:r>
            <a:r>
              <a:rPr kumimoji="0" lang="es-ES" sz="2400" b="1" i="0" u="none" strike="noStrike" cap="none" normalizeH="0" baseline="0" dirty="0" smtClean="0">
                <a:ln>
                  <a:noFill/>
                </a:ln>
                <a:effectLst/>
                <a:ea typeface="Times New Roman" panose="02020603050405020304" pitchFamily="18" charset="0"/>
                <a:cs typeface="Arial" panose="020B0604020202020204" pitchFamily="34" charset="0"/>
              </a:rPr>
              <a:t>D2</a:t>
            </a:r>
            <a:r>
              <a:rPr kumimoji="0" lang="es-ES" sz="2400" b="0" i="0" u="none" strike="noStrike" cap="none" normalizeH="0" baseline="0" dirty="0" smtClean="0">
                <a:ln>
                  <a:noFill/>
                </a:ln>
                <a:effectLst/>
                <a:ea typeface="Times New Roman" panose="02020603050405020304" pitchFamily="18" charset="0"/>
                <a:cs typeface="Arial" panose="020B0604020202020204" pitchFamily="34" charset="0"/>
              </a:rPr>
              <a:t> la fórmula </a:t>
            </a:r>
            <a:r>
              <a:rPr kumimoji="0" lang="es-ES" sz="2400" b="1" i="0" u="none" strike="noStrike" cap="none" normalizeH="0" baseline="0" dirty="0" smtClean="0">
                <a:ln>
                  <a:noFill/>
                </a:ln>
                <a:effectLst/>
                <a:ea typeface="Times New Roman" panose="02020603050405020304" pitchFamily="18" charset="0"/>
                <a:cs typeface="Arial" panose="020B0604020202020204" pitchFamily="34" charset="0"/>
              </a:rPr>
              <a:t>=B2*C2.</a:t>
            </a:r>
            <a:r>
              <a:rPr kumimoji="0" lang="es-ES" sz="2400" b="0" i="0" u="none" strike="noStrike" cap="none" normalizeH="0" baseline="0" dirty="0" smtClean="0">
                <a:ln>
                  <a:noFill/>
                </a:ln>
                <a:effectLst/>
                <a:ea typeface="Times New Roman" panose="02020603050405020304" pitchFamily="18" charset="0"/>
                <a:cs typeface="Arial" panose="020B0604020202020204" pitchFamily="34" charset="0"/>
              </a:rPr>
              <a:t> </a:t>
            </a:r>
            <a:endParaRPr kumimoji="0" lang="es-ES" sz="2800" b="0" i="0" u="none" strike="noStrike" cap="none" normalizeH="0" baseline="0" dirty="0" smtClean="0">
              <a:ln>
                <a:noFill/>
              </a:ln>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7650" algn="l"/>
              </a:tabLst>
            </a:pPr>
            <a:endParaRPr kumimoji="0" lang="es-ES" sz="1800" b="0" i="0" u="none" strike="noStrike" cap="none" normalizeH="0" baseline="0" dirty="0" smtClean="0">
              <a:ln>
                <a:noFill/>
              </a:ln>
              <a:solidFill>
                <a:schemeClr val="tx1"/>
              </a:solidFill>
              <a:effectLst/>
              <a:latin typeface="Arial" panose="020B0604020202020204" pitchFamily="34" charset="0"/>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658" y="3501008"/>
            <a:ext cx="5776363" cy="1970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080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REFERENCIAS RELATIVAS</a:t>
            </a:r>
            <a:endParaRPr lang="es-MX" dirty="0"/>
          </a:p>
        </p:txBody>
      </p:sp>
      <p:sp>
        <p:nvSpPr>
          <p:cNvPr id="6" name="Rectangle 2"/>
          <p:cNvSpPr>
            <a:spLocks noGrp="1" noChangeArrowheads="1"/>
          </p:cNvSpPr>
          <p:nvPr>
            <p:ph idx="1"/>
          </p:nvPr>
        </p:nvSpPr>
        <p:spPr bwMode="auto">
          <a:xfrm>
            <a:off x="457200" y="1844824"/>
            <a:ext cx="822960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Ejemplo 1:</a:t>
            </a:r>
            <a:r>
              <a:rPr kumimoji="0" lang="es-ES"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se observa que la multiplicación entre la columna A y B se hace término a término, o sea, que para cada valor de la columna A existe un valor de correspondencia en al columna B.</a:t>
            </a:r>
            <a:endParaRPr kumimoji="0" lang="es-ES" sz="2800" b="0" i="0" u="none" strike="noStrike" cap="none" normalizeH="0" baseline="0" dirty="0" smtClean="0">
              <a:ln>
                <a:noFill/>
              </a:ln>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7" name="Objeto 6"/>
          <p:cNvGraphicFramePr>
            <a:graphicFrameLocks noChangeAspect="1"/>
          </p:cNvGraphicFramePr>
          <p:nvPr>
            <p:extLst>
              <p:ext uri="{D42A27DB-BD31-4B8C-83A1-F6EECF244321}">
                <p14:modId xmlns:p14="http://schemas.microsoft.com/office/powerpoint/2010/main" val="2138815458"/>
              </p:ext>
            </p:extLst>
          </p:nvPr>
        </p:nvGraphicFramePr>
        <p:xfrm>
          <a:off x="1038998" y="3861048"/>
          <a:ext cx="7634090" cy="1608294"/>
        </p:xfrm>
        <a:graphic>
          <a:graphicData uri="http://schemas.openxmlformats.org/presentationml/2006/ole">
            <mc:AlternateContent xmlns:mc="http://schemas.openxmlformats.org/markup-compatibility/2006">
              <mc:Choice xmlns:v="urn:schemas-microsoft-com:vml" Requires="v">
                <p:oleObj spid="_x0000_s1053" r:id="rId3" imgW="2580952" imgH="1190476" progId="Unknown">
                  <p:embed/>
                </p:oleObj>
              </mc:Choice>
              <mc:Fallback>
                <p:oleObj r:id="rId3" imgW="2580952" imgH="1190476" progId="Unknown">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8998" y="3861048"/>
                        <a:ext cx="7634090" cy="160829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51287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2032" y="32318"/>
            <a:ext cx="8229600" cy="1143000"/>
          </a:xfrm>
        </p:spPr>
        <p:txBody>
          <a:bodyPr>
            <a:normAutofit/>
          </a:bodyPr>
          <a:lstStyle/>
          <a:p>
            <a:r>
              <a:rPr lang="es-MX" sz="4000" dirty="0" smtClean="0"/>
              <a:t>2.- REFERENCIAS ABSOLUTAS</a:t>
            </a:r>
            <a:endParaRPr lang="es-MX" sz="4000" dirty="0"/>
          </a:p>
        </p:txBody>
      </p:sp>
      <p:sp>
        <p:nvSpPr>
          <p:cNvPr id="3" name="Marcador de contenido 2"/>
          <p:cNvSpPr>
            <a:spLocks noGrp="1"/>
          </p:cNvSpPr>
          <p:nvPr>
            <p:ph idx="1"/>
          </p:nvPr>
        </p:nvSpPr>
        <p:spPr>
          <a:xfrm>
            <a:off x="611560" y="1226470"/>
            <a:ext cx="8229600" cy="1916498"/>
          </a:xfrm>
        </p:spPr>
        <p:txBody>
          <a:bodyPr/>
          <a:lstStyle/>
          <a:p>
            <a:r>
              <a:rPr lang="es-ES" dirty="0">
                <a:latin typeface="Arial" panose="020B0604020202020204" pitchFamily="34" charset="0"/>
                <a:ea typeface="Times New Roman" panose="02020603050405020304" pitchFamily="18" charset="0"/>
              </a:rPr>
              <a:t>Una referencia de celda es absoluta cuando siempre hace referencia a una </a:t>
            </a:r>
            <a:r>
              <a:rPr lang="es-ES" u="sng" dirty="0">
                <a:latin typeface="Arial" panose="020B0604020202020204" pitchFamily="34" charset="0"/>
                <a:ea typeface="Times New Roman" panose="02020603050405020304" pitchFamily="18" charset="0"/>
              </a:rPr>
              <a:t>celda fija, </a:t>
            </a:r>
            <a:r>
              <a:rPr lang="es-ES" dirty="0">
                <a:latin typeface="Arial" panose="020B0604020202020204" pitchFamily="34" charset="0"/>
                <a:ea typeface="Times New Roman" panose="02020603050405020304" pitchFamily="18" charset="0"/>
              </a:rPr>
              <a:t>o de ubicación inamovible</a:t>
            </a:r>
            <a:r>
              <a:rPr lang="es-ES" sz="2000" dirty="0">
                <a:latin typeface="Arial" panose="020B0604020202020204" pitchFamily="34" charset="0"/>
                <a:ea typeface="Times New Roman" panose="02020603050405020304" pitchFamily="18" charset="0"/>
              </a:rPr>
              <a:t>. </a:t>
            </a:r>
            <a:endParaRPr lang="es-MX" sz="2400" dirty="0">
              <a:latin typeface="Times New Roman" panose="02020603050405020304" pitchFamily="18" charset="0"/>
              <a:ea typeface="Times New Roman" panose="02020603050405020304" pitchFamily="18" charset="0"/>
            </a:endParaRPr>
          </a:p>
          <a:p>
            <a:endParaRPr lang="es-MX" dirty="0"/>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t="25250"/>
          <a:stretch>
            <a:fillRect/>
          </a:stretch>
        </p:blipFill>
        <p:spPr bwMode="auto">
          <a:xfrm>
            <a:off x="653396" y="3140968"/>
            <a:ext cx="8145927"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1659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2728</TotalTime>
  <Words>651</Words>
  <Application>Microsoft Office PowerPoint</Application>
  <PresentationFormat>Presentación en pantalla (4:3)</PresentationFormat>
  <Paragraphs>69</Paragraphs>
  <Slides>15</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15</vt:i4>
      </vt:variant>
    </vt:vector>
  </HeadingPairs>
  <TitlesOfParts>
    <vt:vector size="17" baseType="lpstr">
      <vt:lpstr>Tema de Office</vt:lpstr>
      <vt:lpstr>Unknown</vt:lpstr>
      <vt:lpstr>ÁREA ACADÉMICA: INFORMATICA TEMA: 1.3. OPERADORES Y FORMULAS PROFESOR: SANDRA GPE. VALENZUELA RAMÍREZ PERIODO: ENERO-JUNIO 2017 </vt:lpstr>
      <vt:lpstr>Resumen</vt:lpstr>
      <vt:lpstr>Abstract</vt:lpstr>
      <vt:lpstr>Objetivo</vt:lpstr>
      <vt:lpstr>Presentación de PowerPoint</vt:lpstr>
      <vt:lpstr>1.3.2Referencias, Relativas, Absolutas y Mixtas</vt:lpstr>
      <vt:lpstr>REFERENCIAS RELATIVAS</vt:lpstr>
      <vt:lpstr>REFERENCIAS RELATIVAS</vt:lpstr>
      <vt:lpstr>2.- REFERENCIAS ABSOLUTAS</vt:lpstr>
      <vt:lpstr>REFERENCIA ABSOLUTA</vt:lpstr>
      <vt:lpstr>REFERENCIA ABSOLUTA</vt:lpstr>
      <vt:lpstr>REFERENCIAS MIXTAS</vt:lpstr>
      <vt:lpstr>3.- REFERENCIAS MIXTAS</vt:lpstr>
      <vt:lpstr>1.3.3 Creación de formulas</vt:lpstr>
      <vt:lpstr>Bibliografía y Webgrafía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DELL</cp:lastModifiedBy>
  <cp:revision>42</cp:revision>
  <dcterms:created xsi:type="dcterms:W3CDTF">2015-04-07T18:25:10Z</dcterms:created>
  <dcterms:modified xsi:type="dcterms:W3CDTF">2017-03-24T14:28:52Z</dcterms:modified>
</cp:coreProperties>
</file>