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9" r:id="rId4"/>
    <p:sldId id="275" r:id="rId5"/>
    <p:sldId id="270" r:id="rId6"/>
    <p:sldId id="271" r:id="rId7"/>
    <p:sldId id="272" r:id="rId8"/>
    <p:sldId id="273" r:id="rId9"/>
    <p:sldId id="274" r:id="rId10"/>
    <p:sldId id="267"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6090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423426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2044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831659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7695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48519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56613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95155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13588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61211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9740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2B95A-5BAC-4AD0-B854-F958F94FA800}" type="datetimeFigureOut">
              <a:rPr lang="es-MX" smtClean="0"/>
              <a:t>24/03/2017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C14A7-A164-48F6-9E6F-0B6D1838B85F}" type="slidenum">
              <a:rPr lang="es-MX" smtClean="0"/>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ulaclic.es/powerpoint-2010/t_2_1.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PORTADA3.JPG"/>
          <p:cNvPicPr>
            <a:picLocks noChangeAspect="1" noChangeArrowheads="1"/>
          </p:cNvPicPr>
          <p:nvPr/>
        </p:nvPicPr>
        <p:blipFill rotWithShape="1">
          <a:blip r:embed="rId2">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ctrTitle"/>
          </p:nvPr>
        </p:nvSpPr>
        <p:spPr>
          <a:xfrm>
            <a:off x="107504" y="1412777"/>
            <a:ext cx="8784976" cy="2187674"/>
          </a:xfrm>
        </p:spPr>
        <p:txBody>
          <a:bodyPr>
            <a:normAutofit fontScale="90000"/>
          </a:bodyPr>
          <a:lstStyle/>
          <a:p>
            <a:pPr algn="l"/>
            <a:r>
              <a:rPr lang="es-MX" sz="3100" dirty="0" smtClean="0">
                <a:solidFill>
                  <a:schemeClr val="bg1"/>
                </a:solidFill>
                <a:latin typeface="Bell MT" panose="02020503060305020303" pitchFamily="18" charset="0"/>
              </a:rPr>
              <a:t>ÁREA ACADÉMICA: INFORMATICA</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TEMA: 2.1.  CONCEPTOS</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PROFESOR: SANDRA GPE. VALENZUELA RAMÍREZ</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PERIODO: ENERO-JUNIO 2017</a:t>
            </a:r>
            <a:r>
              <a:rPr lang="es-MX" dirty="0" smtClean="0"/>
              <a:t/>
            </a:r>
            <a:br>
              <a:rPr lang="es-MX" dirty="0" smtClean="0"/>
            </a:br>
            <a:endParaRPr lang="es-MX" dirty="0"/>
          </a:p>
        </p:txBody>
      </p:sp>
      <p:sp>
        <p:nvSpPr>
          <p:cNvPr id="3" name="2 Subtítulo"/>
          <p:cNvSpPr>
            <a:spLocks noGrp="1"/>
          </p:cNvSpPr>
          <p:nvPr>
            <p:ph type="subTitle" idx="1"/>
          </p:nvPr>
        </p:nvSpPr>
        <p:spPr/>
        <p:txBody>
          <a:bodyPr/>
          <a:lstStyle/>
          <a:p>
            <a:endParaRPr lang="es-MX" dirty="0"/>
          </a:p>
        </p:txBody>
      </p:sp>
    </p:spTree>
    <p:extLst>
      <p:ext uri="{BB962C8B-B14F-4D97-AF65-F5344CB8AC3E}">
        <p14:creationId xmlns:p14="http://schemas.microsoft.com/office/powerpoint/2010/main" val="1405827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1" algn="l" rtl="0">
              <a:spcBef>
                <a:spcPct val="0"/>
              </a:spcBef>
            </a:pPr>
            <a:r>
              <a:rPr lang="es-ES_tradnl" sz="4400" b="1" dirty="0" smtClean="0">
                <a:latin typeface="Arial" panose="020B0604020202020204" pitchFamily="34" charset="0"/>
                <a:ea typeface="Times New Roman" panose="02020603050405020304" pitchFamily="18" charset="0"/>
              </a:rPr>
              <a:t>REFERENCIAS</a:t>
            </a:r>
            <a:br>
              <a:rPr lang="es-ES_tradnl" sz="4400" b="1" dirty="0" smtClean="0">
                <a:latin typeface="Arial" panose="020B0604020202020204" pitchFamily="34" charset="0"/>
                <a:ea typeface="Times New Roman" panose="02020603050405020304" pitchFamily="18" charset="0"/>
              </a:rPr>
            </a:br>
            <a:endParaRPr lang="es-MX" dirty="0"/>
          </a:p>
        </p:txBody>
      </p:sp>
      <p:sp>
        <p:nvSpPr>
          <p:cNvPr id="9" name="Rectángulo 8"/>
          <p:cNvSpPr/>
          <p:nvPr/>
        </p:nvSpPr>
        <p:spPr>
          <a:xfrm>
            <a:off x="457200" y="1772816"/>
            <a:ext cx="8507288" cy="5632311"/>
          </a:xfrm>
          <a:prstGeom prst="rect">
            <a:avLst/>
          </a:prstGeom>
        </p:spPr>
        <p:txBody>
          <a:bodyPr wrap="square">
            <a:spAutoFit/>
          </a:bodyPr>
          <a:lstStyle/>
          <a:p>
            <a:endParaRPr lang="es-MX" sz="3600" dirty="0" smtClean="0"/>
          </a:p>
          <a:p>
            <a:r>
              <a:rPr lang="es-MX" sz="3600" dirty="0" err="1"/>
              <a:t>Ferreyra</a:t>
            </a:r>
            <a:r>
              <a:rPr lang="es-MX" sz="3600" dirty="0"/>
              <a:t>, G. (2013). </a:t>
            </a:r>
            <a:r>
              <a:rPr lang="es-MX" sz="3600" i="1" dirty="0"/>
              <a:t>Informática para Bachillerato II. </a:t>
            </a:r>
            <a:r>
              <a:rPr lang="es-MX" sz="3600" i="1" dirty="0" err="1"/>
              <a:t>Alfaomega</a:t>
            </a:r>
            <a:r>
              <a:rPr lang="es-MX" sz="3600" i="1" dirty="0"/>
              <a:t>.</a:t>
            </a:r>
          </a:p>
          <a:p>
            <a:r>
              <a:rPr lang="es-MX" sz="3600" dirty="0" smtClean="0"/>
              <a:t>Informática </a:t>
            </a:r>
            <a:r>
              <a:rPr lang="es-MX" sz="3600" dirty="0"/>
              <a:t>II, Programa académico Bachillerato </a:t>
            </a:r>
            <a:r>
              <a:rPr lang="es-MX" sz="3600" dirty="0" smtClean="0"/>
              <a:t>2010</a:t>
            </a:r>
            <a:endParaRPr lang="es-MX" sz="3600" dirty="0"/>
          </a:p>
          <a:p>
            <a:r>
              <a:rPr lang="es-MX" sz="3200" dirty="0" smtClean="0">
                <a:hlinkClick r:id="rId2"/>
              </a:rPr>
              <a:t>http</a:t>
            </a:r>
            <a:r>
              <a:rPr lang="es-MX" sz="3200" dirty="0">
                <a:hlinkClick r:id="rId2"/>
              </a:rPr>
              <a:t>://</a:t>
            </a:r>
            <a:r>
              <a:rPr lang="es-MX" sz="3200" dirty="0" smtClean="0">
                <a:hlinkClick r:id="rId2"/>
              </a:rPr>
              <a:t>www.aulaclic.es/powerpoint-2010/t_2_1.htm</a:t>
            </a:r>
            <a:endParaRPr lang="es-MX" sz="3200" dirty="0" smtClean="0"/>
          </a:p>
          <a:p>
            <a:endParaRPr lang="es-MX" sz="3600" dirty="0" smtClean="0"/>
          </a:p>
          <a:p>
            <a:endParaRPr lang="es-MX" sz="3600" dirty="0"/>
          </a:p>
          <a:p>
            <a:r>
              <a:rPr lang="es-MX" sz="3600" dirty="0" smtClean="0"/>
              <a:t> </a:t>
            </a:r>
            <a:endParaRPr lang="es-MX" sz="3600" dirty="0"/>
          </a:p>
        </p:txBody>
      </p:sp>
    </p:spTree>
    <p:extLst>
      <p:ext uri="{BB962C8B-B14F-4D97-AF65-F5344CB8AC3E}">
        <p14:creationId xmlns:p14="http://schemas.microsoft.com/office/powerpoint/2010/main" val="18844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Resumen</a:t>
            </a:r>
            <a:endParaRPr lang="es-MX" dirty="0"/>
          </a:p>
        </p:txBody>
      </p:sp>
      <p:sp>
        <p:nvSpPr>
          <p:cNvPr id="3" name="Marcador de contenido 2"/>
          <p:cNvSpPr>
            <a:spLocks noGrp="1"/>
          </p:cNvSpPr>
          <p:nvPr>
            <p:ph idx="1"/>
          </p:nvPr>
        </p:nvSpPr>
        <p:spPr/>
        <p:txBody>
          <a:bodyPr>
            <a:normAutofit/>
          </a:bodyPr>
          <a:lstStyle/>
          <a:p>
            <a:r>
              <a:rPr lang="es-MX" dirty="0" smtClean="0"/>
              <a:t>Por medio de este trabajo el alumno Identifica </a:t>
            </a:r>
            <a:r>
              <a:rPr lang="es-MX" dirty="0"/>
              <a:t>los aspectos </a:t>
            </a:r>
            <a:r>
              <a:rPr lang="es-MX" dirty="0" smtClean="0"/>
              <a:t>y elementos más importantes </a:t>
            </a:r>
            <a:r>
              <a:rPr lang="es-MX" dirty="0"/>
              <a:t>en </a:t>
            </a:r>
            <a:r>
              <a:rPr lang="es-MX" dirty="0" smtClean="0"/>
              <a:t>la elaboración </a:t>
            </a:r>
            <a:r>
              <a:rPr lang="es-MX" dirty="0"/>
              <a:t>de </a:t>
            </a:r>
            <a:r>
              <a:rPr lang="es-MX" dirty="0" smtClean="0"/>
              <a:t>una presentación electrónica </a:t>
            </a:r>
            <a:r>
              <a:rPr lang="es-MX" dirty="0"/>
              <a:t>para </a:t>
            </a:r>
            <a:r>
              <a:rPr lang="es-MX" dirty="0" smtClean="0"/>
              <a:t>que ésta </a:t>
            </a:r>
            <a:r>
              <a:rPr lang="es-MX" dirty="0"/>
              <a:t>logre comunicar </a:t>
            </a:r>
            <a:r>
              <a:rPr lang="es-MX" dirty="0" smtClean="0"/>
              <a:t>de manera </a:t>
            </a:r>
            <a:r>
              <a:rPr lang="es-MX" dirty="0"/>
              <a:t>eficaz las </a:t>
            </a:r>
            <a:r>
              <a:rPr lang="es-MX" dirty="0" smtClean="0"/>
              <a:t>ideas o </a:t>
            </a:r>
            <a:r>
              <a:rPr lang="es-MX" dirty="0"/>
              <a:t>información </a:t>
            </a:r>
            <a:r>
              <a:rPr lang="es-MX" dirty="0" smtClean="0"/>
              <a:t>que necesita </a:t>
            </a:r>
            <a:r>
              <a:rPr lang="es-MX" dirty="0"/>
              <a:t>plasmar </a:t>
            </a:r>
            <a:r>
              <a:rPr lang="es-MX" dirty="0" smtClean="0"/>
              <a:t>y lograr </a:t>
            </a:r>
            <a:r>
              <a:rPr lang="es-MX" dirty="0"/>
              <a:t>un </a:t>
            </a:r>
            <a:r>
              <a:rPr lang="es-MX" dirty="0" smtClean="0"/>
              <a:t>impacto favorable </a:t>
            </a:r>
            <a:r>
              <a:rPr lang="es-MX" dirty="0"/>
              <a:t>en </a:t>
            </a:r>
            <a:r>
              <a:rPr lang="es-MX" dirty="0" smtClean="0"/>
              <a:t>su auditorio  compañeros, profesores</a:t>
            </a:r>
            <a:r>
              <a:rPr lang="es-MX" dirty="0"/>
              <a:t>, </a:t>
            </a:r>
            <a:r>
              <a:rPr lang="es-MX" dirty="0" smtClean="0"/>
              <a:t>etc.</a:t>
            </a:r>
            <a:endParaRPr lang="es-MX" dirty="0"/>
          </a:p>
        </p:txBody>
      </p:sp>
    </p:spTree>
    <p:extLst>
      <p:ext uri="{BB962C8B-B14F-4D97-AF65-F5344CB8AC3E}">
        <p14:creationId xmlns:p14="http://schemas.microsoft.com/office/powerpoint/2010/main" val="3937418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Abstract</a:t>
            </a:r>
            <a:endParaRPr lang="es-MX" dirty="0"/>
          </a:p>
        </p:txBody>
      </p:sp>
      <p:sp>
        <p:nvSpPr>
          <p:cNvPr id="3" name="Marcador de contenido 2"/>
          <p:cNvSpPr>
            <a:spLocks noGrp="1"/>
          </p:cNvSpPr>
          <p:nvPr>
            <p:ph idx="1"/>
          </p:nvPr>
        </p:nvSpPr>
        <p:spPr/>
        <p:txBody>
          <a:bodyPr/>
          <a:lstStyle/>
          <a:p>
            <a:r>
              <a:rPr lang="en-US" dirty="0"/>
              <a:t/>
            </a:r>
            <a:br>
              <a:rPr lang="en-US" dirty="0"/>
            </a:br>
            <a:r>
              <a:rPr lang="en-US" dirty="0"/>
              <a:t>Through this work the student Identifies the most important aspects and elements in the elaboration of an electronic presentation so that it can effectively communicate the ideas or information that needs to be reflected and to have a favorable impact on its audience</a:t>
            </a:r>
            <a:endParaRPr lang="es-MX" dirty="0"/>
          </a:p>
        </p:txBody>
      </p:sp>
    </p:spTree>
    <p:extLst>
      <p:ext uri="{BB962C8B-B14F-4D97-AF65-F5344CB8AC3E}">
        <p14:creationId xmlns:p14="http://schemas.microsoft.com/office/powerpoint/2010/main" val="183854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s-MX" dirty="0"/>
              <a:t>C</a:t>
            </a:r>
            <a:r>
              <a:rPr lang="es-MX" dirty="0" smtClean="0"/>
              <a:t>ompetencia</a:t>
            </a:r>
            <a:endParaRPr lang="es-MX" dirty="0"/>
          </a:p>
        </p:txBody>
      </p:sp>
      <p:sp>
        <p:nvSpPr>
          <p:cNvPr id="3" name="Marcador de contenido 2"/>
          <p:cNvSpPr>
            <a:spLocks noGrp="1"/>
          </p:cNvSpPr>
          <p:nvPr>
            <p:ph idx="1"/>
          </p:nvPr>
        </p:nvSpPr>
        <p:spPr/>
        <p:txBody>
          <a:bodyPr/>
          <a:lstStyle/>
          <a:p>
            <a:r>
              <a:rPr lang="es-MX" b="1" dirty="0"/>
              <a:t>COMUNICACIÓN</a:t>
            </a:r>
            <a:r>
              <a:rPr lang="es-MX" dirty="0"/>
              <a:t> Escucha, interpreta y emite mensajes pertinentes en distintos contextos mediante la utilización de medios, códigos y herramientas apropiados.</a:t>
            </a:r>
          </a:p>
          <a:p>
            <a:r>
              <a:rPr lang="es-MX" b="1" dirty="0" smtClean="0"/>
              <a:t>Atributo</a:t>
            </a:r>
            <a:r>
              <a:rPr lang="es-MX" dirty="0" smtClean="0"/>
              <a:t>: </a:t>
            </a:r>
            <a:r>
              <a:rPr lang="es-MX" dirty="0"/>
              <a:t>2 Maneja tecnologías de la información y la comunicación para obtener información y expresar ideas.</a:t>
            </a:r>
          </a:p>
        </p:txBody>
      </p:sp>
    </p:spTree>
    <p:extLst>
      <p:ext uri="{BB962C8B-B14F-4D97-AF65-F5344CB8AC3E}">
        <p14:creationId xmlns:p14="http://schemas.microsoft.com/office/powerpoint/2010/main" val="370818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2.1 Presentación Electrónica</a:t>
            </a:r>
            <a:endParaRPr lang="es-MX" dirty="0"/>
          </a:p>
        </p:txBody>
      </p:sp>
      <p:sp>
        <p:nvSpPr>
          <p:cNvPr id="4" name="2 Marcador de contenido"/>
          <p:cNvSpPr>
            <a:spLocks noGrp="1"/>
          </p:cNvSpPr>
          <p:nvPr>
            <p:ph idx="1"/>
          </p:nvPr>
        </p:nvSpPr>
        <p:spPr>
          <a:xfrm>
            <a:off x="469768" y="1417638"/>
            <a:ext cx="8229600" cy="2731442"/>
          </a:xfrm>
        </p:spPr>
        <p:txBody>
          <a:bodyPr>
            <a:normAutofit/>
          </a:bodyPr>
          <a:lstStyle/>
          <a:p>
            <a:pPr fontAlgn="base"/>
            <a:r>
              <a:rPr lang="es-MX" dirty="0" smtClean="0"/>
              <a:t>Una </a:t>
            </a:r>
            <a:r>
              <a:rPr lang="es-MX" dirty="0"/>
              <a:t>presentación es un conjunto de diapositivas, notas para el orador, documentos y un esquema, que se utilizan para exponer ante un auditorio un tema específico.</a:t>
            </a:r>
          </a:p>
          <a:p>
            <a:pPr marL="0" indent="0" fontAlgn="base">
              <a:buNone/>
            </a:pPr>
            <a:endParaRPr lang="es-MX" dirty="0"/>
          </a:p>
        </p:txBody>
      </p:sp>
    </p:spTree>
    <p:extLst>
      <p:ext uri="{BB962C8B-B14F-4D97-AF65-F5344CB8AC3E}">
        <p14:creationId xmlns:p14="http://schemas.microsoft.com/office/powerpoint/2010/main" val="1841992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¿Que es PowerPoint?</a:t>
            </a:r>
            <a:endParaRPr lang="es-MX" b="1" dirty="0"/>
          </a:p>
        </p:txBody>
      </p:sp>
      <p:sp>
        <p:nvSpPr>
          <p:cNvPr id="3" name="Marcador de contenido 2"/>
          <p:cNvSpPr>
            <a:spLocks noGrp="1"/>
          </p:cNvSpPr>
          <p:nvPr>
            <p:ph idx="1"/>
          </p:nvPr>
        </p:nvSpPr>
        <p:spPr>
          <a:xfrm>
            <a:off x="457200" y="1600201"/>
            <a:ext cx="8229600" cy="2476872"/>
          </a:xfrm>
        </p:spPr>
        <p:txBody>
          <a:bodyPr>
            <a:normAutofit lnSpcReduction="10000"/>
          </a:bodyPr>
          <a:lstStyle/>
          <a:p>
            <a:r>
              <a:rPr lang="es-MX" dirty="0" smtClean="0"/>
              <a:t>Es </a:t>
            </a:r>
            <a:r>
              <a:rPr lang="es-MX" dirty="0"/>
              <a:t>una aplicación que se ha desarrolla­do para crear presentaciones de una forma rápida y sencilla; para esto cuenta con varias herramientas que el usuario utiliza de acuerdo con sus necesidades</a:t>
            </a:r>
            <a:r>
              <a:rPr lang="es-MX" dirty="0" smtClean="0"/>
              <a:t>.</a:t>
            </a:r>
            <a:endParaRPr lang="es-MX" dirty="0"/>
          </a:p>
        </p:txBody>
      </p:sp>
    </p:spTree>
    <p:extLst>
      <p:ext uri="{BB962C8B-B14F-4D97-AF65-F5344CB8AC3E}">
        <p14:creationId xmlns:p14="http://schemas.microsoft.com/office/powerpoint/2010/main" val="22017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s-MX" sz="3600" b="1" dirty="0" smtClean="0"/>
              <a:t>2.2 Diapositiva</a:t>
            </a:r>
            <a:endParaRPr lang="es-MX" sz="3600" b="1" dirty="0"/>
          </a:p>
        </p:txBody>
      </p:sp>
      <p:sp>
        <p:nvSpPr>
          <p:cNvPr id="3" name="Marcador de contenido 2"/>
          <p:cNvSpPr>
            <a:spLocks noGrp="1"/>
          </p:cNvSpPr>
          <p:nvPr>
            <p:ph idx="1"/>
          </p:nvPr>
        </p:nvSpPr>
        <p:spPr>
          <a:xfrm>
            <a:off x="421784" y="1268760"/>
            <a:ext cx="8229600" cy="2044824"/>
          </a:xfrm>
        </p:spPr>
        <p:txBody>
          <a:bodyPr/>
          <a:lstStyle/>
          <a:p>
            <a:pPr>
              <a:buFont typeface="Wingdings" panose="05000000000000000000" pitchFamily="2" charset="2"/>
              <a:buChar char="ü"/>
            </a:pPr>
            <a:r>
              <a:rPr lang="es-MX" dirty="0"/>
              <a:t>Son el conjunto de elementos que conforman la presentación, es decir, texto, imágenes, combina­ción de texto e imágenes, sonidos y animaciones</a:t>
            </a:r>
          </a:p>
          <a:p>
            <a:endParaRPr lang="es-MX" dirty="0"/>
          </a:p>
        </p:txBody>
      </p:sp>
      <p:sp>
        <p:nvSpPr>
          <p:cNvPr id="4" name="CuadroTexto 3"/>
          <p:cNvSpPr txBox="1"/>
          <p:nvPr/>
        </p:nvSpPr>
        <p:spPr>
          <a:xfrm>
            <a:off x="457200" y="3573016"/>
            <a:ext cx="8194184" cy="1569660"/>
          </a:xfrm>
          <a:prstGeom prst="rect">
            <a:avLst/>
          </a:prstGeom>
          <a:noFill/>
        </p:spPr>
        <p:txBody>
          <a:bodyPr wrap="square" rtlCol="0">
            <a:spAutoFit/>
          </a:bodyPr>
          <a:lstStyle/>
          <a:p>
            <a:r>
              <a:rPr lang="es-MX" sz="3200" b="1" dirty="0" smtClean="0"/>
              <a:t>2.3.  Esquema</a:t>
            </a:r>
          </a:p>
          <a:p>
            <a:pPr marL="457200" indent="-457200">
              <a:buFont typeface="Wingdings" panose="05000000000000000000" pitchFamily="2" charset="2"/>
              <a:buChar char="ü"/>
            </a:pPr>
            <a:r>
              <a:rPr lang="es-MX" sz="3200" dirty="0" smtClean="0"/>
              <a:t>En </a:t>
            </a:r>
            <a:r>
              <a:rPr lang="es-MX" sz="3200" dirty="0"/>
              <a:t>él se muestra el texto contenido en las diapositi­vas de la presentación</a:t>
            </a:r>
          </a:p>
        </p:txBody>
      </p:sp>
    </p:spTree>
    <p:extLst>
      <p:ext uri="{BB962C8B-B14F-4D97-AF65-F5344CB8AC3E}">
        <p14:creationId xmlns:p14="http://schemas.microsoft.com/office/powerpoint/2010/main" val="300269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78098"/>
          </a:xfrm>
        </p:spPr>
        <p:txBody>
          <a:bodyPr>
            <a:normAutofit/>
          </a:bodyPr>
          <a:lstStyle/>
          <a:p>
            <a:pPr algn="l"/>
            <a:r>
              <a:rPr lang="es-MX" sz="3600" b="1" dirty="0" smtClean="0"/>
              <a:t>2.4 Notas</a:t>
            </a:r>
            <a:endParaRPr lang="es-MX" sz="3600" b="1" dirty="0"/>
          </a:p>
        </p:txBody>
      </p:sp>
      <p:sp>
        <p:nvSpPr>
          <p:cNvPr id="3" name="Marcador de contenido 2"/>
          <p:cNvSpPr>
            <a:spLocks noGrp="1"/>
          </p:cNvSpPr>
          <p:nvPr>
            <p:ph idx="1"/>
          </p:nvPr>
        </p:nvSpPr>
        <p:spPr>
          <a:xfrm>
            <a:off x="457200" y="1055048"/>
            <a:ext cx="8229600" cy="2980928"/>
          </a:xfrm>
        </p:spPr>
        <p:txBody>
          <a:bodyPr>
            <a:normAutofit/>
          </a:bodyPr>
          <a:lstStyle/>
          <a:p>
            <a:pPr>
              <a:buFont typeface="Wingdings" panose="05000000000000000000" pitchFamily="2" charset="2"/>
              <a:buChar char="ü"/>
            </a:pPr>
            <a:r>
              <a:rPr lang="es-MX" sz="2800" dirty="0"/>
              <a:t>Las notas para el presentador tienen como función principal servir de apoyo a la persona que realiza la presentación, es decir, al expositor, y están formadas por páginas que contienen las diapositivas y su respectiva descripción.</a:t>
            </a:r>
          </a:p>
          <a:p>
            <a:endParaRPr lang="es-MX" dirty="0"/>
          </a:p>
        </p:txBody>
      </p:sp>
      <p:sp>
        <p:nvSpPr>
          <p:cNvPr id="4" name="CuadroTexto 3"/>
          <p:cNvSpPr txBox="1"/>
          <p:nvPr/>
        </p:nvSpPr>
        <p:spPr>
          <a:xfrm>
            <a:off x="457200" y="3501008"/>
            <a:ext cx="7715200" cy="2646878"/>
          </a:xfrm>
          <a:prstGeom prst="rect">
            <a:avLst/>
          </a:prstGeom>
          <a:noFill/>
        </p:spPr>
        <p:txBody>
          <a:bodyPr wrap="square" rtlCol="0">
            <a:spAutoFit/>
          </a:bodyPr>
          <a:lstStyle/>
          <a:p>
            <a:r>
              <a:rPr lang="es-MX" sz="3600" b="1" dirty="0" smtClean="0"/>
              <a:t>2.5 Objetos</a:t>
            </a:r>
          </a:p>
          <a:p>
            <a:pPr marL="457200" indent="-457200">
              <a:buFont typeface="Wingdings" panose="05000000000000000000" pitchFamily="2" charset="2"/>
              <a:buChar char="ü"/>
            </a:pPr>
            <a:r>
              <a:rPr lang="es-MX" sz="2800" dirty="0" smtClean="0"/>
              <a:t>Los objetos no son más que elementos que podemos incorporar en una diapositiva, por ejemplo un gráfico, una imagen, textos, vídeos, sonidos, etc. </a:t>
            </a:r>
          </a:p>
          <a:p>
            <a:endParaRPr lang="es-MX" dirty="0"/>
          </a:p>
        </p:txBody>
      </p:sp>
    </p:spTree>
    <p:extLst>
      <p:ext uri="{BB962C8B-B14F-4D97-AF65-F5344CB8AC3E}">
        <p14:creationId xmlns:p14="http://schemas.microsoft.com/office/powerpoint/2010/main" val="3856963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Tipos de presentaciones en </a:t>
            </a:r>
            <a:r>
              <a:rPr lang="es-MX" dirty="0" err="1" smtClean="0"/>
              <a:t>Powerpoint</a:t>
            </a:r>
            <a:endParaRPr lang="es-MX" dirty="0"/>
          </a:p>
        </p:txBody>
      </p:sp>
      <p:sp>
        <p:nvSpPr>
          <p:cNvPr id="3" name="Marcador de contenido 2"/>
          <p:cNvSpPr>
            <a:spLocks noGrp="1"/>
          </p:cNvSpPr>
          <p:nvPr>
            <p:ph idx="1"/>
          </p:nvPr>
        </p:nvSpPr>
        <p:spPr>
          <a:xfrm>
            <a:off x="457200" y="1417638"/>
            <a:ext cx="8229600" cy="4525963"/>
          </a:xfrm>
        </p:spPr>
        <p:txBody>
          <a:bodyPr>
            <a:normAutofit fontScale="77500" lnSpcReduction="20000"/>
          </a:bodyPr>
          <a:lstStyle/>
          <a:p>
            <a:pPr marL="68580" indent="0" fontAlgn="base">
              <a:buNone/>
            </a:pPr>
            <a:endParaRPr lang="es-MX" dirty="0"/>
          </a:p>
          <a:p>
            <a:pPr fontAlgn="base"/>
            <a:r>
              <a:rPr lang="es-MX" b="1" dirty="0"/>
              <a:t> Presentación electrónica</a:t>
            </a:r>
          </a:p>
          <a:p>
            <a:pPr marL="68580" indent="0" fontAlgn="base">
              <a:buNone/>
            </a:pPr>
            <a:r>
              <a:rPr lang="es-MX" dirty="0"/>
              <a:t>Es aquella que utiliza como medio de visualización la pantalla del computador, o un periférico, y se caracte­riza porque en ella pueden observarse animaciones de imágenes o textos y escucharse sonidos con características especiales. Observe esta secuencia en una presentación electrónica.</a:t>
            </a:r>
          </a:p>
          <a:p>
            <a:pPr fontAlgn="base"/>
            <a:r>
              <a:rPr lang="es-MX" b="1" dirty="0"/>
              <a:t> Transparencias</a:t>
            </a:r>
          </a:p>
          <a:p>
            <a:pPr marL="68580" indent="0" fontAlgn="base">
              <a:buNone/>
            </a:pPr>
            <a:r>
              <a:rPr lang="es-MX" dirty="0"/>
              <a:t>Es un tipo de presentación que se caracteriza porque las diapositivas se imprimen en un papel de acetato transparente para poder observarlos por medio de un proyector. PowerPoint permite imprimir las transparencias en blanco y negro o en color.</a:t>
            </a:r>
          </a:p>
          <a:p>
            <a:endParaRPr lang="es-MX" dirty="0"/>
          </a:p>
        </p:txBody>
      </p:sp>
    </p:spTree>
    <p:extLst>
      <p:ext uri="{BB962C8B-B14F-4D97-AF65-F5344CB8AC3E}">
        <p14:creationId xmlns:p14="http://schemas.microsoft.com/office/powerpoint/2010/main" val="7326081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4280</TotalTime>
  <Words>317</Words>
  <Application>Microsoft Office PowerPoint</Application>
  <PresentationFormat>Presentación en pantalla (4:3)</PresentationFormat>
  <Paragraphs>34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ÁREA ACADÉMICA: INFORMATICA TEMA: 2.1.  CONCEPTOS PROFESOR: SANDRA GPE. VALENZUELA RAMÍREZ PERIODO: ENERO-JUNIO 2017 </vt:lpstr>
      <vt:lpstr>Resumen</vt:lpstr>
      <vt:lpstr>Abstract</vt:lpstr>
      <vt:lpstr>Competencia</vt:lpstr>
      <vt:lpstr>2.1 Presentación Electrónica</vt:lpstr>
      <vt:lpstr>¿Que es PowerPoint?</vt:lpstr>
      <vt:lpstr>2.2 Diapositiva</vt:lpstr>
      <vt:lpstr>2.4 Notas</vt:lpstr>
      <vt:lpstr>Tipos de presentaciones en Powerpoint</vt:lpstr>
      <vt:lpstr>REFERENCIAS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DELL</cp:lastModifiedBy>
  <cp:revision>44</cp:revision>
  <dcterms:created xsi:type="dcterms:W3CDTF">2015-04-07T18:25:10Z</dcterms:created>
  <dcterms:modified xsi:type="dcterms:W3CDTF">2017-03-24T14:26:49Z</dcterms:modified>
</cp:coreProperties>
</file>