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85" r:id="rId2"/>
    <p:sldId id="286" r:id="rId3"/>
    <p:sldId id="287" r:id="rId4"/>
    <p:sldId id="292" r:id="rId5"/>
    <p:sldId id="293" r:id="rId6"/>
    <p:sldId id="294" r:id="rId7"/>
    <p:sldId id="29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0605" autoAdjust="0"/>
  </p:normalViewPr>
  <p:slideViewPr>
    <p:cSldViewPr>
      <p:cViewPr>
        <p:scale>
          <a:sx n="77" d="100"/>
          <a:sy n="77" d="100"/>
        </p:scale>
        <p:origin x="-8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96FA-99E0-4428-BBFA-440A0807E646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8D8B-593B-4F36-8EE8-4A4406A42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3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6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3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99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619672" y="1628800"/>
            <a:ext cx="71287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r">
              <a:lnSpc>
                <a:spcPct val="160000"/>
              </a:lnSpc>
              <a:spcBef>
                <a:spcPct val="0"/>
              </a:spcBef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ACADÉMICA: Comunicación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TEMA: </a:t>
            </a:r>
            <a:r>
              <a:rPr lang="es-MX" sz="3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historieta</a:t>
            </a:r>
          </a:p>
          <a:p>
            <a:pPr lvl="0" algn="r">
              <a:lnSpc>
                <a:spcPct val="160000"/>
              </a:lnSpc>
              <a:spcBef>
                <a:spcPct val="0"/>
              </a:spcBef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PROFESOR: L. C. C. Nyxé O. Durán Espinosa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PERIODO: enero -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968552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6.1. La </a:t>
            </a: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historieta</a:t>
            </a:r>
            <a:b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 la importancia y utilidad de la historieta como medio de comunicación, en función de relacionarla con su vida personal, escolar y social.</a:t>
            </a: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explains the importance and usefulness of the comic strip as a means of communication, in terms of relating it to her personal, school and social life.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03548" y="404664"/>
            <a:ext cx="8612348" cy="5677172"/>
            <a:chOff x="503548" y="404664"/>
            <a:chExt cx="8612348" cy="567717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Preguntas detonadoras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3548" y="1585052"/>
              <a:ext cx="82809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¿Cuáles son elementos básicos de una </a:t>
              </a:r>
              <a:r>
                <a:rPr lang="es-MX" sz="40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historieta</a:t>
              </a:r>
              <a:r>
                <a:rPr lang="es-MX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96" y="3133346"/>
              <a:ext cx="2628292" cy="294849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71" y="3262487"/>
              <a:ext cx="3359225" cy="281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820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dor\Escritori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264696"/>
          </a:xfrm>
          <a:prstGeom prst="rect">
            <a:avLst/>
          </a:prstGeom>
          <a:noFill/>
        </p:spPr>
      </p:pic>
      <p:sp>
        <p:nvSpPr>
          <p:cNvPr id="4" name="5 CuadroTexto"/>
          <p:cNvSpPr txBox="1"/>
          <p:nvPr/>
        </p:nvSpPr>
        <p:spPr>
          <a:xfrm rot="20798139">
            <a:off x="1425532" y="310461"/>
            <a:ext cx="6924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1. Globo o bocadillo. </a:t>
            </a:r>
          </a:p>
          <a:p>
            <a:pPr algn="just"/>
            <a:r>
              <a:rPr lang="es-ES" sz="3200" dirty="0" smtClean="0">
                <a:latin typeface="Tahoma" pitchFamily="34" charset="0"/>
                <a:cs typeface="Tahoma" pitchFamily="34" charset="0"/>
              </a:rPr>
              <a:t>Elemento (viñeta) que contiene las intervenciones de los personajes. Contiene palabras, símbolos, etc.</a:t>
            </a:r>
            <a:endParaRPr lang="es-ES" sz="3200" b="1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056204" y="2708920"/>
            <a:ext cx="2556232" cy="3246297"/>
            <a:chOff x="6056204" y="2708920"/>
            <a:chExt cx="2556232" cy="3246297"/>
          </a:xfrm>
        </p:grpSpPr>
        <p:pic>
          <p:nvPicPr>
            <p:cNvPr id="7" name="Picture 2" descr="C:\Documents and Settings\Administrador\Escritorio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6204" y="2708920"/>
              <a:ext cx="2267770" cy="3246297"/>
            </a:xfrm>
            <a:prstGeom prst="rect">
              <a:avLst/>
            </a:prstGeom>
            <a:noFill/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110" y="3233055"/>
              <a:ext cx="2115326" cy="764200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251520" y="3068960"/>
            <a:ext cx="2276579" cy="3456880"/>
            <a:chOff x="251520" y="3068960"/>
            <a:chExt cx="2276579" cy="3456880"/>
          </a:xfrm>
        </p:grpSpPr>
        <p:pic>
          <p:nvPicPr>
            <p:cNvPr id="8" name="Picture 3" descr="C:\Documents and Settings\Administrador\Escritorio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82726">
              <a:off x="251520" y="3068960"/>
              <a:ext cx="2276579" cy="345688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844">
              <a:off x="1170777" y="3706249"/>
              <a:ext cx="1251638" cy="1251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165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dor\Escritori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2646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20693707">
            <a:off x="1601007" y="116869"/>
            <a:ext cx="69141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Onomatopeya. </a:t>
            </a:r>
          </a:p>
          <a:p>
            <a:pPr algn="just"/>
            <a:r>
              <a:rPr lang="es-ES" sz="2800" b="1" dirty="0" smtClean="0">
                <a:latin typeface="Tahoma" pitchFamily="34" charset="0"/>
                <a:cs typeface="Tahoma" pitchFamily="34" charset="0"/>
              </a:rPr>
              <a:t>Lenguaje común de las historietas, entendido como la imitación de un sonido que no es propio del lenguaje humano.</a:t>
            </a:r>
          </a:p>
        </p:txBody>
      </p:sp>
      <p:pic>
        <p:nvPicPr>
          <p:cNvPr id="9" name="Picture 4" descr="C:\Documents and Settings\Administrador\Escritorio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60353"/>
            <a:ext cx="2934829" cy="2149145"/>
          </a:xfrm>
          <a:prstGeom prst="rect">
            <a:avLst/>
          </a:prstGeom>
          <a:noFill/>
        </p:spPr>
      </p:pic>
      <p:pic>
        <p:nvPicPr>
          <p:cNvPr id="10" name="Picture 4" descr="C:\Documents and Settings\Administrador\Escritorio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29987"/>
            <a:ext cx="3662416" cy="3040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4049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dor\Escritori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6643"/>
            <a:ext cx="9144000" cy="62646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20835075">
            <a:off x="2081259" y="-14433"/>
            <a:ext cx="5700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Etopeya. </a:t>
            </a:r>
            <a:r>
              <a:rPr lang="es-ES" sz="2800" b="1" dirty="0" smtClean="0">
                <a:latin typeface="Tahoma" pitchFamily="34" charset="0"/>
                <a:cs typeface="Tahoma" pitchFamily="34" charset="0"/>
              </a:rPr>
              <a:t>Figura literaria que consiste describir los rasgos psicológicos o morales de una persona, como son el carácter, cualidades, virtudes, etc.</a:t>
            </a:r>
          </a:p>
        </p:txBody>
      </p:sp>
      <p:pic>
        <p:nvPicPr>
          <p:cNvPr id="9" name="Picture 2" descr="C:\Documents and Settings\Administrador\Escritorio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6032"/>
            <a:ext cx="3783013" cy="2383298"/>
          </a:xfrm>
          <a:prstGeom prst="rect">
            <a:avLst/>
          </a:prstGeom>
          <a:noFill/>
        </p:spPr>
      </p:pic>
      <p:pic>
        <p:nvPicPr>
          <p:cNvPr id="10" name="Picture 3" descr="C:\Documents and Settings\Administrador\Escritorio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2506518" cy="2506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5356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56568" y="404664"/>
            <a:ext cx="8174880" cy="3532460"/>
            <a:chOff x="683568" y="404664"/>
            <a:chExt cx="8174880" cy="3532460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Bibliografía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54584" y="1628800"/>
              <a:ext cx="79038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la Torre Zermeño, F. J., &amp; De la Torre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Hernández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F. (2011).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Taller de análisis de la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y 2. México: McGraw-Hill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González Alonso , C. (2010).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Principios básicos de </a:t>
              </a:r>
              <a:endParaRPr lang="es-MX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 México: Trillas.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565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1237</TotalTime>
  <Words>167</Words>
  <Application>Microsoft Office PowerPoint</Application>
  <PresentationFormat>Presentación en pantalla (4:3)</PresentationFormat>
  <Paragraphs>25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PLANTILLA-BACHILLERATO aceptada</vt:lpstr>
      <vt:lpstr>Presentación de PowerPoint</vt:lpstr>
      <vt:lpstr>6.1. La historieta    Resumen Explica la importancia y utilidad de la historieta como medio de comunicación, en función de relacionarla con su vida personal, escolar y social.    Abstract She explains the importance and usefulness of the comic strip as a means of communication, in terms of relating it to her personal, school and social life.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161</cp:revision>
  <dcterms:created xsi:type="dcterms:W3CDTF">2014-06-01T21:01:51Z</dcterms:created>
  <dcterms:modified xsi:type="dcterms:W3CDTF">2017-03-11T18:09:13Z</dcterms:modified>
</cp:coreProperties>
</file>