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85" r:id="rId2"/>
    <p:sldId id="286" r:id="rId3"/>
    <p:sldId id="287" r:id="rId4"/>
    <p:sldId id="289" r:id="rId5"/>
    <p:sldId id="292" r:id="rId6"/>
    <p:sldId id="29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0605" autoAdjust="0"/>
  </p:normalViewPr>
  <p:slideViewPr>
    <p:cSldViewPr>
      <p:cViewPr>
        <p:scale>
          <a:sx n="77" d="100"/>
          <a:sy n="77" d="100"/>
        </p:scale>
        <p:origin x="-8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96FA-99E0-4428-BBFA-440A0807E646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8D8B-593B-4F36-8EE8-4A4406A42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3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5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8D8B-593B-4F36-8EE8-4A4406A42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6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19672" y="1628800"/>
            <a:ext cx="71287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ACADÉMICA: Comunicación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Elementos de comunicación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PROFESOR: L. C. C. Nyxé O. Durán Espinosa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PERIODO: enero -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68552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</a:t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Analiza, identifica y ejemplifica los elementos que implican la comunicación humana</a:t>
            </a:r>
            <a: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s-MX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analyzes, identifies and exemplifies the elements that involve human communication.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03548" y="404664"/>
            <a:ext cx="8612348" cy="5677172"/>
            <a:chOff x="503548" y="404664"/>
            <a:chExt cx="8612348" cy="567717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Preguntas detonadoras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3548" y="1384284"/>
              <a:ext cx="82809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¿Cuáles con los </a:t>
              </a:r>
              <a:r>
                <a:rPr lang="es-MX" sz="32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elementos</a:t>
              </a:r>
              <a:r>
                <a:rPr lang="es-MX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que componen el </a:t>
              </a:r>
              <a:r>
                <a:rPr lang="es-MX" sz="32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acto comunicativo</a:t>
              </a:r>
              <a:r>
                <a:rPr lang="es-MX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96" y="3133346"/>
              <a:ext cx="2628292" cy="294849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71" y="3262487"/>
              <a:ext cx="3359225" cy="281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2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9050"/>
              </p:ext>
            </p:extLst>
          </p:nvPr>
        </p:nvGraphicFramePr>
        <p:xfrm>
          <a:off x="467544" y="1124744"/>
          <a:ext cx="8208912" cy="47434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54769"/>
                <a:gridCol w="485230"/>
                <a:gridCol w="1568913"/>
              </a:tblGrid>
              <a:tr h="646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Unidad (ideas y conceptos) que lleva en sí mismo una dosis de información útil y necesaria. Sirve como enlace entre emisor y receptor.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2400" dirty="0" smtClean="0">
                          <a:effectLst/>
                        </a:rPr>
                        <a:t>Mensaje</a:t>
                      </a:r>
                      <a:endParaRPr lang="es-MX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Proceso de causa efecto (respuesta) entre la salida y entrada de datos. Difícilmente puede realizarse sin la emisión de un mensaje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Definido como todo aquello que perturbe un acto o proceso de comunicación en cualquier contexto. Se divide en canal y semántico.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Considerados como los conductos a través de los cuales se emite o viaja un mensaje. El ejemplo más básico de este concepto es “el aire”.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 el encargado de iniciar (y concluir) el proceso de comunicación. Su trabajo es desarrollar o formular contenidos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 función es decodificar (recibir e interpretar) un mensaje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Sistema de signos, símbolos o tipo de lenguaje que tienen en común el emisor y el receptor para compartir un mensaje.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1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Según Moles, el sonido, el tacto, el oído y la vista son ejemplos de canales: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Tipo de ruido donde el receptor no logra entender el significado, por lo tanto difícilmente descifrará el mensaje. Un ejemplo claro es cuando no comprendemos  la clase de matemáticas. 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Acto inherente al hombre que según, David K. </a:t>
                      </a:r>
                      <a:r>
                        <a:rPr lang="es-ES" sz="1200" dirty="0" err="1">
                          <a:effectLst/>
                        </a:rPr>
                        <a:t>Berlo</a:t>
                      </a:r>
                      <a:r>
                        <a:rPr lang="es-ES" sz="1200" dirty="0">
                          <a:effectLst/>
                        </a:rPr>
                        <a:t>, le ayuda a expresarse y a conocer más de sí mismo, de los demás y del medio que lo rodea.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9552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Instrucciones: Completa </a:t>
            </a:r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espacio vacío de la tabla el </a:t>
            </a:r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que corresponda a cada elemento de la comunicación. </a:t>
            </a:r>
            <a:endParaRPr lang="es-MX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69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 </a:t>
            </a:r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la diapositiva anterior </a:t>
            </a:r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poder completar </a:t>
            </a:r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esquema básico de la comunicación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39552" y="1268760"/>
            <a:ext cx="8136904" cy="4464496"/>
            <a:chOff x="539552" y="1268760"/>
            <a:chExt cx="8136904" cy="4464496"/>
          </a:xfrm>
        </p:grpSpPr>
        <p:sp>
          <p:nvSpPr>
            <p:cNvPr id="3" name="Rectángulo 2"/>
            <p:cNvSpPr/>
            <p:nvPr/>
          </p:nvSpPr>
          <p:spPr>
            <a:xfrm>
              <a:off x="539552" y="1268760"/>
              <a:ext cx="8136904" cy="446449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5" descr="C:\Users\Nyxé\Desktop\Captura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77" y="1402181"/>
              <a:ext cx="7829063" cy="41870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0233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56568" y="404664"/>
            <a:ext cx="8174880" cy="3532460"/>
            <a:chOff x="683568" y="404664"/>
            <a:chExt cx="8174880" cy="3532460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Bibliografía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54584" y="1628800"/>
              <a:ext cx="79038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la Torre Zermeño, F. J., &amp; De la Torre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Hernández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F. (2011).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Taller de análisis de la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y 2. México: McGraw-Hill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González Alonso , C. (2010).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Principios básicos de </a:t>
              </a:r>
              <a:endParaRPr lang="es-MX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MX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s-MX" sz="2400" b="1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s-MX" sz="2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 México: Trillas.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65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1124</TotalTime>
  <Words>381</Words>
  <Application>Microsoft Office PowerPoint</Application>
  <PresentationFormat>Presentación en pantalla (4:3)</PresentationFormat>
  <Paragraphs>51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PLANTILLA-BACHILLERATO aceptada</vt:lpstr>
      <vt:lpstr>Presentación de PowerPoint</vt:lpstr>
      <vt:lpstr>2.1. Elementos   Resumen Analiza, identifica y ejemplifica los elementos que implican la comunicación humana.    Abstract It analyzes, identifies and exemplifies the elements that involve human communication.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120</cp:revision>
  <dcterms:created xsi:type="dcterms:W3CDTF">2014-06-01T21:01:51Z</dcterms:created>
  <dcterms:modified xsi:type="dcterms:W3CDTF">2017-03-11T18:02:07Z</dcterms:modified>
</cp:coreProperties>
</file>