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0605" autoAdjust="0"/>
  </p:normalViewPr>
  <p:slideViewPr>
    <p:cSldViewPr>
      <p:cViewPr>
        <p:scale>
          <a:sx n="77" d="100"/>
          <a:sy n="77" d="100"/>
        </p:scale>
        <p:origin x="-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96FA-99E0-4428-BBFA-440A0807E646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8D8B-593B-4F36-8EE8-4A4406A42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3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5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28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19672" y="1628800"/>
            <a:ext cx="71287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ACADÉMICA: Español II 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Lectura en voz alta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PROFESOR: L. C. C. Nyxé O. Durán Espinosa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PERIODO: enero -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Lectura en voz alta</a:t>
            </a:r>
            <a:r>
              <a:rPr lang="es-MX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Reconocer la diferencia entre leer (decodificar) y lectura en voz alta (interpretación del texto) a través de conceptos 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básicos</a:t>
            </a: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 the difference between reading (decoding) and reading aloud (interpretation of text) through basic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526841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Keywords</a:t>
            </a:r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leer, lectura en voz alta, decodificar, interpretación 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03548" y="404664"/>
            <a:ext cx="8612348" cy="5677172"/>
            <a:chOff x="503548" y="404664"/>
            <a:chExt cx="8612348" cy="567717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Pregunta detonadora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3548" y="1590109"/>
              <a:ext cx="82809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¿Cuál es la diferencia entre </a:t>
              </a:r>
              <a:r>
                <a:rPr lang="es-MX" sz="4400" b="1" i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leer</a:t>
              </a:r>
              <a:r>
                <a:rPr lang="es-MX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</a:t>
              </a:r>
              <a:r>
                <a:rPr lang="es-MX" sz="4400" b="1" i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lectura en voz alta</a:t>
              </a:r>
              <a:r>
                <a:rPr lang="es-MX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s-MX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96" y="3133346"/>
              <a:ext cx="2628292" cy="294849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71" y="3262487"/>
              <a:ext cx="3359225" cy="281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2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83005" y="515414"/>
            <a:ext cx="8627729" cy="4970964"/>
            <a:chOff x="183005" y="515414"/>
            <a:chExt cx="8627729" cy="4970964"/>
          </a:xfrm>
        </p:grpSpPr>
        <p:grpSp>
          <p:nvGrpSpPr>
            <p:cNvPr id="11" name="Grupo 10"/>
            <p:cNvGrpSpPr/>
            <p:nvPr/>
          </p:nvGrpSpPr>
          <p:grpSpPr>
            <a:xfrm>
              <a:off x="183005" y="1250828"/>
              <a:ext cx="8627729" cy="4235550"/>
              <a:chOff x="179512" y="849634"/>
              <a:chExt cx="8627729" cy="4235550"/>
            </a:xfrm>
          </p:grpSpPr>
          <p:pic>
            <p:nvPicPr>
              <p:cNvPr id="3" name="Imagen 2" descr="C:\Users\Nyxé\Desktop\pTo8kMGTE.pn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812" y="849634"/>
                <a:ext cx="4263429" cy="40881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Imagen 3" descr="C:\Users\Nyxé\Desktop\pTo8kMGTE.pn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997037"/>
                <a:ext cx="4263429" cy="40881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Imagen 4" descr="F:\4608703-versus-icon-nv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7618" y="1988840"/>
                <a:ext cx="1430646" cy="13681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7216">
              <a:off x="4563698" y="515414"/>
              <a:ext cx="3473361" cy="58731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5473">
              <a:off x="1384540" y="709402"/>
              <a:ext cx="1536068" cy="57253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6536">
              <a:off x="1004421" y="1613250"/>
              <a:ext cx="2513708" cy="292172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1" t="5555"/>
            <a:stretch/>
          </p:blipFill>
          <p:spPr>
            <a:xfrm rot="21325447">
              <a:off x="5256559" y="1593751"/>
              <a:ext cx="2844921" cy="2833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902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5380" y="236233"/>
            <a:ext cx="8727100" cy="5877990"/>
            <a:chOff x="165380" y="236233"/>
            <a:chExt cx="8727100" cy="5877990"/>
          </a:xfrm>
        </p:grpSpPr>
        <p:pic>
          <p:nvPicPr>
            <p:cNvPr id="8" name="Imagen 7" descr="C:\Users\Nyxé\Desktop\pTo8kMGTE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8424936" cy="5061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uadroTexto 9"/>
            <p:cNvSpPr txBox="1"/>
            <p:nvPr/>
          </p:nvSpPr>
          <p:spPr>
            <a:xfrm rot="21381101">
              <a:off x="165380" y="236233"/>
              <a:ext cx="8280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Según </a:t>
              </a:r>
              <a:r>
                <a:rPr lang="es-MX" sz="4000" b="1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Paredes</a:t>
              </a:r>
              <a:r>
                <a:rPr lang="es-MX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(2013), </a:t>
              </a:r>
              <a:r>
                <a:rPr lang="es-MX" sz="40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leer</a:t>
              </a:r>
              <a:r>
                <a:rPr lang="es-MX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es:</a:t>
              </a:r>
              <a:endParaRPr lang="es-MX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 rot="21416488">
              <a:off x="1117543" y="1600598"/>
              <a:ext cx="712493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Decodificar: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entender o descifrar un contenido.</a:t>
              </a:r>
            </a:p>
            <a:p>
              <a:endParaRPr lang="es-MX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MX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Inferir: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extraer </a:t>
              </a:r>
              <a:r>
                <a:rPr lang="es-MX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juicio o conclusión a partir de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principios</a:t>
              </a:r>
              <a:r>
                <a:rPr lang="es-MX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sean generales o particulares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endPara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MX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Profundizar: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examinar </a:t>
              </a:r>
              <a:r>
                <a:rPr lang="es-MX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detenidamente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algún tipo de información.</a:t>
              </a:r>
            </a:p>
            <a:p>
              <a:endPara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MX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Cuestionar: </a:t>
              </a:r>
              <a:r>
                <a:rPr lang="es-MX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poner </a:t>
              </a:r>
              <a:r>
                <a:rPr lang="es-MX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duda lo que parece aceptarse.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969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6668" y="438667"/>
            <a:ext cx="8635812" cy="5675556"/>
            <a:chOff x="256668" y="438667"/>
            <a:chExt cx="8635812" cy="5675556"/>
          </a:xfrm>
        </p:grpSpPr>
        <p:pic>
          <p:nvPicPr>
            <p:cNvPr id="8" name="Imagen 7" descr="C:\Users\Nyxé\Desktop\pTo8kMGTE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8424936" cy="5061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uadroTexto 9"/>
            <p:cNvSpPr txBox="1"/>
            <p:nvPr/>
          </p:nvSpPr>
          <p:spPr>
            <a:xfrm rot="21323074">
              <a:off x="256668" y="438667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Según </a:t>
              </a:r>
              <a:r>
                <a:rPr lang="es-MX" sz="2400" b="1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Paredes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(2013), </a:t>
              </a:r>
              <a:r>
                <a:rPr lang="es-MX" sz="24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lectura en voz alta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es:</a:t>
              </a:r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 rot="21357736">
              <a:off x="998025" y="1587832"/>
              <a:ext cx="712493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Revivir: </a:t>
              </a:r>
              <a:r>
                <a:rPr lang="es-MX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volver a la </a:t>
              </a:r>
              <a:r>
                <a:rPr lang="es-MX" sz="2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vida, dar </a:t>
              </a:r>
              <a:r>
                <a:rPr lang="es-MX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vida o resurgir.</a:t>
              </a:r>
            </a:p>
            <a:p>
              <a:endPara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MX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Recrear: </a:t>
              </a:r>
              <a:r>
                <a:rPr lang="es-MX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creación personal a partir de lo que ya existe.</a:t>
              </a:r>
            </a:p>
            <a:p>
              <a:endPara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MX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Reproducir: </a:t>
              </a:r>
              <a:r>
                <a:rPr lang="es-MX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representación de lo desconocido o de lo existente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7420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56568" y="404664"/>
            <a:ext cx="8191896" cy="3460452"/>
            <a:chOff x="683568" y="404664"/>
            <a:chExt cx="8191896" cy="346045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Bibliografía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71600" y="1556792"/>
              <a:ext cx="79038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Paredes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E. (2002). Prontuario de lingüística, </a:t>
              </a:r>
              <a:endParaRPr lang="es-MX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redacción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comunicación oral y nociones de </a:t>
              </a:r>
              <a:endParaRPr lang="es-MX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literatura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México: </a:t>
              </a:r>
              <a:r>
                <a:rPr lang="es-MX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Limusa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Valenzuela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A. (2005). Español y redacción 1.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México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s-MX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Limusa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65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1066</TotalTime>
  <Words>194</Words>
  <Application>Microsoft Office PowerPoint</Application>
  <PresentationFormat>Presentación en pantalla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PLANTILLA-BACHILLERATO aceptada</vt:lpstr>
      <vt:lpstr>Presentación de PowerPoint</vt:lpstr>
      <vt:lpstr>1.1 Lectura en voz alta Resumen Reconocer la diferencia entre leer (decodificar) y lectura en voz alta (interpretación del texto) a través de conceptos básicos Abstract Recognize the difference between reading (decoding) and reading aloud (interpretation of text) through basic concepts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106</cp:revision>
  <dcterms:created xsi:type="dcterms:W3CDTF">2014-06-01T21:01:51Z</dcterms:created>
  <dcterms:modified xsi:type="dcterms:W3CDTF">2017-03-11T17:58:21Z</dcterms:modified>
</cp:coreProperties>
</file>