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>
        <p:scale>
          <a:sx n="81" d="100"/>
          <a:sy n="81" d="100"/>
        </p:scale>
        <p:origin x="-8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le.rae.es/?id=3ryMAo1" TargetMode="External"/><Relationship Id="rId2" Type="http://schemas.openxmlformats.org/officeDocument/2006/relationships/hyperlink" Target="http://definicion.de/artist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3568" y="1268760"/>
            <a:ext cx="7128792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ÁREA ACADÉMICA: Actividad Artística 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TEMA: El quehacer del artista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PROFESOR: Mario Alberto Cruz Badillo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PERIODO</a:t>
            </a:r>
            <a:r>
              <a:rPr kumimoji="0" lang="es-MX" sz="3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: Enero-Junio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/>
              <a:t>Competencias Disciplinares Extendidas:</a:t>
            </a:r>
            <a:endParaRPr lang="es-MX" dirty="0"/>
          </a:p>
          <a:p>
            <a:pPr marL="0" lvl="0" indent="0" algn="just">
              <a:buNone/>
            </a:pPr>
            <a:r>
              <a:rPr lang="es-ES" dirty="0"/>
              <a:t>Valora el arte como manifestación de la belleza y expresión de ideas, sensaciones y emociones, que son producto de la sensibilidad y el intelecto humano, con el propósito de preservar su identidad cultural en un contexto universal.</a:t>
            </a:r>
          </a:p>
          <a:p>
            <a:pPr marL="0" lv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MX" b="1" dirty="0"/>
              <a:t>Competencia genérica:</a:t>
            </a:r>
            <a:endParaRPr lang="es-MX" dirty="0"/>
          </a:p>
          <a:p>
            <a:pPr marL="0" indent="0" algn="just">
              <a:buNone/>
            </a:pPr>
            <a:r>
              <a:rPr lang="es-MX" dirty="0"/>
              <a:t>2.- Es sensible al arte y participa en la apreciación e interpretación de sus expresiones en distintos géneros.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04990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639762"/>
          </a:xfrm>
        </p:spPr>
        <p:txBody>
          <a:bodyPr/>
          <a:lstStyle/>
          <a:p>
            <a:pPr algn="ctr"/>
            <a:r>
              <a:rPr lang="es-MX" dirty="0" smtClean="0"/>
              <a:t>ABSTRACT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3951288"/>
          </a:xfrm>
        </p:spPr>
        <p:txBody>
          <a:bodyPr/>
          <a:lstStyle/>
          <a:p>
            <a:pPr algn="just"/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somebody</a:t>
            </a:r>
            <a:r>
              <a:rPr lang="es-MX" dirty="0" smtClean="0"/>
              <a:t> </a:t>
            </a:r>
            <a:r>
              <a:rPr lang="es-MX" dirty="0" err="1" smtClean="0"/>
              <a:t>likes</a:t>
            </a:r>
            <a:r>
              <a:rPr lang="es-MX" dirty="0" smtClean="0"/>
              <a:t> to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some</a:t>
            </a:r>
            <a:r>
              <a:rPr lang="es-MX" dirty="0" smtClean="0"/>
              <a:t> </a:t>
            </a:r>
            <a:r>
              <a:rPr lang="es-MX" dirty="0" err="1" smtClean="0"/>
              <a:t>artistic</a:t>
            </a:r>
            <a:r>
              <a:rPr lang="es-MX" dirty="0" smtClean="0"/>
              <a:t> discipline,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necessary</a:t>
            </a:r>
            <a:r>
              <a:rPr lang="es-MX" dirty="0" smtClean="0"/>
              <a:t> to </a:t>
            </a:r>
            <a:r>
              <a:rPr lang="es-MX" dirty="0" err="1" smtClean="0"/>
              <a:t>know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activity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artists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are </a:t>
            </a:r>
            <a:r>
              <a:rPr lang="es-MX" dirty="0" err="1" smtClean="0"/>
              <a:t>involved</a:t>
            </a:r>
            <a:r>
              <a:rPr lang="es-MX" dirty="0" smtClean="0"/>
              <a:t> in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activities</a:t>
            </a:r>
            <a:r>
              <a:rPr lang="es-MX" dirty="0" smtClean="0"/>
              <a:t> in a profesional </a:t>
            </a:r>
            <a:r>
              <a:rPr lang="es-MX" dirty="0" err="1" smtClean="0"/>
              <a:t>way</a:t>
            </a:r>
            <a:r>
              <a:rPr lang="es-MX" dirty="0" smtClean="0"/>
              <a:t>, </a:t>
            </a:r>
            <a:r>
              <a:rPr lang="es-MX" dirty="0" err="1" smtClean="0"/>
              <a:t>just</a:t>
            </a:r>
            <a:r>
              <a:rPr lang="es-MX" dirty="0" smtClean="0"/>
              <a:t> to be </a:t>
            </a:r>
            <a:r>
              <a:rPr lang="es-MX" dirty="0" err="1" smtClean="0"/>
              <a:t>clear</a:t>
            </a:r>
            <a:r>
              <a:rPr lang="es-MX" dirty="0" smtClean="0"/>
              <a:t>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can </a:t>
            </a:r>
            <a:r>
              <a:rPr lang="es-MX" dirty="0" err="1" smtClean="0"/>
              <a:t>get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dedication</a:t>
            </a:r>
            <a:r>
              <a:rPr lang="es-MX" dirty="0" smtClean="0"/>
              <a:t> and </a:t>
            </a:r>
            <a:r>
              <a:rPr lang="es-MX" dirty="0" err="1" smtClean="0"/>
              <a:t>effort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4645024" y="404664"/>
            <a:ext cx="4041775" cy="639762"/>
          </a:xfrm>
        </p:spPr>
        <p:txBody>
          <a:bodyPr/>
          <a:lstStyle/>
          <a:p>
            <a:pPr algn="ctr"/>
            <a:r>
              <a:rPr lang="es-MX" dirty="0" smtClean="0"/>
              <a:t>RESUMEN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645024" y="1484784"/>
            <a:ext cx="4041775" cy="3951288"/>
          </a:xfrm>
        </p:spPr>
        <p:txBody>
          <a:bodyPr/>
          <a:lstStyle/>
          <a:p>
            <a:pPr algn="just"/>
            <a:r>
              <a:rPr lang="es-MX" dirty="0" smtClean="0"/>
              <a:t>Cuando a una persona le agrada practicar alguna disciplina artística, es necesario conocer el quehacer de los artistas que realizan estas actividades de manera profesional, para poder tener claro a lo que se puede llegar con dedicación y esfuerzo.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033278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QUEHACER DEL ARTISTA</a:t>
            </a:r>
            <a:endParaRPr lang="es-MX" dirty="0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298" y="2401730"/>
            <a:ext cx="4865404" cy="203897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51520" y="1139949"/>
            <a:ext cx="225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VISUAL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987187" y="1139949"/>
            <a:ext cx="291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rgbClr val="FF0000"/>
                </a:solidFill>
                <a:effectLst/>
              </a:rPr>
              <a:t>BAILARÍN</a:t>
            </a:r>
            <a:endParaRPr lang="es-E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51520" y="4747890"/>
            <a:ext cx="2584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0070C0"/>
                </a:solidFill>
              </a:rPr>
              <a:t>MÚSICO</a:t>
            </a:r>
            <a:endParaRPr lang="es-ES" sz="5400" b="1" dirty="0">
              <a:ln/>
              <a:solidFill>
                <a:srgbClr val="0070C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537749" y="4747890"/>
            <a:ext cx="2149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rgbClr val="FF0066"/>
                </a:solidFill>
                <a:effectLst/>
              </a:rPr>
              <a:t>ACTOR</a:t>
            </a:r>
            <a:endParaRPr lang="es-ES" sz="5400" b="1" cap="none" spc="0" dirty="0">
              <a:ln/>
              <a:solidFill>
                <a:srgbClr val="FF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7669466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ARTISTA VISUAL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algn="just"/>
            <a:r>
              <a:rPr lang="es-MX" dirty="0" smtClean="0"/>
              <a:t>Crea </a:t>
            </a:r>
            <a:r>
              <a:rPr lang="es-MX" dirty="0"/>
              <a:t>formas y figuras que simbolizan o recrean </a:t>
            </a:r>
            <a:r>
              <a:rPr lang="es-MX" dirty="0" smtClean="0"/>
              <a:t>su </a:t>
            </a:r>
            <a:r>
              <a:rPr lang="es-MX" dirty="0"/>
              <a:t>entorno social, el análisis en la creación de paradigmas mediante pintura, escultura, performance, instalación y o vídeo, ha de empujar a la sociedad a nuevas maneras de percepción.</a:t>
            </a:r>
          </a:p>
        </p:txBody>
      </p:sp>
      <p:pic>
        <p:nvPicPr>
          <p:cNvPr id="1026" name="Picture 2" descr="Resultado de imagen para artista vis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27" y="3717032"/>
            <a:ext cx="3235945" cy="214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0248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BAILARÍN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E</a:t>
            </a:r>
            <a:r>
              <a:rPr lang="es-MX" dirty="0" smtClean="0"/>
              <a:t>s </a:t>
            </a:r>
            <a:r>
              <a:rPr lang="es-MX" dirty="0"/>
              <a:t>la persona que se dedica al arte de bailar no solo profesionalmente, sino también como afición. Disciplina, constancia, pasión y valores éticos definen su aporte social a través de su vocación.</a:t>
            </a:r>
          </a:p>
        </p:txBody>
      </p:sp>
      <p:pic>
        <p:nvPicPr>
          <p:cNvPr id="2050" name="Picture 2" descr="Resultado de imagen para bailar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78" y="3645024"/>
            <a:ext cx="2353444" cy="23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0700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MÚSICO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Persona que toca un instrumento musical o compone música, en especial si se dedica a ello profesionalmente.</a:t>
            </a:r>
          </a:p>
        </p:txBody>
      </p:sp>
      <p:pic>
        <p:nvPicPr>
          <p:cNvPr id="3074" name="Picture 2" descr="Resultado de imagen para mús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98" y="3356992"/>
            <a:ext cx="3250803" cy="24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04145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ACTOR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Persona que representa un papel en el teatro, la televisión, la radio o el cine, en especial si se dedica a ello profesionalmente.</a:t>
            </a:r>
          </a:p>
        </p:txBody>
      </p:sp>
      <p:pic>
        <p:nvPicPr>
          <p:cNvPr id="4098" name="Picture 2" descr="Resultado de imagen para tea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60" y="3140968"/>
            <a:ext cx="4139679" cy="275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93086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http://definicion.de/artista</a:t>
            </a:r>
            <a:r>
              <a:rPr lang="es-MX" dirty="0" smtClean="0">
                <a:hlinkClick r:id="rId2"/>
              </a:rPr>
              <a:t>/</a:t>
            </a:r>
            <a:endParaRPr lang="es-MX" dirty="0" smtClean="0"/>
          </a:p>
          <a:p>
            <a:endParaRPr lang="es-MX" dirty="0"/>
          </a:p>
          <a:p>
            <a:r>
              <a:rPr lang="es-MX" dirty="0">
                <a:hlinkClick r:id="rId3"/>
              </a:rPr>
              <a:t>http://dle.rae.es/?</a:t>
            </a:r>
            <a:r>
              <a:rPr lang="es-MX" dirty="0" smtClean="0">
                <a:hlinkClick r:id="rId3"/>
              </a:rPr>
              <a:t>id=3ryMAo1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2847286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1195</TotalTime>
  <Words>328</Words>
  <Application>Microsoft Office PowerPoint</Application>
  <PresentationFormat>Presentación en pantalla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PLANTILLA-BACHILLERATO aceptada</vt:lpstr>
      <vt:lpstr>Presentación de PowerPoint</vt:lpstr>
      <vt:lpstr>Presentación de PowerPoint</vt:lpstr>
      <vt:lpstr>Presentación de PowerPoint</vt:lpstr>
      <vt:lpstr>EL QUEHACER DEL ARTISTA</vt:lpstr>
      <vt:lpstr>EL ARTISTA VISUAL</vt:lpstr>
      <vt:lpstr>EL BAILARÍN</vt:lpstr>
      <vt:lpstr>EL MÚSICO</vt:lpstr>
      <vt:lpstr>EL ACTOR</vt:lpstr>
      <vt:lpstr>BIBLIOGRAFÍA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DELL</cp:lastModifiedBy>
  <cp:revision>103</cp:revision>
  <dcterms:created xsi:type="dcterms:W3CDTF">2014-06-01T21:01:51Z</dcterms:created>
  <dcterms:modified xsi:type="dcterms:W3CDTF">2017-03-11T19:16:17Z</dcterms:modified>
</cp:coreProperties>
</file>